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57" r:id="rId3"/>
    <p:sldId id="375" r:id="rId4"/>
    <p:sldId id="379" r:id="rId5"/>
    <p:sldId id="319" r:id="rId6"/>
    <p:sldId id="331" r:id="rId7"/>
    <p:sldId id="296" r:id="rId8"/>
    <p:sldId id="282" r:id="rId9"/>
    <p:sldId id="385" r:id="rId10"/>
    <p:sldId id="298" r:id="rId11"/>
    <p:sldId id="386" r:id="rId12"/>
    <p:sldId id="3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DD981B-2A51-4CE3-A10B-05BD529A8F3C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2837B6-F9B9-4384-871B-9E86B16F7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56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227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67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57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84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995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772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840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026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442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456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5411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8491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88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9642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149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256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8110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7077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3659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016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7236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34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9540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947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WEEK 9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Module Revision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Review the module</a:t>
            </a:r>
          </a:p>
          <a:p>
            <a:endParaRPr lang="en-US" dirty="0"/>
          </a:p>
          <a:p>
            <a:r>
              <a:rPr lang="en-US" dirty="0"/>
              <a:t>Final surgery for assignment 2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Complete the Module Evaluation Questionnaire 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/>
              <a:t>Q&amp;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9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provide the student with the underlying study/research strategies and software skills that can accelerate that learning process.</a:t>
            </a:r>
          </a:p>
          <a:p>
            <a:r>
              <a:rPr lang="en-GB" dirty="0"/>
              <a:t>To encourage the development of a reflective, active, positive approach to learning, and to take responsibility for their own learning. </a:t>
            </a:r>
          </a:p>
        </p:txBody>
      </p:sp>
    </p:spTree>
    <p:extLst>
      <p:ext uri="{BB962C8B-B14F-4D97-AF65-F5344CB8AC3E}">
        <p14:creationId xmlns:p14="http://schemas.microsoft.com/office/powerpoint/2010/main" val="364618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8F9C5-CD21-4D19-953B-0FF36315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Academic Writing Skill &amp; importance in Higher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DCFA4-A6A6-42FE-8CC6-24A2648A2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en-GB" dirty="0"/>
          </a:p>
          <a:p>
            <a:pPr algn="just"/>
            <a:r>
              <a:rPr lang="en-GB" dirty="0"/>
              <a:t>The ability to write a clear and logical assignment or report is an important academic and professional skill.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Requirement for a variety of reports, dissertations, essays and papers.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491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2FD36D-A2BC-4837-A221-04908627C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AB53-4A6F-4E00-8E4C-58B297D8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</a:p>
        </p:txBody>
      </p:sp>
    </p:spTree>
    <p:extLst>
      <p:ext uri="{BB962C8B-B14F-4D97-AF65-F5344CB8AC3E}">
        <p14:creationId xmlns:p14="http://schemas.microsoft.com/office/powerpoint/2010/main" val="36370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>
            <a:extLst>
              <a:ext uri="{FF2B5EF4-FFF2-40B4-BE49-F238E27FC236}">
                <a16:creationId xmlns:a16="http://schemas.microsoft.com/office/drawing/2014/main" id="{1CE19AE9-2D7F-4A32-8E3D-8D386CBD9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45774"/>
            <a:ext cx="11675165" cy="997226"/>
          </a:xfrm>
        </p:spPr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Advantages of working together for academic purposes </a:t>
            </a:r>
          </a:p>
        </p:txBody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69BA6600-8E18-4C81-B6FA-1CB3C337E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93913" y="1219200"/>
            <a:ext cx="10588487" cy="51816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Better creativity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Quick completion of tasks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Network building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Major employability skill - employers value teamwork!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Synergy</a:t>
            </a:r>
          </a:p>
          <a:p>
            <a:endParaRPr lang="en-US" altLang="en-US" dirty="0">
              <a:latin typeface="Comic Sans MS" panose="030F0702030302020204" pitchFamily="66" charset="0"/>
            </a:endParaRPr>
          </a:p>
          <a:p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Data, Information and Knowledge 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idx="1"/>
          </p:nvPr>
        </p:nvSpPr>
        <p:spPr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noAutofit/>
          </a:bodyPr>
          <a:lstStyle/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Data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Unorganized and unprocessed facts; static; a set of discrete facts about events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Information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a combination of data that makes decision making easier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Knowledge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 </a:t>
            </a:r>
            <a:r>
              <a:rPr lang="en-US" altLang="ja-JP" sz="2800" dirty="0">
                <a:ea typeface="ＭＳ Ｐゴシック" panose="020B0600070205080204" pitchFamily="34" charset="-128"/>
              </a:rPr>
              <a:t>is derived from information in the same way information is derived from data; it is a person’s range of information</a:t>
            </a:r>
          </a:p>
          <a:p>
            <a:pPr marL="0" indent="0">
              <a:buNone/>
            </a:pPr>
            <a:r>
              <a:rPr lang="en-US" altLang="ja-JP" sz="2800" dirty="0">
                <a:ea typeface="ＭＳ Ｐゴシック" panose="020B0600070205080204" pitchFamily="34" charset="-128"/>
              </a:rPr>
              <a:t>Our focus in this lecture is on data </a:t>
            </a:r>
          </a:p>
        </p:txBody>
      </p:sp>
    </p:spTree>
    <p:extLst>
      <p:ext uri="{BB962C8B-B14F-4D97-AF65-F5344CB8AC3E}">
        <p14:creationId xmlns:p14="http://schemas.microsoft.com/office/powerpoint/2010/main" val="264783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 for Presentation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30746"/>
            <a:ext cx="10972800" cy="3917032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Establish your subject and focus on it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Prioritise you information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Consider audience, venue, time of day, purpose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Have a clear structure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Repeat your main points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Be concise and simple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Time each section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Appropriate visual aids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Do you have a back-up plan in technology fails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08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9C0EA-904F-4DEA-AA2B-7C3206B10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 the tutor's instruction to complete the module evaluation questionnaire </a:t>
            </a:r>
          </a:p>
        </p:txBody>
      </p:sp>
    </p:spTree>
    <p:extLst>
      <p:ext uri="{BB962C8B-B14F-4D97-AF65-F5344CB8AC3E}">
        <p14:creationId xmlns:p14="http://schemas.microsoft.com/office/powerpoint/2010/main" val="1440992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F22B4-A4B9-42EB-8108-AACC0CE2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92F3-8700-4801-84E0-A95073197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3" y="1470484"/>
            <a:ext cx="10774017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2800" b="1" dirty="0"/>
          </a:p>
          <a:p>
            <a:pPr marL="0" indent="0" algn="just">
              <a:buNone/>
            </a:pPr>
            <a:r>
              <a:rPr lang="en-GB" sz="2800" b="1" dirty="0"/>
              <a:t>Component 2 – Group Work (75%)</a:t>
            </a:r>
          </a:p>
          <a:p>
            <a:pPr lvl="1" algn="just"/>
            <a:r>
              <a:rPr lang="en-GB" sz="2400" dirty="0"/>
              <a:t>Submission of Slides: </a:t>
            </a:r>
            <a:r>
              <a:rPr lang="en-GB" sz="2400" dirty="0">
                <a:solidFill>
                  <a:srgbClr val="FF0000"/>
                </a:solidFill>
              </a:rPr>
              <a:t>15:00hrs 13</a:t>
            </a:r>
            <a:r>
              <a:rPr lang="en-GB" sz="2400" baseline="30000" dirty="0">
                <a:solidFill>
                  <a:srgbClr val="FF0000"/>
                </a:solidFill>
              </a:rPr>
              <a:t>th</a:t>
            </a:r>
            <a:r>
              <a:rPr lang="en-GB" sz="2400" dirty="0">
                <a:solidFill>
                  <a:srgbClr val="FF0000"/>
                </a:solidFill>
              </a:rPr>
              <a:t> November 2020</a:t>
            </a:r>
          </a:p>
          <a:p>
            <a:pPr marL="457200" lvl="1" indent="0" algn="just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lvl="1" algn="just"/>
            <a:r>
              <a:rPr lang="en-GB" sz="2400" dirty="0"/>
              <a:t>Oral Presentation: </a:t>
            </a:r>
            <a:r>
              <a:rPr lang="en-GB" sz="2400" dirty="0">
                <a:solidFill>
                  <a:srgbClr val="FF0000"/>
                </a:solidFill>
              </a:rPr>
              <a:t>	9:15hrs 17</a:t>
            </a:r>
            <a:r>
              <a:rPr lang="en-GB" sz="2400" baseline="30000" dirty="0">
                <a:solidFill>
                  <a:srgbClr val="FF0000"/>
                </a:solidFill>
              </a:rPr>
              <a:t>th</a:t>
            </a:r>
            <a:r>
              <a:rPr lang="en-GB" sz="2400" dirty="0">
                <a:solidFill>
                  <a:srgbClr val="FF0000"/>
                </a:solidFill>
              </a:rPr>
              <a:t> November 2020</a:t>
            </a:r>
          </a:p>
          <a:p>
            <a:pPr lvl="1" algn="just"/>
            <a:r>
              <a:rPr lang="en-GB" sz="2400" dirty="0">
                <a:solidFill>
                  <a:srgbClr val="FF0000"/>
                </a:solidFill>
              </a:rPr>
              <a:t>Look at the presentation schedule </a:t>
            </a:r>
          </a:p>
          <a:p>
            <a:pPr lvl="1" algn="just"/>
            <a:r>
              <a:rPr lang="en-GB" sz="2400" dirty="0">
                <a:solidFill>
                  <a:srgbClr val="FF0000"/>
                </a:solidFill>
              </a:rPr>
              <a:t>Attend promptly </a:t>
            </a:r>
          </a:p>
          <a:p>
            <a:pPr lvl="1" algn="just"/>
            <a:r>
              <a:rPr lang="en-GB" sz="2400" dirty="0">
                <a:solidFill>
                  <a:srgbClr val="FF0000"/>
                </a:solidFill>
              </a:rPr>
              <a:t>Recording of presentation </a:t>
            </a:r>
          </a:p>
        </p:txBody>
      </p:sp>
    </p:spTree>
    <p:extLst>
      <p:ext uri="{BB962C8B-B14F-4D97-AF65-F5344CB8AC3E}">
        <p14:creationId xmlns:p14="http://schemas.microsoft.com/office/powerpoint/2010/main" val="40179222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326</Words>
  <Application>Microsoft Office PowerPoint</Application>
  <PresentationFormat>Widescreen</PresentationFormat>
  <Paragraphs>53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Comic Sans MS</vt:lpstr>
      <vt:lpstr>Myriad Pro</vt:lpstr>
      <vt:lpstr>Wingdings</vt:lpstr>
      <vt:lpstr>20140311PresentationUWTSDTemplate</vt:lpstr>
      <vt:lpstr>1_20140311PresentationUWTSDTemplate</vt:lpstr>
      <vt:lpstr>Bachelor of Arts Business Management   ACADEMIC SKILLS (BMSW 4002)  WEEK 9 Module Revision</vt:lpstr>
      <vt:lpstr>In this session we will…..</vt:lpstr>
      <vt:lpstr>Module Aim </vt:lpstr>
      <vt:lpstr>Academic Writing Skill &amp; importance in Higher Education</vt:lpstr>
      <vt:lpstr>PowerPoint Presentation</vt:lpstr>
      <vt:lpstr>PowerPoint Presentation</vt:lpstr>
      <vt:lpstr>Advantages of working together for academic purposes </vt:lpstr>
      <vt:lpstr>Data, Information and Knowledge </vt:lpstr>
      <vt:lpstr>Top Tips for Presentation  </vt:lpstr>
      <vt:lpstr>PowerPoint Presentation</vt:lpstr>
      <vt:lpstr>Assessments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Tarila Zuofa</dc:creator>
  <cp:lastModifiedBy>Tarila Zuofa</cp:lastModifiedBy>
  <cp:revision>3</cp:revision>
  <dcterms:created xsi:type="dcterms:W3CDTF">2020-11-10T01:57:43Z</dcterms:created>
  <dcterms:modified xsi:type="dcterms:W3CDTF">2020-11-10T02:23:05Z</dcterms:modified>
</cp:coreProperties>
</file>