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37"/>
  </p:notesMasterIdLst>
  <p:sldIdLst>
    <p:sldId id="719" r:id="rId7"/>
    <p:sldId id="770" r:id="rId8"/>
    <p:sldId id="775" r:id="rId9"/>
    <p:sldId id="880" r:id="rId10"/>
    <p:sldId id="828" r:id="rId11"/>
    <p:sldId id="865" r:id="rId12"/>
    <p:sldId id="866" r:id="rId13"/>
    <p:sldId id="867" r:id="rId14"/>
    <p:sldId id="868" r:id="rId15"/>
    <p:sldId id="870" r:id="rId16"/>
    <p:sldId id="871" r:id="rId17"/>
    <p:sldId id="872" r:id="rId18"/>
    <p:sldId id="873" r:id="rId19"/>
    <p:sldId id="874" r:id="rId20"/>
    <p:sldId id="875" r:id="rId21"/>
    <p:sldId id="876" r:id="rId22"/>
    <p:sldId id="878" r:id="rId23"/>
    <p:sldId id="879" r:id="rId24"/>
    <p:sldId id="881" r:id="rId25"/>
    <p:sldId id="884" r:id="rId26"/>
    <p:sldId id="883" r:id="rId27"/>
    <p:sldId id="887" r:id="rId28"/>
    <p:sldId id="886" r:id="rId29"/>
    <p:sldId id="890" r:id="rId30"/>
    <p:sldId id="891" r:id="rId31"/>
    <p:sldId id="885" r:id="rId32"/>
    <p:sldId id="889" r:id="rId33"/>
    <p:sldId id="888" r:id="rId34"/>
    <p:sldId id="774" r:id="rId35"/>
    <p:sldId id="732" r:id="rId36"/>
  </p:sldIdLst>
  <p:sldSz cx="12192000" cy="6858000"/>
  <p:notesSz cx="6858000" cy="9144000"/>
  <p:custDataLst>
    <p:tags r:id="rId3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A8B453-2F07-42F0-9098-8FFB62EF60DA}" v="1" dt="2026-02-18T09:07:06.913"/>
    <p1510:client id="{F1586419-9933-4D0C-9D0D-1AF98BC27900}" v="388" dt="2026-02-18T07:30:26.2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 autoAdjust="0"/>
    <p:restoredTop sz="69022" autoAdjust="0"/>
  </p:normalViewPr>
  <p:slideViewPr>
    <p:cSldViewPr snapToGrid="0">
      <p:cViewPr varScale="1">
        <p:scale>
          <a:sx n="58" d="100"/>
          <a:sy n="58" d="100"/>
        </p:scale>
        <p:origin x="1219" y="43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presProps" Target="presProps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tableStyles" Target="tableStyle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microsoft.com/office/2016/11/relationships/changesInfo" Target="changesInfos/changesInfo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tags" Target="tags/tag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00722E61-A757-4134-8CBB-8B7208677708}"/>
    <pc:docChg chg="undo custSel addSld delSld modSld">
      <pc:chgData name="Stalin Jacob Wilson Packia Dhas" userId="050d7d71-3621-4503-95e8-1c9a9d962492" providerId="ADAL" clId="{00722E61-A757-4134-8CBB-8B7208677708}" dt="2026-02-18T09:06:58.333" v="568" actId="47"/>
      <pc:docMkLst>
        <pc:docMk/>
      </pc:docMkLst>
      <pc:sldChg chg="modSp mod">
        <pc:chgData name="Stalin Jacob Wilson Packia Dhas" userId="050d7d71-3621-4503-95e8-1c9a9d962492" providerId="ADAL" clId="{00722E61-A757-4134-8CBB-8B7208677708}" dt="2026-02-17T23:18:13.592" v="2" actId="113"/>
        <pc:sldMkLst>
          <pc:docMk/>
          <pc:sldMk cId="1324296042" sldId="775"/>
        </pc:sldMkLst>
        <pc:spChg chg="mod">
          <ac:chgData name="Stalin Jacob Wilson Packia Dhas" userId="050d7d71-3621-4503-95e8-1c9a9d962492" providerId="ADAL" clId="{00722E61-A757-4134-8CBB-8B7208677708}" dt="2026-02-17T23:18:13.592" v="2" actId="113"/>
          <ac:spMkLst>
            <pc:docMk/>
            <pc:sldMk cId="1324296042" sldId="775"/>
            <ac:spMk id="12" creationId="{FC421327-9094-402F-B5CC-EB7950BC3650}"/>
          </ac:spMkLst>
        </pc:spChg>
      </pc:sldChg>
      <pc:sldChg chg="modSp mod modNotesTx">
        <pc:chgData name="Stalin Jacob Wilson Packia Dhas" userId="050d7d71-3621-4503-95e8-1c9a9d962492" providerId="ADAL" clId="{00722E61-A757-4134-8CBB-8B7208677708}" dt="2026-02-18T09:04:48.377" v="539" actId="6549"/>
        <pc:sldMkLst>
          <pc:docMk/>
          <pc:sldMk cId="3446985590" sldId="828"/>
        </pc:sldMkLst>
        <pc:spChg chg="mod">
          <ac:chgData name="Stalin Jacob Wilson Packia Dhas" userId="050d7d71-3621-4503-95e8-1c9a9d962492" providerId="ADAL" clId="{00722E61-A757-4134-8CBB-8B7208677708}" dt="2026-02-17T23:29:56.742" v="19" actId="1076"/>
          <ac:spMkLst>
            <pc:docMk/>
            <pc:sldMk cId="3446985590" sldId="828"/>
            <ac:spMk id="8" creationId="{8859D427-2A03-920E-70C7-1242DE2B9B8E}"/>
          </ac:spMkLst>
        </pc:spChg>
      </pc:sldChg>
      <pc:sldChg chg="modSp mod modNotesTx">
        <pc:chgData name="Stalin Jacob Wilson Packia Dhas" userId="050d7d71-3621-4503-95e8-1c9a9d962492" providerId="ADAL" clId="{00722E61-A757-4134-8CBB-8B7208677708}" dt="2026-02-18T09:04:52.857" v="540" actId="6549"/>
        <pc:sldMkLst>
          <pc:docMk/>
          <pc:sldMk cId="1904447285" sldId="865"/>
        </pc:sldMkLst>
        <pc:spChg chg="mod">
          <ac:chgData name="Stalin Jacob Wilson Packia Dhas" userId="050d7d71-3621-4503-95e8-1c9a9d962492" providerId="ADAL" clId="{00722E61-A757-4134-8CBB-8B7208677708}" dt="2026-02-17T23:29:16.886" v="12" actId="114"/>
          <ac:spMkLst>
            <pc:docMk/>
            <pc:sldMk cId="1904447285" sldId="865"/>
            <ac:spMk id="6" creationId="{7106D109-5EC5-0855-141E-EACD5639BD89}"/>
          </ac:spMkLst>
        </pc:spChg>
      </pc:sldChg>
      <pc:sldChg chg="delSp modSp mod modNotesTx">
        <pc:chgData name="Stalin Jacob Wilson Packia Dhas" userId="050d7d71-3621-4503-95e8-1c9a9d962492" providerId="ADAL" clId="{00722E61-A757-4134-8CBB-8B7208677708}" dt="2026-02-18T09:04:58.485" v="541" actId="6549"/>
        <pc:sldMkLst>
          <pc:docMk/>
          <pc:sldMk cId="2345656790" sldId="866"/>
        </pc:sldMkLst>
        <pc:spChg chg="del mod">
          <ac:chgData name="Stalin Jacob Wilson Packia Dhas" userId="050d7d71-3621-4503-95e8-1c9a9d962492" providerId="ADAL" clId="{00722E61-A757-4134-8CBB-8B7208677708}" dt="2026-02-17T23:27:23.624" v="9"/>
          <ac:spMkLst>
            <pc:docMk/>
            <pc:sldMk cId="2345656790" sldId="866"/>
            <ac:spMk id="7" creationId="{B247BDBD-0B9F-BE85-20A3-8D20E13BBC12}"/>
          </ac:spMkLst>
        </pc:spChg>
        <pc:spChg chg="mod">
          <ac:chgData name="Stalin Jacob Wilson Packia Dhas" userId="050d7d71-3621-4503-95e8-1c9a9d962492" providerId="ADAL" clId="{00722E61-A757-4134-8CBB-8B7208677708}" dt="2026-02-17T23:26:11.855" v="7" actId="1036"/>
          <ac:spMkLst>
            <pc:docMk/>
            <pc:sldMk cId="2345656790" sldId="866"/>
            <ac:spMk id="8" creationId="{EF08AF94-C899-98E3-A12F-D615F470A264}"/>
          </ac:spMkLst>
        </pc:spChg>
      </pc:sldChg>
      <pc:sldChg chg="modSp mod modNotesTx">
        <pc:chgData name="Stalin Jacob Wilson Packia Dhas" userId="050d7d71-3621-4503-95e8-1c9a9d962492" providerId="ADAL" clId="{00722E61-A757-4134-8CBB-8B7208677708}" dt="2026-02-18T09:05:06.922" v="542" actId="6549"/>
        <pc:sldMkLst>
          <pc:docMk/>
          <pc:sldMk cId="2769819442" sldId="867"/>
        </pc:sldMkLst>
        <pc:spChg chg="mod">
          <ac:chgData name="Stalin Jacob Wilson Packia Dhas" userId="050d7d71-3621-4503-95e8-1c9a9d962492" providerId="ADAL" clId="{00722E61-A757-4134-8CBB-8B7208677708}" dt="2026-02-17T23:29:22.766" v="13" actId="114"/>
          <ac:spMkLst>
            <pc:docMk/>
            <pc:sldMk cId="2769819442" sldId="867"/>
            <ac:spMk id="6" creationId="{EDCCF8A6-AFA2-B13A-C396-3301AD8B5846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2-17T23:29:28.709" v="14" actId="114"/>
        <pc:sldMkLst>
          <pc:docMk/>
          <pc:sldMk cId="2648188884" sldId="868"/>
        </pc:sldMkLst>
        <pc:spChg chg="mod">
          <ac:chgData name="Stalin Jacob Wilson Packia Dhas" userId="050d7d71-3621-4503-95e8-1c9a9d962492" providerId="ADAL" clId="{00722E61-A757-4134-8CBB-8B7208677708}" dt="2026-02-17T23:29:28.709" v="14" actId="114"/>
          <ac:spMkLst>
            <pc:docMk/>
            <pc:sldMk cId="2648188884" sldId="868"/>
            <ac:spMk id="8" creationId="{A69E2F5F-BE6D-0535-B44D-61FAC10B0EB7}"/>
          </ac:spMkLst>
        </pc:spChg>
      </pc:sldChg>
      <pc:sldChg chg="modNotesTx">
        <pc:chgData name="Stalin Jacob Wilson Packia Dhas" userId="050d7d71-3621-4503-95e8-1c9a9d962492" providerId="ADAL" clId="{00722E61-A757-4134-8CBB-8B7208677708}" dt="2026-02-18T09:05:13.126" v="543" actId="6549"/>
        <pc:sldMkLst>
          <pc:docMk/>
          <pc:sldMk cId="2267844578" sldId="870"/>
        </pc:sldMkLst>
      </pc:sldChg>
      <pc:sldChg chg="modSp mod modNotesTx">
        <pc:chgData name="Stalin Jacob Wilson Packia Dhas" userId="050d7d71-3621-4503-95e8-1c9a9d962492" providerId="ADAL" clId="{00722E61-A757-4134-8CBB-8B7208677708}" dt="2026-02-18T09:05:19.041" v="544" actId="6549"/>
        <pc:sldMkLst>
          <pc:docMk/>
          <pc:sldMk cId="1459702404" sldId="871"/>
        </pc:sldMkLst>
        <pc:spChg chg="mod">
          <ac:chgData name="Stalin Jacob Wilson Packia Dhas" userId="050d7d71-3621-4503-95e8-1c9a9d962492" providerId="ADAL" clId="{00722E61-A757-4134-8CBB-8B7208677708}" dt="2026-02-17T23:31:03.732" v="26" actId="20577"/>
          <ac:spMkLst>
            <pc:docMk/>
            <pc:sldMk cId="1459702404" sldId="871"/>
            <ac:spMk id="8" creationId="{18D13F11-275D-90A7-3753-EEA27194209F}"/>
          </ac:spMkLst>
        </pc:spChg>
      </pc:sldChg>
      <pc:sldChg chg="modNotesTx">
        <pc:chgData name="Stalin Jacob Wilson Packia Dhas" userId="050d7d71-3621-4503-95e8-1c9a9d962492" providerId="ADAL" clId="{00722E61-A757-4134-8CBB-8B7208677708}" dt="2026-02-18T09:05:24.415" v="545" actId="6549"/>
        <pc:sldMkLst>
          <pc:docMk/>
          <pc:sldMk cId="1871980629" sldId="872"/>
        </pc:sldMkLst>
      </pc:sldChg>
      <pc:sldChg chg="modSp mod modNotesTx">
        <pc:chgData name="Stalin Jacob Wilson Packia Dhas" userId="050d7d71-3621-4503-95e8-1c9a9d962492" providerId="ADAL" clId="{00722E61-A757-4134-8CBB-8B7208677708}" dt="2026-02-18T09:05:32.618" v="546" actId="6549"/>
        <pc:sldMkLst>
          <pc:docMk/>
          <pc:sldMk cId="532214014" sldId="874"/>
        </pc:sldMkLst>
        <pc:spChg chg="mod">
          <ac:chgData name="Stalin Jacob Wilson Packia Dhas" userId="050d7d71-3621-4503-95e8-1c9a9d962492" providerId="ADAL" clId="{00722E61-A757-4134-8CBB-8B7208677708}" dt="2026-02-17T23:40:27.081" v="31" actId="1076"/>
          <ac:spMkLst>
            <pc:docMk/>
            <pc:sldMk cId="532214014" sldId="874"/>
            <ac:spMk id="6" creationId="{647EEE56-D2B2-4DD6-4990-111940CAC4ED}"/>
          </ac:spMkLst>
        </pc:spChg>
        <pc:picChg chg="mod">
          <ac:chgData name="Stalin Jacob Wilson Packia Dhas" userId="050d7d71-3621-4503-95e8-1c9a9d962492" providerId="ADAL" clId="{00722E61-A757-4134-8CBB-8B7208677708}" dt="2026-02-17T23:40:20.615" v="30" actId="1076"/>
          <ac:picMkLst>
            <pc:docMk/>
            <pc:sldMk cId="532214014" sldId="874"/>
            <ac:picMk id="8" creationId="{9E23F867-8D79-C48A-BA33-974AEF86BE11}"/>
          </ac:picMkLst>
        </pc:picChg>
      </pc:sldChg>
      <pc:sldChg chg="modNotesTx">
        <pc:chgData name="Stalin Jacob Wilson Packia Dhas" userId="050d7d71-3621-4503-95e8-1c9a9d962492" providerId="ADAL" clId="{00722E61-A757-4134-8CBB-8B7208677708}" dt="2026-02-18T09:05:37.958" v="547" actId="6549"/>
        <pc:sldMkLst>
          <pc:docMk/>
          <pc:sldMk cId="1350186620" sldId="875"/>
        </pc:sldMkLst>
      </pc:sldChg>
      <pc:sldChg chg="modNotesTx">
        <pc:chgData name="Stalin Jacob Wilson Packia Dhas" userId="050d7d71-3621-4503-95e8-1c9a9d962492" providerId="ADAL" clId="{00722E61-A757-4134-8CBB-8B7208677708}" dt="2026-02-18T09:05:42.177" v="548" actId="6549"/>
        <pc:sldMkLst>
          <pc:docMk/>
          <pc:sldMk cId="3412369488" sldId="876"/>
        </pc:sldMkLst>
      </pc:sldChg>
      <pc:sldChg chg="modSp mod">
        <pc:chgData name="Stalin Jacob Wilson Packia Dhas" userId="050d7d71-3621-4503-95e8-1c9a9d962492" providerId="ADAL" clId="{00722E61-A757-4134-8CBB-8B7208677708}" dt="2026-02-17T23:41:43.641" v="32" actId="403"/>
        <pc:sldMkLst>
          <pc:docMk/>
          <pc:sldMk cId="1131421536" sldId="878"/>
        </pc:sldMkLst>
        <pc:spChg chg="mod">
          <ac:chgData name="Stalin Jacob Wilson Packia Dhas" userId="050d7d71-3621-4503-95e8-1c9a9d962492" providerId="ADAL" clId="{00722E61-A757-4134-8CBB-8B7208677708}" dt="2026-02-17T23:41:43.641" v="32" actId="403"/>
          <ac:spMkLst>
            <pc:docMk/>
            <pc:sldMk cId="1131421536" sldId="878"/>
            <ac:spMk id="18" creationId="{E4A07BBC-11C8-043B-D796-3C1CFFE12094}"/>
          </ac:spMkLst>
        </pc:spChg>
      </pc:sldChg>
      <pc:sldChg chg="modNotesTx">
        <pc:chgData name="Stalin Jacob Wilson Packia Dhas" userId="050d7d71-3621-4503-95e8-1c9a9d962492" providerId="ADAL" clId="{00722E61-A757-4134-8CBB-8B7208677708}" dt="2026-02-18T09:05:51.323" v="549" actId="6549"/>
        <pc:sldMkLst>
          <pc:docMk/>
          <pc:sldMk cId="1276179943" sldId="881"/>
        </pc:sldMkLst>
      </pc:sldChg>
      <pc:sldChg chg="modSp mod modNotesTx">
        <pc:chgData name="Stalin Jacob Wilson Packia Dhas" userId="050d7d71-3621-4503-95e8-1c9a9d962492" providerId="ADAL" clId="{00722E61-A757-4134-8CBB-8B7208677708}" dt="2026-02-18T09:06:01.903" v="551" actId="6549"/>
        <pc:sldMkLst>
          <pc:docMk/>
          <pc:sldMk cId="4198642315" sldId="883"/>
        </pc:sldMkLst>
        <pc:spChg chg="mod">
          <ac:chgData name="Stalin Jacob Wilson Packia Dhas" userId="050d7d71-3621-4503-95e8-1c9a9d962492" providerId="ADAL" clId="{00722E61-A757-4134-8CBB-8B7208677708}" dt="2026-02-18T07:46:53.756" v="538" actId="2710"/>
          <ac:spMkLst>
            <pc:docMk/>
            <pc:sldMk cId="4198642315" sldId="883"/>
            <ac:spMk id="7" creationId="{B247BDBD-0B9F-BE85-20A3-8D20E13BBC12}"/>
          </ac:spMkLst>
        </pc:spChg>
      </pc:sldChg>
      <pc:sldChg chg="modNotesTx">
        <pc:chgData name="Stalin Jacob Wilson Packia Dhas" userId="050d7d71-3621-4503-95e8-1c9a9d962492" providerId="ADAL" clId="{00722E61-A757-4134-8CBB-8B7208677708}" dt="2026-02-18T09:05:55.642" v="550" actId="6549"/>
        <pc:sldMkLst>
          <pc:docMk/>
          <pc:sldMk cId="3664219132" sldId="884"/>
        </pc:sldMkLst>
      </pc:sldChg>
      <pc:sldChg chg="modNotesTx">
        <pc:chgData name="Stalin Jacob Wilson Packia Dhas" userId="050d7d71-3621-4503-95e8-1c9a9d962492" providerId="ADAL" clId="{00722E61-A757-4134-8CBB-8B7208677708}" dt="2026-02-18T09:06:14.901" v="553" actId="6549"/>
        <pc:sldMkLst>
          <pc:docMk/>
          <pc:sldMk cId="1735862253" sldId="885"/>
        </pc:sldMkLst>
      </pc:sldChg>
      <pc:sldChg chg="modNotesTx">
        <pc:chgData name="Stalin Jacob Wilson Packia Dhas" userId="050d7d71-3621-4503-95e8-1c9a9d962492" providerId="ADAL" clId="{00722E61-A757-4134-8CBB-8B7208677708}" dt="2026-02-18T09:06:05.053" v="552" actId="6549"/>
        <pc:sldMkLst>
          <pc:docMk/>
          <pc:sldMk cId="800549396" sldId="887"/>
        </pc:sldMkLst>
      </pc:sldChg>
      <pc:sldChg chg="modNotesTx">
        <pc:chgData name="Stalin Jacob Wilson Packia Dhas" userId="050d7d71-3621-4503-95e8-1c9a9d962492" providerId="ADAL" clId="{00722E61-A757-4134-8CBB-8B7208677708}" dt="2026-02-18T09:06:33.809" v="555" actId="6549"/>
        <pc:sldMkLst>
          <pc:docMk/>
          <pc:sldMk cId="2781839519" sldId="888"/>
        </pc:sldMkLst>
      </pc:sldChg>
      <pc:sldChg chg="modNotesTx">
        <pc:chgData name="Stalin Jacob Wilson Packia Dhas" userId="050d7d71-3621-4503-95e8-1c9a9d962492" providerId="ADAL" clId="{00722E61-A757-4134-8CBB-8B7208677708}" dt="2026-02-18T09:06:21.048" v="554" actId="6549"/>
        <pc:sldMkLst>
          <pc:docMk/>
          <pc:sldMk cId="3806911367" sldId="889"/>
        </pc:sldMkLst>
      </pc:sldChg>
      <pc:sldChg chg="addSp delSp modSp add del mod">
        <pc:chgData name="Stalin Jacob Wilson Packia Dhas" userId="050d7d71-3621-4503-95e8-1c9a9d962492" providerId="ADAL" clId="{00722E61-A757-4134-8CBB-8B7208677708}" dt="2026-02-18T00:29:41.723" v="54" actId="47"/>
        <pc:sldMkLst>
          <pc:docMk/>
          <pc:sldMk cId="1734839372" sldId="892"/>
        </pc:sldMkLst>
        <pc:spChg chg="del mod">
          <ac:chgData name="Stalin Jacob Wilson Packia Dhas" userId="050d7d71-3621-4503-95e8-1c9a9d962492" providerId="ADAL" clId="{00722E61-A757-4134-8CBB-8B7208677708}" dt="2026-02-18T00:29:21.043" v="50" actId="478"/>
          <ac:spMkLst>
            <pc:docMk/>
            <pc:sldMk cId="1734839372" sldId="892"/>
            <ac:spMk id="2" creationId="{F09AF215-777F-50A0-2835-FAA67CFE024E}"/>
          </ac:spMkLst>
        </pc:spChg>
        <pc:spChg chg="add del">
          <ac:chgData name="Stalin Jacob Wilson Packia Dhas" userId="050d7d71-3621-4503-95e8-1c9a9d962492" providerId="ADAL" clId="{00722E61-A757-4134-8CBB-8B7208677708}" dt="2026-02-18T00:29:11.182" v="49" actId="22"/>
          <ac:spMkLst>
            <pc:docMk/>
            <pc:sldMk cId="1734839372" sldId="892"/>
            <ac:spMk id="6" creationId="{F05EB534-4A53-A6E7-2EEB-315A12DA289C}"/>
          </ac:spMkLst>
        </pc:spChg>
        <pc:spChg chg="del mod">
          <ac:chgData name="Stalin Jacob Wilson Packia Dhas" userId="050d7d71-3621-4503-95e8-1c9a9d962492" providerId="ADAL" clId="{00722E61-A757-4134-8CBB-8B7208677708}" dt="2026-02-17T23:55:42.758" v="47"/>
          <ac:spMkLst>
            <pc:docMk/>
            <pc:sldMk cId="1734839372" sldId="892"/>
            <ac:spMk id="7" creationId="{A1D3820D-7943-E51D-3D0D-7D09E590B3CB}"/>
          </ac:spMkLst>
        </pc:spChg>
      </pc:sldChg>
      <pc:sldChg chg="modSp new add del mod modAnim">
        <pc:chgData name="Stalin Jacob Wilson Packia Dhas" userId="050d7d71-3621-4503-95e8-1c9a9d962492" providerId="ADAL" clId="{00722E61-A757-4134-8CBB-8B7208677708}" dt="2026-02-18T09:06:50.730" v="556" actId="47"/>
        <pc:sldMkLst>
          <pc:docMk/>
          <pc:sldMk cId="2600263918" sldId="893"/>
        </pc:sldMkLst>
        <pc:spChg chg="mod">
          <ac:chgData name="Stalin Jacob Wilson Packia Dhas" userId="050d7d71-3621-4503-95e8-1c9a9d962492" providerId="ADAL" clId="{00722E61-A757-4134-8CBB-8B7208677708}" dt="2026-02-18T00:30:51.836" v="106" actId="122"/>
          <ac:spMkLst>
            <pc:docMk/>
            <pc:sldMk cId="2600263918" sldId="893"/>
            <ac:spMk id="2" creationId="{179CDF42-57E4-35E4-82A4-C2A7D5A4EE9D}"/>
          </ac:spMkLst>
        </pc:spChg>
        <pc:spChg chg="mod">
          <ac:chgData name="Stalin Jacob Wilson Packia Dhas" userId="050d7d71-3621-4503-95e8-1c9a9d962492" providerId="ADAL" clId="{00722E61-A757-4134-8CBB-8B7208677708}" dt="2026-02-18T00:30:41.021" v="100" actId="1076"/>
          <ac:spMkLst>
            <pc:docMk/>
            <pc:sldMk cId="2600263918" sldId="893"/>
            <ac:spMk id="3" creationId="{BCF4DD43-E054-D277-47B9-FD016A7304BB}"/>
          </ac:spMkLst>
        </pc:spChg>
      </pc:sldChg>
      <pc:sldChg chg="modSp add del mod modAnim">
        <pc:chgData name="Stalin Jacob Wilson Packia Dhas" userId="050d7d71-3621-4503-95e8-1c9a9d962492" providerId="ADAL" clId="{00722E61-A757-4134-8CBB-8B7208677708}" dt="2026-02-18T09:06:51.316" v="557" actId="47"/>
        <pc:sldMkLst>
          <pc:docMk/>
          <pc:sldMk cId="639056485" sldId="894"/>
        </pc:sldMkLst>
        <pc:spChg chg="mod">
          <ac:chgData name="Stalin Jacob Wilson Packia Dhas" userId="050d7d71-3621-4503-95e8-1c9a9d962492" providerId="ADAL" clId="{00722E61-A757-4134-8CBB-8B7208677708}" dt="2026-02-18T00:32:08.262" v="148" actId="20577"/>
          <ac:spMkLst>
            <pc:docMk/>
            <pc:sldMk cId="639056485" sldId="894"/>
            <ac:spMk id="3" creationId="{403BD9D5-601D-7DB2-7349-A79E25FE0921}"/>
          </ac:spMkLst>
        </pc:spChg>
      </pc:sldChg>
      <pc:sldChg chg="modSp add del mod modAnim">
        <pc:chgData name="Stalin Jacob Wilson Packia Dhas" userId="050d7d71-3621-4503-95e8-1c9a9d962492" providerId="ADAL" clId="{00722E61-A757-4134-8CBB-8B7208677708}" dt="2026-02-18T09:06:51.716" v="558" actId="47"/>
        <pc:sldMkLst>
          <pc:docMk/>
          <pc:sldMk cId="1851458036" sldId="895"/>
        </pc:sldMkLst>
        <pc:spChg chg="mod">
          <ac:chgData name="Stalin Jacob Wilson Packia Dhas" userId="050d7d71-3621-4503-95e8-1c9a9d962492" providerId="ADAL" clId="{00722E61-A757-4134-8CBB-8B7208677708}" dt="2026-02-18T00:38:50.068" v="180" actId="5793"/>
          <ac:spMkLst>
            <pc:docMk/>
            <pc:sldMk cId="1851458036" sldId="895"/>
            <ac:spMk id="3" creationId="{281BA6FE-7B2D-49A1-D1A4-F5D4D1F26C19}"/>
          </ac:spMkLst>
        </pc:spChg>
      </pc:sldChg>
      <pc:sldChg chg="modSp add del mod modAnim">
        <pc:chgData name="Stalin Jacob Wilson Packia Dhas" userId="050d7d71-3621-4503-95e8-1c9a9d962492" providerId="ADAL" clId="{00722E61-A757-4134-8CBB-8B7208677708}" dt="2026-02-18T09:06:51.995" v="559" actId="47"/>
        <pc:sldMkLst>
          <pc:docMk/>
          <pc:sldMk cId="2475646980" sldId="896"/>
        </pc:sldMkLst>
        <pc:spChg chg="mod">
          <ac:chgData name="Stalin Jacob Wilson Packia Dhas" userId="050d7d71-3621-4503-95e8-1c9a9d962492" providerId="ADAL" clId="{00722E61-A757-4134-8CBB-8B7208677708}" dt="2026-02-18T00:40:14.248" v="225" actId="20577"/>
          <ac:spMkLst>
            <pc:docMk/>
            <pc:sldMk cId="2475646980" sldId="896"/>
            <ac:spMk id="3" creationId="{A7A1BFE1-EF6C-888B-B0E3-406A6BFD9269}"/>
          </ac:spMkLst>
        </pc:spChg>
      </pc:sldChg>
      <pc:sldChg chg="modSp add del modAnim">
        <pc:chgData name="Stalin Jacob Wilson Packia Dhas" userId="050d7d71-3621-4503-95e8-1c9a9d962492" providerId="ADAL" clId="{00722E61-A757-4134-8CBB-8B7208677708}" dt="2026-02-18T09:06:52.253" v="560" actId="47"/>
        <pc:sldMkLst>
          <pc:docMk/>
          <pc:sldMk cId="1792248793" sldId="897"/>
        </pc:sldMkLst>
        <pc:spChg chg="mod">
          <ac:chgData name="Stalin Jacob Wilson Packia Dhas" userId="050d7d71-3621-4503-95e8-1c9a9d962492" providerId="ADAL" clId="{00722E61-A757-4134-8CBB-8B7208677708}" dt="2026-02-18T00:41:43.823" v="265" actId="20577"/>
          <ac:spMkLst>
            <pc:docMk/>
            <pc:sldMk cId="1792248793" sldId="897"/>
            <ac:spMk id="3" creationId="{5EBA2A32-241A-E7F7-ACD8-43A5FB5B19B9}"/>
          </ac:spMkLst>
        </pc:spChg>
      </pc:sldChg>
      <pc:sldChg chg="modSp add del mod modAnim">
        <pc:chgData name="Stalin Jacob Wilson Packia Dhas" userId="050d7d71-3621-4503-95e8-1c9a9d962492" providerId="ADAL" clId="{00722E61-A757-4134-8CBB-8B7208677708}" dt="2026-02-18T09:06:53.402" v="561" actId="47"/>
        <pc:sldMkLst>
          <pc:docMk/>
          <pc:sldMk cId="3658408656" sldId="898"/>
        </pc:sldMkLst>
        <pc:spChg chg="mod">
          <ac:chgData name="Stalin Jacob Wilson Packia Dhas" userId="050d7d71-3621-4503-95e8-1c9a9d962492" providerId="ADAL" clId="{00722E61-A757-4134-8CBB-8B7208677708}" dt="2026-02-18T00:43:20.682" v="308" actId="6549"/>
          <ac:spMkLst>
            <pc:docMk/>
            <pc:sldMk cId="3658408656" sldId="898"/>
            <ac:spMk id="3" creationId="{F07AF891-2AFA-C993-F747-73C656DB3591}"/>
          </ac:spMkLst>
        </pc:spChg>
      </pc:sldChg>
      <pc:sldChg chg="modSp add del mod modAnim">
        <pc:chgData name="Stalin Jacob Wilson Packia Dhas" userId="050d7d71-3621-4503-95e8-1c9a9d962492" providerId="ADAL" clId="{00722E61-A757-4134-8CBB-8B7208677708}" dt="2026-02-18T09:06:54.004" v="562" actId="47"/>
        <pc:sldMkLst>
          <pc:docMk/>
          <pc:sldMk cId="846778300" sldId="899"/>
        </pc:sldMkLst>
        <pc:spChg chg="mod">
          <ac:chgData name="Stalin Jacob Wilson Packia Dhas" userId="050d7d71-3621-4503-95e8-1c9a9d962492" providerId="ADAL" clId="{00722E61-A757-4134-8CBB-8B7208677708}" dt="2026-02-18T00:44:09.343" v="339" actId="5793"/>
          <ac:spMkLst>
            <pc:docMk/>
            <pc:sldMk cId="846778300" sldId="899"/>
            <ac:spMk id="3" creationId="{8839453F-9B0C-7BF0-CD6B-BCA9F0575B37}"/>
          </ac:spMkLst>
        </pc:spChg>
      </pc:sldChg>
      <pc:sldChg chg="modSp add del modAnim">
        <pc:chgData name="Stalin Jacob Wilson Packia Dhas" userId="050d7d71-3621-4503-95e8-1c9a9d962492" providerId="ADAL" clId="{00722E61-A757-4134-8CBB-8B7208677708}" dt="2026-02-18T09:06:54.575" v="563" actId="47"/>
        <pc:sldMkLst>
          <pc:docMk/>
          <pc:sldMk cId="3163194100" sldId="900"/>
        </pc:sldMkLst>
        <pc:spChg chg="mod">
          <ac:chgData name="Stalin Jacob Wilson Packia Dhas" userId="050d7d71-3621-4503-95e8-1c9a9d962492" providerId="ADAL" clId="{00722E61-A757-4134-8CBB-8B7208677708}" dt="2026-02-18T00:45:25.103" v="372" actId="5793"/>
          <ac:spMkLst>
            <pc:docMk/>
            <pc:sldMk cId="3163194100" sldId="900"/>
            <ac:spMk id="3" creationId="{DA52439A-05A0-5752-5F93-DDA3F636C97B}"/>
          </ac:spMkLst>
        </pc:spChg>
      </pc:sldChg>
      <pc:sldChg chg="modSp add del modAnim">
        <pc:chgData name="Stalin Jacob Wilson Packia Dhas" userId="050d7d71-3621-4503-95e8-1c9a9d962492" providerId="ADAL" clId="{00722E61-A757-4134-8CBB-8B7208677708}" dt="2026-02-18T09:06:55.222" v="564" actId="47"/>
        <pc:sldMkLst>
          <pc:docMk/>
          <pc:sldMk cId="4103833234" sldId="901"/>
        </pc:sldMkLst>
        <pc:spChg chg="mod">
          <ac:chgData name="Stalin Jacob Wilson Packia Dhas" userId="050d7d71-3621-4503-95e8-1c9a9d962492" providerId="ADAL" clId="{00722E61-A757-4134-8CBB-8B7208677708}" dt="2026-02-18T07:19:24.231" v="406" actId="113"/>
          <ac:spMkLst>
            <pc:docMk/>
            <pc:sldMk cId="4103833234" sldId="901"/>
            <ac:spMk id="3" creationId="{7E47AFBD-8DBC-5BB0-7969-17EB6DFDCDEF}"/>
          </ac:spMkLst>
        </pc:spChg>
      </pc:sldChg>
      <pc:sldChg chg="modSp add del modAnim">
        <pc:chgData name="Stalin Jacob Wilson Packia Dhas" userId="050d7d71-3621-4503-95e8-1c9a9d962492" providerId="ADAL" clId="{00722E61-A757-4134-8CBB-8B7208677708}" dt="2026-02-18T09:06:55.708" v="565" actId="47"/>
        <pc:sldMkLst>
          <pc:docMk/>
          <pc:sldMk cId="4263225944" sldId="902"/>
        </pc:sldMkLst>
        <pc:spChg chg="mod">
          <ac:chgData name="Stalin Jacob Wilson Packia Dhas" userId="050d7d71-3621-4503-95e8-1c9a9d962492" providerId="ADAL" clId="{00722E61-A757-4134-8CBB-8B7208677708}" dt="2026-02-18T07:21:43.787" v="437" actId="5793"/>
          <ac:spMkLst>
            <pc:docMk/>
            <pc:sldMk cId="4263225944" sldId="902"/>
            <ac:spMk id="3" creationId="{06ABB399-D592-4462-E68D-458BFECE170E}"/>
          </ac:spMkLst>
        </pc:spChg>
      </pc:sldChg>
      <pc:sldChg chg="modSp add del modAnim">
        <pc:chgData name="Stalin Jacob Wilson Packia Dhas" userId="050d7d71-3621-4503-95e8-1c9a9d962492" providerId="ADAL" clId="{00722E61-A757-4134-8CBB-8B7208677708}" dt="2026-02-18T09:06:56.564" v="566" actId="47"/>
        <pc:sldMkLst>
          <pc:docMk/>
          <pc:sldMk cId="3862576283" sldId="903"/>
        </pc:sldMkLst>
        <pc:spChg chg="mod">
          <ac:chgData name="Stalin Jacob Wilson Packia Dhas" userId="050d7d71-3621-4503-95e8-1c9a9d962492" providerId="ADAL" clId="{00722E61-A757-4134-8CBB-8B7208677708}" dt="2026-02-18T07:27:10.309" v="474" actId="5793"/>
          <ac:spMkLst>
            <pc:docMk/>
            <pc:sldMk cId="3862576283" sldId="903"/>
            <ac:spMk id="3" creationId="{AD70F057-9BA1-C8D0-9C6F-08D6A5D13527}"/>
          </ac:spMkLst>
        </pc:spChg>
      </pc:sldChg>
      <pc:sldChg chg="modSp add del modAnim">
        <pc:chgData name="Stalin Jacob Wilson Packia Dhas" userId="050d7d71-3621-4503-95e8-1c9a9d962492" providerId="ADAL" clId="{00722E61-A757-4134-8CBB-8B7208677708}" dt="2026-02-18T09:06:57.463" v="567" actId="47"/>
        <pc:sldMkLst>
          <pc:docMk/>
          <pc:sldMk cId="1434567994" sldId="904"/>
        </pc:sldMkLst>
        <pc:spChg chg="mod">
          <ac:chgData name="Stalin Jacob Wilson Packia Dhas" userId="050d7d71-3621-4503-95e8-1c9a9d962492" providerId="ADAL" clId="{00722E61-A757-4134-8CBB-8B7208677708}" dt="2026-02-18T07:28:31.280" v="505" actId="5793"/>
          <ac:spMkLst>
            <pc:docMk/>
            <pc:sldMk cId="1434567994" sldId="904"/>
            <ac:spMk id="3" creationId="{6F128131-269A-25B0-0095-71051A6D1E91}"/>
          </ac:spMkLst>
        </pc:spChg>
      </pc:sldChg>
      <pc:sldChg chg="modSp add del modAnim">
        <pc:chgData name="Stalin Jacob Wilson Packia Dhas" userId="050d7d71-3621-4503-95e8-1c9a9d962492" providerId="ADAL" clId="{00722E61-A757-4134-8CBB-8B7208677708}" dt="2026-02-18T09:06:58.333" v="568" actId="47"/>
        <pc:sldMkLst>
          <pc:docMk/>
          <pc:sldMk cId="4163600977" sldId="905"/>
        </pc:sldMkLst>
        <pc:spChg chg="mod">
          <ac:chgData name="Stalin Jacob Wilson Packia Dhas" userId="050d7d71-3621-4503-95e8-1c9a9d962492" providerId="ADAL" clId="{00722E61-A757-4134-8CBB-8B7208677708}" dt="2026-02-18T07:30:26.250" v="537" actId="20577"/>
          <ac:spMkLst>
            <pc:docMk/>
            <pc:sldMk cId="4163600977" sldId="905"/>
            <ac:spMk id="3" creationId="{14C6AEA1-8FAA-190B-93E4-09D37EA82AC5}"/>
          </ac:spMkLst>
        </pc:spChg>
      </pc:sldChg>
      <pc:sldChg chg="add del">
        <pc:chgData name="Stalin Jacob Wilson Packia Dhas" userId="050d7d71-3621-4503-95e8-1c9a9d962492" providerId="ADAL" clId="{00722E61-A757-4134-8CBB-8B7208677708}" dt="2026-02-18T07:29:38.697" v="509" actId="47"/>
        <pc:sldMkLst>
          <pc:docMk/>
          <pc:sldMk cId="2639948221" sldId="906"/>
        </pc:sldMkLst>
      </pc:sldChg>
      <pc:sldMasterChg chg="addSldLayout delSldLayout">
        <pc:chgData name="Stalin Jacob Wilson Packia Dhas" userId="050d7d71-3621-4503-95e8-1c9a9d962492" providerId="ADAL" clId="{00722E61-A757-4134-8CBB-8B7208677708}" dt="2026-02-18T09:06:58.333" v="568" actId="47"/>
        <pc:sldMasterMkLst>
          <pc:docMk/>
          <pc:sldMasterMk cId="3508390215" sldId="2147483661"/>
        </pc:sldMasterMkLst>
        <pc:sldLayoutChg chg="add del">
          <pc:chgData name="Stalin Jacob Wilson Packia Dhas" userId="050d7d71-3621-4503-95e8-1c9a9d962492" providerId="ADAL" clId="{00722E61-A757-4134-8CBB-8B7208677708}" dt="2026-02-18T09:06:58.333" v="568" actId="47"/>
          <pc:sldLayoutMkLst>
            <pc:docMk/>
            <pc:sldMasterMk cId="3508390215" sldId="2147483661"/>
            <pc:sldLayoutMk cId="4054719700" sldId="2147483714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3871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593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9401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6417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0397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7889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0061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29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069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5678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98317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7714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04230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33965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57706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19096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24606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02960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68677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0641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54223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F97BD3-F68E-4F60-1555-16C018E318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21BE30F-F047-11EE-E5F1-1240921930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A7F6D1-2594-4BBF-8C0E-FBDCA58C33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28B4FF-E3D7-926A-A8D3-7C5C97CDB4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49276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E9A48A-92CF-5DF9-FA4A-F5F2932E75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656501-AA52-B3E2-0386-A43758855F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2D13137-C75A-9132-ED9F-1F54B3BD98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DA050E-2284-9C93-C4BE-14D3084473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32893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53240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96387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981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91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1080421" y="1806634"/>
            <a:ext cx="93572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GB" sz="50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Design Process </a:t>
            </a:r>
          </a:p>
          <a:p>
            <a:pPr algn="ctr">
              <a:lnSpc>
                <a:spcPct val="150000"/>
              </a:lnSpc>
            </a:pPr>
            <a:r>
              <a:rPr lang="en-GB" sz="50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&amp; </a:t>
            </a:r>
          </a:p>
          <a:p>
            <a:pPr algn="ctr">
              <a:lnSpc>
                <a:spcPct val="150000"/>
              </a:lnSpc>
            </a:pPr>
            <a:r>
              <a:rPr lang="en-GB" sz="50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Design Flow Models 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3687" y="313273"/>
            <a:ext cx="11215914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 &amp; Design Flow Models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513016" y="1554615"/>
            <a:ext cx="10775470" cy="30878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effectLst/>
                <a:ea typeface="Cambria" panose="02040503050406030204" pitchFamily="18" charset="0"/>
                <a:cs typeface="Arial" panose="020B0604020202020204" pitchFamily="34" charset="0"/>
              </a:rPr>
              <a:t>Learning Objectives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At the end of this lecture, students will be able to</a:t>
            </a:r>
            <a:endParaRPr lang="en-GB" sz="2800" dirty="0"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1436688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Describe the steps involved in design process.</a:t>
            </a:r>
          </a:p>
          <a:p>
            <a:pPr marL="1436688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Describe the design flow </a:t>
            </a: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m</a:t>
            </a:r>
            <a:r>
              <a:rPr lang="en-GB" sz="2800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odels.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45719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851" y="233530"/>
            <a:ext cx="11217135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DE39AB8-58FC-4A43-BA5D-AB70523DB2DB}"/>
              </a:ext>
            </a:extLst>
          </p:cNvPr>
          <p:cNvSpPr txBox="1"/>
          <p:nvPr/>
        </p:nvSpPr>
        <p:spPr>
          <a:xfrm>
            <a:off x="332014" y="1457778"/>
            <a:ext cx="506645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700" b="1" dirty="0"/>
              <a:t>Design Process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C421327-9094-402F-B5CC-EB7950BC3650}"/>
              </a:ext>
            </a:extLst>
          </p:cNvPr>
          <p:cNvSpPr txBox="1"/>
          <p:nvPr/>
        </p:nvSpPr>
        <p:spPr>
          <a:xfrm>
            <a:off x="599309" y="2052695"/>
            <a:ext cx="1062930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800" dirty="0"/>
              <a:t>It is a </a:t>
            </a:r>
            <a:r>
              <a:rPr lang="en-GB" sz="2800" b="1" dirty="0"/>
              <a:t>structured approach </a:t>
            </a:r>
            <a:r>
              <a:rPr lang="en-GB" sz="2800" dirty="0"/>
              <a:t>used to </a:t>
            </a:r>
            <a:r>
              <a:rPr lang="en-GB" sz="2800" b="1" dirty="0"/>
              <a:t>create, develop, and refine a product, system, or solution</a:t>
            </a:r>
            <a:r>
              <a:rPr lang="en-GB" sz="2800" dirty="0"/>
              <a:t>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800" dirty="0"/>
              <a:t>A </a:t>
            </a:r>
            <a:r>
              <a:rPr lang="en-GB" sz="2800" b="1" dirty="0"/>
              <a:t>step-by-step methodology </a:t>
            </a:r>
            <a:r>
              <a:rPr lang="en-GB" sz="2800" dirty="0"/>
              <a:t>that ensures </a:t>
            </a:r>
            <a:r>
              <a:rPr lang="en-GB" sz="2800" b="1" dirty="0"/>
              <a:t>efficiency, problem-solving, and innovation</a:t>
            </a:r>
            <a:r>
              <a:rPr lang="en-GB" sz="2800" dirty="0"/>
              <a:t> in various fields such as </a:t>
            </a:r>
            <a:r>
              <a:rPr lang="en-GB" sz="2800" b="1" dirty="0"/>
              <a:t>engineering, software development, architecture, and product design.</a:t>
            </a:r>
          </a:p>
        </p:txBody>
      </p:sp>
    </p:spTree>
    <p:extLst>
      <p:ext uri="{BB962C8B-B14F-4D97-AF65-F5344CB8AC3E}">
        <p14:creationId xmlns:p14="http://schemas.microsoft.com/office/powerpoint/2010/main" val="13242960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0754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A38768B-3C6B-494F-B261-1CD9E1E337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6439" y="1386317"/>
            <a:ext cx="6550105" cy="4452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1618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73453"/>
            <a:ext cx="11594969" cy="1121486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Process-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Requirements</a:t>
            </a:r>
            <a:endParaRPr lang="en-GB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859D427-2A03-920E-70C7-1242DE2B9B8E}"/>
              </a:ext>
            </a:extLst>
          </p:cNvPr>
          <p:cNvSpPr txBox="1"/>
          <p:nvPr/>
        </p:nvSpPr>
        <p:spPr>
          <a:xfrm>
            <a:off x="529434" y="1306073"/>
            <a:ext cx="11133130" cy="52884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Process-</a:t>
            </a: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Requirements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Requirement is the initial stages of the design process</a:t>
            </a:r>
            <a:r>
              <a:rPr lang="en-GB" sz="2800" dirty="0"/>
              <a:t>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Capture the </a:t>
            </a:r>
            <a:r>
              <a:rPr lang="en-GB" sz="2800" b="1" dirty="0"/>
              <a:t>essential information </a:t>
            </a:r>
            <a:r>
              <a:rPr lang="en-GB" sz="2800" dirty="0"/>
              <a:t>needed to create the </a:t>
            </a:r>
            <a:r>
              <a:rPr lang="en-GB" sz="2800" b="1" dirty="0"/>
              <a:t>system architecture and components.</a:t>
            </a:r>
          </a:p>
          <a:p>
            <a:pPr>
              <a:lnSpc>
                <a:spcPct val="150000"/>
              </a:lnSpc>
              <a:buNone/>
            </a:pPr>
            <a:r>
              <a:rPr lang="en-GB" sz="2800" dirty="0"/>
              <a:t>Proceeds in two phases: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Gather </a:t>
            </a:r>
            <a:r>
              <a:rPr lang="en-GB" sz="2800" dirty="0"/>
              <a:t>an </a:t>
            </a:r>
            <a:r>
              <a:rPr lang="en-GB" sz="2800" b="1" dirty="0"/>
              <a:t>informal </a:t>
            </a:r>
            <a:r>
              <a:rPr lang="en-GB" sz="2800" dirty="0"/>
              <a:t>description known as requirements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Refine</a:t>
            </a:r>
            <a:r>
              <a:rPr lang="en-GB" sz="2800" dirty="0"/>
              <a:t> the </a:t>
            </a:r>
            <a:r>
              <a:rPr lang="en-GB" sz="2800" b="1" dirty="0"/>
              <a:t>requirements</a:t>
            </a:r>
            <a:r>
              <a:rPr lang="en-GB" sz="2800" dirty="0"/>
              <a:t> that </a:t>
            </a:r>
            <a:r>
              <a:rPr lang="en-GB" sz="2800" b="1" dirty="0"/>
              <a:t>contains enough information </a:t>
            </a:r>
            <a:r>
              <a:rPr lang="en-GB" sz="2800" dirty="0"/>
              <a:t>to begin designing the system architecture.</a:t>
            </a:r>
          </a:p>
        </p:txBody>
      </p:sp>
    </p:spTree>
    <p:extLst>
      <p:ext uri="{BB962C8B-B14F-4D97-AF65-F5344CB8AC3E}">
        <p14:creationId xmlns:p14="http://schemas.microsoft.com/office/powerpoint/2010/main" val="34469855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29784"/>
            <a:ext cx="11594969" cy="1271060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Process-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Requirements</a:t>
            </a:r>
            <a:endParaRPr lang="en-GB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06D109-5EC5-0855-141E-EACD5639BD89}"/>
              </a:ext>
            </a:extLst>
          </p:cNvPr>
          <p:cNvSpPr txBox="1"/>
          <p:nvPr/>
        </p:nvSpPr>
        <p:spPr>
          <a:xfrm>
            <a:off x="617912" y="1351043"/>
            <a:ext cx="10213572" cy="45593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2800" b="1" i="1" dirty="0"/>
              <a:t>Performance:</a:t>
            </a:r>
            <a:endParaRPr lang="en-GB" sz="2800" i="1" dirty="0"/>
          </a:p>
          <a:p>
            <a:pPr>
              <a:lnSpc>
                <a:spcPct val="150000"/>
              </a:lnSpc>
            </a:pPr>
            <a:r>
              <a:rPr lang="en-GB" sz="2400" b="1" dirty="0"/>
              <a:t>Speed</a:t>
            </a:r>
            <a:r>
              <a:rPr lang="en-GB" sz="2400" dirty="0"/>
              <a:t> is a critical factor influencing both system </a:t>
            </a:r>
            <a:r>
              <a:rPr lang="en-GB" sz="2400" b="1" dirty="0"/>
              <a:t>usability</a:t>
            </a:r>
            <a:r>
              <a:rPr lang="en-GB" sz="2400" dirty="0"/>
              <a:t> and </a:t>
            </a:r>
            <a:r>
              <a:rPr lang="en-GB" sz="2400" b="1" dirty="0"/>
              <a:t>cost</a:t>
            </a:r>
            <a:r>
              <a:rPr lang="en-GB" sz="2400" dirty="0"/>
              <a:t>.</a:t>
            </a:r>
          </a:p>
          <a:p>
            <a:pPr>
              <a:lnSpc>
                <a:spcPct val="150000"/>
              </a:lnSpc>
            </a:pPr>
            <a:r>
              <a:rPr lang="en-GB" sz="2400" b="1" dirty="0"/>
              <a:t>Performance</a:t>
            </a:r>
            <a:r>
              <a:rPr lang="en-GB" sz="2400" dirty="0"/>
              <a:t> can include: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Soft metrics</a:t>
            </a:r>
            <a:r>
              <a:rPr lang="en-GB" sz="2400" dirty="0"/>
              <a:t> — e.g., the </a:t>
            </a:r>
            <a:r>
              <a:rPr lang="en-GB" sz="2400" b="1" dirty="0"/>
              <a:t>approximate time to complete </a:t>
            </a:r>
            <a:r>
              <a:rPr lang="en-GB" sz="2400" dirty="0"/>
              <a:t>a user-level function.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Hard deadlines</a:t>
            </a:r>
            <a:r>
              <a:rPr lang="en-GB" sz="2400" dirty="0"/>
              <a:t> — </a:t>
            </a:r>
            <a:r>
              <a:rPr lang="en-GB" sz="2400" b="1" dirty="0"/>
              <a:t>strict time limits </a:t>
            </a:r>
            <a:r>
              <a:rPr lang="en-GB" sz="2400" dirty="0"/>
              <a:t>within which specific operations must be completed.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044472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368" y="12492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Process-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Requirements</a:t>
            </a:r>
            <a:endParaRPr lang="en-GB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F08AF94-C899-98E3-A12F-D615F470A264}"/>
              </a:ext>
            </a:extLst>
          </p:cNvPr>
          <p:cNvSpPr txBox="1"/>
          <p:nvPr/>
        </p:nvSpPr>
        <p:spPr>
          <a:xfrm>
            <a:off x="624465" y="1609493"/>
            <a:ext cx="11345167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dirty="0"/>
              <a:t>The </a:t>
            </a:r>
            <a:r>
              <a:rPr lang="en-GB" sz="2800" b="1" dirty="0"/>
              <a:t>target cost or purchase price </a:t>
            </a:r>
            <a:r>
              <a:rPr lang="en-GB" sz="2800" dirty="0"/>
              <a:t>for the system is almost always a key factor in design.</a:t>
            </a:r>
          </a:p>
          <a:p>
            <a:pPr>
              <a:buNone/>
            </a:pPr>
            <a:r>
              <a:rPr lang="en-GB" sz="2800" dirty="0"/>
              <a:t>Cost typically has two major components: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dirty="0"/>
              <a:t>Manufacturing cost</a:t>
            </a:r>
            <a:br>
              <a:rPr lang="en-GB" sz="2800" dirty="0"/>
            </a:br>
            <a:r>
              <a:rPr lang="en-GB" sz="2800" dirty="0"/>
              <a:t>– includes the cost of components and assembly;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dirty="0"/>
              <a:t>Nonrecurring Engineering (NRE)</a:t>
            </a:r>
            <a:br>
              <a:rPr lang="en-GB" sz="2800" dirty="0"/>
            </a:br>
            <a:r>
              <a:rPr lang="en-GB" sz="2800" dirty="0"/>
              <a:t>– Covers personnel time, design efforts, and other one-time development expenses.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456567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830" y="12492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Process-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Requirements</a:t>
            </a:r>
            <a:endParaRPr lang="en-GB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CCF8A6-AFA2-B13A-C396-3301AD8B5846}"/>
              </a:ext>
            </a:extLst>
          </p:cNvPr>
          <p:cNvSpPr txBox="1"/>
          <p:nvPr/>
        </p:nvSpPr>
        <p:spPr>
          <a:xfrm>
            <a:off x="626499" y="1450491"/>
            <a:ext cx="10736581" cy="4676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2800" b="1" i="1" dirty="0">
                <a:effectLst/>
                <a:latin typeface="Calibri" panose="020F0502020204030204" pitchFamily="34" charset="0"/>
                <a:ea typeface="MS Mincho" panose="020B0400000000000000" pitchFamily="49" charset="-128"/>
                <a:cs typeface="Calibri" panose="020F0502020204030204" pitchFamily="34" charset="0"/>
              </a:rPr>
              <a:t>Physical size and weight:</a:t>
            </a:r>
            <a:endParaRPr lang="en-US" sz="2800" b="1" i="1" dirty="0">
              <a:latin typeface="Calibri" panose="020F0502020204030204" pitchFamily="34" charset="0"/>
              <a:ea typeface="MS Mincho" panose="020B0400000000000000" pitchFamily="49" charset="-128"/>
              <a:cs typeface="Calibri" panose="020F0502020204030204" pitchFamily="34" charset="0"/>
            </a:endParaRP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 size and weight of a system </a:t>
            </a:r>
            <a:r>
              <a:rPr lang="en-GB" sz="2800" b="1" dirty="0"/>
              <a:t>depend heavily on its application</a:t>
            </a:r>
            <a:r>
              <a:rPr lang="en-GB" sz="2800" dirty="0"/>
              <a:t>.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Example:</a:t>
            </a:r>
          </a:p>
          <a:p>
            <a:pPr marL="742950" lvl="1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b="1" dirty="0"/>
              <a:t>Industrial control system</a:t>
            </a:r>
            <a:r>
              <a:rPr lang="en-GB" sz="2800" dirty="0"/>
              <a:t>: May be </a:t>
            </a:r>
            <a:r>
              <a:rPr lang="en-GB" sz="2800" b="1" dirty="0"/>
              <a:t>mounted in standard-sized racks </a:t>
            </a:r>
            <a:r>
              <a:rPr lang="en-GB" sz="2800" dirty="0"/>
              <a:t>with minimal weight constraints.</a:t>
            </a:r>
          </a:p>
          <a:p>
            <a:pPr marL="742950" lvl="1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b="1" dirty="0"/>
              <a:t>Handheld device</a:t>
            </a:r>
            <a:r>
              <a:rPr lang="en-GB" sz="2800" dirty="0"/>
              <a:t>: Requires </a:t>
            </a:r>
            <a:r>
              <a:rPr lang="en-GB" sz="2800" b="1" dirty="0"/>
              <a:t>strict limitations on both size and weight</a:t>
            </a:r>
            <a:r>
              <a:rPr lang="en-GB" sz="2800" dirty="0"/>
              <a:t>.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These constraints </a:t>
            </a:r>
            <a:r>
              <a:rPr lang="en-GB" sz="2800" b="1" dirty="0"/>
              <a:t>can impact design decisions </a:t>
            </a:r>
            <a:r>
              <a:rPr lang="en-GB" sz="2800" dirty="0"/>
              <a:t>across hardware, layout, and component selection.</a:t>
            </a:r>
          </a:p>
        </p:txBody>
      </p:sp>
    </p:spTree>
    <p:extLst>
      <p:ext uri="{BB962C8B-B14F-4D97-AF65-F5344CB8AC3E}">
        <p14:creationId xmlns:p14="http://schemas.microsoft.com/office/powerpoint/2010/main" val="27698194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964" y="12492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Process-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Requirements</a:t>
            </a:r>
            <a:endParaRPr lang="en-GB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9E2F5F-BE6D-0535-B44D-61FAC10B0EB7}"/>
              </a:ext>
            </a:extLst>
          </p:cNvPr>
          <p:cNvSpPr txBox="1"/>
          <p:nvPr/>
        </p:nvSpPr>
        <p:spPr>
          <a:xfrm>
            <a:off x="774755" y="1336119"/>
            <a:ext cx="11087225" cy="41857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2800" b="1" i="1" dirty="0"/>
              <a:t>Power consumption: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Power consumption is a </a:t>
            </a:r>
            <a:r>
              <a:rPr lang="en-GB" sz="2800" b="1" dirty="0"/>
              <a:t>critical factor in battery-powered systems</a:t>
            </a:r>
            <a:r>
              <a:rPr lang="en-GB" sz="2800" dirty="0"/>
              <a:t>, and also matters in other applications (e.g., portable, embedded, or energy-efficient systems).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Power requirements are </a:t>
            </a:r>
            <a:r>
              <a:rPr lang="en-GB" sz="2800" b="1" dirty="0"/>
              <a:t>often defined in terms of battery life </a:t>
            </a:r>
            <a:r>
              <a:rPr lang="en-GB" sz="2800" dirty="0"/>
              <a:t>rather than exact wattage.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Customers may not specify technical details like wattage but will express expectations such as: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“</a:t>
            </a:r>
            <a:r>
              <a:rPr lang="en-GB" sz="2800" b="1" dirty="0"/>
              <a:t>The device should run for 10 hours on a single charge.”</a:t>
            </a:r>
          </a:p>
        </p:txBody>
      </p:sp>
    </p:spTree>
    <p:extLst>
      <p:ext uri="{BB962C8B-B14F-4D97-AF65-F5344CB8AC3E}">
        <p14:creationId xmlns:p14="http://schemas.microsoft.com/office/powerpoint/2010/main" val="26481888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811" y="12492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Process-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Requirements</a:t>
            </a:r>
            <a:endParaRPr lang="en-GB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144381"/>
            <a:ext cx="10491893" cy="612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Example of Requirements</a:t>
            </a:r>
            <a:endParaRPr lang="en-GB" sz="21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2AF8686-4B59-A1B7-0656-746C6AEBFF7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6729965"/>
              </p:ext>
            </p:extLst>
          </p:nvPr>
        </p:nvGraphicFramePr>
        <p:xfrm>
          <a:off x="1735169" y="1839073"/>
          <a:ext cx="8721661" cy="405528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12227">
                  <a:extLst>
                    <a:ext uri="{9D8B030D-6E8A-4147-A177-3AD203B41FA5}">
                      <a16:colId xmlns:a16="http://schemas.microsoft.com/office/drawing/2014/main" val="4113916297"/>
                    </a:ext>
                  </a:extLst>
                </a:gridCol>
                <a:gridCol w="6009434">
                  <a:extLst>
                    <a:ext uri="{9D8B030D-6E8A-4147-A177-3AD203B41FA5}">
                      <a16:colId xmlns:a16="http://schemas.microsoft.com/office/drawing/2014/main" val="444793892"/>
                    </a:ext>
                  </a:extLst>
                </a:gridCol>
              </a:tblGrid>
              <a:tr h="4191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Name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b="0" dirty="0">
                          <a:solidFill>
                            <a:schemeClr val="tx1"/>
                          </a:solidFill>
                          <a:effectLst/>
                        </a:rPr>
                        <a:t>GPS moving map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8877752"/>
                  </a:ext>
                </a:extLst>
              </a:tr>
              <a:tr h="4369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Purpose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>
                          <a:effectLst/>
                        </a:rPr>
                        <a:t>Consumer-grade moving map for driving use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4093363"/>
                  </a:ext>
                </a:extLst>
              </a:tr>
              <a:tr h="4282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Inputs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>
                          <a:effectLst/>
                        </a:rPr>
                        <a:t>Power button, two control buttons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0461278"/>
                  </a:ext>
                </a:extLst>
              </a:tr>
              <a:tr h="4282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Outputs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>
                          <a:effectLst/>
                        </a:rPr>
                        <a:t>Back-lit LCD display 400 × 600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2638529"/>
                  </a:ext>
                </a:extLst>
              </a:tr>
              <a:tr h="7828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Functions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>
                          <a:effectLst/>
                        </a:rPr>
                        <a:t>Uses 5-receiver GPS system; three user-selectable resolutions; always displays current latitude and longitude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2378648"/>
                  </a:ext>
                </a:extLst>
              </a:tr>
              <a:tr h="3836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</a:rPr>
                        <a:t>Performance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>
                          <a:effectLst/>
                        </a:rPr>
                        <a:t>Updates screen within 0.25 seconds upon movement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8533458"/>
                  </a:ext>
                </a:extLst>
              </a:tr>
              <a:tr h="3907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Manufacturing cost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 dirty="0">
                          <a:effectLst/>
                        </a:rPr>
                        <a:t>£40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5745700"/>
                  </a:ext>
                </a:extLst>
              </a:tr>
              <a:tr h="4069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Power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 dirty="0">
                          <a:effectLst/>
                        </a:rPr>
                        <a:t>100 </a:t>
                      </a:r>
                      <a:r>
                        <a:rPr lang="en-GB" sz="1800" dirty="0" err="1">
                          <a:effectLst/>
                        </a:rPr>
                        <a:t>mW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9155866"/>
                  </a:ext>
                </a:extLst>
              </a:tr>
              <a:tr h="3784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Physical size and weight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 dirty="0">
                          <a:effectLst/>
                        </a:rPr>
                        <a:t>No more than 2″ × 6″, 12 ounces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4923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78445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496" y="18588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 - </a:t>
            </a:r>
            <a:r>
              <a:rPr lang="en-GB" sz="32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Specifications</a:t>
            </a:r>
            <a:br>
              <a:rPr lang="en-GB" sz="280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</a:br>
            <a:endParaRPr lang="en-GB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8D13F11-275D-90A7-3753-EEA27194209F}"/>
              </a:ext>
            </a:extLst>
          </p:cNvPr>
          <p:cNvSpPr txBox="1"/>
          <p:nvPr/>
        </p:nvSpPr>
        <p:spPr>
          <a:xfrm>
            <a:off x="583590" y="2014894"/>
            <a:ext cx="11469553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Acts as a </a:t>
            </a:r>
            <a:r>
              <a:rPr lang="en-GB" sz="2800" b="1" dirty="0"/>
              <a:t>contract</a:t>
            </a:r>
            <a:r>
              <a:rPr lang="en-GB" sz="2800" dirty="0"/>
              <a:t> between the customer and system architects.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Must </a:t>
            </a:r>
            <a:r>
              <a:rPr lang="en-GB" sz="2800" b="1" dirty="0"/>
              <a:t>accurately reflect</a:t>
            </a:r>
            <a:r>
              <a:rPr lang="en-GB" sz="2800" dirty="0"/>
              <a:t> customer requirements in a </a:t>
            </a:r>
            <a:r>
              <a:rPr lang="en-GB" sz="2800" b="1" dirty="0"/>
              <a:t>clear and verifiable</a:t>
            </a:r>
            <a:r>
              <a:rPr lang="en-GB" sz="2800" dirty="0"/>
              <a:t> manner.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Should be: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b="1" dirty="0"/>
              <a:t>Understandable</a:t>
            </a:r>
            <a:r>
              <a:rPr lang="en-GB" sz="2800" dirty="0"/>
              <a:t> – stakeholders can verify it meets expectations.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b="1" dirty="0"/>
              <a:t>Unambiguous</a:t>
            </a:r>
            <a:r>
              <a:rPr lang="en-GB" sz="2800" dirty="0"/>
              <a:t> – designers know exactly what to build.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Poorly written specifications can lead to </a:t>
            </a:r>
            <a:r>
              <a:rPr lang="en-GB" sz="2800" b="1" dirty="0"/>
              <a:t>design errors and misinterpretations.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440BE2-071A-425E-9756-01E05BBAFC64}"/>
              </a:ext>
            </a:extLst>
          </p:cNvPr>
          <p:cNvSpPr txBox="1"/>
          <p:nvPr/>
        </p:nvSpPr>
        <p:spPr>
          <a:xfrm>
            <a:off x="153201" y="1448091"/>
            <a:ext cx="61651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Specifications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597024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883" y="9646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 - 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Specifications</a:t>
            </a:r>
            <a:endParaRPr lang="en-GB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144381"/>
            <a:ext cx="10491893" cy="612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Example of Specifications</a:t>
            </a:r>
            <a:endParaRPr lang="en-GB" sz="21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C49066-20C9-54BB-A18E-D6504CE72FDA}"/>
              </a:ext>
            </a:extLst>
          </p:cNvPr>
          <p:cNvSpPr txBox="1"/>
          <p:nvPr/>
        </p:nvSpPr>
        <p:spPr>
          <a:xfrm>
            <a:off x="222368" y="1680359"/>
            <a:ext cx="11606060" cy="4549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A complete specification for the GPS system should include: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Satellite Data</a:t>
            </a:r>
            <a:r>
              <a:rPr lang="en-GB" sz="2800" dirty="0"/>
              <a:t>: Information received from the GPS satellite constellation.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Map Data</a:t>
            </a:r>
            <a:r>
              <a:rPr lang="en-GB" sz="2800" dirty="0"/>
              <a:t>: Preloaded or dynamic maps for location referencing.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User Interface</a:t>
            </a:r>
            <a:r>
              <a:rPr lang="en-GB" sz="2800" dirty="0"/>
              <a:t>: Buttons, screen layout, and user interaction design.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User Operations</a:t>
            </a:r>
            <a:r>
              <a:rPr lang="en-GB" sz="2800" dirty="0"/>
              <a:t>: Functions triggered by user input, such as route selection.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Background Processes</a:t>
            </a:r>
            <a:r>
              <a:rPr lang="en-GB" sz="2800" dirty="0"/>
              <a:t>: Tasks like maintaining satellite lock and updating location.</a:t>
            </a:r>
          </a:p>
        </p:txBody>
      </p:sp>
    </p:spTree>
    <p:extLst>
      <p:ext uri="{BB962C8B-B14F-4D97-AF65-F5344CB8AC3E}">
        <p14:creationId xmlns:p14="http://schemas.microsoft.com/office/powerpoint/2010/main" val="18719806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031" y="163189"/>
            <a:ext cx="11594969" cy="1132212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 - 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Architecture</a:t>
            </a:r>
            <a:endParaRPr lang="en-GB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4BE9BC-0F46-3ABD-4994-BDFB3137D6FA}"/>
              </a:ext>
            </a:extLst>
          </p:cNvPr>
          <p:cNvSpPr txBox="1"/>
          <p:nvPr/>
        </p:nvSpPr>
        <p:spPr>
          <a:xfrm>
            <a:off x="597030" y="1726445"/>
            <a:ext cx="10913097" cy="4549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The architecture defines the </a:t>
            </a:r>
            <a:r>
              <a:rPr lang="en-GB" sz="2800" b="1" dirty="0"/>
              <a:t>overall structure of the system </a:t>
            </a:r>
            <a:r>
              <a:rPr lang="en-GB" sz="2800" dirty="0"/>
              <a:t>and serves as the </a:t>
            </a:r>
            <a:r>
              <a:rPr lang="en-GB" sz="2800" b="1" dirty="0"/>
              <a:t>blueprint for component design</a:t>
            </a:r>
            <a:r>
              <a:rPr lang="en-GB" sz="2800" dirty="0"/>
              <a:t>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Creating the architecture marks the first phase of detailed system design.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The system is typically divided into two main parts: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Hardware Architecture diagram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Software Architecture diagram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8B776C0-D024-0FC9-5F2E-B86D680A24F8}"/>
              </a:ext>
            </a:extLst>
          </p:cNvPr>
          <p:cNvSpPr txBox="1"/>
          <p:nvPr/>
        </p:nvSpPr>
        <p:spPr>
          <a:xfrm>
            <a:off x="187785" y="1326257"/>
            <a:ext cx="61651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Architecture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184087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1" y="8308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 - 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Architecture</a:t>
            </a:r>
            <a:endParaRPr lang="en-GB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144381"/>
            <a:ext cx="10491893" cy="612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Example : Architecture</a:t>
            </a:r>
            <a:endParaRPr lang="en-GB" sz="21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7EEE56-D2B2-4DD6-4990-111940CAC4ED}"/>
              </a:ext>
            </a:extLst>
          </p:cNvPr>
          <p:cNvSpPr txBox="1"/>
          <p:nvPr/>
        </p:nvSpPr>
        <p:spPr>
          <a:xfrm>
            <a:off x="368699" y="1703809"/>
            <a:ext cx="7245721" cy="52014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/>
              <a:t>Hardware block diagram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diagram illustrates a </a:t>
            </a:r>
            <a:r>
              <a:rPr lang="en-GB" sz="2800" b="1" dirty="0"/>
              <a:t>central CPU</a:t>
            </a:r>
            <a:r>
              <a:rPr lang="en-GB" sz="2800" dirty="0"/>
              <a:t> connected to </a:t>
            </a:r>
            <a:r>
              <a:rPr lang="en-GB" sz="2800" b="1" dirty="0"/>
              <a:t>memory</a:t>
            </a:r>
            <a:r>
              <a:rPr lang="en-GB" sz="2800" dirty="0"/>
              <a:t> and </a:t>
            </a:r>
            <a:r>
              <a:rPr lang="en-GB" sz="2800" b="1" dirty="0"/>
              <a:t>I/O devices</a:t>
            </a:r>
            <a:r>
              <a:rPr lang="en-GB" sz="28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system includes two types of memory:</a:t>
            </a: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GB" sz="2800" b="1" dirty="0"/>
              <a:t>Frame Buffer</a:t>
            </a:r>
            <a:r>
              <a:rPr lang="en-GB" sz="2800" dirty="0"/>
              <a:t> – stores pixel data for display output.</a:t>
            </a: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GB" sz="2800" b="1" dirty="0"/>
              <a:t>Program/Data Memory</a:t>
            </a:r>
            <a:r>
              <a:rPr lang="en-GB" sz="2800" dirty="0"/>
              <a:t> – used by the CPU for instructions and general data storage.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This layout helps visualise the hardware structure and how components interact.</a:t>
            </a:r>
          </a:p>
          <a:p>
            <a:pPr>
              <a:buNone/>
            </a:pPr>
            <a:endParaRPr lang="en-GB" sz="24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E23F867-8D79-C48A-BA33-974AEF86BE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0926" y="2588355"/>
            <a:ext cx="4791074" cy="2565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2140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71" y="6396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 - 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Architecture</a:t>
            </a:r>
            <a:endParaRPr lang="en-GB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144381"/>
            <a:ext cx="10491893" cy="612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Example: Architecture</a:t>
            </a:r>
            <a:endParaRPr lang="en-GB" sz="21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F699B6D-DA0D-28FD-D46E-37EFDC5D2492}"/>
              </a:ext>
            </a:extLst>
          </p:cNvPr>
          <p:cNvSpPr txBox="1"/>
          <p:nvPr/>
        </p:nvSpPr>
        <p:spPr>
          <a:xfrm>
            <a:off x="222368" y="1687799"/>
            <a:ext cx="7789183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/>
              <a:t>Software Block Diagram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Software structure aligns closely with the </a:t>
            </a:r>
            <a:r>
              <a:rPr lang="en-GB" sz="2800" b="1" dirty="0"/>
              <a:t>system block diagram</a:t>
            </a:r>
            <a:r>
              <a:rPr lang="en-GB" sz="28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 </a:t>
            </a:r>
            <a:r>
              <a:rPr lang="en-GB" sz="2800" b="1" dirty="0"/>
              <a:t>timer module</a:t>
            </a:r>
            <a:r>
              <a:rPr lang="en-GB" sz="2800" dirty="0"/>
              <a:t> is added to: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Periodically read </a:t>
            </a:r>
            <a:r>
              <a:rPr lang="en-GB" sz="2800" b="1" dirty="0"/>
              <a:t>user interface buttons</a:t>
            </a:r>
            <a:endParaRPr lang="en-GB" sz="28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b="1" dirty="0"/>
              <a:t>Render data</a:t>
            </a:r>
            <a:r>
              <a:rPr lang="en-GB" sz="2800" dirty="0"/>
              <a:t> onto the screen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Further details are needed to specify: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b="1" dirty="0"/>
              <a:t>Which software units run on which hardware components</a:t>
            </a:r>
            <a:endParaRPr lang="en-GB" sz="28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b="1" dirty="0"/>
              <a:t>Timing</a:t>
            </a:r>
            <a:r>
              <a:rPr lang="en-GB" sz="2800" dirty="0"/>
              <a:t> of operations for accurate system behaviour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5F13617-3718-9874-F1FE-71C4F8C3D3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4702" y="2582228"/>
            <a:ext cx="4345378" cy="2167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01866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663" y="73439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 - 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Architecture</a:t>
            </a:r>
            <a:endParaRPr lang="en-GB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144381"/>
            <a:ext cx="10491893" cy="612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Example: Architecture</a:t>
            </a:r>
            <a:endParaRPr lang="en-GB" sz="21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4B6B454-D6B7-26AA-1C24-B1EC049059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0883" y="2366966"/>
            <a:ext cx="7727546" cy="3032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23694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24928"/>
            <a:ext cx="11594969" cy="107794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 - 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Architecture</a:t>
            </a:r>
            <a:endParaRPr lang="en-GB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144381"/>
            <a:ext cx="10491893" cy="612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Designing Hardware and Software Components</a:t>
            </a:r>
            <a:endParaRPr lang="en-GB" sz="21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4A07BBC-11C8-043B-D796-3C1CFFE12094}"/>
              </a:ext>
            </a:extLst>
          </p:cNvPr>
          <p:cNvSpPr txBox="1"/>
          <p:nvPr/>
        </p:nvSpPr>
        <p:spPr>
          <a:xfrm>
            <a:off x="424206" y="1828703"/>
            <a:ext cx="11594969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 architectural description defines all </a:t>
            </a:r>
            <a:r>
              <a:rPr lang="en-GB" sz="2800" b="1" dirty="0"/>
              <a:t>necessary system components.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These components generally include both: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b="1" dirty="0"/>
              <a:t>Hardware</a:t>
            </a:r>
            <a:r>
              <a:rPr lang="en-GB" sz="2800" dirty="0"/>
              <a:t> – such as CPUs, memory, FPGAs, and circuit boards.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b="1" dirty="0"/>
              <a:t>Software modules </a:t>
            </a:r>
            <a:r>
              <a:rPr lang="en-GB" sz="2800" dirty="0"/>
              <a:t>– performing specific system functions.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Some components are </a:t>
            </a:r>
            <a:r>
              <a:rPr lang="en-GB" sz="2800" b="1" dirty="0"/>
              <a:t>standard across systems</a:t>
            </a:r>
            <a:r>
              <a:rPr lang="en-GB" sz="28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/>
              <a:t>CPUs, memory chips, and interface modules.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/>
              <a:t>Reusable software libraries and utilities.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For example: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/>
              <a:t>Standard topographic databases can be integrated.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/>
              <a:t>Common access routines are available to interface with these databases</a:t>
            </a:r>
            <a:r>
              <a:rPr lang="en-GB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314215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031" y="220780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 – 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System Integration</a:t>
            </a:r>
            <a:endParaRPr lang="en-GB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144381"/>
            <a:ext cx="10491893" cy="612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System Integration</a:t>
            </a:r>
            <a:endParaRPr lang="en-GB" sz="21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758B3C0-C631-655E-B0B3-0940341197C7}"/>
              </a:ext>
            </a:extLst>
          </p:cNvPr>
          <p:cNvSpPr txBox="1"/>
          <p:nvPr/>
        </p:nvSpPr>
        <p:spPr>
          <a:xfrm>
            <a:off x="731520" y="1882892"/>
            <a:ext cx="11177847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System integration involves </a:t>
            </a:r>
            <a:r>
              <a:rPr lang="en-GB" sz="2800" b="1" dirty="0"/>
              <a:t>more than just connecting components</a:t>
            </a:r>
            <a:r>
              <a:rPr lang="en-GB" sz="28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/>
              <a:t>Bugs are common</a:t>
            </a:r>
            <a:r>
              <a:rPr lang="en-GB" sz="2800" dirty="0"/>
              <a:t> at this stage, so careful planning is critical.</a:t>
            </a:r>
          </a:p>
          <a:p>
            <a:r>
              <a:rPr lang="en-GB" sz="2800" b="1" dirty="0"/>
              <a:t>Effective Debugging Strategy:</a:t>
            </a: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/>
              <a:t>Build the system in phases</a:t>
            </a:r>
            <a:r>
              <a:rPr lang="en-GB" sz="28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Use </a:t>
            </a:r>
            <a:r>
              <a:rPr lang="en-GB" sz="2800" b="1" dirty="0"/>
              <a:t>well-designed tests</a:t>
            </a:r>
            <a:r>
              <a:rPr lang="en-GB" sz="2800" dirty="0"/>
              <a:t> at each phase.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Start by debugging </a:t>
            </a:r>
            <a:r>
              <a:rPr lang="en-GB" sz="2800" b="1" dirty="0"/>
              <a:t>a few modules at a time</a:t>
            </a:r>
            <a:r>
              <a:rPr lang="en-GB" sz="28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/>
              <a:t>Helps catch and fix </a:t>
            </a:r>
            <a:r>
              <a:rPr lang="en-GB" sz="2800" b="1" dirty="0"/>
              <a:t>simple bugs early</a:t>
            </a:r>
            <a:r>
              <a:rPr lang="en-GB" sz="2800" dirty="0"/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/>
              <a:t>Prevents simple issues from masking </a:t>
            </a:r>
            <a:r>
              <a:rPr lang="en-GB" sz="2800" b="1" dirty="0"/>
              <a:t>complex bugs</a:t>
            </a:r>
            <a:r>
              <a:rPr lang="en-GB" sz="28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Once simple issues are resolved, you can perform </a:t>
            </a:r>
            <a:r>
              <a:rPr lang="en-GB" sz="2800" b="1" dirty="0"/>
              <a:t>rigorous system tests</a:t>
            </a:r>
            <a:r>
              <a:rPr lang="en-GB" sz="2800" dirty="0"/>
              <a:t> to uncover deeper or more obscure problems.</a:t>
            </a:r>
          </a:p>
        </p:txBody>
      </p:sp>
    </p:spTree>
    <p:extLst>
      <p:ext uri="{BB962C8B-B14F-4D97-AF65-F5344CB8AC3E}">
        <p14:creationId xmlns:p14="http://schemas.microsoft.com/office/powerpoint/2010/main" val="42483294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663" y="47442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Flow Models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050113"/>
            <a:ext cx="11747264" cy="44550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Design Flow Models</a:t>
            </a:r>
          </a:p>
          <a:p>
            <a:pPr marL="342900" indent="-342900" algn="just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A design flow is a sequence of steps to be followed during a design.</a:t>
            </a:r>
          </a:p>
          <a:p>
            <a:pPr marL="342900" indent="-342900" algn="just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 Some of the steps can be performed by tools, such as compilers or CAD systems; other steps can be performed by hand. </a:t>
            </a:r>
          </a:p>
          <a:p>
            <a:pPr algn="just">
              <a:spcAft>
                <a:spcPts val="1000"/>
              </a:spcAft>
            </a:pP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	Types:</a:t>
            </a:r>
          </a:p>
          <a:p>
            <a:pPr marL="1790700" lvl="2" indent="-457200" algn="just">
              <a:spcAft>
                <a:spcPts val="1000"/>
              </a:spcAft>
              <a:buFont typeface="+mj-lt"/>
              <a:buAutoNum type="arabicPeriod"/>
            </a:pPr>
            <a:r>
              <a:rPr lang="en-GB" sz="2800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Waterfall</a:t>
            </a:r>
            <a:endParaRPr lang="en-GB" sz="2800" dirty="0"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1790700" lvl="2" indent="-457200" algn="just">
              <a:spcAft>
                <a:spcPts val="1000"/>
              </a:spcAft>
              <a:buFont typeface="+mj-lt"/>
              <a:buAutoNum type="arabicPeriod"/>
            </a:pP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Spiral</a:t>
            </a:r>
          </a:p>
          <a:p>
            <a:pPr marL="1790700" lvl="2" indent="-457200" algn="just">
              <a:spcAft>
                <a:spcPts val="1000"/>
              </a:spcAft>
              <a:buFont typeface="+mj-lt"/>
              <a:buAutoNum type="arabicPeriod"/>
            </a:pPr>
            <a:r>
              <a:rPr lang="en-GB" sz="2800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Successive Refinement Model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61799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589" y="25662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Flow Models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510141"/>
            <a:ext cx="10804619" cy="12554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Water Fall Model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7D4955-48F6-448F-9B5B-67E78417D1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4154" y="2144040"/>
            <a:ext cx="5897334" cy="3362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2191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883" y="124928"/>
            <a:ext cx="11594969" cy="115414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Flow Models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85982" y="1053301"/>
            <a:ext cx="11906018" cy="43536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Water Fall Model</a:t>
            </a:r>
          </a:p>
          <a:p>
            <a:pPr marL="342900" indent="-3429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A </a:t>
            </a:r>
            <a:r>
              <a:rPr lang="en-GB" sz="2800" b="1" dirty="0">
                <a:ea typeface="Cambria" panose="02040503050406030204" pitchFamily="18" charset="0"/>
                <a:cs typeface="Times New Roman" panose="02020603050405020304" pitchFamily="18" charset="0"/>
              </a:rPr>
              <a:t>sequential design model </a:t>
            </a: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where </a:t>
            </a:r>
            <a:r>
              <a:rPr lang="en-GB" sz="2800" b="1" dirty="0">
                <a:ea typeface="Cambria" panose="02040503050406030204" pitchFamily="18" charset="0"/>
                <a:cs typeface="Times New Roman" panose="02020603050405020304" pitchFamily="18" charset="0"/>
              </a:rPr>
              <a:t>each phase flows into the next</a:t>
            </a: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: from requirements to implementation.</a:t>
            </a:r>
          </a:p>
          <a:p>
            <a:pPr marL="342900" indent="-3429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b="1" dirty="0">
                <a:ea typeface="Cambria" panose="02040503050406030204" pitchFamily="18" charset="0"/>
                <a:cs typeface="Times New Roman" panose="02020603050405020304" pitchFamily="18" charset="0"/>
              </a:rPr>
              <a:t>High-level structure </a:t>
            </a: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is planned before detailed components.</a:t>
            </a:r>
          </a:p>
          <a:p>
            <a:pPr marL="342900" indent="-3429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Not commonly used alone in modern designs due to </a:t>
            </a:r>
            <a:r>
              <a:rPr lang="en-GB" sz="2800" b="1" dirty="0">
                <a:ea typeface="Cambria" panose="02040503050406030204" pitchFamily="18" charset="0"/>
                <a:cs typeface="Times New Roman" panose="02020603050405020304" pitchFamily="18" charset="0"/>
              </a:rPr>
              <a:t>lack of flexibility</a:t>
            </a: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.</a:t>
            </a:r>
          </a:p>
          <a:p>
            <a:pPr marL="342900" indent="-3429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Valuable for understanding structured planning and its limitations in dynamic environments.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86423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883" y="58426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Flow Models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44287" y="1322100"/>
            <a:ext cx="10418537" cy="12554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Spiral Model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52E68F6-A2A2-410A-BD03-4DE6F1AE15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5175" y="1967640"/>
            <a:ext cx="5622973" cy="422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05493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59" y="18829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Flow Models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59433" y="1245199"/>
            <a:ext cx="10804619" cy="48756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Spiral Model</a:t>
            </a:r>
          </a:p>
          <a:p>
            <a:pPr marL="800100" lvl="1" indent="-3429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b="1" dirty="0"/>
              <a:t>The Spiral Model assumes that multiple versions of the system will be developed incrementally.</a:t>
            </a:r>
          </a:p>
          <a:p>
            <a:pPr marL="800100" lvl="1" indent="-3429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At each level (or loop) of the spiral, the development team goes through the phases of </a:t>
            </a:r>
            <a:r>
              <a:rPr lang="en-GB" sz="2400" b="1" dirty="0"/>
              <a:t>requirements analysis, design, construction (implementation), and testing</a:t>
            </a:r>
            <a:r>
              <a:rPr lang="en-GB" sz="2400" dirty="0"/>
              <a:t>.</a:t>
            </a:r>
          </a:p>
          <a:p>
            <a:pPr marL="800100" lvl="1" indent="-3429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As development progresses and more complete versions of the system are built, each cycle involves </a:t>
            </a:r>
            <a:r>
              <a:rPr lang="en-GB" sz="2400" b="1" dirty="0"/>
              <a:t>more effort, resources, and detail</a:t>
            </a:r>
            <a:r>
              <a:rPr lang="en-GB" sz="2400" dirty="0"/>
              <a:t>, resulting in a </a:t>
            </a:r>
            <a:r>
              <a:rPr lang="en-GB" sz="2400" b="1" dirty="0"/>
              <a:t>wider spiral</a:t>
            </a:r>
            <a:r>
              <a:rPr lang="en-GB" sz="2400" dirty="0"/>
              <a:t>.</a:t>
            </a:r>
          </a:p>
          <a:p>
            <a:pPr marL="800100" lvl="1" indent="-3429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This reflects the growing scope, complexity, and refinement of the system over time.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52017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9264CA-1907-671F-1258-5E020AB2EA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7A69F-DEE9-1D50-7928-230E7D892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59" y="18829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Flow Models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509AE9-97C2-45C7-A9B4-B817DC9C3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8B435C-483A-9ECC-7260-1646BAFBCA6A}"/>
              </a:ext>
            </a:extLst>
          </p:cNvPr>
          <p:cNvSpPr txBox="1"/>
          <p:nvPr/>
        </p:nvSpPr>
        <p:spPr>
          <a:xfrm>
            <a:off x="459433" y="1245199"/>
            <a:ext cx="11441835" cy="5194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Spiral Model</a:t>
            </a:r>
          </a:p>
          <a:p>
            <a:r>
              <a:rPr lang="en-GB" sz="2800" b="1" dirty="0"/>
              <a:t>Stages in the Spiral: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System Feasibility</a:t>
            </a:r>
            <a:r>
              <a:rPr lang="en-GB" sz="2800" dirty="0"/>
              <a:t>: Assess if the project is viable technically, economically, and operationally.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Specification</a:t>
            </a:r>
            <a:r>
              <a:rPr lang="en-GB" sz="2800" dirty="0"/>
              <a:t>: Define system requirements in detail.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Prototype</a:t>
            </a:r>
            <a:r>
              <a:rPr lang="en-GB" sz="2800" dirty="0"/>
              <a:t>: Develop an early version to evaluate ideas and gather user feedback.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Initial System</a:t>
            </a:r>
            <a:r>
              <a:rPr lang="en-GB" sz="2800" dirty="0"/>
              <a:t>: Build a basic working system.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Enhanced System</a:t>
            </a:r>
            <a:r>
              <a:rPr lang="en-GB" sz="2800" dirty="0"/>
              <a:t>: Incorporate feedback and enhancements to create a more complete product.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500" b="1" dirty="0"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794698-1508-7B93-9039-1D5360CDAE7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17708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C0EAAA-F225-A61C-117D-8D8E9BC845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DE879-E5E7-8792-3648-D726BEF30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59" y="18829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Flow Models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7850B4-911B-452A-418C-00AA28E1DA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61D9356-6C34-63EE-9F26-BA36677085F6}"/>
              </a:ext>
            </a:extLst>
          </p:cNvPr>
          <p:cNvSpPr txBox="1"/>
          <p:nvPr/>
        </p:nvSpPr>
        <p:spPr>
          <a:xfrm>
            <a:off x="375082" y="1041218"/>
            <a:ext cx="11441835" cy="60560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Spiral Model</a:t>
            </a:r>
          </a:p>
          <a:p>
            <a:r>
              <a:rPr lang="en-GB" sz="2800" b="1" dirty="0"/>
              <a:t>Lifecycle Arcs (at the bottom):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System life cycle</a:t>
            </a:r>
            <a:r>
              <a:rPr lang="en-GB" sz="2800" dirty="0"/>
              <a:t>: Indicates that development is an ongoing process.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Requirements - Design - Test</a:t>
            </a:r>
            <a:r>
              <a:rPr lang="en-GB" sz="2800" dirty="0"/>
              <a:t>: Shows the iterative flow where each cycle includes: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Requirements gathering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Design and development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Testing and validation</a:t>
            </a:r>
          </a:p>
          <a:p>
            <a:r>
              <a:rPr lang="en-GB" sz="2800" b="1" dirty="0"/>
              <a:t>Iterative Nature: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Each spiral loop involves going through the </a:t>
            </a:r>
            <a:r>
              <a:rPr lang="en-GB" sz="2800" b="1" dirty="0"/>
              <a:t>same phases</a:t>
            </a:r>
            <a:r>
              <a:rPr lang="en-GB" sz="2800" dirty="0"/>
              <a:t> (requirements, design, test), with increasing clarity and refinement.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Risks are identified and addressed in each iteration.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500" b="1" dirty="0"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6980C0-25B1-9082-6FE7-FA7037C64180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10472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368" y="19973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Flow Models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22326" y="1303335"/>
            <a:ext cx="11395051" cy="5389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Spiral Model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The first cycles at the top of the spiral are </a:t>
            </a:r>
            <a:r>
              <a:rPr lang="en-GB" sz="2800" b="1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very small and short</a:t>
            </a:r>
            <a:r>
              <a:rPr lang="en-GB" sz="28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, while the </a:t>
            </a:r>
            <a:r>
              <a:rPr lang="en-GB" sz="2800" b="1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final  cycles at the spiral’s bottom add detail learned from the earlier </a:t>
            </a:r>
            <a:r>
              <a:rPr lang="en-GB" sz="28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cycles of the spiral.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The spiral model is </a:t>
            </a:r>
            <a:r>
              <a:rPr lang="en-GB" sz="2800" b="1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more realistic </a:t>
            </a:r>
            <a:r>
              <a:rPr lang="en-GB" sz="28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than the waterfall model because multiple iterations are often necessary to add enough detail to complete a design.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58622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004" y="6396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Flow Models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574581" y="1525300"/>
            <a:ext cx="10418537" cy="6110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Successive Refinement Model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16B1977-89CD-4D76-9FE4-FF0584C5EE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3858" y="2272070"/>
            <a:ext cx="7791970" cy="3564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9113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9973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Flow Models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36547" y="1320298"/>
            <a:ext cx="11318903" cy="46063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Successive Refinement Model</a:t>
            </a:r>
          </a:p>
          <a:p>
            <a:pPr marL="457200" indent="-4572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 first system is used as a </a:t>
            </a:r>
            <a:r>
              <a:rPr lang="en-GB" sz="2800" b="1" dirty="0"/>
              <a:t>rough prototype</a:t>
            </a:r>
            <a:r>
              <a:rPr lang="en-GB" sz="2800" dirty="0"/>
              <a:t>, and </a:t>
            </a:r>
            <a:r>
              <a:rPr lang="en-GB" sz="2800" b="1" dirty="0"/>
              <a:t>successive models are gradually refined.</a:t>
            </a:r>
          </a:p>
          <a:p>
            <a:pPr marL="457200" indent="-4572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This methodology is especially useful when the </a:t>
            </a:r>
            <a:r>
              <a:rPr lang="en-GB" sz="2800" b="1" dirty="0"/>
              <a:t>application domain is not well understood.</a:t>
            </a:r>
          </a:p>
          <a:p>
            <a:pPr marL="457200" indent="-4572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Building several </a:t>
            </a:r>
            <a:r>
              <a:rPr lang="en-GB" sz="2800" b="1" dirty="0"/>
              <a:t>increasingly complex versions allows you to test architecture and design strategies.</a:t>
            </a:r>
          </a:p>
          <a:p>
            <a:pPr marL="457200" indent="-4572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Each iteration may also be only partially implemented, focusing on key aspects for validation.</a:t>
            </a:r>
            <a:endParaRPr lang="en-GB" sz="2800" b="1" dirty="0"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18395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574582" y="1991746"/>
            <a:ext cx="9842805" cy="19454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Reference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lvl="2">
              <a:lnSpc>
                <a:spcPct val="200000"/>
              </a:lnSpc>
              <a:spcAft>
                <a:spcPts val="1000"/>
              </a:spcAft>
            </a:pPr>
            <a:r>
              <a:rPr lang="en-GB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[1] M. Wolf, Computers as Components: Principles of Embedded Computing System Design, 5th ed. Cambridge, MA: Morgan Kaufmann, 2023.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615818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eddce362-9253-4435-8b29-cc613f30b997"/>
  <p:tag name="SLIDO_EVENT_SECTION_UUID" val="8814b738-78d9-4566-ba18-34ed93458fba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612</TotalTime>
  <Words>1712</Words>
  <Application>Microsoft Office PowerPoint</Application>
  <PresentationFormat>Widescreen</PresentationFormat>
  <Paragraphs>270</Paragraphs>
  <Slides>30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30</vt:i4>
      </vt:variant>
    </vt:vector>
  </HeadingPairs>
  <TitlesOfParts>
    <vt:vector size="39" baseType="lpstr">
      <vt:lpstr>Arial</vt:lpstr>
      <vt:lpstr>Book Antiqua</vt:lpstr>
      <vt:lpstr>Calibri</vt:lpstr>
      <vt:lpstr>Calibri Light</vt:lpstr>
      <vt:lpstr>Cambria</vt:lpstr>
      <vt:lpstr>Courier New</vt:lpstr>
      <vt:lpstr>UWTSD 200_Title Page</vt:lpstr>
      <vt:lpstr>UWTSD 200_Title Page 2</vt:lpstr>
      <vt:lpstr>UWTSD 200_Text 4</vt:lpstr>
      <vt:lpstr>PowerPoint Presentation</vt:lpstr>
      <vt:lpstr>Design Process &amp; Design Flow Models</vt:lpstr>
      <vt:lpstr>Design Process</vt:lpstr>
      <vt:lpstr>Design Process</vt:lpstr>
      <vt:lpstr>Design Process-Requirements</vt:lpstr>
      <vt:lpstr>Design Process-Requirements</vt:lpstr>
      <vt:lpstr>Design Process-Requirements</vt:lpstr>
      <vt:lpstr>Design Process-Requirements</vt:lpstr>
      <vt:lpstr>Design Process-Requirements</vt:lpstr>
      <vt:lpstr>Design Process-Requirements</vt:lpstr>
      <vt:lpstr>Design Process - Specifications </vt:lpstr>
      <vt:lpstr>Design Process - Specifications</vt:lpstr>
      <vt:lpstr>Design Process - Architecture</vt:lpstr>
      <vt:lpstr>Design Process - Architecture</vt:lpstr>
      <vt:lpstr>Design Process - Architecture</vt:lpstr>
      <vt:lpstr>Design Process - Architecture</vt:lpstr>
      <vt:lpstr>Design Process - Architecture</vt:lpstr>
      <vt:lpstr>Design Process – System Integration</vt:lpstr>
      <vt:lpstr>Design Flow Models</vt:lpstr>
      <vt:lpstr>Design Flow Models</vt:lpstr>
      <vt:lpstr>Design Flow Models</vt:lpstr>
      <vt:lpstr>Design Flow Models</vt:lpstr>
      <vt:lpstr>Design Flow Models</vt:lpstr>
      <vt:lpstr>Design Flow Models</vt:lpstr>
      <vt:lpstr>Design Flow Models</vt:lpstr>
      <vt:lpstr>Design Flow Models</vt:lpstr>
      <vt:lpstr>Design Flow Models</vt:lpstr>
      <vt:lpstr>Design Flow Models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6</cp:revision>
  <dcterms:created xsi:type="dcterms:W3CDTF">2021-03-09T15:35:42Z</dcterms:created>
  <dcterms:modified xsi:type="dcterms:W3CDTF">2026-02-18T09:07:12Z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