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9" r:id="rId3"/>
    <p:sldId id="261" r:id="rId4"/>
    <p:sldId id="258" r:id="rId5"/>
    <p:sldId id="260" r:id="rId6"/>
    <p:sldId id="257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6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7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127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251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58713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4919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5453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6763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6996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836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533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5363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552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D36D0D-2752-44A2-9BD2-8B5E68A17D01}" type="datetimeFigureOut">
              <a:rPr lang="en-GB" smtClean="0"/>
              <a:t>21/09/2025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E5BDB3-D77A-4128-BE1A-5997F14272E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542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13363" y="904440"/>
            <a:ext cx="4805996" cy="1297115"/>
          </a:xfrm>
        </p:spPr>
        <p:txBody>
          <a:bodyPr anchor="t">
            <a:noAutofit/>
          </a:bodyPr>
          <a:lstStyle/>
          <a:p>
            <a:pPr algn="l"/>
            <a:r>
              <a:rPr lang="en-GB" sz="5000" dirty="0">
                <a:solidFill>
                  <a:schemeClr val="tx2"/>
                </a:solidFill>
              </a:rPr>
              <a:t>Databases and Application Development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64609" y="3778084"/>
            <a:ext cx="5350502" cy="2049294"/>
          </a:xfrm>
        </p:spPr>
        <p:txBody>
          <a:bodyPr anchor="b">
            <a:normAutofit fontScale="92500" lnSpcReduction="10000"/>
          </a:bodyPr>
          <a:lstStyle/>
          <a:p>
            <a:r>
              <a:rPr lang="en-GB" sz="3200" b="1" dirty="0">
                <a:solidFill>
                  <a:schemeClr val="tx2"/>
                </a:solidFill>
              </a:rPr>
              <a:t>Gaynor’s half - 10 credits 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Semester 1</a:t>
            </a:r>
          </a:p>
          <a:p>
            <a:r>
              <a:rPr lang="en-GB" sz="3200" b="1" dirty="0" err="1">
                <a:solidFill>
                  <a:schemeClr val="tx2"/>
                </a:solidFill>
              </a:rPr>
              <a:t>Divya’s</a:t>
            </a:r>
            <a:r>
              <a:rPr lang="en-GB" sz="3200" b="1" dirty="0">
                <a:solidFill>
                  <a:schemeClr val="tx2"/>
                </a:solidFill>
              </a:rPr>
              <a:t> half – 10 credits</a:t>
            </a:r>
          </a:p>
          <a:p>
            <a:r>
              <a:rPr lang="en-GB" sz="3200" b="1" dirty="0">
                <a:solidFill>
                  <a:schemeClr val="tx2"/>
                </a:solidFill>
              </a:rPr>
              <a:t>Semester 1</a:t>
            </a:r>
          </a:p>
        </p:txBody>
      </p:sp>
      <p:pic>
        <p:nvPicPr>
          <p:cNvPr id="7" name="Graphic 6" descr="Database">
            <a:extLst>
              <a:ext uri="{FF2B5EF4-FFF2-40B4-BE49-F238E27FC236}">
                <a16:creationId xmlns:a16="http://schemas.microsoft.com/office/drawing/2014/main" id="{2C3F20CB-D18D-9FC0-62D2-BB5D868BF1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8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0322348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54986" y="118261"/>
            <a:ext cx="9833548" cy="190893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Module Staff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4986" y="2382977"/>
            <a:ext cx="9833548" cy="26939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Gaynor Thomas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gaynor.thomas@uwtsd.ac.uk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Divya Chidambaram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d.chidambaram@uwtsd.ac.uk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275995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863" y="118261"/>
            <a:ext cx="9833548" cy="1908930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Brief overview of module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2263712"/>
            <a:ext cx="9833548" cy="269397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Web applications with PHP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Procedural style (encapsulation later)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</a:t>
            </a:r>
            <a:r>
              <a:rPr lang="en-GB" dirty="0" err="1">
                <a:solidFill>
                  <a:schemeClr val="tx2"/>
                </a:solidFill>
              </a:rPr>
              <a:t>mysqli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SQL (links with </a:t>
            </a:r>
            <a:r>
              <a:rPr lang="en-GB" dirty="0" err="1">
                <a:solidFill>
                  <a:schemeClr val="tx2"/>
                </a:solidFill>
              </a:rPr>
              <a:t>Divya’s</a:t>
            </a:r>
            <a:r>
              <a:rPr lang="en-GB" dirty="0">
                <a:solidFill>
                  <a:schemeClr val="tx2"/>
                </a:solidFill>
              </a:rPr>
              <a:t> half of module)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	- Security issues affecting web applications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5094182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1080550" y="287272"/>
            <a:ext cx="9833548" cy="132556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Assessment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1686850"/>
            <a:ext cx="9833548" cy="322464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5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There is one assessment for Gaynor for this module (50%)</a:t>
            </a: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The other assessment is for Divya (50%)</a:t>
            </a: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Hand in for Gaynor – likely around Wed </a:t>
            </a:r>
            <a:r>
              <a:rPr lang="en-GB">
                <a:solidFill>
                  <a:schemeClr val="tx2"/>
                </a:solidFill>
              </a:rPr>
              <a:t>Jan 14th</a:t>
            </a:r>
            <a:endParaRPr lang="en-GB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tx2"/>
                </a:solidFill>
              </a:rPr>
              <a:t>Hand in for Divya – she will announce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968968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073" y="528706"/>
            <a:ext cx="9833548" cy="1325563"/>
          </a:xfrm>
        </p:spPr>
        <p:txBody>
          <a:bodyPr anchor="b">
            <a:normAutofit/>
          </a:bodyPr>
          <a:lstStyle/>
          <a:p>
            <a:r>
              <a:rPr lang="en-GB" sz="4000" b="1" dirty="0">
                <a:solidFill>
                  <a:schemeClr val="tx2"/>
                </a:solidFill>
              </a:rPr>
              <a:t>Software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9073" y="2290478"/>
            <a:ext cx="9833548" cy="2693976"/>
          </a:xfrm>
        </p:spPr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3200" dirty="0">
                <a:solidFill>
                  <a:schemeClr val="tx2"/>
                </a:solidFill>
              </a:rPr>
              <a:t>Code editor - Notepad++ / Visual Studio Code / whatever editor you prefer</a:t>
            </a:r>
          </a:p>
          <a:p>
            <a:pPr>
              <a:buFontTx/>
              <a:buChar char="-"/>
            </a:pPr>
            <a:endParaRPr lang="en-GB" sz="3200" dirty="0">
              <a:solidFill>
                <a:schemeClr val="tx2"/>
              </a:solidFill>
            </a:endParaRPr>
          </a:p>
          <a:p>
            <a:pPr>
              <a:buFontTx/>
              <a:buChar char="-"/>
            </a:pPr>
            <a:r>
              <a:rPr lang="en-GB" sz="3200" dirty="0">
                <a:solidFill>
                  <a:schemeClr val="tx2"/>
                </a:solidFill>
              </a:rPr>
              <a:t>Server software (</a:t>
            </a:r>
            <a:r>
              <a:rPr lang="en-GB" sz="3200" dirty="0" err="1">
                <a:solidFill>
                  <a:schemeClr val="tx2"/>
                </a:solidFill>
              </a:rPr>
              <a:t>eg</a:t>
            </a:r>
            <a:r>
              <a:rPr lang="en-GB" sz="3200" dirty="0">
                <a:solidFill>
                  <a:schemeClr val="tx2"/>
                </a:solidFill>
              </a:rPr>
              <a:t> XAMPP, </a:t>
            </a:r>
            <a:r>
              <a:rPr lang="en-GB" sz="3200" dirty="0" err="1">
                <a:solidFill>
                  <a:schemeClr val="tx2"/>
                </a:solidFill>
              </a:rPr>
              <a:t>Wampserver</a:t>
            </a:r>
            <a:r>
              <a:rPr lang="en-GB" sz="3200" dirty="0">
                <a:solidFill>
                  <a:schemeClr val="tx2"/>
                </a:solidFill>
              </a:rPr>
              <a:t>, MAMP etc)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9856032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62554" y="2534395"/>
            <a:ext cx="9833548" cy="269397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Moodle – can we all see the module tiles x 2?</a:t>
            </a:r>
          </a:p>
          <a:p>
            <a:pPr marL="0" indent="0">
              <a:buNone/>
            </a:pPr>
            <a:r>
              <a:rPr lang="en-GB" sz="4000" dirty="0">
                <a:solidFill>
                  <a:schemeClr val="tx2"/>
                </a:solidFill>
              </a:rPr>
              <a:t>(there is one each for Gaynor and Divya)</a:t>
            </a: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8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A4CDF43-2E5A-D5CF-D0D8-99EAFCB4F4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05253" y="4057651"/>
            <a:ext cx="2952895" cy="2010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27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167</Words>
  <Application>Microsoft Office PowerPoint</Application>
  <PresentationFormat>Widescreen</PresentationFormat>
  <Paragraphs>33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Databases and Application Development</vt:lpstr>
      <vt:lpstr>Module Staff</vt:lpstr>
      <vt:lpstr>Brief overview of module</vt:lpstr>
      <vt:lpstr>Assessment</vt:lpstr>
      <vt:lpstr>Software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Web and Mobile Technologies</dc:title>
  <dc:creator>Gaynor Thomas</dc:creator>
  <cp:lastModifiedBy>Gaynor Thomas</cp:lastModifiedBy>
  <cp:revision>23</cp:revision>
  <dcterms:created xsi:type="dcterms:W3CDTF">2020-09-26T08:38:11Z</dcterms:created>
  <dcterms:modified xsi:type="dcterms:W3CDTF">2025-09-21T09:31:01Z</dcterms:modified>
</cp:coreProperties>
</file>