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Communication in Health and Social Care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Tayyaba Nadeem</a:t>
            </a:r>
          </a:p>
          <a:p>
            <a:r>
              <a:t>Student Number: 2432012</a:t>
            </a:r>
          </a:p>
          <a:p>
            <a:r>
              <a:t>Date: 23 February 2026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is Communication?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Communication is the sharing of information, feelings and understanding between people.</a:t>
            </a:r>
          </a:p>
          <a:p>
            <a:endParaRPr/>
          </a:p>
          <a:p>
            <a:r>
              <a:t>In health and social care it includes:</a:t>
            </a:r>
          </a:p>
          <a:p>
            <a:r>
              <a:t>• Verbal communication</a:t>
            </a:r>
          </a:p>
          <a:p>
            <a:r>
              <a:t>• Non-verbal communication (body language, facial expressions)</a:t>
            </a:r>
          </a:p>
          <a:p>
            <a:r>
              <a:t>• Active listening</a:t>
            </a:r>
          </a:p>
          <a:p>
            <a:r>
              <a:t>• Written communication (records and reports)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is Communication Important?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Helps professionals understand patient needs</a:t>
            </a:r>
          </a:p>
          <a:p>
            <a:r>
              <a:t>• Builds trust and positive relationships</a:t>
            </a:r>
          </a:p>
          <a:p>
            <a:r>
              <a:t>• Prevents misunderstandings and mistakes</a:t>
            </a:r>
          </a:p>
          <a:p>
            <a:r>
              <a:t>• Supports teamwork between professionals</a:t>
            </a:r>
          </a:p>
          <a:p>
            <a:r>
              <a:t>• Improves safety and quality of care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Importance in Professional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Health and social care workers must communicate clearly and respectfully.</a:t>
            </a:r>
          </a:p>
          <a:p>
            <a:endParaRPr/>
          </a:p>
          <a:p>
            <a:r>
              <a:t>Good communication helps professionals:</a:t>
            </a:r>
          </a:p>
          <a:p>
            <a:r>
              <a:t>• Explain treatments and care plans</a:t>
            </a:r>
          </a:p>
          <a:p>
            <a:r>
              <a:t>• Gain informed consent</a:t>
            </a:r>
          </a:p>
          <a:p>
            <a:r>
              <a:t>• Provide emotional support</a:t>
            </a:r>
          </a:p>
          <a:p>
            <a:r>
              <a:t>• Work effectively in teams</a:t>
            </a:r>
          </a:p>
          <a:p>
            <a:r>
              <a:t>• Maintain accurate records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Practical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 nurse explains a treatment plan to a patient who feels anxious.</a:t>
            </a:r>
          </a:p>
          <a:p>
            <a:endParaRPr/>
          </a:p>
          <a:p>
            <a:r>
              <a:t>The nurse:</a:t>
            </a:r>
          </a:p>
          <a:p>
            <a:r>
              <a:t>• Uses simple and clear language</a:t>
            </a:r>
          </a:p>
          <a:p>
            <a:r>
              <a:t>• Listens to the patient’s concerns</a:t>
            </a:r>
          </a:p>
          <a:p>
            <a:r>
              <a:t>• Maintains eye contact</a:t>
            </a:r>
          </a:p>
          <a:p>
            <a:r>
              <a:t>• Checks the patient understands</a:t>
            </a:r>
          </a:p>
          <a:p>
            <a:endParaRPr/>
          </a:p>
          <a:p>
            <a:r>
              <a:t>Result: The patient feels reassured and agrees to treatment.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Developing Communication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Practice active listening</a:t>
            </a:r>
          </a:p>
          <a:p>
            <a:r>
              <a:t>• Show empathy and respect</a:t>
            </a:r>
          </a:p>
          <a:p>
            <a:r>
              <a:t>• Be aware of body language</a:t>
            </a:r>
          </a:p>
          <a:p>
            <a:r>
              <a:t>• Ask open-ended questions</a:t>
            </a:r>
          </a:p>
          <a:p>
            <a:r>
              <a:t>• Reflect on feedback</a:t>
            </a:r>
          </a:p>
          <a:p>
            <a:r>
              <a:t>• Attend communication training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NHS England (2023) Communication in healthcare.</a:t>
            </a:r>
          </a:p>
          <a:p>
            <a:r>
              <a:t>Skills for Care (2022) Core skills for health and social care workers.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Communication in Health and Social Care</vt:lpstr>
      <vt:lpstr>What is Communication?</vt:lpstr>
      <vt:lpstr>Why is Communication Important?</vt:lpstr>
      <vt:lpstr>Importance in Professional Practice</vt:lpstr>
      <vt:lpstr>Practical Example</vt:lpstr>
      <vt:lpstr>Developing Communication Skills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in Health and Social Care</dc:title>
  <dc:subject/>
  <dc:creator/>
  <cp:keywords/>
  <dc:description>generated using python-pptx</dc:description>
  <cp:lastModifiedBy>Tayyaba Safraz Nadeem (2432012)</cp:lastModifiedBy>
  <cp:revision>3</cp:revision>
  <dcterms:created xsi:type="dcterms:W3CDTF">2013-01-27T09:14:16Z</dcterms:created>
  <dcterms:modified xsi:type="dcterms:W3CDTF">2026-02-23T19:20:38Z</dcterms:modified>
  <cp:category/>
</cp:coreProperties>
</file>