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3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FF29F3-922D-F342-B8B4-67695C77C1A1}" v="1" dt="2022-10-17T11:22:48.8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6"/>
    <p:restoredTop sz="94649"/>
  </p:normalViewPr>
  <p:slideViewPr>
    <p:cSldViewPr snapToGrid="0" snapToObjects="1">
      <p:cViewPr varScale="1">
        <p:scale>
          <a:sx n="102" d="100"/>
          <a:sy n="102" d="100"/>
        </p:scale>
        <p:origin x="712" y="176"/>
      </p:cViewPr>
      <p:guideLst/>
    </p:cSldViewPr>
  </p:slideViewPr>
  <p:notesTextViewPr>
    <p:cViewPr>
      <p:scale>
        <a:sx n="1" d="1"/>
        <a:sy n="1" d="1"/>
      </p:scale>
      <p:origin x="0" y="-136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nca Vili (2210551)" userId="6f860dde-a8dd-498b-804c-51418c2f6c86" providerId="ADAL" clId="{55FF29F3-922D-F342-B8B4-67695C77C1A1}"/>
    <pc:docChg chg="custSel modSld">
      <pc:chgData name="Bianca Vili (2210551)" userId="6f860dde-a8dd-498b-804c-51418c2f6c86" providerId="ADAL" clId="{55FF29F3-922D-F342-B8B4-67695C77C1A1}" dt="2022-10-20T23:06:41.401" v="265" actId="20577"/>
      <pc:docMkLst>
        <pc:docMk/>
      </pc:docMkLst>
      <pc:sldChg chg="modNotesTx">
        <pc:chgData name="Bianca Vili (2210551)" userId="6f860dde-a8dd-498b-804c-51418c2f6c86" providerId="ADAL" clId="{55FF29F3-922D-F342-B8B4-67695C77C1A1}" dt="2022-10-20T23:06:41.401" v="265" actId="20577"/>
        <pc:sldMkLst>
          <pc:docMk/>
          <pc:sldMk cId="3547372628" sldId="25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AEE029-D37A-4A4D-993A-B92DBB347C0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6E7991-06FB-7145-8ED8-C1CB5703A3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246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6E7991-06FB-7145-8ED8-C1CB5703A34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06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6E7991-06FB-7145-8ED8-C1CB5703A34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5991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1)student’s technology use in everyday life and academic study varies between individuals ,us this study from tow Australian university show.</a:t>
            </a:r>
          </a:p>
          <a:p>
            <a:r>
              <a:rPr lang="en-GB" dirty="0"/>
              <a:t>2)This variety in the use of technology even amongst the “Digital Native” can be split into at last 4 categories, as seen in this study on Dutch students.</a:t>
            </a:r>
          </a:p>
          <a:p>
            <a:r>
              <a:rPr lang="en-GB" dirty="0"/>
              <a:t>3)Case study from social care - </a:t>
            </a:r>
            <a:r>
              <a:rPr lang="en-GB" dirty="0" err="1"/>
              <a:t>uwtsd</a:t>
            </a:r>
            <a:r>
              <a:rPr lang="en-GB"/>
              <a:t> students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6E7991-06FB-7145-8ED8-C1CB5703A34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5736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6E7991-06FB-7145-8ED8-C1CB5703A34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426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619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940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197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6487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137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22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263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723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351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148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874555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10/17/22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2946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10/17/22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167287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pPr/>
              <a:t>10/17/22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7932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7846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634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EDB8D0-98ED-4B86-9D5F-E61ADC70144D}" type="datetimeFigureOut">
              <a:rPr lang="en-US" smtClean="0"/>
              <a:pPr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782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stileex.xyz/es/tipos-programas-informaticos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38188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blog/behavioural-assessments/driving-values-in-organization-14044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owl.excelsior.edu/writing-process/prewriting-strategies/prewriting-strategies-asking-defining-questi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1D03F-2767-1D83-4CCD-77B6FDF62B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76062" y="2514598"/>
            <a:ext cx="8915399" cy="2262781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How do students use technology to collaborate at UWTSD?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23D6CC-BA5C-4BF4-9570-20FDD47839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660999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>
                <a:latin typeface="Arial Narrow" panose="020B0604020202020204" pitchFamily="34" charset="0"/>
                <a:cs typeface="Arial Narrow" panose="020B0604020202020204" pitchFamily="34" charset="0"/>
              </a:rPr>
              <a:t>                              </a:t>
            </a:r>
            <a:r>
              <a:rPr lang="en-US" sz="2000" dirty="0">
                <a:latin typeface="Arial Narrow" panose="020B0604020202020204" pitchFamily="34" charset="0"/>
                <a:cs typeface="Arial Narrow" panose="020B0604020202020204" pitchFamily="34" charset="0"/>
              </a:rPr>
              <a:t>Bianca  </a:t>
            </a:r>
            <a:r>
              <a:rPr lang="en-US" sz="2000" noProof="1">
                <a:latin typeface="Arial Narrow" panose="020B0604020202020204" pitchFamily="34" charset="0"/>
                <a:cs typeface="Arial Narrow" panose="020B0604020202020204" pitchFamily="34" charset="0"/>
              </a:rPr>
              <a:t>Vili </a:t>
            </a:r>
            <a:r>
              <a:rPr lang="en-US" sz="2000" dirty="0">
                <a:latin typeface="Arial Narrow" panose="020B0604020202020204" pitchFamily="34" charset="0"/>
                <a:cs typeface="Arial Narrow" panose="020B0604020202020204" pitchFamily="34" charset="0"/>
              </a:rPr>
              <a:t> </a:t>
            </a:r>
            <a:r>
              <a:rPr lang="en-US" sz="1400" dirty="0">
                <a:latin typeface="Arial Narrow" panose="020B0604020202020204" pitchFamily="34" charset="0"/>
                <a:cs typeface="Arial Narrow" panose="020B0604020202020204" pitchFamily="34" charset="0"/>
              </a:rPr>
              <a:t>Student Number</a:t>
            </a:r>
            <a:r>
              <a:rPr lang="en-US" sz="2000" dirty="0">
                <a:latin typeface="Arial Narrow" panose="020B0604020202020204" pitchFamily="34" charset="0"/>
                <a:cs typeface="Arial Narrow" panose="020B0604020202020204" pitchFamily="34" charset="0"/>
              </a:rPr>
              <a:t>:2210551   </a:t>
            </a:r>
          </a:p>
          <a:p>
            <a:pPr algn="ctr"/>
            <a:r>
              <a:rPr lang="en-US" sz="2000" dirty="0">
                <a:latin typeface="Arial Narrow" panose="020B0604020202020204" pitchFamily="34" charset="0"/>
                <a:cs typeface="Arial Narrow" panose="020B0604020202020204" pitchFamily="34" charset="0"/>
              </a:rPr>
              <a:t>                                                          Patricia  Carruthers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Student Number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2212337</a:t>
            </a:r>
            <a:r>
              <a:rPr lang="en-US" dirty="0">
                <a:latin typeface="Arial Narrow" panose="020B0604020202020204" pitchFamily="34" charset="0"/>
                <a:cs typeface="Arial Narrow" panose="020B0604020202020204" pitchFamily="34" charset="0"/>
              </a:rPr>
              <a:t>                                     </a:t>
            </a:r>
            <a:endParaRPr lang="en-US" noProof="1">
              <a:latin typeface="Arial Narrow" panose="020B0604020202020204" pitchFamily="34" charset="0"/>
              <a:cs typeface="Arial Narrow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4350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1B121-12B5-4977-A064-636AB0B9B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F72575-2EF0-16D5-92B5-B2BCEC883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6574536" cy="1259894"/>
          </a:xfrm>
        </p:spPr>
        <p:txBody>
          <a:bodyPr>
            <a:normAutofit/>
          </a:bodyPr>
          <a:lstStyle/>
          <a:p>
            <a:br>
              <a:rPr lang="en-US"/>
            </a:br>
            <a:r>
              <a:rPr lang="en-US"/>
              <a:t>Introduction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D05F70-AB3E-4472-B26B-EFE6A5A59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4143D-094B-D8E0-FF3A-4BCA77C495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4" y="2133600"/>
            <a:ext cx="6574535" cy="3759253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Technology plays a vital role in the learning process in the 21</a:t>
            </a:r>
            <a:r>
              <a:rPr lang="en-US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-centery.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By conducting a student technology survey one can determine what the target audience thinks about using technology and how teach-savvy the stakeholders in a particular setting are.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DB5375-1F1C-92B4-3591-C6226C303F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562088" y="2149195"/>
            <a:ext cx="3981455" cy="2239568"/>
          </a:xfrm>
          <a:prstGeom prst="rect">
            <a:avLst/>
          </a:prstGeom>
        </p:spPr>
      </p:pic>
      <p:sp>
        <p:nvSpPr>
          <p:cNvPr id="15" name="Freeform 11">
            <a:extLst>
              <a:ext uri="{FF2B5EF4-FFF2-40B4-BE49-F238E27FC236}">
                <a16:creationId xmlns:a16="http://schemas.microsoft.com/office/drawing/2014/main" id="{21F6BE39-9E37-45F0-B10C-92305CFB7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EE6516-B6D2-C7C9-374E-B6E0A05D1BEA}"/>
              </a:ext>
            </a:extLst>
          </p:cNvPr>
          <p:cNvSpPr txBox="1"/>
          <p:nvPr/>
        </p:nvSpPr>
        <p:spPr>
          <a:xfrm>
            <a:off x="9004066" y="4188708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stileex.xyz/es/tipos-programas-informatico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4880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1A44F-594F-555C-F10C-8F4A727E9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br>
              <a:rPr lang="en-US"/>
            </a:br>
            <a:r>
              <a:rPr lang="en-US"/>
              <a:t>Our 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A5885-33F3-C77E-60DB-F7B787FF86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25362"/>
            <a:ext cx="5835121" cy="3785860"/>
          </a:xfrm>
        </p:spPr>
        <p:txBody>
          <a:bodyPr>
            <a:normAutofit/>
          </a:bodyPr>
          <a:lstStyle/>
          <a:p>
            <a:r>
              <a:rPr lang="en-US" dirty="0"/>
              <a:t>Is there need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to provide training on how to use technology to collaborate at UWTSD?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2C7EB8-22EE-071B-A9A3-9D3D4C8B37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2" b="2427"/>
          <a:stretch/>
        </p:blipFill>
        <p:spPr>
          <a:xfrm>
            <a:off x="8489886" y="1905000"/>
            <a:ext cx="2873159" cy="37378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6F326B4-6F63-0EA4-1741-6677ED8F962F}"/>
              </a:ext>
            </a:extLst>
          </p:cNvPr>
          <p:cNvSpPr txBox="1"/>
          <p:nvPr/>
        </p:nvSpPr>
        <p:spPr>
          <a:xfrm>
            <a:off x="8795216" y="5667345"/>
            <a:ext cx="270939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pngimg.com/download/3818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5938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1C5BF-0BD6-1938-F8FF-317C8D256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200" dirty="0"/>
              <a:t>Existing Research</a:t>
            </a:r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br>
              <a:rPr lang="en-US" sz="3200" dirty="0"/>
            </a:b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4631E-2221-F214-3526-F21F118888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Generational </a:t>
            </a:r>
            <a:r>
              <a:rPr lang="en-US" noProof="1">
                <a:latin typeface="Arial" panose="020B0604020202020204" pitchFamily="34" charset="0"/>
                <a:cs typeface="Arial" panose="020B0604020202020204" pitchFamily="34" charset="0"/>
              </a:rPr>
              <a:t>generalisations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are not useful in informing the design of learning and teaching in higher education.(1)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There were four types of students based on a cluster analysis of their frequency of use interactive media: traditionalists, gamers, </a:t>
            </a:r>
            <a:r>
              <a:rPr lang="en-US" noProof="1">
                <a:latin typeface="Arial" panose="020B0604020202020204" pitchFamily="34" charset="0"/>
                <a:cs typeface="Arial" panose="020B0604020202020204" pitchFamily="34" charset="0"/>
              </a:rPr>
              <a:t>netwerkers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producers.(2)</a:t>
            </a:r>
          </a:p>
          <a:p>
            <a:r>
              <a:rPr lang="en-US" noProof="1">
                <a:latin typeface="Arial" panose="020B0604020202020204" pitchFamily="34" charset="0"/>
                <a:cs typeface="Arial" panose="020B0604020202020204" pitchFamily="34" charset="0"/>
              </a:rPr>
              <a:t>It  would appear that for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work-based learners, the level of tutor and </a:t>
            </a:r>
            <a:r>
              <a:rPr lang="en-US" noProof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support, and specifically tutor direction, is important to promote VLE resources. (3)</a:t>
            </a:r>
          </a:p>
        </p:txBody>
      </p:sp>
    </p:spTree>
    <p:extLst>
      <p:ext uri="{BB962C8B-B14F-4D97-AF65-F5344CB8AC3E}">
        <p14:creationId xmlns:p14="http://schemas.microsoft.com/office/powerpoint/2010/main" val="35473726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EFD47-878B-64D3-A946-F726CEDD0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Our Proposed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BF599-9D06-5171-56D4-63DE45049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3038" y="1285876"/>
            <a:ext cx="10061574" cy="4443412"/>
          </a:xfrm>
        </p:spPr>
        <p:txBody>
          <a:bodyPr numCol="2">
            <a:normAutofit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Survey amongst 1st year UWTSD student at Birmingham.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Face to face interview on the university grounds.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Eligible participants must be able to provide a Student Number and details about the course.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Do you own an internet enable device? (Y/N)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Have you ever used the internet to complete a school/work task? (Y/N)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How comfortable are you with sourcing  relevant information on the internet?(Very comfortable, Somewhat comfortable, Uncomfortable)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Do you have any previous experience with online learning? (Y/N)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How would you rate your proficiency in technology? ( Excellent, Average, Poor)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How easily can you find your around the VLE? (No difficulty, Some difficulty, A lot of difficulty)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If an optional module was available on how to use technology to collaborate at UWTSD, would you sing up?</a:t>
            </a:r>
          </a:p>
        </p:txBody>
      </p:sp>
    </p:spTree>
    <p:extLst>
      <p:ext uri="{BB962C8B-B14F-4D97-AF65-F5344CB8AC3E}">
        <p14:creationId xmlns:p14="http://schemas.microsoft.com/office/powerpoint/2010/main" val="3088897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A8675-3E28-89BB-F1C6-6EA55CA0F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US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8BC53-BE2B-3875-7EA3-18CDFE0E16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9162" y="1905000"/>
            <a:ext cx="5835121" cy="378586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Confidentiality - interview location, data storage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Informed consent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Persuasion and incentives</a:t>
            </a:r>
          </a:p>
          <a:p>
            <a:r>
              <a:rPr lang="en-US" noProof="1">
                <a:latin typeface="Arial" panose="020B0604020202020204" pitchFamily="34" charset="0"/>
                <a:cs typeface="Arial" panose="020B0604020202020204" pitchFamily="34" charset="0"/>
              </a:rPr>
              <a:t>Anonymise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data analysis and results publication phases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Full disclosure of interest</a:t>
            </a:r>
          </a:p>
        </p:txBody>
      </p:sp>
      <p:pic>
        <p:nvPicPr>
          <p:cNvPr id="5" name="Picture 4" descr="A picture containing text, sky, sign, outdoor&#10;&#10;Description automatically generated">
            <a:extLst>
              <a:ext uri="{FF2B5EF4-FFF2-40B4-BE49-F238E27FC236}">
                <a16:creationId xmlns:a16="http://schemas.microsoft.com/office/drawing/2014/main" id="{B3B167E2-2A62-EA19-6D2E-26BA79DD5A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24283" y="2512688"/>
            <a:ext cx="3480328" cy="22481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EBAAEF-6B17-9087-FFC6-548CB472996C}"/>
              </a:ext>
            </a:extLst>
          </p:cNvPr>
          <p:cNvSpPr txBox="1"/>
          <p:nvPr/>
        </p:nvSpPr>
        <p:spPr>
          <a:xfrm>
            <a:off x="8024284" y="4760849"/>
            <a:ext cx="3480328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peoplematters.in/blog/behavioural-assessments/driving-values-in-organization-1404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44900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518F0-C90B-BC98-5D41-C909D4C79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Our Hypothesis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DD25C-A0FF-18C8-A3F5-5795B34C77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Although the  </a:t>
            </a:r>
            <a:r>
              <a:rPr lang="en-US" noProof="1">
                <a:latin typeface="Arial" panose="020B0604020202020204" pitchFamily="34" charset="0"/>
                <a:cs typeface="Arial" panose="020B0604020202020204" pitchFamily="34" charset="0"/>
              </a:rPr>
              <a:t>majority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noProof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 students are very likely using technology on  a </a:t>
            </a:r>
            <a:r>
              <a:rPr lang="en-US" noProof="1">
                <a:latin typeface="Arial" panose="020B0604020202020204" pitchFamily="34" charset="0"/>
                <a:cs typeface="Arial" panose="020B0604020202020204" pitchFamily="34" charset="0"/>
              </a:rPr>
              <a:t>daily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basis, additional training on the particular  tools and skills utilized in the academic setting is going to be desirable.</a:t>
            </a:r>
          </a:p>
        </p:txBody>
      </p:sp>
    </p:spTree>
    <p:extLst>
      <p:ext uri="{BB962C8B-B14F-4D97-AF65-F5344CB8AC3E}">
        <p14:creationId xmlns:p14="http://schemas.microsoft.com/office/powerpoint/2010/main" val="29282462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E34F4-7648-0267-0BA6-A6B69F5A5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References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2B2CD-0422-5F14-0069-59D6A4AF6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Technological diversity: an investigation of students’ technology use in everyday life and academic study .L. Corrin, L. Lockyer (et al). Learning, Media in technology Volume 35 , 2010 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Issue 4: Learning , the Not Generation and Digital Natives pp384-401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Profiling university students ’use of technology: where is the NET generation divide? C. Jones, A.  Hosen . The International Journal of Technology Knowledge and Society, 6(3) pp. 43-58.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Engaging professional learners using the Virtual Learning Environment (VLE) a case study from social care. C . Davies, L. Harris. Wales Journal of Learning and Teaching in Higher Education 2016 , Volume 1, Number 1, 60-65 pp</a:t>
            </a:r>
          </a:p>
          <a:p>
            <a:pPr marL="0" indent="0">
              <a:buNone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6713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0" name="Group 119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1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2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3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4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5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6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7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8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9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0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1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2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34" name="Group 133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35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6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7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8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9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0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1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2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3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4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5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6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148" name="Rectangle 147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0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454039-0813-5188-45EF-158398C53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8690" y="844510"/>
            <a:ext cx="3710018" cy="416974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Thank you for your attention!</a:t>
            </a:r>
          </a:p>
        </p:txBody>
      </p:sp>
      <p:pic>
        <p:nvPicPr>
          <p:cNvPr id="5" name="Picture 4" descr="A picture containing pool ball, vector graphics&#10;&#10;Description automatically generated">
            <a:extLst>
              <a:ext uri="{FF2B5EF4-FFF2-40B4-BE49-F238E27FC236}">
                <a16:creationId xmlns:a16="http://schemas.microsoft.com/office/drawing/2014/main" id="{86C5377C-0EED-4876-1B0C-F625F18D08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139" r="19708"/>
          <a:stretch/>
        </p:blipFill>
        <p:spPr>
          <a:xfrm>
            <a:off x="6095998" y="-20965"/>
            <a:ext cx="6096002" cy="687896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0E58FD-D932-211A-5580-C844E9B2F7DE}"/>
              </a:ext>
            </a:extLst>
          </p:cNvPr>
          <p:cNvSpPr txBox="1"/>
          <p:nvPr/>
        </p:nvSpPr>
        <p:spPr>
          <a:xfrm>
            <a:off x="9652523" y="6657945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owl.excelsior.edu/writing-process/prewriting-strategies/prewriting-strategies-asking-defining-question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7856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{1633F19B-D4E9-1A4D-931C-D5C175DB0D9D}tf10001069</Template>
  <TotalTime>13065</TotalTime>
  <Words>652</Words>
  <Application>Microsoft Macintosh PowerPoint</Application>
  <PresentationFormat>Widescreen</PresentationFormat>
  <Paragraphs>56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Arial Narrow</vt:lpstr>
      <vt:lpstr>Calibri</vt:lpstr>
      <vt:lpstr>Century Gothic</vt:lpstr>
      <vt:lpstr>Wingdings 3</vt:lpstr>
      <vt:lpstr>Wisp</vt:lpstr>
      <vt:lpstr>How do students use technology to collaborate at UWTSD?</vt:lpstr>
      <vt:lpstr> Introduction</vt:lpstr>
      <vt:lpstr> Our Research Question</vt:lpstr>
      <vt:lpstr>Existing Research    </vt:lpstr>
      <vt:lpstr>Our Proposed Method</vt:lpstr>
      <vt:lpstr>Ethical Considerations</vt:lpstr>
      <vt:lpstr>Our Hypothesis </vt:lpstr>
      <vt:lpstr>References list</vt:lpstr>
      <vt:lpstr>Thank you for your attention!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students use technology to collaborate at UWTSD?</dc:title>
  <dc:creator>Bianca Vili (2210551)</dc:creator>
  <cp:lastModifiedBy>Bianca Vili (2210551)</cp:lastModifiedBy>
  <cp:revision>2</cp:revision>
  <dcterms:created xsi:type="dcterms:W3CDTF">2022-10-11T21:11:37Z</dcterms:created>
  <dcterms:modified xsi:type="dcterms:W3CDTF">2022-10-20T23:06:48Z</dcterms:modified>
</cp:coreProperties>
</file>