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2.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12.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Lst>
  <p:sldSz cy="6858000" cx="12192000"/>
  <p:notesSz cx="6858000" cy="9144000"/>
  <p:embeddedFontLst>
    <p:embeddedFont>
      <p:font typeface="Gill Sans"/>
      <p:regular r:id="rId18"/>
      <p:bold r:id="rId19"/>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http://customooxmlschemas.google.com/">
      <go:slidesCustomData xmlns:go="http://customooxmlschemas.google.com/" r:id="rId20" roundtripDataSignature="AMtx7mjA0JG++WzlpuBE1djlEezKGl7bcQ=="/>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0718812B-4C09-4273-BF8F-0E69F9CF762D}">
  <a:tblStyle styleId="{0718812B-4C09-4273-BF8F-0E69F9CF762D}" styleName="Table_0">
    <a:wholeTbl>
      <a:tcTxStyle b="off" i="off">
        <a:font>
          <a:latin typeface="Gill Sans MT"/>
          <a:ea typeface="Gill Sans MT"/>
          <a:cs typeface="Gill Sans MT"/>
        </a:font>
        <a:schemeClr val="dk1"/>
      </a:tcTxStyle>
      <a:tcStyle>
        <a:tcBdr>
          <a:left>
            <a:ln cap="flat" cmpd="sng" w="12700">
              <a:solidFill>
                <a:schemeClr val="accent3"/>
              </a:solidFill>
              <a:prstDash val="solid"/>
              <a:round/>
              <a:headEnd len="sm" w="sm" type="none"/>
              <a:tailEnd len="sm" w="sm" type="none"/>
            </a:ln>
          </a:left>
          <a:right>
            <a:ln cap="flat" cmpd="sng" w="12700">
              <a:solidFill>
                <a:schemeClr val="accent3"/>
              </a:solidFill>
              <a:prstDash val="solid"/>
              <a:round/>
              <a:headEnd len="sm" w="sm" type="none"/>
              <a:tailEnd len="sm" w="sm" type="none"/>
            </a:ln>
          </a:right>
          <a:top>
            <a:ln cap="flat" cmpd="sng" w="12700">
              <a:solidFill>
                <a:schemeClr val="accent3"/>
              </a:solidFill>
              <a:prstDash val="solid"/>
              <a:round/>
              <a:headEnd len="sm" w="sm" type="none"/>
              <a:tailEnd len="sm" w="sm" type="none"/>
            </a:ln>
          </a:top>
          <a:bottom>
            <a:ln cap="flat" cmpd="sng" w="12700">
              <a:solidFill>
                <a:schemeClr val="accent3"/>
              </a:solidFill>
              <a:prstDash val="solid"/>
              <a:round/>
              <a:headEnd len="sm" w="sm" type="none"/>
              <a:tailEnd len="sm" w="sm" type="none"/>
            </a:ln>
          </a:bottom>
          <a:insideH>
            <a:ln cap="flat" cmpd="sng" w="12700">
              <a:solidFill>
                <a:schemeClr val="accent3"/>
              </a:solidFill>
              <a:prstDash val="solid"/>
              <a:round/>
              <a:headEnd len="sm" w="sm" type="none"/>
              <a:tailEnd len="sm" w="sm" type="none"/>
            </a:ln>
          </a:insideH>
          <a:insideV>
            <a:ln cap="flat" cmpd="sng" w="12700">
              <a:solidFill>
                <a:schemeClr val="accent3"/>
              </a:solidFill>
              <a:prstDash val="solid"/>
              <a:round/>
              <a:headEnd len="sm" w="sm" type="none"/>
              <a:tailEnd len="sm" w="sm" type="none"/>
            </a:ln>
          </a:insideV>
        </a:tcBdr>
        <a:fill>
          <a:solidFill>
            <a:srgbClr val="FFFFFF">
              <a:alpha val="0"/>
            </a:srgbClr>
          </a:solidFill>
        </a:fill>
      </a:tcStyle>
    </a:wholeTbl>
    <a:band1H>
      <a:tcTxStyle/>
      <a:tcStyle>
        <a:fill>
          <a:solidFill>
            <a:schemeClr val="accent3">
              <a:alpha val="20000"/>
            </a:schemeClr>
          </a:solidFill>
        </a:fill>
      </a:tcStyle>
    </a:band1H>
    <a:band2H>
      <a:tcTxStyle/>
    </a:band2H>
    <a:band1V>
      <a:tcTxStyle/>
      <a:tcStyle>
        <a:fill>
          <a:solidFill>
            <a:schemeClr val="accent3">
              <a:alpha val="20000"/>
            </a:schemeClr>
          </a:solidFill>
        </a:fill>
      </a:tcStyle>
    </a:band1V>
    <a:band2V>
      <a:tcTxStyle/>
    </a:band2V>
    <a:lastCol>
      <a:tcTxStyle b="on" i="off"/>
    </a:lastCol>
    <a:firstCol>
      <a:tcTxStyle b="on" i="off"/>
    </a:firstCol>
    <a:lastRow>
      <a:tcTxStyle b="on" i="off"/>
      <a:tcStyle>
        <a:tcBdr>
          <a:top>
            <a:ln cap="flat" cmpd="sng" w="50800">
              <a:solidFill>
                <a:schemeClr val="accent3"/>
              </a:solidFill>
              <a:prstDash val="solid"/>
              <a:round/>
              <a:headEnd len="sm" w="sm" type="none"/>
              <a:tailEnd len="sm" w="sm" type="none"/>
            </a:ln>
          </a:top>
        </a:tcBdr>
        <a:fill>
          <a:solidFill>
            <a:srgbClr val="FFFFFF">
              <a:alpha val="0"/>
            </a:srgbClr>
          </a:solidFill>
        </a:fill>
      </a:tcStyle>
    </a:lastRow>
    <a:seCell>
      <a:tcTxStyle/>
    </a:seCell>
    <a:swCell>
      <a:tcTxStyle/>
    </a:swCell>
    <a:firstRow>
      <a:tcTxStyle b="on" i="off"/>
      <a:tcStyle>
        <a:tcBdr>
          <a:bottom>
            <a:ln cap="flat" cmpd="sng" w="25400">
              <a:solidFill>
                <a:schemeClr val="accent3"/>
              </a:solidFill>
              <a:prstDash val="solid"/>
              <a:round/>
              <a:headEnd len="sm" w="sm" type="none"/>
              <a:tailEnd len="sm" w="sm" type="none"/>
            </a:ln>
          </a:bottom>
        </a:tcBdr>
        <a:fill>
          <a:solidFill>
            <a:srgbClr val="FFFFFF">
              <a:alpha val="0"/>
            </a:srgbClr>
          </a:solidFill>
        </a:fill>
      </a:tcStyle>
    </a:firstRow>
    <a:neCell>
      <a:tcTxStyle/>
    </a:neCell>
    <a:nwCell>
      <a:tcTxStyle/>
    </a:nwCell>
  </a:tblStyle>
</a:tblStyleLst>
</file>

<file path=ppt/_rels/presentation.xml.rels><?xml version="1.0" encoding="UTF-8" standalone="yes"?><Relationships xmlns="http://schemas.openxmlformats.org/package/2006/relationships"><Relationship Id="rId20" Type="http://customschemas.google.com/relationships/presentationmetadata" Target="metadata"/><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19" Type="http://schemas.openxmlformats.org/officeDocument/2006/relationships/font" Target="fonts/GillSans-bold.fntdata"/><Relationship Id="rId6" Type="http://schemas.openxmlformats.org/officeDocument/2006/relationships/slide" Target="slides/slide1.xml"/><Relationship Id="rId18" Type="http://schemas.openxmlformats.org/officeDocument/2006/relationships/font" Target="fonts/GillSans-regular.fntdata"/><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 name="Shape 86"/>
        <p:cNvGrpSpPr/>
        <p:nvPr/>
      </p:nvGrpSpPr>
      <p:grpSpPr>
        <a:xfrm>
          <a:off x="0" y="0"/>
          <a:ext cx="0" cy="0"/>
          <a:chOff x="0" y="0"/>
          <a:chExt cx="0" cy="0"/>
        </a:xfrm>
      </p:grpSpPr>
      <p:sp>
        <p:nvSpPr>
          <p:cNvPr id="87" name="Google Shape;87;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88" name="Google Shape;88;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89" name="Google Shape;89;p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4" name="Shape 94"/>
        <p:cNvGrpSpPr/>
        <p:nvPr/>
      </p:nvGrpSpPr>
      <p:grpSpPr>
        <a:xfrm>
          <a:off x="0" y="0"/>
          <a:ext cx="0" cy="0"/>
          <a:chOff x="0" y="0"/>
          <a:chExt cx="0" cy="0"/>
        </a:xfrm>
      </p:grpSpPr>
      <p:sp>
        <p:nvSpPr>
          <p:cNvPr id="95" name="Google Shape;95;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6" name="Google Shape;96;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My career choice was dependent on thorough a detailed assessment.  My abilities,  lacking,  strength, weaknesses and possible threats etc. have to be assessed. Applying time management is very crucial for any individual in his/her professional life. Here up proper utilization of time management skills and A personal development plan is presented that helped me to achieve my dream profession. </a:t>
            </a:r>
            <a:endParaRPr/>
          </a:p>
        </p:txBody>
      </p:sp>
      <p:sp>
        <p:nvSpPr>
          <p:cNvPr id="97" name="Google Shape;97;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6" name="Shape 106"/>
        <p:cNvGrpSpPr/>
        <p:nvPr/>
      </p:nvGrpSpPr>
      <p:grpSpPr>
        <a:xfrm>
          <a:off x="0" y="0"/>
          <a:ext cx="0" cy="0"/>
          <a:chOff x="0" y="0"/>
          <a:chExt cx="0" cy="0"/>
        </a:xfrm>
      </p:grpSpPr>
      <p:sp>
        <p:nvSpPr>
          <p:cNvPr id="107" name="Google Shape;107;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8" name="Google Shape;108;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Generally, most students choose their ultimate expectation of a profession at the beginning of education.  I have decided that I will start a small business soon as my dream is to be an entrepreneur. An entrepreneur has to maintain the operations of a business from the start to the end. They have to oversee the workers, manage the operations of buying and selling products, maintain the finance etc.</a:t>
            </a:r>
            <a:endParaRPr/>
          </a:p>
        </p:txBody>
      </p:sp>
      <p:sp>
        <p:nvSpPr>
          <p:cNvPr id="109" name="Google Shape;109;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6" name="Shape 126"/>
        <p:cNvGrpSpPr/>
        <p:nvPr/>
      </p:nvGrpSpPr>
      <p:grpSpPr>
        <a:xfrm>
          <a:off x="0" y="0"/>
          <a:ext cx="0" cy="0"/>
          <a:chOff x="0" y="0"/>
          <a:chExt cx="0" cy="0"/>
        </a:xfrm>
      </p:grpSpPr>
      <p:sp>
        <p:nvSpPr>
          <p:cNvPr id="127" name="Google Shape;127;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8" name="Google Shape;128;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Efficient,  skilled and active staff at the priority of employers and so employability skills are this much important in a career. For a successful future, the students have to develop academic and employability skills. </a:t>
            </a:r>
            <a:endParaRPr/>
          </a:p>
        </p:txBody>
      </p:sp>
      <p:sp>
        <p:nvSpPr>
          <p:cNvPr id="129" name="Google Shape;129;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0" name="Shape 140"/>
        <p:cNvGrpSpPr/>
        <p:nvPr/>
      </p:nvGrpSpPr>
      <p:grpSpPr>
        <a:xfrm>
          <a:off x="0" y="0"/>
          <a:ext cx="0" cy="0"/>
          <a:chOff x="0" y="0"/>
          <a:chExt cx="0" cy="0"/>
        </a:xfrm>
      </p:grpSpPr>
      <p:sp>
        <p:nvSpPr>
          <p:cNvPr id="141" name="Google Shape;141;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2" name="Google Shape;142;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Some skills are needed to succeed in this sector of becoming a successful entrepreneur. These are communication, planning,  creativity,  time management, decision-making skill etc. The entrepreneur has to communicate with several people like suppliers,  customers,  lenders, investors etc. He/she has to be creative to sustain in this competitive market.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
        <p:nvSpPr>
          <p:cNvPr id="143" name="Google Shape;143;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3" name="Shape 163"/>
        <p:cNvGrpSpPr/>
        <p:nvPr/>
      </p:nvGrpSpPr>
      <p:grpSpPr>
        <a:xfrm>
          <a:off x="0" y="0"/>
          <a:ext cx="0" cy="0"/>
          <a:chOff x="0" y="0"/>
          <a:chExt cx="0" cy="0"/>
        </a:xfrm>
      </p:grpSpPr>
      <p:sp>
        <p:nvSpPr>
          <p:cNvPr id="164" name="Google Shape;164;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5" name="Google Shape;165;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I have some abilities to create different ideas, product design, and quality improvement. I can communicate with people properly both verbally and written.  I can make effective plans. </a:t>
            </a:r>
            <a:endParaRPr/>
          </a:p>
        </p:txBody>
      </p:sp>
      <p:sp>
        <p:nvSpPr>
          <p:cNvPr id="166" name="Google Shape;166;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9" name="Shape 179"/>
        <p:cNvGrpSpPr/>
        <p:nvPr/>
      </p:nvGrpSpPr>
      <p:grpSpPr>
        <a:xfrm>
          <a:off x="0" y="0"/>
          <a:ext cx="0" cy="0"/>
          <a:chOff x="0" y="0"/>
          <a:chExt cx="0" cy="0"/>
        </a:xfrm>
      </p:grpSpPr>
      <p:sp>
        <p:nvSpPr>
          <p:cNvPr id="180" name="Google Shape;180;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1" name="Google Shape;181;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My strength is to I can communicate and organize operational orders.  I have a strong ability to create unique planning and ideas to improve the existing products or services of the business.  moreover, I can communicate with everyone to find out their issues and demands. </a:t>
            </a:r>
            <a:endParaRPr/>
          </a:p>
          <a:p>
            <a:pPr indent="0" lvl="0" marL="0" rtl="0" algn="l">
              <a:spcBef>
                <a:spcPts val="0"/>
              </a:spcBef>
              <a:spcAft>
                <a:spcPts val="0"/>
              </a:spcAft>
              <a:buNone/>
            </a:pPr>
            <a:r>
              <a:rPr lang="en-US"/>
              <a:t>But I have a problem with time management.  Then I have poor decision-making skills. </a:t>
            </a:r>
            <a:endParaRPr/>
          </a:p>
          <a:p>
            <a:pPr indent="0" lvl="0" marL="0" rtl="0" algn="l">
              <a:spcBef>
                <a:spcPts val="0"/>
              </a:spcBef>
              <a:spcAft>
                <a:spcPts val="0"/>
              </a:spcAft>
              <a:buNone/>
            </a:pPr>
            <a:r>
              <a:rPr lang="en-US"/>
              <a:t>I have the essential qualifications that are needed for being an entrepreneur. I have the opportunity to improve my skills by attending training programs. </a:t>
            </a:r>
            <a:endParaRPr/>
          </a:p>
          <a:p>
            <a:pPr indent="0" lvl="0" marL="0" rtl="0" algn="l">
              <a:spcBef>
                <a:spcPts val="0"/>
              </a:spcBef>
              <a:spcAft>
                <a:spcPts val="0"/>
              </a:spcAft>
              <a:buNone/>
            </a:pPr>
            <a:r>
              <a:rPr lang="en-US"/>
              <a:t>The pressure of academic studies and the competitive zone are the threats to being successful in professional life.</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
        <p:nvSpPr>
          <p:cNvPr id="182" name="Google Shape;182;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9" name="Shape 199"/>
        <p:cNvGrpSpPr/>
        <p:nvPr/>
      </p:nvGrpSpPr>
      <p:grpSpPr>
        <a:xfrm>
          <a:off x="0" y="0"/>
          <a:ext cx="0" cy="0"/>
          <a:chOff x="0" y="0"/>
          <a:chExt cx="0" cy="0"/>
        </a:xfrm>
      </p:grpSpPr>
      <p:sp>
        <p:nvSpPr>
          <p:cNvPr id="200" name="Google Shape;200;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1" name="Google Shape;201;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To manage time properly and effectively, I will use the digital tool named ActiveCollab. It helps to make real-time tasks. Through the Gantt chart, I can track time and arrange it properly to complete the tasks within a specific timeframe.</a:t>
            </a:r>
            <a:endParaRPr/>
          </a:p>
        </p:txBody>
      </p:sp>
      <p:sp>
        <p:nvSpPr>
          <p:cNvPr id="202" name="Google Shape;202;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1" name="Shape 211"/>
        <p:cNvGrpSpPr/>
        <p:nvPr/>
      </p:nvGrpSpPr>
      <p:grpSpPr>
        <a:xfrm>
          <a:off x="0" y="0"/>
          <a:ext cx="0" cy="0"/>
          <a:chOff x="0" y="0"/>
          <a:chExt cx="0" cy="0"/>
        </a:xfrm>
      </p:grpSpPr>
      <p:sp>
        <p:nvSpPr>
          <p:cNvPr id="212" name="Google Shape;212;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13" name="Google Shape;213;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It will help to track real time and collaborate with people on business projects.</a:t>
            </a:r>
            <a:endParaRPr/>
          </a:p>
        </p:txBody>
      </p:sp>
      <p:sp>
        <p:nvSpPr>
          <p:cNvPr id="214" name="Google Shape;214;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1" name="Shape 221"/>
        <p:cNvGrpSpPr/>
        <p:nvPr/>
      </p:nvGrpSpPr>
      <p:grpSpPr>
        <a:xfrm>
          <a:off x="0" y="0"/>
          <a:ext cx="0" cy="0"/>
          <a:chOff x="0" y="0"/>
          <a:chExt cx="0" cy="0"/>
        </a:xfrm>
      </p:grpSpPr>
      <p:sp>
        <p:nvSpPr>
          <p:cNvPr id="222" name="Google Shape;222;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23" name="Google Shape;223;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I have made my development plan to be a successful entrepreneur.  I have to act in some programs to develop the skills that will help me in future and these are time management skills and decision-making skills.  I will improve my time management skill in 5 months and my decision-making skill in 7 months.</a:t>
            </a:r>
            <a:endParaRPr/>
          </a:p>
        </p:txBody>
      </p:sp>
      <p:sp>
        <p:nvSpPr>
          <p:cNvPr id="224" name="Google Shape;224;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9" name="Shape 229"/>
        <p:cNvGrpSpPr/>
        <p:nvPr/>
      </p:nvGrpSpPr>
      <p:grpSpPr>
        <a:xfrm>
          <a:off x="0" y="0"/>
          <a:ext cx="0" cy="0"/>
          <a:chOff x="0" y="0"/>
          <a:chExt cx="0" cy="0"/>
        </a:xfrm>
      </p:grpSpPr>
      <p:sp>
        <p:nvSpPr>
          <p:cNvPr id="230" name="Google Shape;230;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31" name="Google Shape;231;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To get a dream career, An individual has to be prepared.  As I want to be an entrepreneur,  I need to prepare myself with the necessary skills for managing the duties of an entrepreneur.  By analyzing the SWOT, The current condition of my abilities and the lacking are examined.  and finally, a proper development plan for attaining the profession is made-up.</a:t>
            </a:r>
            <a:endParaRPr/>
          </a:p>
        </p:txBody>
      </p:sp>
      <p:sp>
        <p:nvSpPr>
          <p:cNvPr id="232" name="Google Shape;232;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1" name="Shape 241"/>
        <p:cNvGrpSpPr/>
        <p:nvPr/>
      </p:nvGrpSpPr>
      <p:grpSpPr>
        <a:xfrm>
          <a:off x="0" y="0"/>
          <a:ext cx="0" cy="0"/>
          <a:chOff x="0" y="0"/>
          <a:chExt cx="0" cy="0"/>
        </a:xfrm>
      </p:grpSpPr>
      <p:sp>
        <p:nvSpPr>
          <p:cNvPr id="242" name="Google Shape;242;p1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43" name="Google Shape;243;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5" name="Shape 15"/>
        <p:cNvGrpSpPr/>
        <p:nvPr/>
      </p:nvGrpSpPr>
      <p:grpSpPr>
        <a:xfrm>
          <a:off x="0" y="0"/>
          <a:ext cx="0" cy="0"/>
          <a:chOff x="0" y="0"/>
          <a:chExt cx="0" cy="0"/>
        </a:xfrm>
      </p:grpSpPr>
      <p:sp>
        <p:nvSpPr>
          <p:cNvPr id="16" name="Google Shape;16;p14"/>
          <p:cNvSpPr txBox="1"/>
          <p:nvPr>
            <p:ph idx="10" type="dt"/>
          </p:nvPr>
        </p:nvSpPr>
        <p:spPr>
          <a:xfrm>
            <a:off x="7821429" y="6238816"/>
            <a:ext cx="2753746" cy="32396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7" name="Google Shape;17;p14"/>
          <p:cNvSpPr txBox="1"/>
          <p:nvPr>
            <p:ph idx="11" type="ftr"/>
          </p:nvPr>
        </p:nvSpPr>
        <p:spPr>
          <a:xfrm>
            <a:off x="1600200" y="6236208"/>
            <a:ext cx="5901189" cy="32004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8" name="Google Shape;18;p14"/>
          <p:cNvSpPr/>
          <p:nvPr>
            <p:ph idx="12" type="sldNum"/>
          </p:nvPr>
        </p:nvSpPr>
        <p:spPr>
          <a:xfrm>
            <a:off x="10758922" y="6217920"/>
            <a:ext cx="365760" cy="365760"/>
          </a:xfrm>
          <a:prstGeom prst="ellipse">
            <a:avLst/>
          </a:prstGeom>
          <a:solidFill>
            <a:srgbClr val="1D1D1D">
              <a:alpha val="69803"/>
            </a:srgbClr>
          </a:solidFill>
          <a:ln>
            <a:noFill/>
          </a:ln>
        </p:spPr>
        <p:txBody>
          <a:bodyPr anchorCtr="0" anchor="ctr" bIns="45700" lIns="18275" spcFirstLastPara="1" rIns="1827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19" name="Shape 19"/>
        <p:cNvGrpSpPr/>
        <p:nvPr/>
      </p:nvGrpSpPr>
      <p:grpSpPr>
        <a:xfrm>
          <a:off x="0" y="0"/>
          <a:ext cx="0" cy="0"/>
          <a:chOff x="0" y="0"/>
          <a:chExt cx="0" cy="0"/>
        </a:xfrm>
      </p:grpSpPr>
      <p:sp>
        <p:nvSpPr>
          <p:cNvPr id="20" name="Google Shape;20;p15"/>
          <p:cNvSpPr txBox="1"/>
          <p:nvPr>
            <p:ph type="title"/>
          </p:nvPr>
        </p:nvSpPr>
        <p:spPr>
          <a:xfrm>
            <a:off x="2231136" y="964692"/>
            <a:ext cx="7729728" cy="1188720"/>
          </a:xfrm>
          <a:prstGeom prst="rect">
            <a:avLst/>
          </a:prstGeom>
          <a:solidFill>
            <a:schemeClr val="lt1"/>
          </a:solidFill>
          <a:ln cap="sq" cmpd="sng" w="31750">
            <a:solidFill>
              <a:srgbClr val="3F3F3F"/>
            </a:solidFill>
            <a:prstDash val="solid"/>
            <a:miter lim="800000"/>
            <a:headEnd len="sm" w="sm" type="none"/>
            <a:tailEnd len="sm" w="sm" type="none"/>
          </a:ln>
        </p:spPr>
        <p:txBody>
          <a:bodyPr anchorCtr="0" anchor="ctr" bIns="182875" lIns="182875" spcFirstLastPara="1" rIns="182875" wrap="square" tIns="182875">
            <a:normAutofit/>
          </a:bodyPr>
          <a:lstStyle>
            <a:lvl1pPr lvl="0" algn="ctr">
              <a:lnSpc>
                <a:spcPct val="90000"/>
              </a:lnSpc>
              <a:spcBef>
                <a:spcPts val="0"/>
              </a:spcBef>
              <a:spcAft>
                <a:spcPts val="0"/>
              </a:spcAft>
              <a:buClr>
                <a:srgbClr val="262626"/>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1" name="Google Shape;21;p15"/>
          <p:cNvSpPr txBox="1"/>
          <p:nvPr>
            <p:ph idx="10" type="dt"/>
          </p:nvPr>
        </p:nvSpPr>
        <p:spPr>
          <a:xfrm>
            <a:off x="7821429" y="6238816"/>
            <a:ext cx="2753746" cy="32396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2" name="Google Shape;22;p15"/>
          <p:cNvSpPr txBox="1"/>
          <p:nvPr>
            <p:ph idx="11" type="ftr"/>
          </p:nvPr>
        </p:nvSpPr>
        <p:spPr>
          <a:xfrm>
            <a:off x="1600200" y="6236208"/>
            <a:ext cx="5901189" cy="32004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3" name="Google Shape;23;p15"/>
          <p:cNvSpPr/>
          <p:nvPr>
            <p:ph idx="12" type="sldNum"/>
          </p:nvPr>
        </p:nvSpPr>
        <p:spPr>
          <a:xfrm>
            <a:off x="10758922" y="6217920"/>
            <a:ext cx="365760" cy="365760"/>
          </a:xfrm>
          <a:prstGeom prst="ellipse">
            <a:avLst/>
          </a:prstGeom>
          <a:solidFill>
            <a:srgbClr val="1D1D1D">
              <a:alpha val="69803"/>
            </a:srgbClr>
          </a:solidFill>
          <a:ln>
            <a:noFill/>
          </a:ln>
        </p:spPr>
        <p:txBody>
          <a:bodyPr anchorCtr="0" anchor="ctr" bIns="45700" lIns="18275" spcFirstLastPara="1" rIns="1827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accent2"/>
        </a:solidFill>
      </p:bgPr>
    </p:bg>
    <p:spTree>
      <p:nvGrpSpPr>
        <p:cNvPr id="24" name="Shape 24"/>
        <p:cNvGrpSpPr/>
        <p:nvPr/>
      </p:nvGrpSpPr>
      <p:grpSpPr>
        <a:xfrm>
          <a:off x="0" y="0"/>
          <a:ext cx="0" cy="0"/>
          <a:chOff x="0" y="0"/>
          <a:chExt cx="0" cy="0"/>
        </a:xfrm>
      </p:grpSpPr>
      <p:sp>
        <p:nvSpPr>
          <p:cNvPr id="25" name="Google Shape;25;p16"/>
          <p:cNvSpPr txBox="1"/>
          <p:nvPr>
            <p:ph type="ctrTitle"/>
          </p:nvPr>
        </p:nvSpPr>
        <p:spPr>
          <a:xfrm>
            <a:off x="1600200" y="2386744"/>
            <a:ext cx="8991600" cy="1645920"/>
          </a:xfrm>
          <a:prstGeom prst="rect">
            <a:avLst/>
          </a:prstGeom>
          <a:solidFill>
            <a:srgbClr val="FFFFFF"/>
          </a:solidFill>
          <a:ln cap="flat" cmpd="sng" w="38100">
            <a:solidFill>
              <a:srgbClr val="404040"/>
            </a:solidFill>
            <a:prstDash val="solid"/>
            <a:round/>
            <a:headEnd len="sm" w="sm" type="none"/>
            <a:tailEnd len="sm" w="sm" type="none"/>
          </a:ln>
        </p:spPr>
        <p:txBody>
          <a:bodyPr anchorCtr="1" anchor="ctr" bIns="182875" lIns="274300" spcFirstLastPara="1" rIns="274300" wrap="square" tIns="182875">
            <a:normAutofit/>
          </a:bodyPr>
          <a:lstStyle>
            <a:lvl1pPr lvl="0" algn="ctr">
              <a:lnSpc>
                <a:spcPct val="90000"/>
              </a:lnSpc>
              <a:spcBef>
                <a:spcPts val="0"/>
              </a:spcBef>
              <a:spcAft>
                <a:spcPts val="0"/>
              </a:spcAft>
              <a:buClr>
                <a:srgbClr val="262626"/>
              </a:buClr>
              <a:buSzPts val="3800"/>
              <a:buFont typeface="Gill Sans"/>
              <a:buNone/>
              <a:defRPr sz="3800">
                <a:solidFill>
                  <a:srgbClr val="262626"/>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6" name="Google Shape;26;p16"/>
          <p:cNvSpPr txBox="1"/>
          <p:nvPr>
            <p:ph idx="1" type="subTitle"/>
          </p:nvPr>
        </p:nvSpPr>
        <p:spPr>
          <a:xfrm>
            <a:off x="2695194" y="4352544"/>
            <a:ext cx="6801612" cy="1239894"/>
          </a:xfrm>
          <a:prstGeom prst="rect">
            <a:avLst/>
          </a:prstGeom>
          <a:noFill/>
          <a:ln>
            <a:noFill/>
          </a:ln>
        </p:spPr>
        <p:txBody>
          <a:bodyPr anchorCtr="0" anchor="t" bIns="45700" lIns="91425" spcFirstLastPara="1" rIns="91425" wrap="square" tIns="45700">
            <a:normAutofit/>
          </a:bodyPr>
          <a:lstStyle>
            <a:lvl1pPr lvl="0" algn="ctr">
              <a:lnSpc>
                <a:spcPct val="100000"/>
              </a:lnSpc>
              <a:spcBef>
                <a:spcPts val="1000"/>
              </a:spcBef>
              <a:spcAft>
                <a:spcPts val="0"/>
              </a:spcAft>
              <a:buSzPts val="2000"/>
              <a:buNone/>
              <a:defRPr sz="2000">
                <a:solidFill>
                  <a:srgbClr val="FEFEFE"/>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100000"/>
              </a:lnSpc>
              <a:spcBef>
                <a:spcPts val="1000"/>
              </a:spcBef>
              <a:spcAft>
                <a:spcPts val="0"/>
              </a:spcAft>
              <a:buSzPts val="1600"/>
              <a:buNone/>
              <a:defRPr sz="1600"/>
            </a:lvl6pPr>
            <a:lvl7pPr lvl="6" algn="ctr">
              <a:lnSpc>
                <a:spcPct val="100000"/>
              </a:lnSpc>
              <a:spcBef>
                <a:spcPts val="1000"/>
              </a:spcBef>
              <a:spcAft>
                <a:spcPts val="0"/>
              </a:spcAft>
              <a:buSzPts val="1600"/>
              <a:buNone/>
              <a:defRPr sz="1600"/>
            </a:lvl7pPr>
            <a:lvl8pPr lvl="7" algn="ctr">
              <a:lnSpc>
                <a:spcPct val="100000"/>
              </a:lnSpc>
              <a:spcBef>
                <a:spcPts val="1000"/>
              </a:spcBef>
              <a:spcAft>
                <a:spcPts val="0"/>
              </a:spcAft>
              <a:buSzPts val="1600"/>
              <a:buNone/>
              <a:defRPr sz="1600"/>
            </a:lvl8pPr>
            <a:lvl9pPr lvl="8" algn="ctr">
              <a:lnSpc>
                <a:spcPct val="100000"/>
              </a:lnSpc>
              <a:spcBef>
                <a:spcPts val="1000"/>
              </a:spcBef>
              <a:spcAft>
                <a:spcPts val="0"/>
              </a:spcAft>
              <a:buSzPts val="1600"/>
              <a:buNone/>
              <a:defRPr sz="1600"/>
            </a:lvl9pPr>
          </a:lstStyle>
          <a:p/>
        </p:txBody>
      </p:sp>
      <p:sp>
        <p:nvSpPr>
          <p:cNvPr id="27" name="Google Shape;27;p16"/>
          <p:cNvSpPr txBox="1"/>
          <p:nvPr>
            <p:ph idx="10" type="dt"/>
          </p:nvPr>
        </p:nvSpPr>
        <p:spPr>
          <a:xfrm>
            <a:off x="7821429" y="6238816"/>
            <a:ext cx="2753746" cy="32396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8" name="Google Shape;28;p16"/>
          <p:cNvSpPr txBox="1"/>
          <p:nvPr>
            <p:ph idx="11" type="ftr"/>
          </p:nvPr>
        </p:nvSpPr>
        <p:spPr>
          <a:xfrm>
            <a:off x="1600200" y="6236208"/>
            <a:ext cx="5901189" cy="32004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9" name="Google Shape;29;p16"/>
          <p:cNvSpPr/>
          <p:nvPr>
            <p:ph idx="12" type="sldNum"/>
          </p:nvPr>
        </p:nvSpPr>
        <p:spPr>
          <a:xfrm>
            <a:off x="10758922" y="6217920"/>
            <a:ext cx="365760" cy="365760"/>
          </a:xfrm>
          <a:prstGeom prst="ellipse">
            <a:avLst/>
          </a:prstGeom>
          <a:solidFill>
            <a:srgbClr val="1D1D1D">
              <a:alpha val="69803"/>
            </a:srgbClr>
          </a:solidFill>
          <a:ln>
            <a:noFill/>
          </a:ln>
        </p:spPr>
        <p:txBody>
          <a:bodyPr anchorCtr="0" anchor="ctr" bIns="45700" lIns="18275" spcFirstLastPara="1" rIns="1827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30" name="Shape 30"/>
        <p:cNvGrpSpPr/>
        <p:nvPr/>
      </p:nvGrpSpPr>
      <p:grpSpPr>
        <a:xfrm>
          <a:off x="0" y="0"/>
          <a:ext cx="0" cy="0"/>
          <a:chOff x="0" y="0"/>
          <a:chExt cx="0" cy="0"/>
        </a:xfrm>
      </p:grpSpPr>
      <p:sp>
        <p:nvSpPr>
          <p:cNvPr id="31" name="Google Shape;31;p17"/>
          <p:cNvSpPr txBox="1"/>
          <p:nvPr>
            <p:ph type="title"/>
          </p:nvPr>
        </p:nvSpPr>
        <p:spPr>
          <a:xfrm>
            <a:off x="2231136" y="964692"/>
            <a:ext cx="7729728" cy="1188720"/>
          </a:xfrm>
          <a:prstGeom prst="rect">
            <a:avLst/>
          </a:prstGeom>
          <a:solidFill>
            <a:schemeClr val="lt1"/>
          </a:solidFill>
          <a:ln cap="sq" cmpd="sng" w="31750">
            <a:solidFill>
              <a:srgbClr val="3F3F3F"/>
            </a:solidFill>
            <a:prstDash val="solid"/>
            <a:miter lim="800000"/>
            <a:headEnd len="sm" w="sm" type="none"/>
            <a:tailEnd len="sm" w="sm" type="none"/>
          </a:ln>
        </p:spPr>
        <p:txBody>
          <a:bodyPr anchorCtr="0" anchor="ctr" bIns="182875" lIns="182875" spcFirstLastPara="1" rIns="182875" wrap="square" tIns="182875">
            <a:normAutofit/>
          </a:bodyPr>
          <a:lstStyle>
            <a:lvl1pPr lvl="0" algn="ctr">
              <a:lnSpc>
                <a:spcPct val="90000"/>
              </a:lnSpc>
              <a:spcBef>
                <a:spcPts val="0"/>
              </a:spcBef>
              <a:spcAft>
                <a:spcPts val="0"/>
              </a:spcAft>
              <a:buClr>
                <a:srgbClr val="262626"/>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2" name="Google Shape;32;p17"/>
          <p:cNvSpPr txBox="1"/>
          <p:nvPr>
            <p:ph idx="1" type="body"/>
          </p:nvPr>
        </p:nvSpPr>
        <p:spPr>
          <a:xfrm>
            <a:off x="2231136" y="2638044"/>
            <a:ext cx="7729728" cy="3101983"/>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1000"/>
              </a:spcBef>
              <a:spcAft>
                <a:spcPts val="0"/>
              </a:spcAft>
              <a:buSzPts val="1800"/>
              <a:buChar char="•"/>
              <a:defRPr/>
            </a:lvl1pPr>
            <a:lvl2pPr indent="-342900" lvl="1" marL="914400" algn="l">
              <a:lnSpc>
                <a:spcPct val="100000"/>
              </a:lnSpc>
              <a:spcBef>
                <a:spcPts val="1000"/>
              </a:spcBef>
              <a:spcAft>
                <a:spcPts val="0"/>
              </a:spcAft>
              <a:buSzPts val="1800"/>
              <a:buChar char="•"/>
              <a:defRPr/>
            </a:lvl2pPr>
            <a:lvl3pPr indent="-342900" lvl="2" marL="1371600" algn="l">
              <a:lnSpc>
                <a:spcPct val="100000"/>
              </a:lnSpc>
              <a:spcBef>
                <a:spcPts val="1000"/>
              </a:spcBef>
              <a:spcAft>
                <a:spcPts val="0"/>
              </a:spcAft>
              <a:buSzPts val="1800"/>
              <a:buChar char="•"/>
              <a:defRPr/>
            </a:lvl3pPr>
            <a:lvl4pPr indent="-342900" lvl="3" marL="1828800" algn="l">
              <a:lnSpc>
                <a:spcPct val="100000"/>
              </a:lnSpc>
              <a:spcBef>
                <a:spcPts val="1000"/>
              </a:spcBef>
              <a:spcAft>
                <a:spcPts val="0"/>
              </a:spcAft>
              <a:buSzPts val="1800"/>
              <a:buChar char="•"/>
              <a:defRPr/>
            </a:lvl4pPr>
            <a:lvl5pPr indent="-342900" lvl="4" marL="2286000" algn="l">
              <a:lnSpc>
                <a:spcPct val="100000"/>
              </a:lnSpc>
              <a:spcBef>
                <a:spcPts val="1000"/>
              </a:spcBef>
              <a:spcAft>
                <a:spcPts val="0"/>
              </a:spcAft>
              <a:buSzPts val="1800"/>
              <a:buChar char="•"/>
              <a:defRPr/>
            </a:lvl5pPr>
            <a:lvl6pPr indent="-342900" lvl="5" marL="2743200" algn="l">
              <a:lnSpc>
                <a:spcPct val="100000"/>
              </a:lnSpc>
              <a:spcBef>
                <a:spcPts val="1000"/>
              </a:spcBef>
              <a:spcAft>
                <a:spcPts val="0"/>
              </a:spcAft>
              <a:buSzPts val="1800"/>
              <a:buChar char="•"/>
              <a:defRPr/>
            </a:lvl6pPr>
            <a:lvl7pPr indent="-342900" lvl="6" marL="3200400" algn="l">
              <a:lnSpc>
                <a:spcPct val="100000"/>
              </a:lnSpc>
              <a:spcBef>
                <a:spcPts val="1000"/>
              </a:spcBef>
              <a:spcAft>
                <a:spcPts val="0"/>
              </a:spcAft>
              <a:buSzPts val="1800"/>
              <a:buChar char="•"/>
              <a:defRPr/>
            </a:lvl7pPr>
            <a:lvl8pPr indent="-342900" lvl="7" marL="3657600" algn="l">
              <a:lnSpc>
                <a:spcPct val="100000"/>
              </a:lnSpc>
              <a:spcBef>
                <a:spcPts val="1000"/>
              </a:spcBef>
              <a:spcAft>
                <a:spcPts val="0"/>
              </a:spcAft>
              <a:buSzPts val="1800"/>
              <a:buChar char="•"/>
              <a:defRPr/>
            </a:lvl8pPr>
            <a:lvl9pPr indent="-342900" lvl="8" marL="4114800" algn="l">
              <a:lnSpc>
                <a:spcPct val="100000"/>
              </a:lnSpc>
              <a:spcBef>
                <a:spcPts val="1000"/>
              </a:spcBef>
              <a:spcAft>
                <a:spcPts val="0"/>
              </a:spcAft>
              <a:buSzPts val="1800"/>
              <a:buChar char="•"/>
              <a:defRPr/>
            </a:lvl9pPr>
          </a:lstStyle>
          <a:p/>
        </p:txBody>
      </p:sp>
      <p:sp>
        <p:nvSpPr>
          <p:cNvPr id="33" name="Google Shape;33;p17"/>
          <p:cNvSpPr txBox="1"/>
          <p:nvPr>
            <p:ph idx="10" type="dt"/>
          </p:nvPr>
        </p:nvSpPr>
        <p:spPr>
          <a:xfrm>
            <a:off x="7821429" y="6238816"/>
            <a:ext cx="2753746" cy="32396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4" name="Google Shape;34;p17"/>
          <p:cNvSpPr txBox="1"/>
          <p:nvPr>
            <p:ph idx="11" type="ftr"/>
          </p:nvPr>
        </p:nvSpPr>
        <p:spPr>
          <a:xfrm>
            <a:off x="1600200" y="6236208"/>
            <a:ext cx="5901189" cy="32004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 name="Google Shape;35;p17"/>
          <p:cNvSpPr/>
          <p:nvPr>
            <p:ph idx="12" type="sldNum"/>
          </p:nvPr>
        </p:nvSpPr>
        <p:spPr>
          <a:xfrm>
            <a:off x="10758922" y="6217920"/>
            <a:ext cx="365760" cy="365760"/>
          </a:xfrm>
          <a:prstGeom prst="ellipse">
            <a:avLst/>
          </a:prstGeom>
          <a:solidFill>
            <a:srgbClr val="1D1D1D">
              <a:alpha val="69803"/>
            </a:srgbClr>
          </a:solidFill>
          <a:ln>
            <a:noFill/>
          </a:ln>
        </p:spPr>
        <p:txBody>
          <a:bodyPr anchorCtr="0" anchor="ctr" bIns="45700" lIns="18275" spcFirstLastPara="1" rIns="1827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accent1"/>
        </a:solidFill>
      </p:bgPr>
    </p:bg>
    <p:spTree>
      <p:nvGrpSpPr>
        <p:cNvPr id="36" name="Shape 36"/>
        <p:cNvGrpSpPr/>
        <p:nvPr/>
      </p:nvGrpSpPr>
      <p:grpSpPr>
        <a:xfrm>
          <a:off x="0" y="0"/>
          <a:ext cx="0" cy="0"/>
          <a:chOff x="0" y="0"/>
          <a:chExt cx="0" cy="0"/>
        </a:xfrm>
      </p:grpSpPr>
      <p:sp>
        <p:nvSpPr>
          <p:cNvPr id="37" name="Google Shape;37;p18"/>
          <p:cNvSpPr txBox="1"/>
          <p:nvPr>
            <p:ph type="title"/>
          </p:nvPr>
        </p:nvSpPr>
        <p:spPr>
          <a:xfrm>
            <a:off x="1600200" y="2386744"/>
            <a:ext cx="8991600" cy="1645920"/>
          </a:xfrm>
          <a:prstGeom prst="rect">
            <a:avLst/>
          </a:prstGeom>
          <a:solidFill>
            <a:srgbClr val="FFFFFF"/>
          </a:solidFill>
          <a:ln cap="flat" cmpd="sng" w="38100">
            <a:solidFill>
              <a:srgbClr val="404040"/>
            </a:solidFill>
            <a:prstDash val="solid"/>
            <a:round/>
            <a:headEnd len="sm" w="sm" type="none"/>
            <a:tailEnd len="sm" w="sm" type="none"/>
          </a:ln>
        </p:spPr>
        <p:txBody>
          <a:bodyPr anchorCtr="1" anchor="ctr" bIns="182875" lIns="274300" spcFirstLastPara="1" rIns="274300" wrap="square" tIns="182875">
            <a:normAutofit/>
          </a:bodyPr>
          <a:lstStyle>
            <a:lvl1pPr lvl="0" algn="ctr">
              <a:lnSpc>
                <a:spcPct val="90000"/>
              </a:lnSpc>
              <a:spcBef>
                <a:spcPts val="0"/>
              </a:spcBef>
              <a:spcAft>
                <a:spcPts val="0"/>
              </a:spcAft>
              <a:buClr>
                <a:srgbClr val="262626"/>
              </a:buClr>
              <a:buSzPts val="3800"/>
              <a:buFont typeface="Gill Sans"/>
              <a:buNone/>
              <a:defRPr sz="3800">
                <a:solidFill>
                  <a:srgbClr val="262626"/>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8" name="Google Shape;38;p18"/>
          <p:cNvSpPr txBox="1"/>
          <p:nvPr>
            <p:ph idx="1" type="body"/>
          </p:nvPr>
        </p:nvSpPr>
        <p:spPr>
          <a:xfrm>
            <a:off x="2695194" y="4352465"/>
            <a:ext cx="6801612" cy="1265082"/>
          </a:xfrm>
          <a:prstGeom prst="rect">
            <a:avLst/>
          </a:prstGeom>
          <a:noFill/>
          <a:ln>
            <a:noFill/>
          </a:ln>
        </p:spPr>
        <p:txBody>
          <a:bodyPr anchorCtr="1" anchor="t" bIns="45700" lIns="91425" spcFirstLastPara="1" rIns="91425" wrap="square" tIns="45700">
            <a:normAutofit/>
          </a:bodyPr>
          <a:lstStyle>
            <a:lvl1pPr indent="-228600" lvl="0" marL="457200" algn="l">
              <a:lnSpc>
                <a:spcPct val="100000"/>
              </a:lnSpc>
              <a:spcBef>
                <a:spcPts val="1000"/>
              </a:spcBef>
              <a:spcAft>
                <a:spcPts val="0"/>
              </a:spcAft>
              <a:buSzPts val="2000"/>
              <a:buNone/>
              <a:defRPr sz="2000">
                <a:solidFill>
                  <a:schemeClr val="lt1"/>
                </a:solidFill>
              </a:defRPr>
            </a:lvl1pPr>
            <a:lvl2pPr indent="-228600" lvl="1" marL="914400" algn="l">
              <a:lnSpc>
                <a:spcPct val="100000"/>
              </a:lnSpc>
              <a:spcBef>
                <a:spcPts val="1000"/>
              </a:spcBef>
              <a:spcAft>
                <a:spcPts val="0"/>
              </a:spcAft>
              <a:buSzPts val="2000"/>
              <a:buNone/>
              <a:defRPr sz="2000">
                <a:solidFill>
                  <a:schemeClr val="lt1"/>
                </a:solidFill>
              </a:defRPr>
            </a:lvl2pPr>
            <a:lvl3pPr indent="-228600" lvl="2" marL="1371600" algn="l">
              <a:lnSpc>
                <a:spcPct val="100000"/>
              </a:lnSpc>
              <a:spcBef>
                <a:spcPts val="1000"/>
              </a:spcBef>
              <a:spcAft>
                <a:spcPts val="0"/>
              </a:spcAft>
              <a:buSzPts val="1800"/>
              <a:buNone/>
              <a:defRPr sz="1800">
                <a:solidFill>
                  <a:schemeClr val="lt1"/>
                </a:solidFill>
              </a:defRPr>
            </a:lvl3pPr>
            <a:lvl4pPr indent="-228600" lvl="3" marL="1828800" algn="l">
              <a:lnSpc>
                <a:spcPct val="100000"/>
              </a:lnSpc>
              <a:spcBef>
                <a:spcPts val="1000"/>
              </a:spcBef>
              <a:spcAft>
                <a:spcPts val="0"/>
              </a:spcAft>
              <a:buSzPts val="1600"/>
              <a:buNone/>
              <a:defRPr sz="1600">
                <a:solidFill>
                  <a:schemeClr val="lt1"/>
                </a:solidFill>
              </a:defRPr>
            </a:lvl4pPr>
            <a:lvl5pPr indent="-228600" lvl="4" marL="2286000" algn="l">
              <a:lnSpc>
                <a:spcPct val="100000"/>
              </a:lnSpc>
              <a:spcBef>
                <a:spcPts val="1000"/>
              </a:spcBef>
              <a:spcAft>
                <a:spcPts val="0"/>
              </a:spcAft>
              <a:buSzPts val="1600"/>
              <a:buNone/>
              <a:defRPr sz="1600">
                <a:solidFill>
                  <a:schemeClr val="lt1"/>
                </a:solidFill>
              </a:defRPr>
            </a:lvl5pPr>
            <a:lvl6pPr indent="-228600" lvl="5" marL="2743200" algn="l">
              <a:lnSpc>
                <a:spcPct val="100000"/>
              </a:lnSpc>
              <a:spcBef>
                <a:spcPts val="1000"/>
              </a:spcBef>
              <a:spcAft>
                <a:spcPts val="0"/>
              </a:spcAft>
              <a:buSzPts val="1600"/>
              <a:buNone/>
              <a:defRPr sz="1600">
                <a:solidFill>
                  <a:schemeClr val="lt1"/>
                </a:solidFill>
              </a:defRPr>
            </a:lvl6pPr>
            <a:lvl7pPr indent="-228600" lvl="6" marL="3200400" algn="l">
              <a:lnSpc>
                <a:spcPct val="100000"/>
              </a:lnSpc>
              <a:spcBef>
                <a:spcPts val="1000"/>
              </a:spcBef>
              <a:spcAft>
                <a:spcPts val="0"/>
              </a:spcAft>
              <a:buSzPts val="1600"/>
              <a:buNone/>
              <a:defRPr sz="1600">
                <a:solidFill>
                  <a:schemeClr val="lt1"/>
                </a:solidFill>
              </a:defRPr>
            </a:lvl7pPr>
            <a:lvl8pPr indent="-228600" lvl="7" marL="3657600" algn="l">
              <a:lnSpc>
                <a:spcPct val="100000"/>
              </a:lnSpc>
              <a:spcBef>
                <a:spcPts val="1000"/>
              </a:spcBef>
              <a:spcAft>
                <a:spcPts val="0"/>
              </a:spcAft>
              <a:buSzPts val="1600"/>
              <a:buNone/>
              <a:defRPr sz="1600">
                <a:solidFill>
                  <a:schemeClr val="lt1"/>
                </a:solidFill>
              </a:defRPr>
            </a:lvl8pPr>
            <a:lvl9pPr indent="-228600" lvl="8" marL="4114800" algn="l">
              <a:lnSpc>
                <a:spcPct val="100000"/>
              </a:lnSpc>
              <a:spcBef>
                <a:spcPts val="1000"/>
              </a:spcBef>
              <a:spcAft>
                <a:spcPts val="0"/>
              </a:spcAft>
              <a:buSzPts val="1600"/>
              <a:buNone/>
              <a:defRPr sz="1600">
                <a:solidFill>
                  <a:schemeClr val="lt1"/>
                </a:solidFill>
              </a:defRPr>
            </a:lvl9pPr>
          </a:lstStyle>
          <a:p/>
        </p:txBody>
      </p:sp>
      <p:sp>
        <p:nvSpPr>
          <p:cNvPr id="39" name="Google Shape;39;p18"/>
          <p:cNvSpPr txBox="1"/>
          <p:nvPr>
            <p:ph idx="10" type="dt"/>
          </p:nvPr>
        </p:nvSpPr>
        <p:spPr>
          <a:xfrm>
            <a:off x="7821429" y="6238816"/>
            <a:ext cx="2753746" cy="32396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0" name="Google Shape;40;p18"/>
          <p:cNvSpPr txBox="1"/>
          <p:nvPr>
            <p:ph idx="11" type="ftr"/>
          </p:nvPr>
        </p:nvSpPr>
        <p:spPr>
          <a:xfrm>
            <a:off x="1600200" y="6236208"/>
            <a:ext cx="5901189" cy="32004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1" name="Google Shape;41;p18"/>
          <p:cNvSpPr/>
          <p:nvPr>
            <p:ph idx="12" type="sldNum"/>
          </p:nvPr>
        </p:nvSpPr>
        <p:spPr>
          <a:xfrm>
            <a:off x="10758922" y="6217920"/>
            <a:ext cx="365760" cy="365760"/>
          </a:xfrm>
          <a:prstGeom prst="ellipse">
            <a:avLst/>
          </a:prstGeom>
          <a:solidFill>
            <a:srgbClr val="1D1D1D">
              <a:alpha val="69803"/>
            </a:srgbClr>
          </a:solidFill>
          <a:ln>
            <a:noFill/>
          </a:ln>
        </p:spPr>
        <p:txBody>
          <a:bodyPr anchorCtr="0" anchor="ctr" bIns="45700" lIns="18275" spcFirstLastPara="1" rIns="1827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42" name="Shape 42"/>
        <p:cNvGrpSpPr/>
        <p:nvPr/>
      </p:nvGrpSpPr>
      <p:grpSpPr>
        <a:xfrm>
          <a:off x="0" y="0"/>
          <a:ext cx="0" cy="0"/>
          <a:chOff x="0" y="0"/>
          <a:chExt cx="0" cy="0"/>
        </a:xfrm>
      </p:grpSpPr>
      <p:sp>
        <p:nvSpPr>
          <p:cNvPr id="43" name="Google Shape;43;p19"/>
          <p:cNvSpPr txBox="1"/>
          <p:nvPr>
            <p:ph type="title"/>
          </p:nvPr>
        </p:nvSpPr>
        <p:spPr>
          <a:xfrm>
            <a:off x="2231136" y="964692"/>
            <a:ext cx="7729728" cy="1188720"/>
          </a:xfrm>
          <a:prstGeom prst="rect">
            <a:avLst/>
          </a:prstGeom>
          <a:solidFill>
            <a:schemeClr val="lt1"/>
          </a:solidFill>
          <a:ln cap="sq" cmpd="sng" w="31750">
            <a:solidFill>
              <a:srgbClr val="3F3F3F"/>
            </a:solidFill>
            <a:prstDash val="solid"/>
            <a:miter lim="800000"/>
            <a:headEnd len="sm" w="sm" type="none"/>
            <a:tailEnd len="sm" w="sm" type="none"/>
          </a:ln>
        </p:spPr>
        <p:txBody>
          <a:bodyPr anchorCtr="0" anchor="ctr" bIns="182875" lIns="182875" spcFirstLastPara="1" rIns="182875" wrap="square" tIns="182875">
            <a:normAutofit/>
          </a:bodyPr>
          <a:lstStyle>
            <a:lvl1pPr lvl="0" algn="ctr">
              <a:lnSpc>
                <a:spcPct val="90000"/>
              </a:lnSpc>
              <a:spcBef>
                <a:spcPts val="0"/>
              </a:spcBef>
              <a:spcAft>
                <a:spcPts val="0"/>
              </a:spcAft>
              <a:buClr>
                <a:srgbClr val="262626"/>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4" name="Google Shape;44;p19"/>
          <p:cNvSpPr txBox="1"/>
          <p:nvPr>
            <p:ph idx="1" type="body"/>
          </p:nvPr>
        </p:nvSpPr>
        <p:spPr>
          <a:xfrm>
            <a:off x="1581912" y="2638044"/>
            <a:ext cx="4271771" cy="3101982"/>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1000"/>
              </a:spcBef>
              <a:spcAft>
                <a:spcPts val="0"/>
              </a:spcAft>
              <a:buSzPts val="1800"/>
              <a:buChar char="•"/>
              <a:defRPr/>
            </a:lvl1pPr>
            <a:lvl2pPr indent="-342900" lvl="1" marL="914400" algn="l">
              <a:lnSpc>
                <a:spcPct val="100000"/>
              </a:lnSpc>
              <a:spcBef>
                <a:spcPts val="1000"/>
              </a:spcBef>
              <a:spcAft>
                <a:spcPts val="0"/>
              </a:spcAft>
              <a:buSzPts val="1800"/>
              <a:buChar char="•"/>
              <a:defRPr/>
            </a:lvl2pPr>
            <a:lvl3pPr indent="-342900" lvl="2" marL="1371600" algn="l">
              <a:lnSpc>
                <a:spcPct val="100000"/>
              </a:lnSpc>
              <a:spcBef>
                <a:spcPts val="1000"/>
              </a:spcBef>
              <a:spcAft>
                <a:spcPts val="0"/>
              </a:spcAft>
              <a:buSzPts val="1800"/>
              <a:buChar char="•"/>
              <a:defRPr/>
            </a:lvl3pPr>
            <a:lvl4pPr indent="-342900" lvl="3" marL="1828800" algn="l">
              <a:lnSpc>
                <a:spcPct val="100000"/>
              </a:lnSpc>
              <a:spcBef>
                <a:spcPts val="1000"/>
              </a:spcBef>
              <a:spcAft>
                <a:spcPts val="0"/>
              </a:spcAft>
              <a:buSzPts val="1800"/>
              <a:buChar char="•"/>
              <a:defRPr/>
            </a:lvl4pPr>
            <a:lvl5pPr indent="-342900" lvl="4" marL="2286000" algn="l">
              <a:lnSpc>
                <a:spcPct val="100000"/>
              </a:lnSpc>
              <a:spcBef>
                <a:spcPts val="1000"/>
              </a:spcBef>
              <a:spcAft>
                <a:spcPts val="0"/>
              </a:spcAft>
              <a:buSzPts val="1800"/>
              <a:buChar char="•"/>
              <a:defRPr/>
            </a:lvl5pPr>
            <a:lvl6pPr indent="-342900" lvl="5" marL="2743200" algn="l">
              <a:lnSpc>
                <a:spcPct val="100000"/>
              </a:lnSpc>
              <a:spcBef>
                <a:spcPts val="1000"/>
              </a:spcBef>
              <a:spcAft>
                <a:spcPts val="0"/>
              </a:spcAft>
              <a:buSzPts val="1800"/>
              <a:buChar char="•"/>
              <a:defRPr/>
            </a:lvl6pPr>
            <a:lvl7pPr indent="-342900" lvl="6" marL="3200400" algn="l">
              <a:lnSpc>
                <a:spcPct val="100000"/>
              </a:lnSpc>
              <a:spcBef>
                <a:spcPts val="1000"/>
              </a:spcBef>
              <a:spcAft>
                <a:spcPts val="0"/>
              </a:spcAft>
              <a:buSzPts val="1800"/>
              <a:buChar char="•"/>
              <a:defRPr/>
            </a:lvl7pPr>
            <a:lvl8pPr indent="-342900" lvl="7" marL="3657600" algn="l">
              <a:lnSpc>
                <a:spcPct val="100000"/>
              </a:lnSpc>
              <a:spcBef>
                <a:spcPts val="1000"/>
              </a:spcBef>
              <a:spcAft>
                <a:spcPts val="0"/>
              </a:spcAft>
              <a:buSzPts val="1800"/>
              <a:buChar char="•"/>
              <a:defRPr/>
            </a:lvl8pPr>
            <a:lvl9pPr indent="-342900" lvl="8" marL="4114800" algn="l">
              <a:lnSpc>
                <a:spcPct val="100000"/>
              </a:lnSpc>
              <a:spcBef>
                <a:spcPts val="1000"/>
              </a:spcBef>
              <a:spcAft>
                <a:spcPts val="0"/>
              </a:spcAft>
              <a:buSzPts val="1800"/>
              <a:buChar char="•"/>
              <a:defRPr/>
            </a:lvl9pPr>
          </a:lstStyle>
          <a:p/>
        </p:txBody>
      </p:sp>
      <p:sp>
        <p:nvSpPr>
          <p:cNvPr id="45" name="Google Shape;45;p19"/>
          <p:cNvSpPr txBox="1"/>
          <p:nvPr>
            <p:ph idx="2" type="body"/>
          </p:nvPr>
        </p:nvSpPr>
        <p:spPr>
          <a:xfrm>
            <a:off x="6338315" y="2638044"/>
            <a:ext cx="4270247" cy="3101982"/>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1000"/>
              </a:spcBef>
              <a:spcAft>
                <a:spcPts val="0"/>
              </a:spcAft>
              <a:buSzPts val="1800"/>
              <a:buChar char="•"/>
              <a:defRPr/>
            </a:lvl1pPr>
            <a:lvl2pPr indent="-342900" lvl="1" marL="914400" algn="l">
              <a:lnSpc>
                <a:spcPct val="100000"/>
              </a:lnSpc>
              <a:spcBef>
                <a:spcPts val="1000"/>
              </a:spcBef>
              <a:spcAft>
                <a:spcPts val="0"/>
              </a:spcAft>
              <a:buSzPts val="1800"/>
              <a:buChar char="•"/>
              <a:defRPr/>
            </a:lvl2pPr>
            <a:lvl3pPr indent="-342900" lvl="2" marL="1371600" algn="l">
              <a:lnSpc>
                <a:spcPct val="100000"/>
              </a:lnSpc>
              <a:spcBef>
                <a:spcPts val="1000"/>
              </a:spcBef>
              <a:spcAft>
                <a:spcPts val="0"/>
              </a:spcAft>
              <a:buSzPts val="1800"/>
              <a:buChar char="•"/>
              <a:defRPr/>
            </a:lvl3pPr>
            <a:lvl4pPr indent="-342900" lvl="3" marL="1828800" algn="l">
              <a:lnSpc>
                <a:spcPct val="100000"/>
              </a:lnSpc>
              <a:spcBef>
                <a:spcPts val="1000"/>
              </a:spcBef>
              <a:spcAft>
                <a:spcPts val="0"/>
              </a:spcAft>
              <a:buSzPts val="1800"/>
              <a:buChar char="•"/>
              <a:defRPr/>
            </a:lvl4pPr>
            <a:lvl5pPr indent="-342900" lvl="4" marL="2286000" algn="l">
              <a:lnSpc>
                <a:spcPct val="100000"/>
              </a:lnSpc>
              <a:spcBef>
                <a:spcPts val="1000"/>
              </a:spcBef>
              <a:spcAft>
                <a:spcPts val="0"/>
              </a:spcAft>
              <a:buSzPts val="1800"/>
              <a:buChar char="•"/>
              <a:defRPr/>
            </a:lvl5pPr>
            <a:lvl6pPr indent="-342900" lvl="5" marL="2743200" algn="l">
              <a:lnSpc>
                <a:spcPct val="100000"/>
              </a:lnSpc>
              <a:spcBef>
                <a:spcPts val="1000"/>
              </a:spcBef>
              <a:spcAft>
                <a:spcPts val="0"/>
              </a:spcAft>
              <a:buSzPts val="1800"/>
              <a:buChar char="•"/>
              <a:defRPr/>
            </a:lvl6pPr>
            <a:lvl7pPr indent="-342900" lvl="6" marL="3200400" algn="l">
              <a:lnSpc>
                <a:spcPct val="100000"/>
              </a:lnSpc>
              <a:spcBef>
                <a:spcPts val="1000"/>
              </a:spcBef>
              <a:spcAft>
                <a:spcPts val="0"/>
              </a:spcAft>
              <a:buSzPts val="1800"/>
              <a:buChar char="•"/>
              <a:defRPr/>
            </a:lvl7pPr>
            <a:lvl8pPr indent="-342900" lvl="7" marL="3657600" algn="l">
              <a:lnSpc>
                <a:spcPct val="100000"/>
              </a:lnSpc>
              <a:spcBef>
                <a:spcPts val="1000"/>
              </a:spcBef>
              <a:spcAft>
                <a:spcPts val="0"/>
              </a:spcAft>
              <a:buSzPts val="1800"/>
              <a:buChar char="•"/>
              <a:defRPr/>
            </a:lvl8pPr>
            <a:lvl9pPr indent="-342900" lvl="8" marL="4114800" algn="l">
              <a:lnSpc>
                <a:spcPct val="100000"/>
              </a:lnSpc>
              <a:spcBef>
                <a:spcPts val="1000"/>
              </a:spcBef>
              <a:spcAft>
                <a:spcPts val="0"/>
              </a:spcAft>
              <a:buSzPts val="1800"/>
              <a:buChar char="•"/>
              <a:defRPr/>
            </a:lvl9pPr>
          </a:lstStyle>
          <a:p/>
        </p:txBody>
      </p:sp>
      <p:sp>
        <p:nvSpPr>
          <p:cNvPr id="46" name="Google Shape;46;p19"/>
          <p:cNvSpPr txBox="1"/>
          <p:nvPr>
            <p:ph idx="10" type="dt"/>
          </p:nvPr>
        </p:nvSpPr>
        <p:spPr>
          <a:xfrm>
            <a:off x="7821429" y="6238816"/>
            <a:ext cx="2753746" cy="32396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 name="Google Shape;47;p19"/>
          <p:cNvSpPr txBox="1"/>
          <p:nvPr>
            <p:ph idx="11" type="ftr"/>
          </p:nvPr>
        </p:nvSpPr>
        <p:spPr>
          <a:xfrm>
            <a:off x="1600200" y="6236208"/>
            <a:ext cx="5901189" cy="32004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19"/>
          <p:cNvSpPr/>
          <p:nvPr>
            <p:ph idx="12" type="sldNum"/>
          </p:nvPr>
        </p:nvSpPr>
        <p:spPr>
          <a:xfrm>
            <a:off x="10758922" y="6217920"/>
            <a:ext cx="365760" cy="365760"/>
          </a:xfrm>
          <a:prstGeom prst="ellipse">
            <a:avLst/>
          </a:prstGeom>
          <a:solidFill>
            <a:srgbClr val="1D1D1D">
              <a:alpha val="69803"/>
            </a:srgbClr>
          </a:solidFill>
          <a:ln>
            <a:noFill/>
          </a:ln>
        </p:spPr>
        <p:txBody>
          <a:bodyPr anchorCtr="0" anchor="ctr" bIns="45700" lIns="18275" spcFirstLastPara="1" rIns="1827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9" name="Shape 49"/>
        <p:cNvGrpSpPr/>
        <p:nvPr/>
      </p:nvGrpSpPr>
      <p:grpSpPr>
        <a:xfrm>
          <a:off x="0" y="0"/>
          <a:ext cx="0" cy="0"/>
          <a:chOff x="0" y="0"/>
          <a:chExt cx="0" cy="0"/>
        </a:xfrm>
      </p:grpSpPr>
      <p:sp>
        <p:nvSpPr>
          <p:cNvPr id="50" name="Google Shape;50;p20"/>
          <p:cNvSpPr txBox="1"/>
          <p:nvPr>
            <p:ph idx="1" type="body"/>
          </p:nvPr>
        </p:nvSpPr>
        <p:spPr>
          <a:xfrm>
            <a:off x="1583436" y="2313433"/>
            <a:ext cx="4270248" cy="704087"/>
          </a:xfrm>
          <a:prstGeom prst="rect">
            <a:avLst/>
          </a:prstGeom>
          <a:noFill/>
          <a:ln>
            <a:noFill/>
          </a:ln>
        </p:spPr>
        <p:txBody>
          <a:bodyPr anchorCtr="1" anchor="b" bIns="45700" lIns="91425" spcFirstLastPara="1" rIns="91425" wrap="square" tIns="45700">
            <a:normAutofit/>
          </a:bodyPr>
          <a:lstStyle>
            <a:lvl1pPr indent="-228600" lvl="0" marL="457200" algn="ctr">
              <a:lnSpc>
                <a:spcPct val="100000"/>
              </a:lnSpc>
              <a:spcBef>
                <a:spcPts val="1000"/>
              </a:spcBef>
              <a:spcAft>
                <a:spcPts val="0"/>
              </a:spcAft>
              <a:buSzPts val="1900"/>
              <a:buNone/>
              <a:defRPr b="0" sz="1900" cap="none">
                <a:solidFill>
                  <a:schemeClr val="accent2"/>
                </a:solidFill>
              </a:defRPr>
            </a:lvl1pPr>
            <a:lvl2pPr indent="-228600" lvl="1" marL="914400" algn="l">
              <a:lnSpc>
                <a:spcPct val="100000"/>
              </a:lnSpc>
              <a:spcBef>
                <a:spcPts val="1000"/>
              </a:spcBef>
              <a:spcAft>
                <a:spcPts val="0"/>
              </a:spcAft>
              <a:buSzPts val="1900"/>
              <a:buNone/>
              <a:defRPr b="1" sz="1900"/>
            </a:lvl2pPr>
            <a:lvl3pPr indent="-228600" lvl="2" marL="1371600" algn="l">
              <a:lnSpc>
                <a:spcPct val="100000"/>
              </a:lnSpc>
              <a:spcBef>
                <a:spcPts val="1000"/>
              </a:spcBef>
              <a:spcAft>
                <a:spcPts val="0"/>
              </a:spcAft>
              <a:buSzPts val="1800"/>
              <a:buNone/>
              <a:defRPr b="1" sz="1800"/>
            </a:lvl3pPr>
            <a:lvl4pPr indent="-228600" lvl="3" marL="1828800" algn="l">
              <a:lnSpc>
                <a:spcPct val="100000"/>
              </a:lnSpc>
              <a:spcBef>
                <a:spcPts val="1000"/>
              </a:spcBef>
              <a:spcAft>
                <a:spcPts val="0"/>
              </a:spcAft>
              <a:buSzPts val="1600"/>
              <a:buNone/>
              <a:defRPr b="1" sz="1600"/>
            </a:lvl4pPr>
            <a:lvl5pPr indent="-228600" lvl="4" marL="2286000" algn="l">
              <a:lnSpc>
                <a:spcPct val="100000"/>
              </a:lnSpc>
              <a:spcBef>
                <a:spcPts val="1000"/>
              </a:spcBef>
              <a:spcAft>
                <a:spcPts val="0"/>
              </a:spcAft>
              <a:buSzPts val="1600"/>
              <a:buNone/>
              <a:defRPr b="1" sz="1600"/>
            </a:lvl5pPr>
            <a:lvl6pPr indent="-228600" lvl="5" marL="2743200" algn="l">
              <a:lnSpc>
                <a:spcPct val="100000"/>
              </a:lnSpc>
              <a:spcBef>
                <a:spcPts val="1000"/>
              </a:spcBef>
              <a:spcAft>
                <a:spcPts val="0"/>
              </a:spcAft>
              <a:buSzPts val="1600"/>
              <a:buNone/>
              <a:defRPr b="1" sz="1600"/>
            </a:lvl6pPr>
            <a:lvl7pPr indent="-228600" lvl="6" marL="3200400" algn="l">
              <a:lnSpc>
                <a:spcPct val="100000"/>
              </a:lnSpc>
              <a:spcBef>
                <a:spcPts val="1000"/>
              </a:spcBef>
              <a:spcAft>
                <a:spcPts val="0"/>
              </a:spcAft>
              <a:buSzPts val="1600"/>
              <a:buNone/>
              <a:defRPr b="1" sz="1600"/>
            </a:lvl7pPr>
            <a:lvl8pPr indent="-228600" lvl="7" marL="3657600" algn="l">
              <a:lnSpc>
                <a:spcPct val="100000"/>
              </a:lnSpc>
              <a:spcBef>
                <a:spcPts val="1000"/>
              </a:spcBef>
              <a:spcAft>
                <a:spcPts val="0"/>
              </a:spcAft>
              <a:buSzPts val="1600"/>
              <a:buNone/>
              <a:defRPr b="1" sz="1600"/>
            </a:lvl8pPr>
            <a:lvl9pPr indent="-228600" lvl="8" marL="4114800" algn="l">
              <a:lnSpc>
                <a:spcPct val="100000"/>
              </a:lnSpc>
              <a:spcBef>
                <a:spcPts val="1000"/>
              </a:spcBef>
              <a:spcAft>
                <a:spcPts val="0"/>
              </a:spcAft>
              <a:buSzPts val="1600"/>
              <a:buNone/>
              <a:defRPr b="1" sz="1600"/>
            </a:lvl9pPr>
          </a:lstStyle>
          <a:p/>
        </p:txBody>
      </p:sp>
      <p:sp>
        <p:nvSpPr>
          <p:cNvPr id="51" name="Google Shape;51;p20"/>
          <p:cNvSpPr txBox="1"/>
          <p:nvPr>
            <p:ph idx="2" type="body"/>
          </p:nvPr>
        </p:nvSpPr>
        <p:spPr>
          <a:xfrm>
            <a:off x="1583436" y="3143250"/>
            <a:ext cx="4270248" cy="2596776"/>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1000"/>
              </a:spcBef>
              <a:spcAft>
                <a:spcPts val="0"/>
              </a:spcAft>
              <a:buSzPts val="1800"/>
              <a:buChar char="•"/>
              <a:defRPr/>
            </a:lvl1pPr>
            <a:lvl2pPr indent="-342900" lvl="1" marL="914400" algn="l">
              <a:lnSpc>
                <a:spcPct val="100000"/>
              </a:lnSpc>
              <a:spcBef>
                <a:spcPts val="1000"/>
              </a:spcBef>
              <a:spcAft>
                <a:spcPts val="0"/>
              </a:spcAft>
              <a:buSzPts val="1800"/>
              <a:buChar char="•"/>
              <a:defRPr/>
            </a:lvl2pPr>
            <a:lvl3pPr indent="-342900" lvl="2" marL="1371600" algn="l">
              <a:lnSpc>
                <a:spcPct val="100000"/>
              </a:lnSpc>
              <a:spcBef>
                <a:spcPts val="1000"/>
              </a:spcBef>
              <a:spcAft>
                <a:spcPts val="0"/>
              </a:spcAft>
              <a:buSzPts val="1800"/>
              <a:buChar char="•"/>
              <a:defRPr/>
            </a:lvl3pPr>
            <a:lvl4pPr indent="-342900" lvl="3" marL="1828800" algn="l">
              <a:lnSpc>
                <a:spcPct val="100000"/>
              </a:lnSpc>
              <a:spcBef>
                <a:spcPts val="1000"/>
              </a:spcBef>
              <a:spcAft>
                <a:spcPts val="0"/>
              </a:spcAft>
              <a:buSzPts val="1800"/>
              <a:buChar char="•"/>
              <a:defRPr/>
            </a:lvl4pPr>
            <a:lvl5pPr indent="-342900" lvl="4" marL="2286000" algn="l">
              <a:lnSpc>
                <a:spcPct val="100000"/>
              </a:lnSpc>
              <a:spcBef>
                <a:spcPts val="1000"/>
              </a:spcBef>
              <a:spcAft>
                <a:spcPts val="0"/>
              </a:spcAft>
              <a:buSzPts val="1800"/>
              <a:buChar char="•"/>
              <a:defRPr/>
            </a:lvl5pPr>
            <a:lvl6pPr indent="-342900" lvl="5" marL="2743200" algn="l">
              <a:lnSpc>
                <a:spcPct val="100000"/>
              </a:lnSpc>
              <a:spcBef>
                <a:spcPts val="1000"/>
              </a:spcBef>
              <a:spcAft>
                <a:spcPts val="0"/>
              </a:spcAft>
              <a:buSzPts val="1800"/>
              <a:buChar char="•"/>
              <a:defRPr/>
            </a:lvl6pPr>
            <a:lvl7pPr indent="-342900" lvl="6" marL="3200400" algn="l">
              <a:lnSpc>
                <a:spcPct val="100000"/>
              </a:lnSpc>
              <a:spcBef>
                <a:spcPts val="1000"/>
              </a:spcBef>
              <a:spcAft>
                <a:spcPts val="0"/>
              </a:spcAft>
              <a:buSzPts val="1800"/>
              <a:buChar char="•"/>
              <a:defRPr/>
            </a:lvl7pPr>
            <a:lvl8pPr indent="-342900" lvl="7" marL="3657600" algn="l">
              <a:lnSpc>
                <a:spcPct val="100000"/>
              </a:lnSpc>
              <a:spcBef>
                <a:spcPts val="1000"/>
              </a:spcBef>
              <a:spcAft>
                <a:spcPts val="0"/>
              </a:spcAft>
              <a:buSzPts val="1800"/>
              <a:buChar char="•"/>
              <a:defRPr/>
            </a:lvl8pPr>
            <a:lvl9pPr indent="-342900" lvl="8" marL="4114800" algn="l">
              <a:lnSpc>
                <a:spcPct val="100000"/>
              </a:lnSpc>
              <a:spcBef>
                <a:spcPts val="1000"/>
              </a:spcBef>
              <a:spcAft>
                <a:spcPts val="0"/>
              </a:spcAft>
              <a:buSzPts val="1800"/>
              <a:buChar char="•"/>
              <a:defRPr/>
            </a:lvl9pPr>
          </a:lstStyle>
          <a:p/>
        </p:txBody>
      </p:sp>
      <p:sp>
        <p:nvSpPr>
          <p:cNvPr id="52" name="Google Shape;52;p20"/>
          <p:cNvSpPr txBox="1"/>
          <p:nvPr>
            <p:ph idx="3" type="body"/>
          </p:nvPr>
        </p:nvSpPr>
        <p:spPr>
          <a:xfrm>
            <a:off x="6338316" y="3143250"/>
            <a:ext cx="4253484" cy="2596776"/>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1000"/>
              </a:spcBef>
              <a:spcAft>
                <a:spcPts val="0"/>
              </a:spcAft>
              <a:buSzPts val="1800"/>
              <a:buChar char="•"/>
              <a:defRPr/>
            </a:lvl1pPr>
            <a:lvl2pPr indent="-342900" lvl="1" marL="914400" algn="l">
              <a:lnSpc>
                <a:spcPct val="100000"/>
              </a:lnSpc>
              <a:spcBef>
                <a:spcPts val="1000"/>
              </a:spcBef>
              <a:spcAft>
                <a:spcPts val="0"/>
              </a:spcAft>
              <a:buSzPts val="1800"/>
              <a:buChar char="•"/>
              <a:defRPr/>
            </a:lvl2pPr>
            <a:lvl3pPr indent="-342900" lvl="2" marL="1371600" algn="l">
              <a:lnSpc>
                <a:spcPct val="100000"/>
              </a:lnSpc>
              <a:spcBef>
                <a:spcPts val="1000"/>
              </a:spcBef>
              <a:spcAft>
                <a:spcPts val="0"/>
              </a:spcAft>
              <a:buSzPts val="1800"/>
              <a:buChar char="•"/>
              <a:defRPr/>
            </a:lvl3pPr>
            <a:lvl4pPr indent="-342900" lvl="3" marL="1828800" algn="l">
              <a:lnSpc>
                <a:spcPct val="100000"/>
              </a:lnSpc>
              <a:spcBef>
                <a:spcPts val="1000"/>
              </a:spcBef>
              <a:spcAft>
                <a:spcPts val="0"/>
              </a:spcAft>
              <a:buSzPts val="1800"/>
              <a:buChar char="•"/>
              <a:defRPr/>
            </a:lvl4pPr>
            <a:lvl5pPr indent="-330200" lvl="4" marL="2286000" algn="l">
              <a:lnSpc>
                <a:spcPct val="100000"/>
              </a:lnSpc>
              <a:spcBef>
                <a:spcPts val="1000"/>
              </a:spcBef>
              <a:spcAft>
                <a:spcPts val="0"/>
              </a:spcAft>
              <a:buSzPts val="1600"/>
              <a:buChar char="•"/>
              <a:defRPr/>
            </a:lvl5pPr>
            <a:lvl6pPr indent="-342900" lvl="5" marL="2743200" algn="l">
              <a:lnSpc>
                <a:spcPct val="100000"/>
              </a:lnSpc>
              <a:spcBef>
                <a:spcPts val="1000"/>
              </a:spcBef>
              <a:spcAft>
                <a:spcPts val="0"/>
              </a:spcAft>
              <a:buSzPts val="1800"/>
              <a:buChar char="•"/>
              <a:defRPr/>
            </a:lvl6pPr>
            <a:lvl7pPr indent="-342900" lvl="6" marL="3200400" algn="l">
              <a:lnSpc>
                <a:spcPct val="100000"/>
              </a:lnSpc>
              <a:spcBef>
                <a:spcPts val="1000"/>
              </a:spcBef>
              <a:spcAft>
                <a:spcPts val="0"/>
              </a:spcAft>
              <a:buSzPts val="1800"/>
              <a:buChar char="•"/>
              <a:defRPr/>
            </a:lvl7pPr>
            <a:lvl8pPr indent="-342900" lvl="7" marL="3657600" algn="l">
              <a:lnSpc>
                <a:spcPct val="100000"/>
              </a:lnSpc>
              <a:spcBef>
                <a:spcPts val="1000"/>
              </a:spcBef>
              <a:spcAft>
                <a:spcPts val="0"/>
              </a:spcAft>
              <a:buSzPts val="1800"/>
              <a:buChar char="•"/>
              <a:defRPr/>
            </a:lvl8pPr>
            <a:lvl9pPr indent="-342900" lvl="8" marL="4114800" algn="l">
              <a:lnSpc>
                <a:spcPct val="100000"/>
              </a:lnSpc>
              <a:spcBef>
                <a:spcPts val="1000"/>
              </a:spcBef>
              <a:spcAft>
                <a:spcPts val="0"/>
              </a:spcAft>
              <a:buSzPts val="1800"/>
              <a:buChar char="•"/>
              <a:defRPr/>
            </a:lvl9pPr>
          </a:lstStyle>
          <a:p/>
        </p:txBody>
      </p:sp>
      <p:sp>
        <p:nvSpPr>
          <p:cNvPr id="53" name="Google Shape;53;p20"/>
          <p:cNvSpPr txBox="1"/>
          <p:nvPr>
            <p:ph idx="4" type="body"/>
          </p:nvPr>
        </p:nvSpPr>
        <p:spPr>
          <a:xfrm>
            <a:off x="6338316" y="2313433"/>
            <a:ext cx="4270248" cy="704087"/>
          </a:xfrm>
          <a:prstGeom prst="rect">
            <a:avLst/>
          </a:prstGeom>
          <a:noFill/>
          <a:ln>
            <a:noFill/>
          </a:ln>
        </p:spPr>
        <p:txBody>
          <a:bodyPr anchorCtr="1" anchor="b" bIns="45700" lIns="91425" spcFirstLastPara="1" rIns="91425" wrap="square" tIns="45700">
            <a:normAutofit/>
          </a:bodyPr>
          <a:lstStyle>
            <a:lvl1pPr indent="-228600" lvl="0" marL="457200" algn="ctr">
              <a:lnSpc>
                <a:spcPct val="100000"/>
              </a:lnSpc>
              <a:spcBef>
                <a:spcPts val="1000"/>
              </a:spcBef>
              <a:spcAft>
                <a:spcPts val="0"/>
              </a:spcAft>
              <a:buSzPts val="1900"/>
              <a:buNone/>
              <a:defRPr b="0" sz="1900" cap="none">
                <a:solidFill>
                  <a:schemeClr val="accent2"/>
                </a:solidFill>
              </a:defRPr>
            </a:lvl1pPr>
            <a:lvl2pPr indent="-228600" lvl="1" marL="914400" algn="l">
              <a:lnSpc>
                <a:spcPct val="100000"/>
              </a:lnSpc>
              <a:spcBef>
                <a:spcPts val="1000"/>
              </a:spcBef>
              <a:spcAft>
                <a:spcPts val="0"/>
              </a:spcAft>
              <a:buSzPts val="1900"/>
              <a:buNone/>
              <a:defRPr b="1" sz="1900"/>
            </a:lvl2pPr>
            <a:lvl3pPr indent="-228600" lvl="2" marL="1371600" algn="l">
              <a:lnSpc>
                <a:spcPct val="100000"/>
              </a:lnSpc>
              <a:spcBef>
                <a:spcPts val="1000"/>
              </a:spcBef>
              <a:spcAft>
                <a:spcPts val="0"/>
              </a:spcAft>
              <a:buSzPts val="1800"/>
              <a:buNone/>
              <a:defRPr b="1" sz="1800"/>
            </a:lvl3pPr>
            <a:lvl4pPr indent="-228600" lvl="3" marL="1828800" algn="l">
              <a:lnSpc>
                <a:spcPct val="100000"/>
              </a:lnSpc>
              <a:spcBef>
                <a:spcPts val="1000"/>
              </a:spcBef>
              <a:spcAft>
                <a:spcPts val="0"/>
              </a:spcAft>
              <a:buSzPts val="1600"/>
              <a:buNone/>
              <a:defRPr b="1" sz="1600"/>
            </a:lvl4pPr>
            <a:lvl5pPr indent="-228600" lvl="4" marL="2286000" algn="l">
              <a:lnSpc>
                <a:spcPct val="100000"/>
              </a:lnSpc>
              <a:spcBef>
                <a:spcPts val="1000"/>
              </a:spcBef>
              <a:spcAft>
                <a:spcPts val="0"/>
              </a:spcAft>
              <a:buSzPts val="1600"/>
              <a:buNone/>
              <a:defRPr b="1" sz="1600"/>
            </a:lvl5pPr>
            <a:lvl6pPr indent="-228600" lvl="5" marL="2743200" algn="l">
              <a:lnSpc>
                <a:spcPct val="100000"/>
              </a:lnSpc>
              <a:spcBef>
                <a:spcPts val="1000"/>
              </a:spcBef>
              <a:spcAft>
                <a:spcPts val="0"/>
              </a:spcAft>
              <a:buSzPts val="1600"/>
              <a:buNone/>
              <a:defRPr b="1" sz="1600"/>
            </a:lvl6pPr>
            <a:lvl7pPr indent="-228600" lvl="6" marL="3200400" algn="l">
              <a:lnSpc>
                <a:spcPct val="100000"/>
              </a:lnSpc>
              <a:spcBef>
                <a:spcPts val="1000"/>
              </a:spcBef>
              <a:spcAft>
                <a:spcPts val="0"/>
              </a:spcAft>
              <a:buSzPts val="1600"/>
              <a:buNone/>
              <a:defRPr b="1" sz="1600"/>
            </a:lvl7pPr>
            <a:lvl8pPr indent="-228600" lvl="7" marL="3657600" algn="l">
              <a:lnSpc>
                <a:spcPct val="100000"/>
              </a:lnSpc>
              <a:spcBef>
                <a:spcPts val="1000"/>
              </a:spcBef>
              <a:spcAft>
                <a:spcPts val="0"/>
              </a:spcAft>
              <a:buSzPts val="1600"/>
              <a:buNone/>
              <a:defRPr b="1" sz="1600"/>
            </a:lvl8pPr>
            <a:lvl9pPr indent="-228600" lvl="8" marL="4114800" algn="l">
              <a:lnSpc>
                <a:spcPct val="100000"/>
              </a:lnSpc>
              <a:spcBef>
                <a:spcPts val="1000"/>
              </a:spcBef>
              <a:spcAft>
                <a:spcPts val="0"/>
              </a:spcAft>
              <a:buSzPts val="1600"/>
              <a:buNone/>
              <a:defRPr b="1" sz="1600"/>
            </a:lvl9pPr>
          </a:lstStyle>
          <a:p/>
        </p:txBody>
      </p:sp>
      <p:sp>
        <p:nvSpPr>
          <p:cNvPr id="54" name="Google Shape;54;p20"/>
          <p:cNvSpPr txBox="1"/>
          <p:nvPr>
            <p:ph idx="10" type="dt"/>
          </p:nvPr>
        </p:nvSpPr>
        <p:spPr>
          <a:xfrm>
            <a:off x="7821429" y="6238816"/>
            <a:ext cx="2753746" cy="32396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5" name="Google Shape;55;p20"/>
          <p:cNvSpPr txBox="1"/>
          <p:nvPr>
            <p:ph idx="11" type="ftr"/>
          </p:nvPr>
        </p:nvSpPr>
        <p:spPr>
          <a:xfrm>
            <a:off x="1600200" y="6236208"/>
            <a:ext cx="5901189" cy="32004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6" name="Google Shape;56;p20"/>
          <p:cNvSpPr/>
          <p:nvPr>
            <p:ph idx="12" type="sldNum"/>
          </p:nvPr>
        </p:nvSpPr>
        <p:spPr>
          <a:xfrm>
            <a:off x="10758922" y="6217920"/>
            <a:ext cx="365760" cy="365760"/>
          </a:xfrm>
          <a:prstGeom prst="ellipse">
            <a:avLst/>
          </a:prstGeom>
          <a:solidFill>
            <a:srgbClr val="1D1D1D">
              <a:alpha val="69803"/>
            </a:srgbClr>
          </a:solidFill>
          <a:ln>
            <a:noFill/>
          </a:ln>
        </p:spPr>
        <p:txBody>
          <a:bodyPr anchorCtr="0" anchor="ctr" bIns="45700" lIns="18275" spcFirstLastPara="1" rIns="1827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
        <p:nvSpPr>
          <p:cNvPr id="57" name="Google Shape;57;p20"/>
          <p:cNvSpPr txBox="1"/>
          <p:nvPr>
            <p:ph type="title"/>
          </p:nvPr>
        </p:nvSpPr>
        <p:spPr>
          <a:xfrm>
            <a:off x="2231136" y="964692"/>
            <a:ext cx="7729728" cy="1188720"/>
          </a:xfrm>
          <a:prstGeom prst="rect">
            <a:avLst/>
          </a:prstGeom>
          <a:solidFill>
            <a:schemeClr val="lt1"/>
          </a:solidFill>
          <a:ln cap="sq" cmpd="sng" w="31750">
            <a:solidFill>
              <a:srgbClr val="3F3F3F"/>
            </a:solidFill>
            <a:prstDash val="solid"/>
            <a:miter lim="800000"/>
            <a:headEnd len="sm" w="sm" type="none"/>
            <a:tailEnd len="sm" w="sm" type="none"/>
          </a:ln>
        </p:spPr>
        <p:txBody>
          <a:bodyPr anchorCtr="0" anchor="ctr" bIns="182875" lIns="182875" spcFirstLastPara="1" rIns="182875" wrap="square" tIns="182875">
            <a:normAutofit/>
          </a:bodyPr>
          <a:lstStyle>
            <a:lvl1pPr lvl="0" algn="ctr">
              <a:lnSpc>
                <a:spcPct val="90000"/>
              </a:lnSpc>
              <a:spcBef>
                <a:spcPts val="0"/>
              </a:spcBef>
              <a:spcAft>
                <a:spcPts val="0"/>
              </a:spcAft>
              <a:buClr>
                <a:srgbClr val="262626"/>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8" name="Shape 58"/>
        <p:cNvGrpSpPr/>
        <p:nvPr/>
      </p:nvGrpSpPr>
      <p:grpSpPr>
        <a:xfrm>
          <a:off x="0" y="0"/>
          <a:ext cx="0" cy="0"/>
          <a:chOff x="0" y="0"/>
          <a:chExt cx="0" cy="0"/>
        </a:xfrm>
      </p:grpSpPr>
      <p:sp>
        <p:nvSpPr>
          <p:cNvPr id="59" name="Google Shape;59;p21"/>
          <p:cNvSpPr/>
          <p:nvPr/>
        </p:nvSpPr>
        <p:spPr>
          <a:xfrm>
            <a:off x="0" y="0"/>
            <a:ext cx="6096000" cy="6858000"/>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 name="Google Shape;60;p21"/>
          <p:cNvSpPr txBox="1"/>
          <p:nvPr>
            <p:ph type="title"/>
          </p:nvPr>
        </p:nvSpPr>
        <p:spPr>
          <a:xfrm>
            <a:off x="804672" y="2243828"/>
            <a:ext cx="4486656" cy="1141497"/>
          </a:xfrm>
          <a:prstGeom prst="rect">
            <a:avLst/>
          </a:prstGeom>
          <a:solidFill>
            <a:srgbClr val="FFFFFF"/>
          </a:solidFill>
          <a:ln cap="flat" cmpd="sng" w="9525">
            <a:solidFill>
              <a:srgbClr val="404040"/>
            </a:solidFill>
            <a:prstDash val="solid"/>
            <a:round/>
            <a:headEnd len="sm" w="sm" type="none"/>
            <a:tailEnd len="sm" w="sm" type="none"/>
          </a:ln>
        </p:spPr>
        <p:txBody>
          <a:bodyPr anchorCtr="1" anchor="ctr" bIns="182875" lIns="182875" spcFirstLastPara="1" rIns="182875" wrap="square" tIns="182875">
            <a:normAutofit/>
          </a:bodyPr>
          <a:lstStyle>
            <a:lvl1pPr lvl="0" algn="ctr">
              <a:lnSpc>
                <a:spcPct val="90000"/>
              </a:lnSpc>
              <a:spcBef>
                <a:spcPts val="0"/>
              </a:spcBef>
              <a:spcAft>
                <a:spcPts val="0"/>
              </a:spcAft>
              <a:buClr>
                <a:srgbClr val="262626"/>
              </a:buClr>
              <a:buSzPts val="2200"/>
              <a:buFont typeface="Gill Sans"/>
              <a:buNone/>
              <a:defRPr sz="2200">
                <a:solidFill>
                  <a:srgbClr val="262626"/>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1" name="Google Shape;61;p21"/>
          <p:cNvSpPr txBox="1"/>
          <p:nvPr>
            <p:ph idx="1" type="body"/>
          </p:nvPr>
        </p:nvSpPr>
        <p:spPr>
          <a:xfrm>
            <a:off x="6736080" y="804672"/>
            <a:ext cx="4815840" cy="5248656"/>
          </a:xfrm>
          <a:prstGeom prst="rect">
            <a:avLst/>
          </a:prstGeom>
          <a:noFill/>
          <a:ln>
            <a:noFill/>
          </a:ln>
        </p:spPr>
        <p:txBody>
          <a:bodyPr anchorCtr="0" anchor="t" bIns="45700" lIns="91425" spcFirstLastPara="1" rIns="91425" wrap="square" tIns="45700">
            <a:normAutofit/>
          </a:bodyPr>
          <a:lstStyle>
            <a:lvl1pPr indent="-349250" lvl="0" marL="457200" algn="l">
              <a:lnSpc>
                <a:spcPct val="100000"/>
              </a:lnSpc>
              <a:spcBef>
                <a:spcPts val="1000"/>
              </a:spcBef>
              <a:spcAft>
                <a:spcPts val="0"/>
              </a:spcAft>
              <a:buSzPts val="1900"/>
              <a:buChar char="•"/>
              <a:defRPr sz="1900">
                <a:solidFill>
                  <a:schemeClr val="dk1"/>
                </a:solidFill>
              </a:defRPr>
            </a:lvl1pPr>
            <a:lvl2pPr indent="-330200" lvl="1" marL="914400" algn="l">
              <a:lnSpc>
                <a:spcPct val="100000"/>
              </a:lnSpc>
              <a:spcBef>
                <a:spcPts val="1000"/>
              </a:spcBef>
              <a:spcAft>
                <a:spcPts val="0"/>
              </a:spcAft>
              <a:buSzPts val="1600"/>
              <a:buChar char="•"/>
              <a:defRPr sz="1600">
                <a:solidFill>
                  <a:schemeClr val="dk1"/>
                </a:solidFill>
              </a:defRPr>
            </a:lvl2pPr>
            <a:lvl3pPr indent="-330200" lvl="2" marL="1371600" algn="l">
              <a:lnSpc>
                <a:spcPct val="100000"/>
              </a:lnSpc>
              <a:spcBef>
                <a:spcPts val="1000"/>
              </a:spcBef>
              <a:spcAft>
                <a:spcPts val="0"/>
              </a:spcAft>
              <a:buSzPts val="1600"/>
              <a:buChar char="•"/>
              <a:defRPr sz="1600">
                <a:solidFill>
                  <a:schemeClr val="dk1"/>
                </a:solidFill>
              </a:defRPr>
            </a:lvl3pPr>
            <a:lvl4pPr indent="-330200" lvl="3" marL="1828800" algn="l">
              <a:lnSpc>
                <a:spcPct val="100000"/>
              </a:lnSpc>
              <a:spcBef>
                <a:spcPts val="1000"/>
              </a:spcBef>
              <a:spcAft>
                <a:spcPts val="0"/>
              </a:spcAft>
              <a:buSzPts val="1600"/>
              <a:buChar char="•"/>
              <a:defRPr sz="1600">
                <a:solidFill>
                  <a:schemeClr val="dk1"/>
                </a:solidFill>
              </a:defRPr>
            </a:lvl4pPr>
            <a:lvl5pPr indent="-330200" lvl="4" marL="2286000" algn="l">
              <a:lnSpc>
                <a:spcPct val="100000"/>
              </a:lnSpc>
              <a:spcBef>
                <a:spcPts val="1000"/>
              </a:spcBef>
              <a:spcAft>
                <a:spcPts val="0"/>
              </a:spcAft>
              <a:buSzPts val="1600"/>
              <a:buChar char="•"/>
              <a:defRPr sz="1600">
                <a:solidFill>
                  <a:schemeClr val="dk1"/>
                </a:solidFill>
              </a:defRPr>
            </a:lvl5pPr>
            <a:lvl6pPr indent="-330200" lvl="5" marL="2743200" algn="l">
              <a:lnSpc>
                <a:spcPct val="100000"/>
              </a:lnSpc>
              <a:spcBef>
                <a:spcPts val="1000"/>
              </a:spcBef>
              <a:spcAft>
                <a:spcPts val="0"/>
              </a:spcAft>
              <a:buSzPts val="1600"/>
              <a:buChar char="•"/>
              <a:defRPr sz="1600"/>
            </a:lvl6pPr>
            <a:lvl7pPr indent="-330200" lvl="6" marL="3200400" algn="l">
              <a:lnSpc>
                <a:spcPct val="100000"/>
              </a:lnSpc>
              <a:spcBef>
                <a:spcPts val="1000"/>
              </a:spcBef>
              <a:spcAft>
                <a:spcPts val="0"/>
              </a:spcAft>
              <a:buSzPts val="1600"/>
              <a:buChar char="•"/>
              <a:defRPr sz="1600"/>
            </a:lvl7pPr>
            <a:lvl8pPr indent="-330200" lvl="7" marL="3657600" algn="l">
              <a:lnSpc>
                <a:spcPct val="100000"/>
              </a:lnSpc>
              <a:spcBef>
                <a:spcPts val="1000"/>
              </a:spcBef>
              <a:spcAft>
                <a:spcPts val="0"/>
              </a:spcAft>
              <a:buSzPts val="1600"/>
              <a:buChar char="•"/>
              <a:defRPr sz="1600"/>
            </a:lvl8pPr>
            <a:lvl9pPr indent="-330200" lvl="8" marL="4114800" algn="l">
              <a:lnSpc>
                <a:spcPct val="100000"/>
              </a:lnSpc>
              <a:spcBef>
                <a:spcPts val="1000"/>
              </a:spcBef>
              <a:spcAft>
                <a:spcPts val="0"/>
              </a:spcAft>
              <a:buSzPts val="1600"/>
              <a:buChar char="•"/>
              <a:defRPr sz="1600"/>
            </a:lvl9pPr>
          </a:lstStyle>
          <a:p/>
        </p:txBody>
      </p:sp>
      <p:sp>
        <p:nvSpPr>
          <p:cNvPr id="62" name="Google Shape;62;p21"/>
          <p:cNvSpPr txBox="1"/>
          <p:nvPr>
            <p:ph idx="2" type="body"/>
          </p:nvPr>
        </p:nvSpPr>
        <p:spPr>
          <a:xfrm>
            <a:off x="1115568" y="3549918"/>
            <a:ext cx="3794760" cy="2194036"/>
          </a:xfrm>
          <a:prstGeom prst="rect">
            <a:avLst/>
          </a:prstGeom>
          <a:noFill/>
          <a:ln>
            <a:noFill/>
          </a:ln>
        </p:spPr>
        <p:txBody>
          <a:bodyPr anchorCtr="1" anchor="t" bIns="45700" lIns="91425" spcFirstLastPara="1" rIns="91425" wrap="square" tIns="45700">
            <a:normAutofit/>
          </a:bodyPr>
          <a:lstStyle>
            <a:lvl1pPr indent="-228600" lvl="0" marL="457200" algn="ctr">
              <a:lnSpc>
                <a:spcPct val="100000"/>
              </a:lnSpc>
              <a:spcBef>
                <a:spcPts val="1000"/>
              </a:spcBef>
              <a:spcAft>
                <a:spcPts val="0"/>
              </a:spcAft>
              <a:buSzPts val="1500"/>
              <a:buNone/>
              <a:defRPr sz="1500">
                <a:solidFill>
                  <a:srgbClr val="FFFFFF"/>
                </a:solidFill>
              </a:defRPr>
            </a:lvl1pPr>
            <a:lvl2pPr indent="-228600" lvl="1" marL="914400" algn="l">
              <a:lnSpc>
                <a:spcPct val="100000"/>
              </a:lnSpc>
              <a:spcBef>
                <a:spcPts val="1000"/>
              </a:spcBef>
              <a:spcAft>
                <a:spcPts val="0"/>
              </a:spcAft>
              <a:buSzPts val="1400"/>
              <a:buNone/>
              <a:defRPr sz="1400"/>
            </a:lvl2pPr>
            <a:lvl3pPr indent="-228600" lvl="2" marL="1371600" algn="l">
              <a:lnSpc>
                <a:spcPct val="100000"/>
              </a:lnSpc>
              <a:spcBef>
                <a:spcPts val="1000"/>
              </a:spcBef>
              <a:spcAft>
                <a:spcPts val="0"/>
              </a:spcAft>
              <a:buSzPts val="1200"/>
              <a:buNone/>
              <a:defRPr sz="1200"/>
            </a:lvl3pPr>
            <a:lvl4pPr indent="-228600" lvl="3" marL="1828800" algn="l">
              <a:lnSpc>
                <a:spcPct val="100000"/>
              </a:lnSpc>
              <a:spcBef>
                <a:spcPts val="1000"/>
              </a:spcBef>
              <a:spcAft>
                <a:spcPts val="0"/>
              </a:spcAft>
              <a:buSzPts val="1000"/>
              <a:buNone/>
              <a:defRPr sz="1000"/>
            </a:lvl4pPr>
            <a:lvl5pPr indent="-228600" lvl="4" marL="2286000" algn="l">
              <a:lnSpc>
                <a:spcPct val="100000"/>
              </a:lnSpc>
              <a:spcBef>
                <a:spcPts val="1000"/>
              </a:spcBef>
              <a:spcAft>
                <a:spcPts val="0"/>
              </a:spcAft>
              <a:buSzPts val="1000"/>
              <a:buNone/>
              <a:defRPr sz="1000"/>
            </a:lvl5pPr>
            <a:lvl6pPr indent="-228600" lvl="5" marL="2743200" algn="l">
              <a:lnSpc>
                <a:spcPct val="100000"/>
              </a:lnSpc>
              <a:spcBef>
                <a:spcPts val="1000"/>
              </a:spcBef>
              <a:spcAft>
                <a:spcPts val="0"/>
              </a:spcAft>
              <a:buSzPts val="1000"/>
              <a:buNone/>
              <a:defRPr sz="1000"/>
            </a:lvl6pPr>
            <a:lvl7pPr indent="-228600" lvl="6" marL="3200400" algn="l">
              <a:lnSpc>
                <a:spcPct val="100000"/>
              </a:lnSpc>
              <a:spcBef>
                <a:spcPts val="1000"/>
              </a:spcBef>
              <a:spcAft>
                <a:spcPts val="0"/>
              </a:spcAft>
              <a:buSzPts val="1000"/>
              <a:buNone/>
              <a:defRPr sz="1000"/>
            </a:lvl7pPr>
            <a:lvl8pPr indent="-228600" lvl="7" marL="3657600" algn="l">
              <a:lnSpc>
                <a:spcPct val="100000"/>
              </a:lnSpc>
              <a:spcBef>
                <a:spcPts val="1000"/>
              </a:spcBef>
              <a:spcAft>
                <a:spcPts val="0"/>
              </a:spcAft>
              <a:buSzPts val="1000"/>
              <a:buNone/>
              <a:defRPr sz="1000"/>
            </a:lvl8pPr>
            <a:lvl9pPr indent="-228600" lvl="8" marL="4114800" algn="l">
              <a:lnSpc>
                <a:spcPct val="100000"/>
              </a:lnSpc>
              <a:spcBef>
                <a:spcPts val="1000"/>
              </a:spcBef>
              <a:spcAft>
                <a:spcPts val="0"/>
              </a:spcAft>
              <a:buSzPts val="1000"/>
              <a:buNone/>
              <a:defRPr sz="1000"/>
            </a:lvl9pPr>
          </a:lstStyle>
          <a:p/>
        </p:txBody>
      </p:sp>
      <p:sp>
        <p:nvSpPr>
          <p:cNvPr id="63" name="Google Shape;63;p21"/>
          <p:cNvSpPr txBox="1"/>
          <p:nvPr>
            <p:ph idx="10" type="dt"/>
          </p:nvPr>
        </p:nvSpPr>
        <p:spPr>
          <a:xfrm>
            <a:off x="7821429" y="6238816"/>
            <a:ext cx="2753746" cy="32396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21"/>
          <p:cNvSpPr txBox="1"/>
          <p:nvPr>
            <p:ph idx="11" type="ftr"/>
          </p:nvPr>
        </p:nvSpPr>
        <p:spPr>
          <a:xfrm>
            <a:off x="804672" y="6236208"/>
            <a:ext cx="5167503" cy="32004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solidFill>
                  <a:srgbClr val="FFFFFF"/>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5" name="Google Shape;65;p21"/>
          <p:cNvSpPr/>
          <p:nvPr>
            <p:ph idx="12" type="sldNum"/>
          </p:nvPr>
        </p:nvSpPr>
        <p:spPr>
          <a:xfrm>
            <a:off x="10758922" y="6217920"/>
            <a:ext cx="365760" cy="365760"/>
          </a:xfrm>
          <a:prstGeom prst="ellipse">
            <a:avLst/>
          </a:prstGeom>
          <a:solidFill>
            <a:srgbClr val="1D1D1D">
              <a:alpha val="69803"/>
            </a:srgbClr>
          </a:solidFill>
          <a:ln>
            <a:noFill/>
          </a:ln>
        </p:spPr>
        <p:txBody>
          <a:bodyPr anchorCtr="0" anchor="ctr" bIns="45700" lIns="18275" spcFirstLastPara="1" rIns="1827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6" name="Shape 66"/>
        <p:cNvGrpSpPr/>
        <p:nvPr/>
      </p:nvGrpSpPr>
      <p:grpSpPr>
        <a:xfrm>
          <a:off x="0" y="0"/>
          <a:ext cx="0" cy="0"/>
          <a:chOff x="0" y="0"/>
          <a:chExt cx="0" cy="0"/>
        </a:xfrm>
      </p:grpSpPr>
      <p:sp>
        <p:nvSpPr>
          <p:cNvPr id="67" name="Google Shape;67;p22"/>
          <p:cNvSpPr/>
          <p:nvPr/>
        </p:nvSpPr>
        <p:spPr>
          <a:xfrm>
            <a:off x="0" y="0"/>
            <a:ext cx="6095999" cy="6858000"/>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 name="Google Shape;68;p22"/>
          <p:cNvSpPr txBox="1"/>
          <p:nvPr>
            <p:ph type="title"/>
          </p:nvPr>
        </p:nvSpPr>
        <p:spPr>
          <a:xfrm>
            <a:off x="808523" y="2243828"/>
            <a:ext cx="4494998" cy="1134640"/>
          </a:xfrm>
          <a:prstGeom prst="rect">
            <a:avLst/>
          </a:prstGeom>
          <a:solidFill>
            <a:srgbClr val="FFFFFF"/>
          </a:solidFill>
          <a:ln cap="flat" cmpd="sng" w="9525">
            <a:solidFill>
              <a:srgbClr val="404040"/>
            </a:solidFill>
            <a:prstDash val="solid"/>
            <a:round/>
            <a:headEnd len="sm" w="sm" type="none"/>
            <a:tailEnd len="sm" w="sm" type="none"/>
          </a:ln>
        </p:spPr>
        <p:txBody>
          <a:bodyPr anchorCtr="1" anchor="ctr" bIns="182875" lIns="182875" spcFirstLastPara="1" rIns="182875" wrap="square" tIns="182875">
            <a:noAutofit/>
          </a:bodyPr>
          <a:lstStyle>
            <a:lvl1pPr lvl="0" algn="ctr">
              <a:lnSpc>
                <a:spcPct val="90000"/>
              </a:lnSpc>
              <a:spcBef>
                <a:spcPts val="0"/>
              </a:spcBef>
              <a:spcAft>
                <a:spcPts val="0"/>
              </a:spcAft>
              <a:buClr>
                <a:srgbClr val="262626"/>
              </a:buClr>
              <a:buSzPts val="2200"/>
              <a:buFont typeface="Gill Sans"/>
              <a:buNone/>
              <a:defRPr sz="2200">
                <a:solidFill>
                  <a:srgbClr val="262626"/>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9" name="Google Shape;69;p22"/>
          <p:cNvSpPr/>
          <p:nvPr>
            <p:ph idx="2" type="pic"/>
          </p:nvPr>
        </p:nvSpPr>
        <p:spPr>
          <a:xfrm>
            <a:off x="6095999" y="0"/>
            <a:ext cx="6102097" cy="6858000"/>
          </a:xfrm>
          <a:prstGeom prst="rect">
            <a:avLst/>
          </a:prstGeom>
          <a:solidFill>
            <a:srgbClr val="BFBFBF"/>
          </a:solidFill>
          <a:ln>
            <a:noFill/>
          </a:ln>
        </p:spPr>
      </p:sp>
      <p:sp>
        <p:nvSpPr>
          <p:cNvPr id="70" name="Google Shape;70;p22"/>
          <p:cNvSpPr txBox="1"/>
          <p:nvPr>
            <p:ph idx="1" type="body"/>
          </p:nvPr>
        </p:nvSpPr>
        <p:spPr>
          <a:xfrm>
            <a:off x="1115568" y="3549918"/>
            <a:ext cx="3794760" cy="2194037"/>
          </a:xfrm>
          <a:prstGeom prst="rect">
            <a:avLst/>
          </a:prstGeom>
          <a:noFill/>
          <a:ln>
            <a:noFill/>
          </a:ln>
        </p:spPr>
        <p:txBody>
          <a:bodyPr anchorCtr="1" anchor="t" bIns="45700" lIns="91425" spcFirstLastPara="1" rIns="91425" wrap="square" tIns="45700">
            <a:normAutofit/>
          </a:bodyPr>
          <a:lstStyle>
            <a:lvl1pPr indent="-228600" lvl="0" marL="457200" algn="ctr">
              <a:lnSpc>
                <a:spcPct val="100000"/>
              </a:lnSpc>
              <a:spcBef>
                <a:spcPts val="1000"/>
              </a:spcBef>
              <a:spcAft>
                <a:spcPts val="0"/>
              </a:spcAft>
              <a:buSzPts val="1500"/>
              <a:buNone/>
              <a:defRPr sz="1500">
                <a:solidFill>
                  <a:srgbClr val="FFFFFF"/>
                </a:solidFill>
              </a:defRPr>
            </a:lvl1pPr>
            <a:lvl2pPr indent="-228600" lvl="1" marL="914400" algn="l">
              <a:lnSpc>
                <a:spcPct val="100000"/>
              </a:lnSpc>
              <a:spcBef>
                <a:spcPts val="1000"/>
              </a:spcBef>
              <a:spcAft>
                <a:spcPts val="0"/>
              </a:spcAft>
              <a:buSzPts val="1400"/>
              <a:buNone/>
              <a:defRPr sz="1400"/>
            </a:lvl2pPr>
            <a:lvl3pPr indent="-228600" lvl="2" marL="1371600" algn="l">
              <a:lnSpc>
                <a:spcPct val="100000"/>
              </a:lnSpc>
              <a:spcBef>
                <a:spcPts val="1000"/>
              </a:spcBef>
              <a:spcAft>
                <a:spcPts val="0"/>
              </a:spcAft>
              <a:buSzPts val="1200"/>
              <a:buNone/>
              <a:defRPr sz="1200"/>
            </a:lvl3pPr>
            <a:lvl4pPr indent="-228600" lvl="3" marL="1828800" algn="l">
              <a:lnSpc>
                <a:spcPct val="100000"/>
              </a:lnSpc>
              <a:spcBef>
                <a:spcPts val="1000"/>
              </a:spcBef>
              <a:spcAft>
                <a:spcPts val="0"/>
              </a:spcAft>
              <a:buSzPts val="1000"/>
              <a:buNone/>
              <a:defRPr sz="1000"/>
            </a:lvl4pPr>
            <a:lvl5pPr indent="-228600" lvl="4" marL="2286000" algn="l">
              <a:lnSpc>
                <a:spcPct val="100000"/>
              </a:lnSpc>
              <a:spcBef>
                <a:spcPts val="1000"/>
              </a:spcBef>
              <a:spcAft>
                <a:spcPts val="0"/>
              </a:spcAft>
              <a:buSzPts val="1000"/>
              <a:buNone/>
              <a:defRPr sz="1000"/>
            </a:lvl5pPr>
            <a:lvl6pPr indent="-228600" lvl="5" marL="2743200" algn="l">
              <a:lnSpc>
                <a:spcPct val="100000"/>
              </a:lnSpc>
              <a:spcBef>
                <a:spcPts val="1000"/>
              </a:spcBef>
              <a:spcAft>
                <a:spcPts val="0"/>
              </a:spcAft>
              <a:buSzPts val="1000"/>
              <a:buNone/>
              <a:defRPr sz="1000"/>
            </a:lvl6pPr>
            <a:lvl7pPr indent="-228600" lvl="6" marL="3200400" algn="l">
              <a:lnSpc>
                <a:spcPct val="100000"/>
              </a:lnSpc>
              <a:spcBef>
                <a:spcPts val="1000"/>
              </a:spcBef>
              <a:spcAft>
                <a:spcPts val="0"/>
              </a:spcAft>
              <a:buSzPts val="1000"/>
              <a:buNone/>
              <a:defRPr sz="1000"/>
            </a:lvl7pPr>
            <a:lvl8pPr indent="-228600" lvl="7" marL="3657600" algn="l">
              <a:lnSpc>
                <a:spcPct val="100000"/>
              </a:lnSpc>
              <a:spcBef>
                <a:spcPts val="1000"/>
              </a:spcBef>
              <a:spcAft>
                <a:spcPts val="0"/>
              </a:spcAft>
              <a:buSzPts val="1000"/>
              <a:buNone/>
              <a:defRPr sz="1000"/>
            </a:lvl8pPr>
            <a:lvl9pPr indent="-228600" lvl="8" marL="4114800" algn="l">
              <a:lnSpc>
                <a:spcPct val="100000"/>
              </a:lnSpc>
              <a:spcBef>
                <a:spcPts val="1000"/>
              </a:spcBef>
              <a:spcAft>
                <a:spcPts val="0"/>
              </a:spcAft>
              <a:buSzPts val="1000"/>
              <a:buNone/>
              <a:defRPr sz="1000"/>
            </a:lvl9pPr>
          </a:lstStyle>
          <a:p/>
        </p:txBody>
      </p:sp>
      <p:sp>
        <p:nvSpPr>
          <p:cNvPr id="71" name="Google Shape;71;p22"/>
          <p:cNvSpPr txBox="1"/>
          <p:nvPr>
            <p:ph idx="10" type="dt"/>
          </p:nvPr>
        </p:nvSpPr>
        <p:spPr>
          <a:xfrm>
            <a:off x="7821429" y="6238816"/>
            <a:ext cx="2753746" cy="32396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solidFill>
                  <a:srgbClr val="FFFFFF"/>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22"/>
          <p:cNvSpPr txBox="1"/>
          <p:nvPr>
            <p:ph idx="11" type="ftr"/>
          </p:nvPr>
        </p:nvSpPr>
        <p:spPr>
          <a:xfrm>
            <a:off x="808523" y="6236208"/>
            <a:ext cx="5103729" cy="32004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solidFill>
                  <a:srgbClr val="FFFFFF"/>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22"/>
          <p:cNvSpPr/>
          <p:nvPr>
            <p:ph idx="12" type="sldNum"/>
          </p:nvPr>
        </p:nvSpPr>
        <p:spPr>
          <a:xfrm>
            <a:off x="10758922" y="6217920"/>
            <a:ext cx="365760" cy="365760"/>
          </a:xfrm>
          <a:prstGeom prst="ellipse">
            <a:avLst/>
          </a:prstGeom>
          <a:solidFill>
            <a:srgbClr val="1D1D1D">
              <a:alpha val="69803"/>
            </a:srgbClr>
          </a:solidFill>
          <a:ln>
            <a:noFill/>
          </a:ln>
        </p:spPr>
        <p:txBody>
          <a:bodyPr anchorCtr="0" anchor="ctr" bIns="45700" lIns="18275" spcFirstLastPara="1" rIns="1827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74" name="Shape 74"/>
        <p:cNvGrpSpPr/>
        <p:nvPr/>
      </p:nvGrpSpPr>
      <p:grpSpPr>
        <a:xfrm>
          <a:off x="0" y="0"/>
          <a:ext cx="0" cy="0"/>
          <a:chOff x="0" y="0"/>
          <a:chExt cx="0" cy="0"/>
        </a:xfrm>
      </p:grpSpPr>
      <p:sp>
        <p:nvSpPr>
          <p:cNvPr id="75" name="Google Shape;75;p23"/>
          <p:cNvSpPr txBox="1"/>
          <p:nvPr>
            <p:ph type="title"/>
          </p:nvPr>
        </p:nvSpPr>
        <p:spPr>
          <a:xfrm>
            <a:off x="2231136" y="964692"/>
            <a:ext cx="7729728" cy="1188720"/>
          </a:xfrm>
          <a:prstGeom prst="rect">
            <a:avLst/>
          </a:prstGeom>
          <a:solidFill>
            <a:schemeClr val="lt1"/>
          </a:solidFill>
          <a:ln cap="sq" cmpd="sng" w="31750">
            <a:solidFill>
              <a:srgbClr val="3F3F3F"/>
            </a:solidFill>
            <a:prstDash val="solid"/>
            <a:miter lim="800000"/>
            <a:headEnd len="sm" w="sm" type="none"/>
            <a:tailEnd len="sm" w="sm" type="none"/>
          </a:ln>
        </p:spPr>
        <p:txBody>
          <a:bodyPr anchorCtr="0" anchor="ctr" bIns="182875" lIns="182875" spcFirstLastPara="1" rIns="182875" wrap="square" tIns="182875">
            <a:normAutofit/>
          </a:bodyPr>
          <a:lstStyle>
            <a:lvl1pPr lvl="0" algn="ctr">
              <a:lnSpc>
                <a:spcPct val="90000"/>
              </a:lnSpc>
              <a:spcBef>
                <a:spcPts val="0"/>
              </a:spcBef>
              <a:spcAft>
                <a:spcPts val="0"/>
              </a:spcAft>
              <a:buClr>
                <a:srgbClr val="262626"/>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6" name="Google Shape;76;p23"/>
          <p:cNvSpPr txBox="1"/>
          <p:nvPr>
            <p:ph idx="1" type="body"/>
          </p:nvPr>
        </p:nvSpPr>
        <p:spPr>
          <a:xfrm rot="5400000">
            <a:off x="4545009" y="324172"/>
            <a:ext cx="3101983" cy="7729728"/>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1000"/>
              </a:spcBef>
              <a:spcAft>
                <a:spcPts val="0"/>
              </a:spcAft>
              <a:buSzPts val="1800"/>
              <a:buChar char="•"/>
              <a:defRPr/>
            </a:lvl1pPr>
            <a:lvl2pPr indent="-342900" lvl="1" marL="914400" algn="l">
              <a:lnSpc>
                <a:spcPct val="100000"/>
              </a:lnSpc>
              <a:spcBef>
                <a:spcPts val="1000"/>
              </a:spcBef>
              <a:spcAft>
                <a:spcPts val="0"/>
              </a:spcAft>
              <a:buSzPts val="1800"/>
              <a:buChar char="•"/>
              <a:defRPr/>
            </a:lvl2pPr>
            <a:lvl3pPr indent="-342900" lvl="2" marL="1371600" algn="l">
              <a:lnSpc>
                <a:spcPct val="100000"/>
              </a:lnSpc>
              <a:spcBef>
                <a:spcPts val="1000"/>
              </a:spcBef>
              <a:spcAft>
                <a:spcPts val="0"/>
              </a:spcAft>
              <a:buSzPts val="1800"/>
              <a:buChar char="•"/>
              <a:defRPr/>
            </a:lvl3pPr>
            <a:lvl4pPr indent="-342900" lvl="3" marL="1828800" algn="l">
              <a:lnSpc>
                <a:spcPct val="100000"/>
              </a:lnSpc>
              <a:spcBef>
                <a:spcPts val="1000"/>
              </a:spcBef>
              <a:spcAft>
                <a:spcPts val="0"/>
              </a:spcAft>
              <a:buSzPts val="1800"/>
              <a:buChar char="•"/>
              <a:defRPr/>
            </a:lvl4pPr>
            <a:lvl5pPr indent="-342900" lvl="4" marL="2286000" algn="l">
              <a:lnSpc>
                <a:spcPct val="100000"/>
              </a:lnSpc>
              <a:spcBef>
                <a:spcPts val="1000"/>
              </a:spcBef>
              <a:spcAft>
                <a:spcPts val="0"/>
              </a:spcAft>
              <a:buSzPts val="1800"/>
              <a:buChar char="•"/>
              <a:defRPr/>
            </a:lvl5pPr>
            <a:lvl6pPr indent="-342900" lvl="5" marL="2743200" algn="l">
              <a:lnSpc>
                <a:spcPct val="100000"/>
              </a:lnSpc>
              <a:spcBef>
                <a:spcPts val="1000"/>
              </a:spcBef>
              <a:spcAft>
                <a:spcPts val="0"/>
              </a:spcAft>
              <a:buSzPts val="1800"/>
              <a:buChar char="•"/>
              <a:defRPr/>
            </a:lvl6pPr>
            <a:lvl7pPr indent="-342900" lvl="6" marL="3200400" algn="l">
              <a:lnSpc>
                <a:spcPct val="100000"/>
              </a:lnSpc>
              <a:spcBef>
                <a:spcPts val="1000"/>
              </a:spcBef>
              <a:spcAft>
                <a:spcPts val="0"/>
              </a:spcAft>
              <a:buSzPts val="1800"/>
              <a:buChar char="•"/>
              <a:defRPr/>
            </a:lvl7pPr>
            <a:lvl8pPr indent="-342900" lvl="7" marL="3657600" algn="l">
              <a:lnSpc>
                <a:spcPct val="100000"/>
              </a:lnSpc>
              <a:spcBef>
                <a:spcPts val="1000"/>
              </a:spcBef>
              <a:spcAft>
                <a:spcPts val="0"/>
              </a:spcAft>
              <a:buSzPts val="1800"/>
              <a:buChar char="•"/>
              <a:defRPr/>
            </a:lvl8pPr>
            <a:lvl9pPr indent="-342900" lvl="8" marL="4114800" algn="l">
              <a:lnSpc>
                <a:spcPct val="100000"/>
              </a:lnSpc>
              <a:spcBef>
                <a:spcPts val="1000"/>
              </a:spcBef>
              <a:spcAft>
                <a:spcPts val="0"/>
              </a:spcAft>
              <a:buSzPts val="1800"/>
              <a:buChar char="•"/>
              <a:defRPr/>
            </a:lvl9pPr>
          </a:lstStyle>
          <a:p/>
        </p:txBody>
      </p:sp>
      <p:sp>
        <p:nvSpPr>
          <p:cNvPr id="77" name="Google Shape;77;p23"/>
          <p:cNvSpPr txBox="1"/>
          <p:nvPr>
            <p:ph idx="10" type="dt"/>
          </p:nvPr>
        </p:nvSpPr>
        <p:spPr>
          <a:xfrm>
            <a:off x="7821429" y="6238816"/>
            <a:ext cx="2753746" cy="32396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23"/>
          <p:cNvSpPr txBox="1"/>
          <p:nvPr>
            <p:ph idx="11" type="ftr"/>
          </p:nvPr>
        </p:nvSpPr>
        <p:spPr>
          <a:xfrm>
            <a:off x="1600200" y="6236208"/>
            <a:ext cx="5901189" cy="32004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23"/>
          <p:cNvSpPr/>
          <p:nvPr>
            <p:ph idx="12" type="sldNum"/>
          </p:nvPr>
        </p:nvSpPr>
        <p:spPr>
          <a:xfrm>
            <a:off x="10758922" y="6217920"/>
            <a:ext cx="365760" cy="365760"/>
          </a:xfrm>
          <a:prstGeom prst="ellipse">
            <a:avLst/>
          </a:prstGeom>
          <a:solidFill>
            <a:srgbClr val="1D1D1D">
              <a:alpha val="69803"/>
            </a:srgbClr>
          </a:solidFill>
          <a:ln>
            <a:noFill/>
          </a:ln>
        </p:spPr>
        <p:txBody>
          <a:bodyPr anchorCtr="0" anchor="ctr" bIns="45700" lIns="18275" spcFirstLastPara="1" rIns="1827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80" name="Shape 80"/>
        <p:cNvGrpSpPr/>
        <p:nvPr/>
      </p:nvGrpSpPr>
      <p:grpSpPr>
        <a:xfrm>
          <a:off x="0" y="0"/>
          <a:ext cx="0" cy="0"/>
          <a:chOff x="0" y="0"/>
          <a:chExt cx="0" cy="0"/>
        </a:xfrm>
      </p:grpSpPr>
      <p:sp>
        <p:nvSpPr>
          <p:cNvPr id="81" name="Google Shape;81;p24"/>
          <p:cNvSpPr txBox="1"/>
          <p:nvPr>
            <p:ph type="title"/>
          </p:nvPr>
        </p:nvSpPr>
        <p:spPr>
          <a:xfrm rot="5400000">
            <a:off x="6810676" y="2779696"/>
            <a:ext cx="4983480" cy="1298608"/>
          </a:xfrm>
          <a:prstGeom prst="rect">
            <a:avLst/>
          </a:prstGeom>
          <a:solidFill>
            <a:schemeClr val="lt1"/>
          </a:solidFill>
          <a:ln cap="sq" cmpd="sng" w="31750">
            <a:solidFill>
              <a:srgbClr val="3F3F3F"/>
            </a:solidFill>
            <a:prstDash val="solid"/>
            <a:miter lim="800000"/>
            <a:headEnd len="sm" w="sm" type="none"/>
            <a:tailEnd len="sm" w="sm" type="none"/>
          </a:ln>
        </p:spPr>
        <p:txBody>
          <a:bodyPr anchorCtr="0" anchor="ctr" bIns="182875" lIns="182875" spcFirstLastPara="1" rIns="182875" wrap="square" tIns="182875">
            <a:normAutofit/>
          </a:bodyPr>
          <a:lstStyle>
            <a:lvl1pPr lvl="0" algn="ctr">
              <a:lnSpc>
                <a:spcPct val="90000"/>
              </a:lnSpc>
              <a:spcBef>
                <a:spcPts val="0"/>
              </a:spcBef>
              <a:spcAft>
                <a:spcPts val="0"/>
              </a:spcAft>
              <a:buClr>
                <a:srgbClr val="262626"/>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2" name="Google Shape;82;p24"/>
          <p:cNvSpPr txBox="1"/>
          <p:nvPr>
            <p:ph idx="1" type="body"/>
          </p:nvPr>
        </p:nvSpPr>
        <p:spPr>
          <a:xfrm rot="5400000">
            <a:off x="2838641" y="329756"/>
            <a:ext cx="4983480" cy="6198489"/>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1000"/>
              </a:spcBef>
              <a:spcAft>
                <a:spcPts val="0"/>
              </a:spcAft>
              <a:buSzPts val="1800"/>
              <a:buChar char="•"/>
              <a:defRPr/>
            </a:lvl1pPr>
            <a:lvl2pPr indent="-342900" lvl="1" marL="914400" algn="l">
              <a:lnSpc>
                <a:spcPct val="100000"/>
              </a:lnSpc>
              <a:spcBef>
                <a:spcPts val="1000"/>
              </a:spcBef>
              <a:spcAft>
                <a:spcPts val="0"/>
              </a:spcAft>
              <a:buSzPts val="1800"/>
              <a:buChar char="•"/>
              <a:defRPr/>
            </a:lvl2pPr>
            <a:lvl3pPr indent="-342900" lvl="2" marL="1371600" algn="l">
              <a:lnSpc>
                <a:spcPct val="100000"/>
              </a:lnSpc>
              <a:spcBef>
                <a:spcPts val="1000"/>
              </a:spcBef>
              <a:spcAft>
                <a:spcPts val="0"/>
              </a:spcAft>
              <a:buSzPts val="1800"/>
              <a:buChar char="•"/>
              <a:defRPr/>
            </a:lvl3pPr>
            <a:lvl4pPr indent="-342900" lvl="3" marL="1828800" algn="l">
              <a:lnSpc>
                <a:spcPct val="100000"/>
              </a:lnSpc>
              <a:spcBef>
                <a:spcPts val="1000"/>
              </a:spcBef>
              <a:spcAft>
                <a:spcPts val="0"/>
              </a:spcAft>
              <a:buSzPts val="1800"/>
              <a:buChar char="•"/>
              <a:defRPr/>
            </a:lvl4pPr>
            <a:lvl5pPr indent="-342900" lvl="4" marL="2286000" algn="l">
              <a:lnSpc>
                <a:spcPct val="100000"/>
              </a:lnSpc>
              <a:spcBef>
                <a:spcPts val="1000"/>
              </a:spcBef>
              <a:spcAft>
                <a:spcPts val="0"/>
              </a:spcAft>
              <a:buSzPts val="1800"/>
              <a:buChar char="•"/>
              <a:defRPr/>
            </a:lvl5pPr>
            <a:lvl6pPr indent="-342900" lvl="5" marL="2743200" algn="l">
              <a:lnSpc>
                <a:spcPct val="100000"/>
              </a:lnSpc>
              <a:spcBef>
                <a:spcPts val="1000"/>
              </a:spcBef>
              <a:spcAft>
                <a:spcPts val="0"/>
              </a:spcAft>
              <a:buSzPts val="1800"/>
              <a:buChar char="•"/>
              <a:defRPr/>
            </a:lvl6pPr>
            <a:lvl7pPr indent="-342900" lvl="6" marL="3200400" algn="l">
              <a:lnSpc>
                <a:spcPct val="100000"/>
              </a:lnSpc>
              <a:spcBef>
                <a:spcPts val="1000"/>
              </a:spcBef>
              <a:spcAft>
                <a:spcPts val="0"/>
              </a:spcAft>
              <a:buSzPts val="1800"/>
              <a:buChar char="•"/>
              <a:defRPr/>
            </a:lvl7pPr>
            <a:lvl8pPr indent="-342900" lvl="7" marL="3657600" algn="l">
              <a:lnSpc>
                <a:spcPct val="100000"/>
              </a:lnSpc>
              <a:spcBef>
                <a:spcPts val="1000"/>
              </a:spcBef>
              <a:spcAft>
                <a:spcPts val="0"/>
              </a:spcAft>
              <a:buSzPts val="1800"/>
              <a:buChar char="•"/>
              <a:defRPr/>
            </a:lvl8pPr>
            <a:lvl9pPr indent="-342900" lvl="8" marL="4114800" algn="l">
              <a:lnSpc>
                <a:spcPct val="100000"/>
              </a:lnSpc>
              <a:spcBef>
                <a:spcPts val="1000"/>
              </a:spcBef>
              <a:spcAft>
                <a:spcPts val="0"/>
              </a:spcAft>
              <a:buSzPts val="1800"/>
              <a:buChar char="•"/>
              <a:defRPr/>
            </a:lvl9pPr>
          </a:lstStyle>
          <a:p/>
        </p:txBody>
      </p:sp>
      <p:sp>
        <p:nvSpPr>
          <p:cNvPr id="83" name="Google Shape;83;p24"/>
          <p:cNvSpPr txBox="1"/>
          <p:nvPr>
            <p:ph idx="10" type="dt"/>
          </p:nvPr>
        </p:nvSpPr>
        <p:spPr>
          <a:xfrm>
            <a:off x="7821429" y="6238816"/>
            <a:ext cx="2753746" cy="32396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4" name="Google Shape;84;p24"/>
          <p:cNvSpPr txBox="1"/>
          <p:nvPr>
            <p:ph idx="11" type="ftr"/>
          </p:nvPr>
        </p:nvSpPr>
        <p:spPr>
          <a:xfrm>
            <a:off x="1600200" y="6236208"/>
            <a:ext cx="5901189" cy="32004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5" name="Google Shape;85;p24"/>
          <p:cNvSpPr/>
          <p:nvPr>
            <p:ph idx="12" type="sldNum"/>
          </p:nvPr>
        </p:nvSpPr>
        <p:spPr>
          <a:xfrm>
            <a:off x="10758922" y="6217920"/>
            <a:ext cx="365760" cy="365760"/>
          </a:xfrm>
          <a:prstGeom prst="ellipse">
            <a:avLst/>
          </a:prstGeom>
          <a:solidFill>
            <a:srgbClr val="1D1D1D">
              <a:alpha val="69803"/>
            </a:srgbClr>
          </a:solidFill>
          <a:ln>
            <a:noFill/>
          </a:ln>
        </p:spPr>
        <p:txBody>
          <a:bodyPr anchorCtr="0" anchor="ctr" bIns="45700" lIns="18275" spcFirstLastPara="1" rIns="1827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9" name="Shape 9"/>
        <p:cNvGrpSpPr/>
        <p:nvPr/>
      </p:nvGrpSpPr>
      <p:grpSpPr>
        <a:xfrm>
          <a:off x="0" y="0"/>
          <a:ext cx="0" cy="0"/>
          <a:chOff x="0" y="0"/>
          <a:chExt cx="0" cy="0"/>
        </a:xfrm>
      </p:grpSpPr>
      <p:sp>
        <p:nvSpPr>
          <p:cNvPr id="10" name="Google Shape;10;p13"/>
          <p:cNvSpPr txBox="1"/>
          <p:nvPr>
            <p:ph type="title"/>
          </p:nvPr>
        </p:nvSpPr>
        <p:spPr>
          <a:xfrm>
            <a:off x="2231136" y="964692"/>
            <a:ext cx="7729728" cy="1188720"/>
          </a:xfrm>
          <a:prstGeom prst="rect">
            <a:avLst/>
          </a:prstGeom>
          <a:solidFill>
            <a:schemeClr val="lt1"/>
          </a:solidFill>
          <a:ln cap="sq" cmpd="sng" w="31750">
            <a:solidFill>
              <a:srgbClr val="3F3F3F"/>
            </a:solidFill>
            <a:prstDash val="solid"/>
            <a:miter lim="800000"/>
            <a:headEnd len="sm" w="sm" type="none"/>
            <a:tailEnd len="sm" w="sm" type="none"/>
          </a:ln>
        </p:spPr>
        <p:txBody>
          <a:bodyPr anchorCtr="0" anchor="ctr" bIns="182875" lIns="182875" spcFirstLastPara="1" rIns="182875" wrap="square" tIns="182875">
            <a:normAutofit/>
          </a:bodyPr>
          <a:lstStyle>
            <a:lvl1pPr lvl="0" marR="0" rtl="0" algn="ctr">
              <a:lnSpc>
                <a:spcPct val="90000"/>
              </a:lnSpc>
              <a:spcBef>
                <a:spcPts val="0"/>
              </a:spcBef>
              <a:spcAft>
                <a:spcPts val="0"/>
              </a:spcAft>
              <a:buClr>
                <a:srgbClr val="262626"/>
              </a:buClr>
              <a:buSzPts val="2800"/>
              <a:buFont typeface="Gill Sans"/>
              <a:buNone/>
              <a:defRPr b="0" i="0" sz="2800" u="none" cap="none" strike="noStrike">
                <a:solidFill>
                  <a:srgbClr val="262626"/>
                </a:solidFill>
                <a:latin typeface="Gill Sans"/>
                <a:ea typeface="Gill Sans"/>
                <a:cs typeface="Gill Sans"/>
                <a:sym typeface="Gill Sans"/>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1" name="Google Shape;11;p13"/>
          <p:cNvSpPr txBox="1"/>
          <p:nvPr>
            <p:ph idx="1" type="body"/>
          </p:nvPr>
        </p:nvSpPr>
        <p:spPr>
          <a:xfrm>
            <a:off x="2231136" y="2638044"/>
            <a:ext cx="7729728" cy="3101983"/>
          </a:xfrm>
          <a:prstGeom prst="rect">
            <a:avLst/>
          </a:prstGeom>
          <a:noFill/>
          <a:ln>
            <a:noFill/>
          </a:ln>
        </p:spPr>
        <p:txBody>
          <a:bodyPr anchorCtr="0" anchor="t" bIns="45700" lIns="91425" spcFirstLastPara="1" rIns="91425" wrap="square" tIns="45700">
            <a:normAutofit/>
          </a:bodyPr>
          <a:lstStyle>
            <a:lvl1pPr indent="-342900" lvl="0" marL="457200" marR="0" rtl="0" algn="l">
              <a:lnSpc>
                <a:spcPct val="100000"/>
              </a:lnSpc>
              <a:spcBef>
                <a:spcPts val="1000"/>
              </a:spcBef>
              <a:spcAft>
                <a:spcPts val="0"/>
              </a:spcAft>
              <a:buClr>
                <a:schemeClr val="accent2"/>
              </a:buClr>
              <a:buSzPts val="1800"/>
              <a:buFont typeface="Arial"/>
              <a:buChar char="•"/>
              <a:defRPr b="0" i="0" sz="1800" u="none" cap="none" strike="noStrike">
                <a:solidFill>
                  <a:srgbClr val="262626"/>
                </a:solidFill>
                <a:latin typeface="Gill Sans"/>
                <a:ea typeface="Gill Sans"/>
                <a:cs typeface="Gill Sans"/>
                <a:sym typeface="Gill Sans"/>
              </a:defRPr>
            </a:lvl1pPr>
            <a:lvl2pPr indent="-330200" lvl="1" marL="914400" marR="0" rtl="0" algn="l">
              <a:lnSpc>
                <a:spcPct val="100000"/>
              </a:lnSpc>
              <a:spcBef>
                <a:spcPts val="1000"/>
              </a:spcBef>
              <a:spcAft>
                <a:spcPts val="0"/>
              </a:spcAft>
              <a:buClr>
                <a:schemeClr val="accent2"/>
              </a:buClr>
              <a:buSzPts val="1600"/>
              <a:buFont typeface="Arial"/>
              <a:buChar char="•"/>
              <a:defRPr b="0" i="0" sz="1600" u="none" cap="none" strike="noStrike">
                <a:solidFill>
                  <a:srgbClr val="262626"/>
                </a:solidFill>
                <a:latin typeface="Gill Sans"/>
                <a:ea typeface="Gill Sans"/>
                <a:cs typeface="Gill Sans"/>
                <a:sym typeface="Gill Sans"/>
              </a:defRPr>
            </a:lvl2pPr>
            <a:lvl3pPr indent="-330200" lvl="2" marL="1371600" marR="0" rtl="0" algn="l">
              <a:lnSpc>
                <a:spcPct val="100000"/>
              </a:lnSpc>
              <a:spcBef>
                <a:spcPts val="1000"/>
              </a:spcBef>
              <a:spcAft>
                <a:spcPts val="0"/>
              </a:spcAft>
              <a:buClr>
                <a:schemeClr val="accent2"/>
              </a:buClr>
              <a:buSzPts val="1600"/>
              <a:buFont typeface="Arial"/>
              <a:buChar char="•"/>
              <a:defRPr b="0" i="0" sz="1600" u="none" cap="none" strike="noStrike">
                <a:solidFill>
                  <a:srgbClr val="262626"/>
                </a:solidFill>
                <a:latin typeface="Gill Sans"/>
                <a:ea typeface="Gill Sans"/>
                <a:cs typeface="Gill Sans"/>
                <a:sym typeface="Gill Sans"/>
              </a:defRPr>
            </a:lvl3pPr>
            <a:lvl4pPr indent="-330200" lvl="3" marL="1828800" marR="0" rtl="0" algn="l">
              <a:lnSpc>
                <a:spcPct val="100000"/>
              </a:lnSpc>
              <a:spcBef>
                <a:spcPts val="1000"/>
              </a:spcBef>
              <a:spcAft>
                <a:spcPts val="0"/>
              </a:spcAft>
              <a:buClr>
                <a:schemeClr val="accent2"/>
              </a:buClr>
              <a:buSzPts val="1600"/>
              <a:buFont typeface="Arial"/>
              <a:buChar char="•"/>
              <a:defRPr b="0" i="0" sz="1600" u="none" cap="none" strike="noStrike">
                <a:solidFill>
                  <a:srgbClr val="262626"/>
                </a:solidFill>
                <a:latin typeface="Gill Sans"/>
                <a:ea typeface="Gill Sans"/>
                <a:cs typeface="Gill Sans"/>
                <a:sym typeface="Gill Sans"/>
              </a:defRPr>
            </a:lvl4pPr>
            <a:lvl5pPr indent="-330200" lvl="4" marL="2286000" marR="0" rtl="0" algn="l">
              <a:lnSpc>
                <a:spcPct val="100000"/>
              </a:lnSpc>
              <a:spcBef>
                <a:spcPts val="1000"/>
              </a:spcBef>
              <a:spcAft>
                <a:spcPts val="0"/>
              </a:spcAft>
              <a:buClr>
                <a:schemeClr val="accent2"/>
              </a:buClr>
              <a:buSzPts val="1600"/>
              <a:buFont typeface="Arial"/>
              <a:buChar char="•"/>
              <a:defRPr b="0" i="0" sz="1600" u="none" cap="none" strike="noStrike">
                <a:solidFill>
                  <a:srgbClr val="262626"/>
                </a:solidFill>
                <a:latin typeface="Gill Sans"/>
                <a:ea typeface="Gill Sans"/>
                <a:cs typeface="Gill Sans"/>
                <a:sym typeface="Gill Sans"/>
              </a:defRPr>
            </a:lvl5pPr>
            <a:lvl6pPr indent="-330200" lvl="5" marL="2743200" marR="0" rtl="0" algn="l">
              <a:lnSpc>
                <a:spcPct val="100000"/>
              </a:lnSpc>
              <a:spcBef>
                <a:spcPts val="1000"/>
              </a:spcBef>
              <a:spcAft>
                <a:spcPts val="0"/>
              </a:spcAft>
              <a:buClr>
                <a:schemeClr val="accent2"/>
              </a:buClr>
              <a:buSzPts val="1600"/>
              <a:buFont typeface="Arial"/>
              <a:buChar char="•"/>
              <a:defRPr b="0" i="0" sz="1600" u="none" cap="none" strike="noStrike">
                <a:solidFill>
                  <a:schemeClr val="dk1"/>
                </a:solidFill>
                <a:latin typeface="Gill Sans"/>
                <a:ea typeface="Gill Sans"/>
                <a:cs typeface="Gill Sans"/>
                <a:sym typeface="Gill Sans"/>
              </a:defRPr>
            </a:lvl6pPr>
            <a:lvl7pPr indent="-330200" lvl="6" marL="3200400" marR="0" rtl="0" algn="l">
              <a:lnSpc>
                <a:spcPct val="100000"/>
              </a:lnSpc>
              <a:spcBef>
                <a:spcPts val="1000"/>
              </a:spcBef>
              <a:spcAft>
                <a:spcPts val="0"/>
              </a:spcAft>
              <a:buClr>
                <a:schemeClr val="accent2"/>
              </a:buClr>
              <a:buSzPts val="1600"/>
              <a:buFont typeface="Arial"/>
              <a:buChar char="•"/>
              <a:defRPr b="0" i="0" sz="1600" u="none" cap="none" strike="noStrike">
                <a:solidFill>
                  <a:schemeClr val="dk1"/>
                </a:solidFill>
                <a:latin typeface="Gill Sans"/>
                <a:ea typeface="Gill Sans"/>
                <a:cs typeface="Gill Sans"/>
                <a:sym typeface="Gill Sans"/>
              </a:defRPr>
            </a:lvl7pPr>
            <a:lvl8pPr indent="-330200" lvl="7" marL="3657600" marR="0" rtl="0" algn="l">
              <a:lnSpc>
                <a:spcPct val="100000"/>
              </a:lnSpc>
              <a:spcBef>
                <a:spcPts val="1000"/>
              </a:spcBef>
              <a:spcAft>
                <a:spcPts val="0"/>
              </a:spcAft>
              <a:buClr>
                <a:schemeClr val="accent2"/>
              </a:buClr>
              <a:buSzPts val="1600"/>
              <a:buFont typeface="Arial"/>
              <a:buChar char="•"/>
              <a:defRPr b="0" i="0" sz="1600" u="none" cap="none" strike="noStrike">
                <a:solidFill>
                  <a:schemeClr val="dk1"/>
                </a:solidFill>
                <a:latin typeface="Gill Sans"/>
                <a:ea typeface="Gill Sans"/>
                <a:cs typeface="Gill Sans"/>
                <a:sym typeface="Gill Sans"/>
              </a:defRPr>
            </a:lvl8pPr>
            <a:lvl9pPr indent="-330200" lvl="8" marL="4114800" marR="0" rtl="0" algn="l">
              <a:lnSpc>
                <a:spcPct val="100000"/>
              </a:lnSpc>
              <a:spcBef>
                <a:spcPts val="1000"/>
              </a:spcBef>
              <a:spcAft>
                <a:spcPts val="0"/>
              </a:spcAft>
              <a:buClr>
                <a:schemeClr val="accent2"/>
              </a:buClr>
              <a:buSzPts val="1600"/>
              <a:buFont typeface="Arial"/>
              <a:buChar char="•"/>
              <a:defRPr b="0" i="0" sz="1600" u="none" cap="none" strike="noStrike">
                <a:solidFill>
                  <a:schemeClr val="dk1"/>
                </a:solidFill>
                <a:latin typeface="Gill Sans"/>
                <a:ea typeface="Gill Sans"/>
                <a:cs typeface="Gill Sans"/>
                <a:sym typeface="Gill Sans"/>
              </a:defRPr>
            </a:lvl9pPr>
          </a:lstStyle>
          <a:p/>
        </p:txBody>
      </p:sp>
      <p:sp>
        <p:nvSpPr>
          <p:cNvPr id="12" name="Google Shape;12;p13"/>
          <p:cNvSpPr txBox="1"/>
          <p:nvPr>
            <p:ph idx="10" type="dt"/>
          </p:nvPr>
        </p:nvSpPr>
        <p:spPr>
          <a:xfrm>
            <a:off x="7821429" y="6238816"/>
            <a:ext cx="2753746" cy="323968"/>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b="0" i="0" sz="1050" u="none" cap="none" strike="noStrike">
                <a:solidFill>
                  <a:schemeClr val="dk1"/>
                </a:solidFill>
                <a:latin typeface="Gill Sans"/>
                <a:ea typeface="Gill Sans"/>
                <a:cs typeface="Gill Sans"/>
                <a:sym typeface="Gill Sans"/>
              </a:defRPr>
            </a:lvl1pPr>
            <a:lvl2pPr lvl="1"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2pPr>
            <a:lvl3pPr lvl="2"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3pPr>
            <a:lvl4pPr lvl="3"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4pPr>
            <a:lvl5pPr lvl="4"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5pPr>
            <a:lvl6pPr lvl="5"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6pPr>
            <a:lvl7pPr lvl="6"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7pPr>
            <a:lvl8pPr lvl="7"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8pPr>
            <a:lvl9pPr lvl="8"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9pPr>
          </a:lstStyle>
          <a:p/>
        </p:txBody>
      </p:sp>
      <p:sp>
        <p:nvSpPr>
          <p:cNvPr id="13" name="Google Shape;13;p13"/>
          <p:cNvSpPr txBox="1"/>
          <p:nvPr>
            <p:ph idx="11" type="ftr"/>
          </p:nvPr>
        </p:nvSpPr>
        <p:spPr>
          <a:xfrm>
            <a:off x="1600200" y="6236208"/>
            <a:ext cx="5901189" cy="320040"/>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050" u="none" cap="none" strike="noStrike">
                <a:solidFill>
                  <a:schemeClr val="dk1"/>
                </a:solidFill>
                <a:latin typeface="Gill Sans"/>
                <a:ea typeface="Gill Sans"/>
                <a:cs typeface="Gill Sans"/>
                <a:sym typeface="Gill Sans"/>
              </a:defRPr>
            </a:lvl1pPr>
            <a:lvl2pPr lvl="1"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2pPr>
            <a:lvl3pPr lvl="2"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3pPr>
            <a:lvl4pPr lvl="3"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4pPr>
            <a:lvl5pPr lvl="4"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5pPr>
            <a:lvl6pPr lvl="5"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6pPr>
            <a:lvl7pPr lvl="6"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7pPr>
            <a:lvl8pPr lvl="7"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8pPr>
            <a:lvl9pPr lvl="8"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9pPr>
          </a:lstStyle>
          <a:p/>
        </p:txBody>
      </p:sp>
      <p:sp>
        <p:nvSpPr>
          <p:cNvPr id="14" name="Google Shape;14;p13"/>
          <p:cNvSpPr/>
          <p:nvPr>
            <p:ph idx="12" type="sldNum"/>
          </p:nvPr>
        </p:nvSpPr>
        <p:spPr>
          <a:xfrm>
            <a:off x="10758922" y="6217920"/>
            <a:ext cx="365760" cy="365760"/>
          </a:xfrm>
          <a:prstGeom prst="ellipse">
            <a:avLst/>
          </a:prstGeom>
          <a:solidFill>
            <a:srgbClr val="1D1D1D">
              <a:alpha val="69803"/>
            </a:srgbClr>
          </a:solidFill>
          <a:ln>
            <a:noFill/>
          </a:ln>
        </p:spPr>
        <p:txBody>
          <a:bodyPr anchorCtr="0" anchor="ctr" bIns="45700" lIns="18275" spcFirstLastPara="1" rIns="18275" wrap="square" tIns="45700">
            <a:noAutofit/>
          </a:bodyPr>
          <a:lstStyle>
            <a:lvl1pPr indent="0" lvl="0" marL="0" marR="0" rtl="0" algn="ctr">
              <a:spcBef>
                <a:spcPts val="0"/>
              </a:spcBef>
              <a:buNone/>
              <a:defRPr b="0" i="0" sz="1100" u="none" cap="none" strike="noStrike">
                <a:solidFill>
                  <a:srgbClr val="FFFFFF"/>
                </a:solidFill>
                <a:latin typeface="Gill Sans"/>
                <a:ea typeface="Gill Sans"/>
                <a:cs typeface="Gill Sans"/>
                <a:sym typeface="Gill Sans"/>
              </a:defRPr>
            </a:lvl1pPr>
            <a:lvl2pPr indent="0" lvl="1" marL="0" marR="0" rtl="0" algn="ctr">
              <a:spcBef>
                <a:spcPts val="0"/>
              </a:spcBef>
              <a:buNone/>
              <a:defRPr b="0" i="0" sz="1100" u="none" cap="none" strike="noStrike">
                <a:solidFill>
                  <a:srgbClr val="FFFFFF"/>
                </a:solidFill>
                <a:latin typeface="Gill Sans"/>
                <a:ea typeface="Gill Sans"/>
                <a:cs typeface="Gill Sans"/>
                <a:sym typeface="Gill Sans"/>
              </a:defRPr>
            </a:lvl2pPr>
            <a:lvl3pPr indent="0" lvl="2" marL="0" marR="0" rtl="0" algn="ctr">
              <a:spcBef>
                <a:spcPts val="0"/>
              </a:spcBef>
              <a:buNone/>
              <a:defRPr b="0" i="0" sz="1100" u="none" cap="none" strike="noStrike">
                <a:solidFill>
                  <a:srgbClr val="FFFFFF"/>
                </a:solidFill>
                <a:latin typeface="Gill Sans"/>
                <a:ea typeface="Gill Sans"/>
                <a:cs typeface="Gill Sans"/>
                <a:sym typeface="Gill Sans"/>
              </a:defRPr>
            </a:lvl3pPr>
            <a:lvl4pPr indent="0" lvl="3" marL="0" marR="0" rtl="0" algn="ctr">
              <a:spcBef>
                <a:spcPts val="0"/>
              </a:spcBef>
              <a:buNone/>
              <a:defRPr b="0" i="0" sz="1100" u="none" cap="none" strike="noStrike">
                <a:solidFill>
                  <a:srgbClr val="FFFFFF"/>
                </a:solidFill>
                <a:latin typeface="Gill Sans"/>
                <a:ea typeface="Gill Sans"/>
                <a:cs typeface="Gill Sans"/>
                <a:sym typeface="Gill Sans"/>
              </a:defRPr>
            </a:lvl4pPr>
            <a:lvl5pPr indent="0" lvl="4" marL="0" marR="0" rtl="0" algn="ctr">
              <a:spcBef>
                <a:spcPts val="0"/>
              </a:spcBef>
              <a:buNone/>
              <a:defRPr b="0" i="0" sz="1100" u="none" cap="none" strike="noStrike">
                <a:solidFill>
                  <a:srgbClr val="FFFFFF"/>
                </a:solidFill>
                <a:latin typeface="Gill Sans"/>
                <a:ea typeface="Gill Sans"/>
                <a:cs typeface="Gill Sans"/>
                <a:sym typeface="Gill Sans"/>
              </a:defRPr>
            </a:lvl5pPr>
            <a:lvl6pPr indent="0" lvl="5" marL="0" marR="0" rtl="0" algn="ctr">
              <a:spcBef>
                <a:spcPts val="0"/>
              </a:spcBef>
              <a:buNone/>
              <a:defRPr b="0" i="0" sz="1100" u="none" cap="none" strike="noStrike">
                <a:solidFill>
                  <a:srgbClr val="FFFFFF"/>
                </a:solidFill>
                <a:latin typeface="Gill Sans"/>
                <a:ea typeface="Gill Sans"/>
                <a:cs typeface="Gill Sans"/>
                <a:sym typeface="Gill Sans"/>
              </a:defRPr>
            </a:lvl6pPr>
            <a:lvl7pPr indent="0" lvl="6" marL="0" marR="0" rtl="0" algn="ctr">
              <a:spcBef>
                <a:spcPts val="0"/>
              </a:spcBef>
              <a:buNone/>
              <a:defRPr b="0" i="0" sz="1100" u="none" cap="none" strike="noStrike">
                <a:solidFill>
                  <a:srgbClr val="FFFFFF"/>
                </a:solidFill>
                <a:latin typeface="Gill Sans"/>
                <a:ea typeface="Gill Sans"/>
                <a:cs typeface="Gill Sans"/>
                <a:sym typeface="Gill Sans"/>
              </a:defRPr>
            </a:lvl7pPr>
            <a:lvl8pPr indent="0" lvl="7" marL="0" marR="0" rtl="0" algn="ctr">
              <a:spcBef>
                <a:spcPts val="0"/>
              </a:spcBef>
              <a:buNone/>
              <a:defRPr b="0" i="0" sz="1100" u="none" cap="none" strike="noStrike">
                <a:solidFill>
                  <a:srgbClr val="FFFFFF"/>
                </a:solidFill>
                <a:latin typeface="Gill Sans"/>
                <a:ea typeface="Gill Sans"/>
                <a:cs typeface="Gill Sans"/>
                <a:sym typeface="Gill Sans"/>
              </a:defRPr>
            </a:lvl8pPr>
            <a:lvl9pPr indent="0" lvl="8" marL="0" marR="0" rtl="0" algn="ctr">
              <a:spcBef>
                <a:spcPts val="0"/>
              </a:spcBef>
              <a:buNone/>
              <a:defRPr b="0" i="0" sz="1100" u="none" cap="none" strike="noStrike">
                <a:solidFill>
                  <a:srgbClr val="FFFFFF"/>
                </a:solidFill>
                <a:latin typeface="Gill Sans"/>
                <a:ea typeface="Gill Sans"/>
                <a:cs typeface="Gill Sans"/>
                <a:sym typeface="Gill Sans"/>
              </a:defRPr>
            </a:lvl9pPr>
          </a:lstStyle>
          <a:p>
            <a:pPr indent="0" lvl="0" marL="0" rtl="0" algn="ct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9.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3.png"/><Relationship Id="rId4" Type="http://schemas.openxmlformats.org/officeDocument/2006/relationships/image" Target="../media/image1.png"/><Relationship Id="rId5" Type="http://schemas.openxmlformats.org/officeDocument/2006/relationships/image" Target="../media/image10.png"/><Relationship Id="rId6" Type="http://schemas.openxmlformats.org/officeDocument/2006/relationships/image" Target="../media/image1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5.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2.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8.pn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7.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0" name="Shape 90"/>
        <p:cNvGrpSpPr/>
        <p:nvPr/>
      </p:nvGrpSpPr>
      <p:grpSpPr>
        <a:xfrm>
          <a:off x="0" y="0"/>
          <a:ext cx="0" cy="0"/>
          <a:chOff x="0" y="0"/>
          <a:chExt cx="0" cy="0"/>
        </a:xfrm>
      </p:grpSpPr>
      <p:pic>
        <p:nvPicPr>
          <p:cNvPr descr="A stack of books&#10;&#10;Description automatically generated with medium confidence" id="91" name="Google Shape;91;p1"/>
          <p:cNvPicPr preferRelativeResize="0"/>
          <p:nvPr/>
        </p:nvPicPr>
        <p:blipFill rotWithShape="1">
          <a:blip r:embed="rId3">
            <a:alphaModFix/>
          </a:blip>
          <a:srcRect b="0" l="6121" r="3227" t="0"/>
          <a:stretch/>
        </p:blipFill>
        <p:spPr>
          <a:xfrm>
            <a:off x="516949" y="631800"/>
            <a:ext cx="6483501" cy="5720750"/>
          </a:xfrm>
          <a:prstGeom prst="rect">
            <a:avLst/>
          </a:prstGeom>
          <a:noFill/>
          <a:ln>
            <a:noFill/>
          </a:ln>
        </p:spPr>
      </p:pic>
      <p:sp>
        <p:nvSpPr>
          <p:cNvPr id="92" name="Google Shape;92;p1"/>
          <p:cNvSpPr txBox="1"/>
          <p:nvPr/>
        </p:nvSpPr>
        <p:spPr>
          <a:xfrm>
            <a:off x="8046720" y="1045597"/>
            <a:ext cx="3633746" cy="1588422"/>
          </a:xfrm>
          <a:prstGeom prst="rect">
            <a:avLst/>
          </a:prstGeom>
          <a:noFill/>
          <a:ln>
            <a:noFill/>
          </a:ln>
        </p:spPr>
        <p:txBody>
          <a:bodyPr anchorCtr="0" anchor="b" bIns="45700" lIns="91425" spcFirstLastPara="1" rIns="91425" wrap="square" tIns="45700">
            <a:normAutofit lnSpcReduction="10000"/>
          </a:bodyPr>
          <a:lstStyle/>
          <a:p>
            <a:pPr indent="0" lvl="0" marL="0" marR="0" rtl="0" algn="l">
              <a:lnSpc>
                <a:spcPct val="90000"/>
              </a:lnSpc>
              <a:spcBef>
                <a:spcPts val="0"/>
              </a:spcBef>
              <a:spcAft>
                <a:spcPts val="0"/>
              </a:spcAft>
              <a:buNone/>
            </a:pPr>
            <a:r>
              <a:rPr b="0" i="0" lang="en-US" sz="2800" u="none" cap="none" strike="noStrike">
                <a:solidFill>
                  <a:schemeClr val="dk1"/>
                </a:solidFill>
                <a:latin typeface="Gill Sans"/>
                <a:ea typeface="Gill Sans"/>
                <a:cs typeface="Gill Sans"/>
                <a:sym typeface="Gill Sans"/>
              </a:rPr>
              <a:t>BMSW4001 ACADEMIC AND EMPLOYABILITY SKILLS</a:t>
            </a:r>
            <a:endParaRPr/>
          </a:p>
        </p:txBody>
      </p:sp>
      <p:sp>
        <p:nvSpPr>
          <p:cNvPr id="93" name="Google Shape;93;p1"/>
          <p:cNvSpPr/>
          <p:nvPr/>
        </p:nvSpPr>
        <p:spPr>
          <a:xfrm>
            <a:off x="7340475" y="2722725"/>
            <a:ext cx="4851600" cy="2700000"/>
          </a:xfrm>
          <a:prstGeom prst="rect">
            <a:avLst/>
          </a:prstGeom>
          <a:noFill/>
          <a:ln>
            <a:noFill/>
          </a:ln>
        </p:spPr>
        <p:txBody>
          <a:bodyPr anchorCtr="0" anchor="t" bIns="45700" lIns="91425" spcFirstLastPara="1" rIns="91425" wrap="square" tIns="45700">
            <a:normAutofit/>
          </a:bodyPr>
          <a:lstStyle/>
          <a:p>
            <a:pPr indent="0" lvl="0" marL="0" marR="0" rtl="0" algn="l">
              <a:lnSpc>
                <a:spcPct val="90000"/>
              </a:lnSpc>
              <a:spcBef>
                <a:spcPts val="0"/>
              </a:spcBef>
              <a:spcAft>
                <a:spcPts val="0"/>
              </a:spcAft>
              <a:buClr>
                <a:schemeClr val="dk1"/>
              </a:buClr>
              <a:buSzPts val="2000"/>
              <a:buFont typeface="Arial"/>
              <a:buChar char="•"/>
            </a:pPr>
            <a:r>
              <a:rPr b="0" i="0" lang="en-US" sz="2000" u="none" cap="none" strike="noStrike">
                <a:solidFill>
                  <a:schemeClr val="dk1"/>
                </a:solidFill>
                <a:latin typeface="Gill Sans"/>
                <a:ea typeface="Gill Sans"/>
                <a:cs typeface="Gill Sans"/>
                <a:sym typeface="Gill Sans"/>
              </a:rPr>
              <a:t>STUDENT NAME: ZELDA PER</a:t>
            </a:r>
            <a:r>
              <a:rPr lang="en-US" sz="2000">
                <a:solidFill>
                  <a:schemeClr val="dk1"/>
                </a:solidFill>
                <a:latin typeface="Gill Sans"/>
                <a:ea typeface="Gill Sans"/>
                <a:cs typeface="Gill Sans"/>
                <a:sym typeface="Gill Sans"/>
              </a:rPr>
              <a:t>EIRA</a:t>
            </a:r>
            <a:endParaRPr/>
          </a:p>
          <a:p>
            <a:pPr indent="0" lvl="0" marL="0" marR="0" rtl="0" algn="l">
              <a:lnSpc>
                <a:spcPct val="90000"/>
              </a:lnSpc>
              <a:spcBef>
                <a:spcPts val="600"/>
              </a:spcBef>
              <a:spcAft>
                <a:spcPts val="0"/>
              </a:spcAft>
              <a:buClr>
                <a:schemeClr val="dk1"/>
              </a:buClr>
              <a:buSzPts val="2000"/>
              <a:buFont typeface="Arial"/>
              <a:buChar char="•"/>
            </a:pPr>
            <a:r>
              <a:rPr b="0" i="0" lang="en-US" sz="2000" u="none" cap="none" strike="noStrike">
                <a:solidFill>
                  <a:schemeClr val="dk1"/>
                </a:solidFill>
                <a:latin typeface="Gill Sans"/>
                <a:ea typeface="Gill Sans"/>
                <a:cs typeface="Gill Sans"/>
                <a:sym typeface="Gill Sans"/>
              </a:rPr>
              <a:t>STUDENT ID: 2132007</a:t>
            </a:r>
            <a:endParaRPr b="0" i="0" sz="2000" u="none" cap="none" strike="noStrike">
              <a:solidFill>
                <a:schemeClr val="dk1"/>
              </a:solidFill>
              <a:latin typeface="Gill Sans"/>
              <a:ea typeface="Gill Sans"/>
              <a:cs typeface="Gill Sans"/>
              <a:sym typeface="Gill Sans"/>
            </a:endParaRPr>
          </a:p>
          <a:p>
            <a:pPr indent="0" lvl="0" marL="0" marR="0" rtl="0" algn="l">
              <a:lnSpc>
                <a:spcPct val="90000"/>
              </a:lnSpc>
              <a:spcBef>
                <a:spcPts val="600"/>
              </a:spcBef>
              <a:spcAft>
                <a:spcPts val="0"/>
              </a:spcAft>
              <a:buClr>
                <a:schemeClr val="dk1"/>
              </a:buClr>
              <a:buSzPts val="2000"/>
              <a:buFont typeface="Gill Sans"/>
              <a:buChar char="•"/>
            </a:pPr>
            <a:r>
              <a:rPr lang="en-US" sz="2000">
                <a:solidFill>
                  <a:schemeClr val="dk1"/>
                </a:solidFill>
                <a:latin typeface="Gill Sans"/>
                <a:ea typeface="Gill Sans"/>
                <a:cs typeface="Gill Sans"/>
                <a:sym typeface="Gill Sans"/>
              </a:rPr>
              <a:t>LECTURER: JOANNA WALSH</a:t>
            </a:r>
            <a:endParaRPr sz="2000">
              <a:solidFill>
                <a:schemeClr val="dk1"/>
              </a:solidFill>
              <a:latin typeface="Gill Sans"/>
              <a:ea typeface="Gill Sans"/>
              <a:cs typeface="Gill Sans"/>
              <a:sym typeface="Gill Sans"/>
            </a:endParaRPr>
          </a:p>
          <a:p>
            <a:pPr indent="0" lvl="0" marL="0" marR="0" rtl="0" algn="l">
              <a:lnSpc>
                <a:spcPct val="90000"/>
              </a:lnSpc>
              <a:spcBef>
                <a:spcPts val="600"/>
              </a:spcBef>
              <a:spcAft>
                <a:spcPts val="0"/>
              </a:spcAft>
              <a:buClr>
                <a:schemeClr val="dk1"/>
              </a:buClr>
              <a:buSzPts val="2000"/>
              <a:buFont typeface="Gill Sans"/>
              <a:buChar char="•"/>
            </a:pPr>
            <a:r>
              <a:rPr lang="en-US" sz="2000">
                <a:solidFill>
                  <a:schemeClr val="dk1"/>
                </a:solidFill>
                <a:latin typeface="Gill Sans"/>
                <a:ea typeface="Gill Sans"/>
                <a:cs typeface="Gill Sans"/>
                <a:sym typeface="Gill Sans"/>
              </a:rPr>
              <a:t>SUBMISSION DATE: 10/08/2022</a:t>
            </a:r>
            <a:endParaRPr sz="2000">
              <a:solidFill>
                <a:schemeClr val="dk1"/>
              </a:solidFill>
              <a:latin typeface="Gill Sans"/>
              <a:ea typeface="Gill Sans"/>
              <a:cs typeface="Gill Sans"/>
              <a:sym typeface="Gill Sans"/>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8" name="Shape 98"/>
        <p:cNvGrpSpPr/>
        <p:nvPr/>
      </p:nvGrpSpPr>
      <p:grpSpPr>
        <a:xfrm>
          <a:off x="0" y="0"/>
          <a:ext cx="0" cy="0"/>
          <a:chOff x="0" y="0"/>
          <a:chExt cx="0" cy="0"/>
        </a:xfrm>
      </p:grpSpPr>
      <p:sp>
        <p:nvSpPr>
          <p:cNvPr id="99" name="Google Shape;99;p2"/>
          <p:cNvSpPr txBox="1"/>
          <p:nvPr>
            <p:ph type="title"/>
          </p:nvPr>
        </p:nvSpPr>
        <p:spPr>
          <a:xfrm>
            <a:off x="838200" y="557188"/>
            <a:ext cx="10515600" cy="1133499"/>
          </a:xfrm>
          <a:prstGeom prst="rect">
            <a:avLst/>
          </a:prstGeom>
          <a:solidFill>
            <a:schemeClr val="lt1"/>
          </a:solidFill>
          <a:ln cap="sq" cmpd="sng" w="31750">
            <a:solidFill>
              <a:srgbClr val="3F3F3F"/>
            </a:solidFill>
            <a:prstDash val="solid"/>
            <a:miter lim="800000"/>
            <a:headEnd len="sm" w="sm" type="none"/>
            <a:tailEnd len="sm" w="sm" type="none"/>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5200"/>
              <a:buFont typeface="Gill Sans"/>
              <a:buNone/>
            </a:pPr>
            <a:r>
              <a:rPr lang="en-US" sz="5200">
                <a:solidFill>
                  <a:schemeClr val="dk1"/>
                </a:solidFill>
                <a:latin typeface="Gill Sans"/>
                <a:ea typeface="Gill Sans"/>
                <a:cs typeface="Gill Sans"/>
                <a:sym typeface="Gill Sans"/>
              </a:rPr>
              <a:t>INTRODUCTION</a:t>
            </a:r>
            <a:endParaRPr/>
          </a:p>
        </p:txBody>
      </p:sp>
      <p:grpSp>
        <p:nvGrpSpPr>
          <p:cNvPr id="100" name="Google Shape;100;p2"/>
          <p:cNvGrpSpPr/>
          <p:nvPr/>
        </p:nvGrpSpPr>
        <p:grpSpPr>
          <a:xfrm>
            <a:off x="838328" y="1828800"/>
            <a:ext cx="10515342" cy="4352544"/>
            <a:chOff x="128" y="0"/>
            <a:chExt cx="10515342" cy="4352544"/>
          </a:xfrm>
        </p:grpSpPr>
        <p:sp>
          <p:nvSpPr>
            <p:cNvPr id="101" name="Google Shape;101;p2"/>
            <p:cNvSpPr/>
            <p:nvPr/>
          </p:nvSpPr>
          <p:spPr>
            <a:xfrm>
              <a:off x="788669" y="0"/>
              <a:ext cx="8938260" cy="4352544"/>
            </a:xfrm>
            <a:prstGeom prst="rightArrow">
              <a:avLst>
                <a:gd fmla="val 50000" name="adj1"/>
                <a:gd fmla="val 50000" name="adj2"/>
              </a:avLst>
            </a:prstGeom>
            <a:solidFill>
              <a:srgbClr val="FBDBC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 name="Google Shape;102;p2"/>
            <p:cNvSpPr/>
            <p:nvPr/>
          </p:nvSpPr>
          <p:spPr>
            <a:xfrm>
              <a:off x="128" y="1305763"/>
              <a:ext cx="5129435" cy="1741017"/>
            </a:xfrm>
            <a:prstGeom prst="roundRect">
              <a:avLst>
                <a:gd fmla="val 16667" name="adj"/>
              </a:avLst>
            </a:prstGeom>
            <a:solidFill>
              <a:srgbClr val="F7931B"/>
            </a:solidFill>
            <a:ln cap="flat" cmpd="sng" w="1270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 name="Google Shape;103;p2"/>
            <p:cNvSpPr txBox="1"/>
            <p:nvPr/>
          </p:nvSpPr>
          <p:spPr>
            <a:xfrm>
              <a:off x="85117" y="1390752"/>
              <a:ext cx="4959457" cy="1571039"/>
            </a:xfrm>
            <a:prstGeom prst="rect">
              <a:avLst/>
            </a:prstGeom>
            <a:noFill/>
            <a:ln>
              <a:noFill/>
            </a:ln>
          </p:spPr>
          <p:txBody>
            <a:bodyPr anchorCtr="0" anchor="ctr" bIns="91425" lIns="91425" spcFirstLastPara="1" rIns="91425" wrap="square" tIns="91425">
              <a:noAutofit/>
            </a:bodyPr>
            <a:lstStyle/>
            <a:p>
              <a:pPr indent="0" lvl="0" marL="0" marR="0" rtl="0" algn="ctr">
                <a:lnSpc>
                  <a:spcPct val="90000"/>
                </a:lnSpc>
                <a:spcBef>
                  <a:spcPts val="0"/>
                </a:spcBef>
                <a:spcAft>
                  <a:spcPts val="0"/>
                </a:spcAft>
                <a:buClr>
                  <a:schemeClr val="lt1"/>
                </a:buClr>
                <a:buSzPts val="2400"/>
                <a:buFont typeface="Gill Sans"/>
                <a:buNone/>
              </a:pPr>
              <a:r>
                <a:rPr b="0" i="0" lang="en-US" sz="2400" u="none" cap="none" strike="noStrike">
                  <a:solidFill>
                    <a:schemeClr val="lt1"/>
                  </a:solidFill>
                  <a:latin typeface="Gill Sans"/>
                  <a:ea typeface="Gill Sans"/>
                  <a:cs typeface="Gill Sans"/>
                  <a:sym typeface="Gill Sans"/>
                </a:rPr>
                <a:t>My career choice was dependent on thorough a detailed assessment.</a:t>
              </a:r>
              <a:endParaRPr/>
            </a:p>
          </p:txBody>
        </p:sp>
        <p:sp>
          <p:nvSpPr>
            <p:cNvPr id="104" name="Google Shape;104;p2"/>
            <p:cNvSpPr/>
            <p:nvPr/>
          </p:nvSpPr>
          <p:spPr>
            <a:xfrm>
              <a:off x="5386035" y="1305763"/>
              <a:ext cx="5129435" cy="1741017"/>
            </a:xfrm>
            <a:prstGeom prst="roundRect">
              <a:avLst>
                <a:gd fmla="val 16667" name="adj"/>
              </a:avLst>
            </a:prstGeom>
            <a:solidFill>
              <a:srgbClr val="CD8D3D"/>
            </a:solidFill>
            <a:ln cap="flat" cmpd="sng" w="1270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5" name="Google Shape;105;p2"/>
            <p:cNvSpPr txBox="1"/>
            <p:nvPr/>
          </p:nvSpPr>
          <p:spPr>
            <a:xfrm>
              <a:off x="5471024" y="1390752"/>
              <a:ext cx="4959457" cy="1571039"/>
            </a:xfrm>
            <a:prstGeom prst="rect">
              <a:avLst/>
            </a:prstGeom>
            <a:noFill/>
            <a:ln>
              <a:noFill/>
            </a:ln>
          </p:spPr>
          <p:txBody>
            <a:bodyPr anchorCtr="0" anchor="ctr" bIns="91425" lIns="91425" spcFirstLastPara="1" rIns="91425" wrap="square" tIns="91425">
              <a:noAutofit/>
            </a:bodyPr>
            <a:lstStyle/>
            <a:p>
              <a:pPr indent="0" lvl="0" marL="0" marR="0" rtl="0" algn="ctr">
                <a:lnSpc>
                  <a:spcPct val="90000"/>
                </a:lnSpc>
                <a:spcBef>
                  <a:spcPts val="0"/>
                </a:spcBef>
                <a:spcAft>
                  <a:spcPts val="0"/>
                </a:spcAft>
                <a:buClr>
                  <a:schemeClr val="lt1"/>
                </a:buClr>
                <a:buSzPts val="2400"/>
                <a:buFont typeface="Gill Sans"/>
                <a:buNone/>
              </a:pPr>
              <a:r>
                <a:rPr b="0" i="0" lang="en-US" sz="2400" u="none" cap="none" strike="noStrike">
                  <a:solidFill>
                    <a:schemeClr val="lt1"/>
                  </a:solidFill>
                  <a:latin typeface="Gill Sans"/>
                  <a:ea typeface="Gill Sans"/>
                  <a:cs typeface="Gill Sans"/>
                  <a:sym typeface="Gill Sans"/>
                </a:rPr>
                <a:t>Proper utilization of time management and personal development plan are needed (Boryshkevych, Zhuk and Piatnychuk, 2020).</a:t>
              </a:r>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0" name="Shape 110"/>
        <p:cNvGrpSpPr/>
        <p:nvPr/>
      </p:nvGrpSpPr>
      <p:grpSpPr>
        <a:xfrm>
          <a:off x="0" y="0"/>
          <a:ext cx="0" cy="0"/>
          <a:chOff x="0" y="0"/>
          <a:chExt cx="0" cy="0"/>
        </a:xfrm>
      </p:grpSpPr>
      <p:grpSp>
        <p:nvGrpSpPr>
          <p:cNvPr id="111" name="Google Shape;111;p3"/>
          <p:cNvGrpSpPr/>
          <p:nvPr/>
        </p:nvGrpSpPr>
        <p:grpSpPr>
          <a:xfrm>
            <a:off x="6893214" y="1239334"/>
            <a:ext cx="4915993" cy="3544079"/>
            <a:chOff x="382792" y="0"/>
            <a:chExt cx="4915993" cy="3544079"/>
          </a:xfrm>
        </p:grpSpPr>
        <p:sp>
          <p:nvSpPr>
            <p:cNvPr id="112" name="Google Shape;112;p3"/>
            <p:cNvSpPr/>
            <p:nvPr/>
          </p:nvSpPr>
          <p:spPr>
            <a:xfrm>
              <a:off x="2607279" y="1226251"/>
              <a:ext cx="2691506" cy="2317828"/>
            </a:xfrm>
            <a:prstGeom prst="hexagon">
              <a:avLst>
                <a:gd fmla="val 25000" name="adj"/>
                <a:gd fmla="val 115470" name="vf"/>
              </a:avLst>
            </a:prstGeom>
            <a:solidFill>
              <a:srgbClr val="2A241F"/>
            </a:solidFill>
            <a:ln cap="flat" cmpd="sng" w="12700">
              <a:solidFill>
                <a:srgbClr val="FFCA07"/>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 name="Google Shape;113;p3"/>
            <p:cNvSpPr txBox="1"/>
            <p:nvPr/>
          </p:nvSpPr>
          <p:spPr>
            <a:xfrm>
              <a:off x="3024723" y="1585739"/>
              <a:ext cx="1856618" cy="1598852"/>
            </a:xfrm>
            <a:prstGeom prst="rect">
              <a:avLst/>
            </a:prstGeom>
            <a:noFill/>
            <a:ln>
              <a:noFill/>
            </a:ln>
          </p:spPr>
          <p:txBody>
            <a:bodyPr anchorCtr="0" anchor="ctr" bIns="52050" lIns="0" spcFirstLastPara="1" rIns="0" wrap="square" tIns="52050">
              <a:noAutofit/>
            </a:bodyPr>
            <a:lstStyle/>
            <a:p>
              <a:pPr indent="0" lvl="0" marL="0" marR="0" rtl="0" algn="ctr">
                <a:lnSpc>
                  <a:spcPct val="90000"/>
                </a:lnSpc>
                <a:spcBef>
                  <a:spcPts val="0"/>
                </a:spcBef>
                <a:spcAft>
                  <a:spcPts val="0"/>
                </a:spcAft>
                <a:buClr>
                  <a:schemeClr val="lt1"/>
                </a:buClr>
                <a:buSzPts val="4100"/>
                <a:buFont typeface="Gill Sans"/>
                <a:buNone/>
              </a:pPr>
              <a:r>
                <a:rPr b="0" i="0" lang="en-US" sz="4100" u="none" cap="none" strike="noStrike">
                  <a:solidFill>
                    <a:schemeClr val="lt1"/>
                  </a:solidFill>
                  <a:latin typeface="Gill Sans"/>
                  <a:ea typeface="Gill Sans"/>
                  <a:cs typeface="Gill Sans"/>
                  <a:sym typeface="Gill Sans"/>
                </a:rPr>
                <a:t>Intended Career</a:t>
              </a:r>
              <a:endParaRPr/>
            </a:p>
          </p:txBody>
        </p:sp>
        <p:sp>
          <p:nvSpPr>
            <p:cNvPr id="114" name="Google Shape;114;p3"/>
            <p:cNvSpPr/>
            <p:nvPr/>
          </p:nvSpPr>
          <p:spPr>
            <a:xfrm>
              <a:off x="2669712" y="2249781"/>
              <a:ext cx="314131" cy="271122"/>
            </a:xfrm>
            <a:prstGeom prst="hexagon">
              <a:avLst>
                <a:gd fmla="val 25000" name="adj"/>
                <a:gd fmla="val 115470" name="vf"/>
              </a:avLst>
            </a:prstGeom>
            <a:solidFill>
              <a:schemeClr val="lt1"/>
            </a:solidFill>
            <a:ln cap="flat" cmpd="sng" w="12700">
              <a:solidFill>
                <a:srgbClr val="FFCA07"/>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5" name="Google Shape;115;p3"/>
            <p:cNvSpPr/>
            <p:nvPr/>
          </p:nvSpPr>
          <p:spPr>
            <a:xfrm>
              <a:off x="382792" y="0"/>
              <a:ext cx="2688065" cy="2317119"/>
            </a:xfrm>
            <a:prstGeom prst="hexagon">
              <a:avLst>
                <a:gd fmla="val 25000" name="adj"/>
                <a:gd fmla="val 115470" name="vf"/>
              </a:avLst>
            </a:prstGeom>
            <a:blipFill rotWithShape="1">
              <a:blip r:embed="rId3">
                <a:alphaModFix/>
              </a:blip>
              <a:stretch>
                <a:fillRect b="0" l="-31998" r="-31997" t="0"/>
              </a:stretch>
            </a:blipFill>
            <a:ln cap="flat" cmpd="sng" w="12700">
              <a:solidFill>
                <a:srgbClr val="FFCA07"/>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6" name="Google Shape;116;p3"/>
            <p:cNvSpPr/>
            <p:nvPr/>
          </p:nvSpPr>
          <p:spPr>
            <a:xfrm>
              <a:off x="2202693" y="1996380"/>
              <a:ext cx="314131" cy="271122"/>
            </a:xfrm>
            <a:prstGeom prst="hexagon">
              <a:avLst>
                <a:gd fmla="val 25000" name="adj"/>
                <a:gd fmla="val 115470" name="vf"/>
              </a:avLst>
            </a:prstGeom>
            <a:solidFill>
              <a:schemeClr val="lt1"/>
            </a:solidFill>
            <a:ln cap="flat" cmpd="sng" w="12700">
              <a:solidFill>
                <a:srgbClr val="FFCA07"/>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17" name="Google Shape;117;p3"/>
          <p:cNvSpPr/>
          <p:nvPr/>
        </p:nvSpPr>
        <p:spPr>
          <a:xfrm>
            <a:off x="1084642" y="1239334"/>
            <a:ext cx="1335915" cy="1335915"/>
          </a:xfrm>
          <a:prstGeom prst="ellipse">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descr="Diploma Roll" id="118" name="Google Shape;118;p3"/>
          <p:cNvSpPr/>
          <p:nvPr/>
        </p:nvSpPr>
        <p:spPr>
          <a:xfrm>
            <a:off x="1365184" y="1519876"/>
            <a:ext cx="774830" cy="774830"/>
          </a:xfrm>
          <a:prstGeom prst="rect">
            <a:avLst/>
          </a:prstGeom>
          <a:blipFill rotWithShape="1">
            <a:blip r:embed="rId4">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9" name="Google Shape;119;p3"/>
          <p:cNvSpPr/>
          <p:nvPr/>
        </p:nvSpPr>
        <p:spPr>
          <a:xfrm>
            <a:off x="2701098" y="1374920"/>
            <a:ext cx="3638741" cy="1200329"/>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0" i="0" lang="en-US" sz="1800" u="none" cap="none" strike="noStrike">
                <a:solidFill>
                  <a:schemeClr val="dk1"/>
                </a:solidFill>
                <a:latin typeface="Gill Sans"/>
                <a:ea typeface="Gill Sans"/>
                <a:cs typeface="Gill Sans"/>
                <a:sym typeface="Gill Sans"/>
              </a:rPr>
              <a:t>Most students choose their ultimate expectation of a profession at the beginning of education (Rasul, Rauf and Nor, 2014).</a:t>
            </a:r>
            <a:endParaRPr sz="1800">
              <a:solidFill>
                <a:schemeClr val="dk1"/>
              </a:solidFill>
              <a:latin typeface="Gill Sans"/>
              <a:ea typeface="Gill Sans"/>
              <a:cs typeface="Gill Sans"/>
              <a:sym typeface="Gill Sans"/>
            </a:endParaRPr>
          </a:p>
        </p:txBody>
      </p:sp>
      <p:sp>
        <p:nvSpPr>
          <p:cNvPr id="120" name="Google Shape;120;p3"/>
          <p:cNvSpPr/>
          <p:nvPr/>
        </p:nvSpPr>
        <p:spPr>
          <a:xfrm>
            <a:off x="1084642" y="2684842"/>
            <a:ext cx="1335915" cy="1335915"/>
          </a:xfrm>
          <a:prstGeom prst="ellipse">
            <a:avLst/>
          </a:prstGeom>
          <a:solidFill>
            <a:srgbClr val="C96F0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descr="Hierarchy" id="121" name="Google Shape;121;p3"/>
          <p:cNvSpPr/>
          <p:nvPr/>
        </p:nvSpPr>
        <p:spPr>
          <a:xfrm>
            <a:off x="1365184" y="2965384"/>
            <a:ext cx="774830" cy="774830"/>
          </a:xfrm>
          <a:prstGeom prst="rect">
            <a:avLst/>
          </a:prstGeom>
          <a:blipFill rotWithShape="1">
            <a:blip r:embed="rId5">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2" name="Google Shape;122;p3"/>
          <p:cNvSpPr/>
          <p:nvPr/>
        </p:nvSpPr>
        <p:spPr>
          <a:xfrm>
            <a:off x="2701098" y="3029633"/>
            <a:ext cx="3528780" cy="646331"/>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800">
                <a:solidFill>
                  <a:schemeClr val="dk1"/>
                </a:solidFill>
                <a:latin typeface="Gill Sans"/>
                <a:ea typeface="Gill Sans"/>
                <a:cs typeface="Gill Sans"/>
                <a:sym typeface="Gill Sans"/>
              </a:rPr>
              <a:t>I have decided that I will start a small business.</a:t>
            </a:r>
            <a:endParaRPr sz="1800">
              <a:solidFill>
                <a:schemeClr val="dk1"/>
              </a:solidFill>
              <a:latin typeface="Gill Sans"/>
              <a:ea typeface="Gill Sans"/>
              <a:cs typeface="Gill Sans"/>
              <a:sym typeface="Gill Sans"/>
            </a:endParaRPr>
          </a:p>
        </p:txBody>
      </p:sp>
      <p:sp>
        <p:nvSpPr>
          <p:cNvPr id="123" name="Google Shape;123;p3"/>
          <p:cNvSpPr/>
          <p:nvPr/>
        </p:nvSpPr>
        <p:spPr>
          <a:xfrm>
            <a:off x="1084642" y="4301299"/>
            <a:ext cx="1335915" cy="1335915"/>
          </a:xfrm>
          <a:prstGeom prst="ellipse">
            <a:avLst/>
          </a:prstGeom>
          <a:solidFill>
            <a:srgbClr val="B6A29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 name="Google Shape;124;p3"/>
          <p:cNvSpPr/>
          <p:nvPr/>
        </p:nvSpPr>
        <p:spPr>
          <a:xfrm>
            <a:off x="2701098" y="4581841"/>
            <a:ext cx="3638741" cy="646331"/>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800">
                <a:solidFill>
                  <a:schemeClr val="dk1"/>
                </a:solidFill>
                <a:latin typeface="Gill Sans"/>
                <a:ea typeface="Gill Sans"/>
                <a:cs typeface="Gill Sans"/>
                <a:sym typeface="Gill Sans"/>
              </a:rPr>
              <a:t>An entrepreneur has to maintain the operations of a business.</a:t>
            </a:r>
            <a:endParaRPr sz="1800">
              <a:solidFill>
                <a:schemeClr val="dk1"/>
              </a:solidFill>
              <a:latin typeface="Gill Sans"/>
              <a:ea typeface="Gill Sans"/>
              <a:cs typeface="Gill Sans"/>
              <a:sym typeface="Gill Sans"/>
            </a:endParaRPr>
          </a:p>
        </p:txBody>
      </p:sp>
      <p:sp>
        <p:nvSpPr>
          <p:cNvPr descr="Office Worker" id="125" name="Google Shape;125;p3"/>
          <p:cNvSpPr/>
          <p:nvPr/>
        </p:nvSpPr>
        <p:spPr>
          <a:xfrm>
            <a:off x="1343604" y="4581841"/>
            <a:ext cx="774830" cy="774830"/>
          </a:xfrm>
          <a:prstGeom prst="rect">
            <a:avLst/>
          </a:prstGeom>
          <a:blipFill rotWithShape="1">
            <a:blip r:embed="rId6">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0" name="Shape 130"/>
        <p:cNvGrpSpPr/>
        <p:nvPr/>
      </p:nvGrpSpPr>
      <p:grpSpPr>
        <a:xfrm>
          <a:off x="0" y="0"/>
          <a:ext cx="0" cy="0"/>
          <a:chOff x="0" y="0"/>
          <a:chExt cx="0" cy="0"/>
        </a:xfrm>
      </p:grpSpPr>
      <p:sp>
        <p:nvSpPr>
          <p:cNvPr id="131" name="Google Shape;131;p4"/>
          <p:cNvSpPr txBox="1"/>
          <p:nvPr>
            <p:ph type="title"/>
          </p:nvPr>
        </p:nvSpPr>
        <p:spPr>
          <a:xfrm>
            <a:off x="913774" y="339303"/>
            <a:ext cx="10364451" cy="1596177"/>
          </a:xfrm>
          <a:prstGeom prst="rect">
            <a:avLst/>
          </a:prstGeom>
          <a:solidFill>
            <a:schemeClr val="lt1"/>
          </a:solidFill>
          <a:ln cap="sq" cmpd="sng" w="31750">
            <a:solidFill>
              <a:srgbClr val="3F3F3F"/>
            </a:solidFill>
            <a:prstDash val="solid"/>
            <a:miter lim="800000"/>
            <a:headEnd len="sm" w="sm" type="none"/>
            <a:tailEnd len="sm" w="sm" type="none"/>
          </a:ln>
        </p:spPr>
        <p:txBody>
          <a:bodyPr anchorCtr="0" anchor="ctr" bIns="182875" lIns="182875" spcFirstLastPara="1" rIns="182875" wrap="square" tIns="182875">
            <a:normAutofit/>
          </a:bodyPr>
          <a:lstStyle/>
          <a:p>
            <a:pPr indent="0" lvl="0" marL="0" rtl="0" algn="ctr">
              <a:lnSpc>
                <a:spcPct val="90000"/>
              </a:lnSpc>
              <a:spcBef>
                <a:spcPts val="0"/>
              </a:spcBef>
              <a:spcAft>
                <a:spcPts val="0"/>
              </a:spcAft>
              <a:buClr>
                <a:srgbClr val="262626"/>
              </a:buClr>
              <a:buSzPts val="2800"/>
              <a:buFont typeface="Gill Sans"/>
              <a:buNone/>
            </a:pPr>
            <a:r>
              <a:rPr lang="en-US"/>
              <a:t>ACADEMIC AND EMPLOYABILITY SKILLS</a:t>
            </a:r>
            <a:endParaRPr/>
          </a:p>
        </p:txBody>
      </p:sp>
      <p:grpSp>
        <p:nvGrpSpPr>
          <p:cNvPr id="132" name="Google Shape;132;p4"/>
          <p:cNvGrpSpPr/>
          <p:nvPr/>
        </p:nvGrpSpPr>
        <p:grpSpPr>
          <a:xfrm>
            <a:off x="2629458" y="1935964"/>
            <a:ext cx="6933083" cy="4100735"/>
            <a:chOff x="597458" y="484"/>
            <a:chExt cx="6933083" cy="4100735"/>
          </a:xfrm>
        </p:grpSpPr>
        <p:sp>
          <p:nvSpPr>
            <p:cNvPr id="133" name="Google Shape;133;p4"/>
            <p:cNvSpPr/>
            <p:nvPr/>
          </p:nvSpPr>
          <p:spPr>
            <a:xfrm>
              <a:off x="597458" y="484"/>
              <a:ext cx="4639464" cy="2140191"/>
            </a:xfrm>
            <a:prstGeom prst="rect">
              <a:avLst/>
            </a:prstGeom>
            <a:blipFill rotWithShape="1">
              <a:blip r:embed="rId3">
                <a:alphaModFix/>
              </a:blip>
              <a:stretch>
                <a:fillRect b="0" l="0" r="0" t="0"/>
              </a:stretch>
            </a:blipFill>
            <a:ln cap="flat" cmpd="sng" w="1270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4" name="Google Shape;134;p4"/>
            <p:cNvSpPr/>
            <p:nvPr/>
          </p:nvSpPr>
          <p:spPr>
            <a:xfrm>
              <a:off x="4111106" y="1897049"/>
              <a:ext cx="3122242" cy="1928553"/>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5" name="Google Shape;135;p4"/>
            <p:cNvSpPr txBox="1"/>
            <p:nvPr/>
          </p:nvSpPr>
          <p:spPr>
            <a:xfrm>
              <a:off x="4111106" y="1897049"/>
              <a:ext cx="3122242" cy="1928553"/>
            </a:xfrm>
            <a:prstGeom prst="rect">
              <a:avLst/>
            </a:prstGeom>
            <a:noFill/>
            <a:ln>
              <a:noFill/>
            </a:ln>
          </p:spPr>
          <p:txBody>
            <a:bodyPr anchorCtr="0" anchor="ctr" bIns="102850" lIns="102850" spcFirstLastPara="1" rIns="102850" wrap="square" tIns="102850">
              <a:noAutofit/>
            </a:bodyPr>
            <a:lstStyle/>
            <a:p>
              <a:pPr indent="0" lvl="0" marL="0" marR="0" rtl="0" algn="ctr">
                <a:lnSpc>
                  <a:spcPct val="90000"/>
                </a:lnSpc>
                <a:spcBef>
                  <a:spcPts val="0"/>
                </a:spcBef>
                <a:spcAft>
                  <a:spcPts val="0"/>
                </a:spcAft>
                <a:buClr>
                  <a:schemeClr val="dk1"/>
                </a:buClr>
                <a:buSzPts val="2700"/>
                <a:buFont typeface="Gill Sans"/>
                <a:buNone/>
              </a:pPr>
              <a:r>
                <a:rPr lang="en-US" sz="2700">
                  <a:solidFill>
                    <a:schemeClr val="dk1"/>
                  </a:solidFill>
                  <a:latin typeface="Gill Sans"/>
                  <a:ea typeface="Gill Sans"/>
                  <a:cs typeface="Gill Sans"/>
                  <a:sym typeface="Gill Sans"/>
                </a:rPr>
                <a:t>The skills are needed for being employable in future career (Bala, 2021).</a:t>
              </a:r>
              <a:endParaRPr/>
            </a:p>
          </p:txBody>
        </p:sp>
        <p:sp>
          <p:nvSpPr>
            <p:cNvPr id="136" name="Google Shape;136;p4"/>
            <p:cNvSpPr/>
            <p:nvPr/>
          </p:nvSpPr>
          <p:spPr>
            <a:xfrm>
              <a:off x="3835631" y="1621811"/>
              <a:ext cx="749841" cy="750035"/>
            </a:xfrm>
            <a:prstGeom prst="halfFrame">
              <a:avLst>
                <a:gd fmla="val 25770" name="adj1"/>
                <a:gd fmla="val 25770" name="adj2"/>
              </a:avLst>
            </a:prstGeom>
            <a:solidFill>
              <a:srgbClr val="FFCA07"/>
            </a:solidFill>
            <a:ln cap="flat" cmpd="sng" w="1270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7" name="Google Shape;137;p4"/>
            <p:cNvSpPr/>
            <p:nvPr/>
          </p:nvSpPr>
          <p:spPr>
            <a:xfrm rot="5400000">
              <a:off x="6780603" y="1621908"/>
              <a:ext cx="750035" cy="749841"/>
            </a:xfrm>
            <a:prstGeom prst="halfFrame">
              <a:avLst>
                <a:gd fmla="val 25770" name="adj1"/>
                <a:gd fmla="val 25770" name="adj2"/>
              </a:avLst>
            </a:prstGeom>
            <a:solidFill>
              <a:srgbClr val="FFCA07"/>
            </a:solidFill>
            <a:ln cap="flat" cmpd="sng" w="1270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8" name="Google Shape;138;p4"/>
            <p:cNvSpPr/>
            <p:nvPr/>
          </p:nvSpPr>
          <p:spPr>
            <a:xfrm rot="-5400000">
              <a:off x="3835534" y="3351281"/>
              <a:ext cx="750035" cy="749841"/>
            </a:xfrm>
            <a:prstGeom prst="halfFrame">
              <a:avLst>
                <a:gd fmla="val 25770" name="adj1"/>
                <a:gd fmla="val 25770" name="adj2"/>
              </a:avLst>
            </a:prstGeom>
            <a:solidFill>
              <a:srgbClr val="FFCA07"/>
            </a:solidFill>
            <a:ln cap="flat" cmpd="sng" w="1270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9" name="Google Shape;139;p4"/>
            <p:cNvSpPr/>
            <p:nvPr/>
          </p:nvSpPr>
          <p:spPr>
            <a:xfrm rot="10800000">
              <a:off x="6780700" y="3351184"/>
              <a:ext cx="749841" cy="750035"/>
            </a:xfrm>
            <a:prstGeom prst="halfFrame">
              <a:avLst>
                <a:gd fmla="val 25770" name="adj1"/>
                <a:gd fmla="val 25770" name="adj2"/>
              </a:avLst>
            </a:prstGeom>
            <a:solidFill>
              <a:srgbClr val="FFCA07"/>
            </a:solidFill>
            <a:ln cap="flat" cmpd="sng" w="1270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4" name="Shape 144"/>
        <p:cNvGrpSpPr/>
        <p:nvPr/>
      </p:nvGrpSpPr>
      <p:grpSpPr>
        <a:xfrm>
          <a:off x="0" y="0"/>
          <a:ext cx="0" cy="0"/>
          <a:chOff x="0" y="0"/>
          <a:chExt cx="0" cy="0"/>
        </a:xfrm>
      </p:grpSpPr>
      <p:sp>
        <p:nvSpPr>
          <p:cNvPr id="145" name="Google Shape;145;p5"/>
          <p:cNvSpPr txBox="1"/>
          <p:nvPr>
            <p:ph type="title"/>
          </p:nvPr>
        </p:nvSpPr>
        <p:spPr>
          <a:xfrm>
            <a:off x="913774" y="344197"/>
            <a:ext cx="10364451" cy="1596177"/>
          </a:xfrm>
          <a:prstGeom prst="rect">
            <a:avLst/>
          </a:prstGeom>
          <a:solidFill>
            <a:schemeClr val="lt1"/>
          </a:solidFill>
          <a:ln cap="sq" cmpd="sng" w="31750">
            <a:solidFill>
              <a:srgbClr val="3F3F3F"/>
            </a:solidFill>
            <a:prstDash val="solid"/>
            <a:miter lim="800000"/>
            <a:headEnd len="sm" w="sm" type="none"/>
            <a:tailEnd len="sm" w="sm" type="none"/>
          </a:ln>
        </p:spPr>
        <p:txBody>
          <a:bodyPr anchorCtr="0" anchor="ctr" bIns="182875" lIns="182875" spcFirstLastPara="1" rIns="182875" wrap="square" tIns="182875">
            <a:normAutofit/>
          </a:bodyPr>
          <a:lstStyle/>
          <a:p>
            <a:pPr indent="0" lvl="0" marL="0" rtl="0" algn="ctr">
              <a:lnSpc>
                <a:spcPct val="90000"/>
              </a:lnSpc>
              <a:spcBef>
                <a:spcPts val="0"/>
              </a:spcBef>
              <a:spcAft>
                <a:spcPts val="0"/>
              </a:spcAft>
              <a:buClr>
                <a:srgbClr val="262626"/>
              </a:buClr>
              <a:buSzPts val="2800"/>
              <a:buFont typeface="Gill Sans"/>
              <a:buNone/>
            </a:pPr>
            <a:r>
              <a:rPr lang="en-US"/>
              <a:t>IMPORTANCE SKILLS FOR THE JOB</a:t>
            </a:r>
            <a:endParaRPr/>
          </a:p>
        </p:txBody>
      </p:sp>
      <p:pic>
        <p:nvPicPr>
          <p:cNvPr id="146" name="Google Shape;146;p5"/>
          <p:cNvPicPr preferRelativeResize="0"/>
          <p:nvPr/>
        </p:nvPicPr>
        <p:blipFill rotWithShape="1">
          <a:blip r:embed="rId3">
            <a:alphaModFix/>
          </a:blip>
          <a:srcRect b="0" l="0" r="0" t="0"/>
          <a:stretch/>
        </p:blipFill>
        <p:spPr>
          <a:xfrm>
            <a:off x="0" y="0"/>
            <a:ext cx="12192000" cy="6858001"/>
          </a:xfrm>
          <a:prstGeom prst="rect">
            <a:avLst/>
          </a:prstGeom>
          <a:noFill/>
          <a:ln>
            <a:noFill/>
          </a:ln>
        </p:spPr>
      </p:pic>
      <p:grpSp>
        <p:nvGrpSpPr>
          <p:cNvPr id="147" name="Google Shape;147;p5"/>
          <p:cNvGrpSpPr/>
          <p:nvPr/>
        </p:nvGrpSpPr>
        <p:grpSpPr>
          <a:xfrm>
            <a:off x="3352487" y="1940851"/>
            <a:ext cx="8535025" cy="3908687"/>
            <a:chOff x="0" y="477"/>
            <a:chExt cx="8535025" cy="3908687"/>
          </a:xfrm>
        </p:grpSpPr>
        <p:cxnSp>
          <p:nvCxnSpPr>
            <p:cNvPr id="148" name="Google Shape;148;p5"/>
            <p:cNvCxnSpPr/>
            <p:nvPr/>
          </p:nvCxnSpPr>
          <p:spPr>
            <a:xfrm>
              <a:off x="0" y="477"/>
              <a:ext cx="8535025" cy="0"/>
            </a:xfrm>
            <a:prstGeom prst="straightConnector1">
              <a:avLst/>
            </a:prstGeom>
            <a:solidFill>
              <a:srgbClr val="E64520"/>
            </a:solidFill>
            <a:ln cap="flat" cmpd="sng" w="9525">
              <a:solidFill>
                <a:srgbClr val="E64520"/>
              </a:solidFill>
              <a:prstDash val="solid"/>
              <a:round/>
              <a:headEnd len="sm" w="sm" type="none"/>
              <a:tailEnd len="sm" w="sm" type="none"/>
            </a:ln>
          </p:spPr>
        </p:cxnSp>
        <p:sp>
          <p:nvSpPr>
            <p:cNvPr id="149" name="Google Shape;149;p5"/>
            <p:cNvSpPr/>
            <p:nvPr/>
          </p:nvSpPr>
          <p:spPr>
            <a:xfrm>
              <a:off x="0" y="477"/>
              <a:ext cx="8535025" cy="781737"/>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0" name="Google Shape;150;p5"/>
            <p:cNvSpPr txBox="1"/>
            <p:nvPr/>
          </p:nvSpPr>
          <p:spPr>
            <a:xfrm>
              <a:off x="0" y="477"/>
              <a:ext cx="8535025" cy="781737"/>
            </a:xfrm>
            <a:prstGeom prst="rect">
              <a:avLst/>
            </a:prstGeom>
            <a:noFill/>
            <a:ln>
              <a:noFill/>
            </a:ln>
          </p:spPr>
          <p:txBody>
            <a:bodyPr anchorCtr="0" anchor="t" bIns="152400" lIns="152400" spcFirstLastPara="1" rIns="152400" wrap="square" tIns="152400">
              <a:noAutofit/>
            </a:bodyPr>
            <a:lstStyle/>
            <a:p>
              <a:pPr indent="0" lvl="0" marL="0" marR="0" rtl="0" algn="l">
                <a:lnSpc>
                  <a:spcPct val="90000"/>
                </a:lnSpc>
                <a:spcBef>
                  <a:spcPts val="0"/>
                </a:spcBef>
                <a:spcAft>
                  <a:spcPts val="0"/>
                </a:spcAft>
                <a:buClr>
                  <a:schemeClr val="dk1"/>
                </a:buClr>
                <a:buSzPts val="4000"/>
                <a:buFont typeface="Gill Sans"/>
                <a:buNone/>
              </a:pPr>
              <a:r>
                <a:rPr lang="en-US" sz="4000">
                  <a:solidFill>
                    <a:schemeClr val="dk1"/>
                  </a:solidFill>
                  <a:latin typeface="Gill Sans"/>
                  <a:ea typeface="Gill Sans"/>
                  <a:cs typeface="Gill Sans"/>
                  <a:sym typeface="Gill Sans"/>
                </a:rPr>
                <a:t>Communication Skills</a:t>
              </a:r>
              <a:endParaRPr/>
            </a:p>
          </p:txBody>
        </p:sp>
        <p:cxnSp>
          <p:nvCxnSpPr>
            <p:cNvPr id="151" name="Google Shape;151;p5"/>
            <p:cNvCxnSpPr/>
            <p:nvPr/>
          </p:nvCxnSpPr>
          <p:spPr>
            <a:xfrm>
              <a:off x="0" y="782214"/>
              <a:ext cx="8535025" cy="0"/>
            </a:xfrm>
            <a:prstGeom prst="straightConnector1">
              <a:avLst/>
            </a:prstGeom>
            <a:solidFill>
              <a:srgbClr val="D24A33"/>
            </a:solidFill>
            <a:ln cap="flat" cmpd="sng" w="9525">
              <a:solidFill>
                <a:srgbClr val="D24A33"/>
              </a:solidFill>
              <a:prstDash val="solid"/>
              <a:round/>
              <a:headEnd len="sm" w="sm" type="none"/>
              <a:tailEnd len="sm" w="sm" type="none"/>
            </a:ln>
          </p:spPr>
        </p:cxnSp>
        <p:sp>
          <p:nvSpPr>
            <p:cNvPr id="152" name="Google Shape;152;p5"/>
            <p:cNvSpPr/>
            <p:nvPr/>
          </p:nvSpPr>
          <p:spPr>
            <a:xfrm>
              <a:off x="0" y="782214"/>
              <a:ext cx="8535025" cy="781737"/>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3" name="Google Shape;153;p5"/>
            <p:cNvSpPr txBox="1"/>
            <p:nvPr/>
          </p:nvSpPr>
          <p:spPr>
            <a:xfrm>
              <a:off x="0" y="782214"/>
              <a:ext cx="8535025" cy="781737"/>
            </a:xfrm>
            <a:prstGeom prst="rect">
              <a:avLst/>
            </a:prstGeom>
            <a:noFill/>
            <a:ln>
              <a:noFill/>
            </a:ln>
          </p:spPr>
          <p:txBody>
            <a:bodyPr anchorCtr="0" anchor="t" bIns="152400" lIns="152400" spcFirstLastPara="1" rIns="152400" wrap="square" tIns="152400">
              <a:noAutofit/>
            </a:bodyPr>
            <a:lstStyle/>
            <a:p>
              <a:pPr indent="0" lvl="0" marL="0" marR="0" rtl="0" algn="l">
                <a:lnSpc>
                  <a:spcPct val="90000"/>
                </a:lnSpc>
                <a:spcBef>
                  <a:spcPts val="0"/>
                </a:spcBef>
                <a:spcAft>
                  <a:spcPts val="0"/>
                </a:spcAft>
                <a:buClr>
                  <a:schemeClr val="dk1"/>
                </a:buClr>
                <a:buSzPts val="4000"/>
                <a:buFont typeface="Gill Sans"/>
                <a:buNone/>
              </a:pPr>
              <a:r>
                <a:rPr lang="en-US" sz="4000">
                  <a:solidFill>
                    <a:schemeClr val="dk1"/>
                  </a:solidFill>
                  <a:latin typeface="Gill Sans"/>
                  <a:ea typeface="Gill Sans"/>
                  <a:cs typeface="Gill Sans"/>
                  <a:sym typeface="Gill Sans"/>
                </a:rPr>
                <a:t>Planning Skill </a:t>
              </a:r>
              <a:endParaRPr/>
            </a:p>
          </p:txBody>
        </p:sp>
        <p:cxnSp>
          <p:nvCxnSpPr>
            <p:cNvPr id="154" name="Google Shape;154;p5"/>
            <p:cNvCxnSpPr/>
            <p:nvPr/>
          </p:nvCxnSpPr>
          <p:spPr>
            <a:xfrm>
              <a:off x="0" y="1563952"/>
              <a:ext cx="8535025" cy="0"/>
            </a:xfrm>
            <a:prstGeom prst="straightConnector1">
              <a:avLst/>
            </a:prstGeom>
            <a:solidFill>
              <a:srgbClr val="C05044"/>
            </a:solidFill>
            <a:ln cap="flat" cmpd="sng" w="9525">
              <a:solidFill>
                <a:srgbClr val="C05044"/>
              </a:solidFill>
              <a:prstDash val="solid"/>
              <a:round/>
              <a:headEnd len="sm" w="sm" type="none"/>
              <a:tailEnd len="sm" w="sm" type="none"/>
            </a:ln>
          </p:spPr>
        </p:cxnSp>
        <p:sp>
          <p:nvSpPr>
            <p:cNvPr id="155" name="Google Shape;155;p5"/>
            <p:cNvSpPr/>
            <p:nvPr/>
          </p:nvSpPr>
          <p:spPr>
            <a:xfrm>
              <a:off x="0" y="1563952"/>
              <a:ext cx="8535025" cy="781737"/>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 name="Google Shape;156;p5"/>
            <p:cNvSpPr txBox="1"/>
            <p:nvPr/>
          </p:nvSpPr>
          <p:spPr>
            <a:xfrm>
              <a:off x="0" y="1563952"/>
              <a:ext cx="8535025" cy="781737"/>
            </a:xfrm>
            <a:prstGeom prst="rect">
              <a:avLst/>
            </a:prstGeom>
            <a:noFill/>
            <a:ln>
              <a:noFill/>
            </a:ln>
          </p:spPr>
          <p:txBody>
            <a:bodyPr anchorCtr="0" anchor="t" bIns="152400" lIns="152400" spcFirstLastPara="1" rIns="152400" wrap="square" tIns="152400">
              <a:noAutofit/>
            </a:bodyPr>
            <a:lstStyle/>
            <a:p>
              <a:pPr indent="0" lvl="0" marL="0" marR="0" rtl="0" algn="l">
                <a:lnSpc>
                  <a:spcPct val="90000"/>
                </a:lnSpc>
                <a:spcBef>
                  <a:spcPts val="0"/>
                </a:spcBef>
                <a:spcAft>
                  <a:spcPts val="0"/>
                </a:spcAft>
                <a:buClr>
                  <a:schemeClr val="dk1"/>
                </a:buClr>
                <a:buSzPts val="4000"/>
                <a:buFont typeface="Gill Sans"/>
                <a:buNone/>
              </a:pPr>
              <a:r>
                <a:rPr lang="en-US" sz="4000">
                  <a:solidFill>
                    <a:schemeClr val="dk1"/>
                  </a:solidFill>
                  <a:latin typeface="Gill Sans"/>
                  <a:ea typeface="Gill Sans"/>
                  <a:cs typeface="Gill Sans"/>
                  <a:sym typeface="Gill Sans"/>
                </a:rPr>
                <a:t>Creativity Skill </a:t>
              </a:r>
              <a:endParaRPr/>
            </a:p>
          </p:txBody>
        </p:sp>
        <p:cxnSp>
          <p:nvCxnSpPr>
            <p:cNvPr id="157" name="Google Shape;157;p5"/>
            <p:cNvCxnSpPr/>
            <p:nvPr/>
          </p:nvCxnSpPr>
          <p:spPr>
            <a:xfrm>
              <a:off x="0" y="2345689"/>
              <a:ext cx="8535025" cy="0"/>
            </a:xfrm>
            <a:prstGeom prst="straightConnector1">
              <a:avLst/>
            </a:prstGeom>
            <a:solidFill>
              <a:srgbClr val="AE5B56"/>
            </a:solidFill>
            <a:ln cap="flat" cmpd="sng" w="9525">
              <a:solidFill>
                <a:srgbClr val="AE5B56"/>
              </a:solidFill>
              <a:prstDash val="solid"/>
              <a:round/>
              <a:headEnd len="sm" w="sm" type="none"/>
              <a:tailEnd len="sm" w="sm" type="none"/>
            </a:ln>
          </p:spPr>
        </p:cxnSp>
        <p:sp>
          <p:nvSpPr>
            <p:cNvPr id="158" name="Google Shape;158;p5"/>
            <p:cNvSpPr/>
            <p:nvPr/>
          </p:nvSpPr>
          <p:spPr>
            <a:xfrm>
              <a:off x="0" y="2345689"/>
              <a:ext cx="8535025" cy="781737"/>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9" name="Google Shape;159;p5"/>
            <p:cNvSpPr txBox="1"/>
            <p:nvPr/>
          </p:nvSpPr>
          <p:spPr>
            <a:xfrm>
              <a:off x="0" y="2345689"/>
              <a:ext cx="8535025" cy="781737"/>
            </a:xfrm>
            <a:prstGeom prst="rect">
              <a:avLst/>
            </a:prstGeom>
            <a:noFill/>
            <a:ln>
              <a:noFill/>
            </a:ln>
          </p:spPr>
          <p:txBody>
            <a:bodyPr anchorCtr="0" anchor="t" bIns="152400" lIns="152400" spcFirstLastPara="1" rIns="152400" wrap="square" tIns="152400">
              <a:noAutofit/>
            </a:bodyPr>
            <a:lstStyle/>
            <a:p>
              <a:pPr indent="0" lvl="0" marL="0" marR="0" rtl="0" algn="l">
                <a:lnSpc>
                  <a:spcPct val="90000"/>
                </a:lnSpc>
                <a:spcBef>
                  <a:spcPts val="0"/>
                </a:spcBef>
                <a:spcAft>
                  <a:spcPts val="0"/>
                </a:spcAft>
                <a:buClr>
                  <a:schemeClr val="dk1"/>
                </a:buClr>
                <a:buSzPts val="4000"/>
                <a:buFont typeface="Gill Sans"/>
                <a:buNone/>
              </a:pPr>
              <a:r>
                <a:rPr lang="en-US" sz="4000">
                  <a:solidFill>
                    <a:schemeClr val="dk1"/>
                  </a:solidFill>
                  <a:latin typeface="Gill Sans"/>
                  <a:ea typeface="Gill Sans"/>
                  <a:cs typeface="Gill Sans"/>
                  <a:sym typeface="Gill Sans"/>
                </a:rPr>
                <a:t>Time Management Skill </a:t>
              </a:r>
              <a:endParaRPr/>
            </a:p>
          </p:txBody>
        </p:sp>
        <p:cxnSp>
          <p:nvCxnSpPr>
            <p:cNvPr id="160" name="Google Shape;160;p5"/>
            <p:cNvCxnSpPr/>
            <p:nvPr/>
          </p:nvCxnSpPr>
          <p:spPr>
            <a:xfrm>
              <a:off x="0" y="3127427"/>
              <a:ext cx="8535025" cy="0"/>
            </a:xfrm>
            <a:prstGeom prst="straightConnector1">
              <a:avLst/>
            </a:prstGeom>
            <a:solidFill>
              <a:srgbClr val="9A6969"/>
            </a:solidFill>
            <a:ln cap="flat" cmpd="sng" w="9525">
              <a:solidFill>
                <a:srgbClr val="9A6969"/>
              </a:solidFill>
              <a:prstDash val="solid"/>
              <a:round/>
              <a:headEnd len="sm" w="sm" type="none"/>
              <a:tailEnd len="sm" w="sm" type="none"/>
            </a:ln>
          </p:spPr>
        </p:cxnSp>
        <p:sp>
          <p:nvSpPr>
            <p:cNvPr id="161" name="Google Shape;161;p5"/>
            <p:cNvSpPr/>
            <p:nvPr/>
          </p:nvSpPr>
          <p:spPr>
            <a:xfrm>
              <a:off x="0" y="3127427"/>
              <a:ext cx="8535025" cy="781737"/>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2" name="Google Shape;162;p5"/>
            <p:cNvSpPr txBox="1"/>
            <p:nvPr/>
          </p:nvSpPr>
          <p:spPr>
            <a:xfrm>
              <a:off x="0" y="3127427"/>
              <a:ext cx="8535025" cy="781737"/>
            </a:xfrm>
            <a:prstGeom prst="rect">
              <a:avLst/>
            </a:prstGeom>
            <a:noFill/>
            <a:ln>
              <a:noFill/>
            </a:ln>
          </p:spPr>
          <p:txBody>
            <a:bodyPr anchorCtr="0" anchor="t" bIns="152400" lIns="152400" spcFirstLastPara="1" rIns="152400" wrap="square" tIns="152400">
              <a:noAutofit/>
            </a:bodyPr>
            <a:lstStyle/>
            <a:p>
              <a:pPr indent="0" lvl="0" marL="0" marR="0" rtl="0" algn="l">
                <a:lnSpc>
                  <a:spcPct val="90000"/>
                </a:lnSpc>
                <a:spcBef>
                  <a:spcPts val="0"/>
                </a:spcBef>
                <a:spcAft>
                  <a:spcPts val="0"/>
                </a:spcAft>
                <a:buClr>
                  <a:schemeClr val="dk1"/>
                </a:buClr>
                <a:buSzPts val="4000"/>
                <a:buFont typeface="Gill Sans"/>
                <a:buNone/>
              </a:pPr>
              <a:r>
                <a:rPr lang="en-US" sz="4000">
                  <a:solidFill>
                    <a:schemeClr val="dk1"/>
                  </a:solidFill>
                  <a:latin typeface="Gill Sans"/>
                  <a:ea typeface="Gill Sans"/>
                  <a:cs typeface="Gill Sans"/>
                  <a:sym typeface="Gill Sans"/>
                </a:rPr>
                <a:t>Decision-making Skill </a:t>
              </a:r>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7" name="Shape 167"/>
        <p:cNvGrpSpPr/>
        <p:nvPr/>
      </p:nvGrpSpPr>
      <p:grpSpPr>
        <a:xfrm>
          <a:off x="0" y="0"/>
          <a:ext cx="0" cy="0"/>
          <a:chOff x="0" y="0"/>
          <a:chExt cx="0" cy="0"/>
        </a:xfrm>
      </p:grpSpPr>
      <p:sp>
        <p:nvSpPr>
          <p:cNvPr id="168" name="Google Shape;168;p6"/>
          <p:cNvSpPr txBox="1"/>
          <p:nvPr>
            <p:ph type="title"/>
          </p:nvPr>
        </p:nvSpPr>
        <p:spPr>
          <a:xfrm>
            <a:off x="2231136" y="964692"/>
            <a:ext cx="7729728" cy="1188720"/>
          </a:xfrm>
          <a:prstGeom prst="rect">
            <a:avLst/>
          </a:prstGeom>
          <a:solidFill>
            <a:schemeClr val="lt1"/>
          </a:solidFill>
          <a:ln cap="sq" cmpd="sng" w="31750">
            <a:solidFill>
              <a:srgbClr val="3F3F3F"/>
            </a:solidFill>
            <a:prstDash val="solid"/>
            <a:miter lim="800000"/>
            <a:headEnd len="sm" w="sm" type="none"/>
            <a:tailEnd len="sm" w="sm" type="none"/>
          </a:ln>
        </p:spPr>
        <p:txBody>
          <a:bodyPr anchorCtr="0" anchor="ctr" bIns="182875" lIns="182875" spcFirstLastPara="1" rIns="182875" wrap="square" tIns="182875">
            <a:normAutofit/>
          </a:bodyPr>
          <a:lstStyle/>
          <a:p>
            <a:pPr indent="0" lvl="0" marL="0" rtl="0" algn="ctr">
              <a:lnSpc>
                <a:spcPct val="90000"/>
              </a:lnSpc>
              <a:spcBef>
                <a:spcPts val="0"/>
              </a:spcBef>
              <a:spcAft>
                <a:spcPts val="0"/>
              </a:spcAft>
              <a:buClr>
                <a:srgbClr val="262626"/>
              </a:buClr>
              <a:buSzPts val="2800"/>
              <a:buFont typeface="Gill Sans"/>
              <a:buNone/>
            </a:pPr>
            <a:r>
              <a:rPr lang="en-US"/>
              <a:t>MY SKILLS</a:t>
            </a:r>
            <a:endParaRPr/>
          </a:p>
        </p:txBody>
      </p:sp>
      <p:grpSp>
        <p:nvGrpSpPr>
          <p:cNvPr id="169" name="Google Shape;169;p6"/>
          <p:cNvGrpSpPr/>
          <p:nvPr/>
        </p:nvGrpSpPr>
        <p:grpSpPr>
          <a:xfrm>
            <a:off x="1919927" y="2103120"/>
            <a:ext cx="8123232" cy="3396376"/>
            <a:chOff x="0" y="0"/>
            <a:chExt cx="8123232" cy="3396376"/>
          </a:xfrm>
        </p:grpSpPr>
        <p:sp>
          <p:nvSpPr>
            <p:cNvPr id="170" name="Google Shape;170;p6"/>
            <p:cNvSpPr/>
            <p:nvPr/>
          </p:nvSpPr>
          <p:spPr>
            <a:xfrm>
              <a:off x="0" y="0"/>
              <a:ext cx="3396376" cy="3396376"/>
            </a:xfrm>
            <a:prstGeom prst="pie">
              <a:avLst>
                <a:gd fmla="val 5400000" name="adj1"/>
                <a:gd fmla="val 16200000" name="adj2"/>
              </a:avLst>
            </a:prstGeom>
            <a:solidFill>
              <a:srgbClr val="E64520"/>
            </a:solidFill>
            <a:ln cap="flat" cmpd="sng" w="1270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1" name="Google Shape;171;p6"/>
            <p:cNvSpPr/>
            <p:nvPr/>
          </p:nvSpPr>
          <p:spPr>
            <a:xfrm>
              <a:off x="1698188" y="0"/>
              <a:ext cx="6425044" cy="3396376"/>
            </a:xfrm>
            <a:prstGeom prst="rect">
              <a:avLst/>
            </a:prstGeom>
            <a:solidFill>
              <a:schemeClr val="lt1">
                <a:alpha val="89803"/>
              </a:schemeClr>
            </a:solidFill>
            <a:ln cap="flat" cmpd="sng" w="12700">
              <a:solidFill>
                <a:srgbClr val="E6452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2" name="Google Shape;172;p6"/>
            <p:cNvSpPr txBox="1"/>
            <p:nvPr/>
          </p:nvSpPr>
          <p:spPr>
            <a:xfrm>
              <a:off x="1698188" y="0"/>
              <a:ext cx="6425044" cy="1018915"/>
            </a:xfrm>
            <a:prstGeom prst="rect">
              <a:avLst/>
            </a:prstGeom>
            <a:noFill/>
            <a:ln>
              <a:noFill/>
            </a:ln>
          </p:spPr>
          <p:txBody>
            <a:bodyPr anchorCtr="0" anchor="ctr" bIns="152400" lIns="152400" spcFirstLastPara="1" rIns="152400" wrap="square" tIns="152400">
              <a:noAutofit/>
            </a:bodyPr>
            <a:lstStyle/>
            <a:p>
              <a:pPr indent="0" lvl="0" marL="0" marR="0" rtl="0" algn="ctr">
                <a:lnSpc>
                  <a:spcPct val="90000"/>
                </a:lnSpc>
                <a:spcBef>
                  <a:spcPts val="0"/>
                </a:spcBef>
                <a:spcAft>
                  <a:spcPts val="0"/>
                </a:spcAft>
                <a:buClr>
                  <a:schemeClr val="dk1"/>
                </a:buClr>
                <a:buSzPts val="4000"/>
                <a:buFont typeface="Gill Sans"/>
                <a:buNone/>
              </a:pPr>
              <a:r>
                <a:rPr lang="en-US" sz="4000">
                  <a:solidFill>
                    <a:schemeClr val="dk1"/>
                  </a:solidFill>
                  <a:latin typeface="Gill Sans"/>
                  <a:ea typeface="Gill Sans"/>
                  <a:cs typeface="Gill Sans"/>
                  <a:sym typeface="Gill Sans"/>
                </a:rPr>
                <a:t>Communication Skills</a:t>
              </a:r>
              <a:endParaRPr/>
            </a:p>
          </p:txBody>
        </p:sp>
        <p:sp>
          <p:nvSpPr>
            <p:cNvPr id="173" name="Google Shape;173;p6"/>
            <p:cNvSpPr/>
            <p:nvPr/>
          </p:nvSpPr>
          <p:spPr>
            <a:xfrm>
              <a:off x="594366" y="1018915"/>
              <a:ext cx="2207642" cy="2207642"/>
            </a:xfrm>
            <a:prstGeom prst="pie">
              <a:avLst>
                <a:gd fmla="val 5400000" name="adj1"/>
                <a:gd fmla="val 16200000" name="adj2"/>
              </a:avLst>
            </a:prstGeom>
            <a:solidFill>
              <a:srgbClr val="C05044"/>
            </a:solidFill>
            <a:ln cap="flat" cmpd="sng" w="1270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4" name="Google Shape;174;p6"/>
            <p:cNvSpPr/>
            <p:nvPr/>
          </p:nvSpPr>
          <p:spPr>
            <a:xfrm>
              <a:off x="1698188" y="1018915"/>
              <a:ext cx="6425044" cy="2207642"/>
            </a:xfrm>
            <a:prstGeom prst="rect">
              <a:avLst/>
            </a:prstGeom>
            <a:solidFill>
              <a:schemeClr val="lt1">
                <a:alpha val="89803"/>
              </a:schemeClr>
            </a:solidFill>
            <a:ln cap="flat" cmpd="sng" w="12700">
              <a:solidFill>
                <a:srgbClr val="C05044"/>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5" name="Google Shape;175;p6"/>
            <p:cNvSpPr txBox="1"/>
            <p:nvPr/>
          </p:nvSpPr>
          <p:spPr>
            <a:xfrm>
              <a:off x="1698188" y="1018915"/>
              <a:ext cx="6425044" cy="1018911"/>
            </a:xfrm>
            <a:prstGeom prst="rect">
              <a:avLst/>
            </a:prstGeom>
            <a:noFill/>
            <a:ln>
              <a:noFill/>
            </a:ln>
          </p:spPr>
          <p:txBody>
            <a:bodyPr anchorCtr="0" anchor="ctr" bIns="152400" lIns="152400" spcFirstLastPara="1" rIns="152400" wrap="square" tIns="152400">
              <a:noAutofit/>
            </a:bodyPr>
            <a:lstStyle/>
            <a:p>
              <a:pPr indent="0" lvl="0" marL="0" marR="0" rtl="0" algn="ctr">
                <a:lnSpc>
                  <a:spcPct val="90000"/>
                </a:lnSpc>
                <a:spcBef>
                  <a:spcPts val="0"/>
                </a:spcBef>
                <a:spcAft>
                  <a:spcPts val="0"/>
                </a:spcAft>
                <a:buClr>
                  <a:schemeClr val="dk1"/>
                </a:buClr>
                <a:buSzPts val="4000"/>
                <a:buFont typeface="Gill Sans"/>
                <a:buNone/>
              </a:pPr>
              <a:r>
                <a:rPr lang="en-US" sz="4000">
                  <a:solidFill>
                    <a:schemeClr val="dk1"/>
                  </a:solidFill>
                  <a:latin typeface="Gill Sans"/>
                  <a:ea typeface="Gill Sans"/>
                  <a:cs typeface="Gill Sans"/>
                  <a:sym typeface="Gill Sans"/>
                </a:rPr>
                <a:t>Planning Skill </a:t>
              </a:r>
              <a:endParaRPr/>
            </a:p>
          </p:txBody>
        </p:sp>
        <p:sp>
          <p:nvSpPr>
            <p:cNvPr id="176" name="Google Shape;176;p6"/>
            <p:cNvSpPr/>
            <p:nvPr/>
          </p:nvSpPr>
          <p:spPr>
            <a:xfrm>
              <a:off x="1188732" y="2037826"/>
              <a:ext cx="1018911" cy="1018911"/>
            </a:xfrm>
            <a:prstGeom prst="pie">
              <a:avLst>
                <a:gd fmla="val 5400000" name="adj1"/>
                <a:gd fmla="val 16200000" name="adj2"/>
              </a:avLst>
            </a:prstGeom>
            <a:solidFill>
              <a:srgbClr val="9A6969"/>
            </a:solidFill>
            <a:ln cap="flat" cmpd="sng" w="1270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7" name="Google Shape;177;p6"/>
            <p:cNvSpPr/>
            <p:nvPr/>
          </p:nvSpPr>
          <p:spPr>
            <a:xfrm>
              <a:off x="1698188" y="2037826"/>
              <a:ext cx="6425044" cy="1018911"/>
            </a:xfrm>
            <a:prstGeom prst="rect">
              <a:avLst/>
            </a:prstGeom>
            <a:solidFill>
              <a:schemeClr val="lt1">
                <a:alpha val="89803"/>
              </a:schemeClr>
            </a:solidFill>
            <a:ln cap="flat" cmpd="sng" w="12700">
              <a:solidFill>
                <a:srgbClr val="9A6969"/>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8" name="Google Shape;178;p6"/>
            <p:cNvSpPr txBox="1"/>
            <p:nvPr/>
          </p:nvSpPr>
          <p:spPr>
            <a:xfrm>
              <a:off x="1698188" y="2037826"/>
              <a:ext cx="6425044" cy="1018911"/>
            </a:xfrm>
            <a:prstGeom prst="rect">
              <a:avLst/>
            </a:prstGeom>
            <a:noFill/>
            <a:ln>
              <a:noFill/>
            </a:ln>
          </p:spPr>
          <p:txBody>
            <a:bodyPr anchorCtr="0" anchor="ctr" bIns="152400" lIns="152400" spcFirstLastPara="1" rIns="152400" wrap="square" tIns="152400">
              <a:noAutofit/>
            </a:bodyPr>
            <a:lstStyle/>
            <a:p>
              <a:pPr indent="0" lvl="0" marL="0" marR="0" rtl="0" algn="ctr">
                <a:lnSpc>
                  <a:spcPct val="90000"/>
                </a:lnSpc>
                <a:spcBef>
                  <a:spcPts val="0"/>
                </a:spcBef>
                <a:spcAft>
                  <a:spcPts val="0"/>
                </a:spcAft>
                <a:buClr>
                  <a:schemeClr val="dk1"/>
                </a:buClr>
                <a:buSzPts val="4000"/>
                <a:buFont typeface="Gill Sans"/>
                <a:buNone/>
              </a:pPr>
              <a:r>
                <a:rPr lang="en-US" sz="4000">
                  <a:solidFill>
                    <a:schemeClr val="dk1"/>
                  </a:solidFill>
                  <a:latin typeface="Gill Sans"/>
                  <a:ea typeface="Gill Sans"/>
                  <a:cs typeface="Gill Sans"/>
                  <a:sym typeface="Gill Sans"/>
                </a:rPr>
                <a:t>Creativity Skill </a:t>
              </a:r>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3" name="Shape 183"/>
        <p:cNvGrpSpPr/>
        <p:nvPr/>
      </p:nvGrpSpPr>
      <p:grpSpPr>
        <a:xfrm>
          <a:off x="0" y="0"/>
          <a:ext cx="0" cy="0"/>
          <a:chOff x="0" y="0"/>
          <a:chExt cx="0" cy="0"/>
        </a:xfrm>
      </p:grpSpPr>
      <p:sp>
        <p:nvSpPr>
          <p:cNvPr id="184" name="Google Shape;184;p7"/>
          <p:cNvSpPr txBox="1"/>
          <p:nvPr>
            <p:ph type="title"/>
          </p:nvPr>
        </p:nvSpPr>
        <p:spPr>
          <a:xfrm>
            <a:off x="852814" y="130837"/>
            <a:ext cx="10364451" cy="1596177"/>
          </a:xfrm>
          <a:prstGeom prst="rect">
            <a:avLst/>
          </a:prstGeom>
          <a:solidFill>
            <a:schemeClr val="lt1"/>
          </a:solidFill>
          <a:ln cap="sq" cmpd="sng" w="31750">
            <a:solidFill>
              <a:srgbClr val="3F3F3F"/>
            </a:solidFill>
            <a:prstDash val="solid"/>
            <a:miter lim="800000"/>
            <a:headEnd len="sm" w="sm" type="none"/>
            <a:tailEnd len="sm" w="sm" type="none"/>
          </a:ln>
        </p:spPr>
        <p:txBody>
          <a:bodyPr anchorCtr="0" anchor="ctr" bIns="182875" lIns="182875" spcFirstLastPara="1" rIns="182875" wrap="square" tIns="182875">
            <a:normAutofit/>
          </a:bodyPr>
          <a:lstStyle/>
          <a:p>
            <a:pPr indent="0" lvl="0" marL="0" rtl="0" algn="ctr">
              <a:lnSpc>
                <a:spcPct val="90000"/>
              </a:lnSpc>
              <a:spcBef>
                <a:spcPts val="0"/>
              </a:spcBef>
              <a:spcAft>
                <a:spcPts val="0"/>
              </a:spcAft>
              <a:buClr>
                <a:srgbClr val="262626"/>
              </a:buClr>
              <a:buSzPts val="2800"/>
              <a:buFont typeface="Gill Sans"/>
              <a:buNone/>
            </a:pPr>
            <a:r>
              <a:rPr lang="en-US"/>
              <a:t>SWOT ANALYSIS</a:t>
            </a:r>
            <a:endParaRPr/>
          </a:p>
        </p:txBody>
      </p:sp>
      <p:cxnSp>
        <p:nvCxnSpPr>
          <p:cNvPr id="185" name="Google Shape;185;p7"/>
          <p:cNvCxnSpPr/>
          <p:nvPr/>
        </p:nvCxnSpPr>
        <p:spPr>
          <a:xfrm>
            <a:off x="2594610" y="3944434"/>
            <a:ext cx="7002780" cy="15240"/>
          </a:xfrm>
          <a:prstGeom prst="straightConnector1">
            <a:avLst/>
          </a:prstGeom>
          <a:noFill/>
          <a:ln cap="flat" cmpd="sng" w="31750">
            <a:solidFill>
              <a:schemeClr val="accent2"/>
            </a:solidFill>
            <a:prstDash val="solid"/>
            <a:round/>
            <a:headEnd len="sm" w="sm" type="none"/>
            <a:tailEnd len="med" w="med" type="triangle"/>
          </a:ln>
        </p:spPr>
      </p:cxnSp>
      <p:cxnSp>
        <p:nvCxnSpPr>
          <p:cNvPr id="186" name="Google Shape;186;p7"/>
          <p:cNvCxnSpPr/>
          <p:nvPr/>
        </p:nvCxnSpPr>
        <p:spPr>
          <a:xfrm>
            <a:off x="6096000" y="1859280"/>
            <a:ext cx="45718" cy="3939261"/>
          </a:xfrm>
          <a:prstGeom prst="straightConnector1">
            <a:avLst/>
          </a:prstGeom>
          <a:noFill/>
          <a:ln cap="flat" cmpd="sng" w="31750">
            <a:solidFill>
              <a:schemeClr val="accent2"/>
            </a:solidFill>
            <a:prstDash val="solid"/>
            <a:round/>
            <a:headEnd len="sm" w="sm" type="none"/>
            <a:tailEnd len="med" w="med" type="triangle"/>
          </a:ln>
        </p:spPr>
      </p:cxnSp>
      <p:sp>
        <p:nvSpPr>
          <p:cNvPr id="187" name="Google Shape;187;p7"/>
          <p:cNvSpPr/>
          <p:nvPr/>
        </p:nvSpPr>
        <p:spPr>
          <a:xfrm>
            <a:off x="2564126" y="2371049"/>
            <a:ext cx="3354182" cy="646331"/>
          </a:xfrm>
          <a:prstGeom prst="rect">
            <a:avLst/>
          </a:prstGeom>
          <a:noFill/>
          <a:ln>
            <a:noFill/>
          </a:ln>
        </p:spPr>
        <p:txBody>
          <a:bodyPr anchorCtr="0" anchor="t" bIns="45700" lIns="91425" spcFirstLastPara="1" rIns="91425" wrap="square" tIns="45700">
            <a:spAutoFit/>
          </a:bodyPr>
          <a:lstStyle/>
          <a:p>
            <a:pPr indent="-285750" lvl="0" marL="285750" marR="0" rtl="0" algn="l">
              <a:spcBef>
                <a:spcPts val="0"/>
              </a:spcBef>
              <a:spcAft>
                <a:spcPts val="0"/>
              </a:spcAft>
              <a:buClr>
                <a:schemeClr val="dk1"/>
              </a:buClr>
              <a:buSzPts val="1800"/>
              <a:buFont typeface="Arial"/>
              <a:buChar char="•"/>
            </a:pPr>
            <a:r>
              <a:rPr lang="en-US" sz="1800">
                <a:solidFill>
                  <a:schemeClr val="dk1"/>
                </a:solidFill>
                <a:latin typeface="Gill Sans"/>
                <a:ea typeface="Gill Sans"/>
                <a:cs typeface="Gill Sans"/>
                <a:sym typeface="Gill Sans"/>
              </a:rPr>
              <a:t>communicate and organize operational orders</a:t>
            </a:r>
            <a:endParaRPr sz="1800">
              <a:solidFill>
                <a:schemeClr val="dk1"/>
              </a:solidFill>
              <a:latin typeface="Gill Sans"/>
              <a:ea typeface="Gill Sans"/>
              <a:cs typeface="Gill Sans"/>
              <a:sym typeface="Gill Sans"/>
            </a:endParaRPr>
          </a:p>
        </p:txBody>
      </p:sp>
      <p:sp>
        <p:nvSpPr>
          <p:cNvPr id="188" name="Google Shape;188;p7"/>
          <p:cNvSpPr/>
          <p:nvPr/>
        </p:nvSpPr>
        <p:spPr>
          <a:xfrm>
            <a:off x="2564126" y="3111575"/>
            <a:ext cx="3089914" cy="646331"/>
          </a:xfrm>
          <a:prstGeom prst="rect">
            <a:avLst/>
          </a:prstGeom>
          <a:noFill/>
          <a:ln>
            <a:noFill/>
          </a:ln>
        </p:spPr>
        <p:txBody>
          <a:bodyPr anchorCtr="0" anchor="t" bIns="45700" lIns="91425" spcFirstLastPara="1" rIns="91425" wrap="square" tIns="45700">
            <a:spAutoFit/>
          </a:bodyPr>
          <a:lstStyle/>
          <a:p>
            <a:pPr indent="-285750" lvl="0" marL="285750" marR="0" rtl="0" algn="l">
              <a:spcBef>
                <a:spcPts val="0"/>
              </a:spcBef>
              <a:spcAft>
                <a:spcPts val="0"/>
              </a:spcAft>
              <a:buClr>
                <a:schemeClr val="dk1"/>
              </a:buClr>
              <a:buSzPts val="1800"/>
              <a:buFont typeface="Arial"/>
              <a:buChar char="•"/>
            </a:pPr>
            <a:r>
              <a:rPr lang="en-US" sz="1800">
                <a:solidFill>
                  <a:schemeClr val="dk1"/>
                </a:solidFill>
                <a:latin typeface="Gill Sans"/>
                <a:ea typeface="Gill Sans"/>
                <a:cs typeface="Gill Sans"/>
                <a:sym typeface="Gill Sans"/>
              </a:rPr>
              <a:t>a strong ability to create unique planning and ideas </a:t>
            </a:r>
            <a:endParaRPr sz="1800">
              <a:solidFill>
                <a:schemeClr val="dk1"/>
              </a:solidFill>
              <a:latin typeface="Gill Sans"/>
              <a:ea typeface="Gill Sans"/>
              <a:cs typeface="Gill Sans"/>
              <a:sym typeface="Gill Sans"/>
            </a:endParaRPr>
          </a:p>
        </p:txBody>
      </p:sp>
      <p:sp>
        <p:nvSpPr>
          <p:cNvPr id="189" name="Google Shape;189;p7"/>
          <p:cNvSpPr/>
          <p:nvPr/>
        </p:nvSpPr>
        <p:spPr>
          <a:xfrm>
            <a:off x="2579368" y="4555942"/>
            <a:ext cx="3059430" cy="646331"/>
          </a:xfrm>
          <a:prstGeom prst="rect">
            <a:avLst/>
          </a:prstGeom>
          <a:noFill/>
          <a:ln>
            <a:noFill/>
          </a:ln>
        </p:spPr>
        <p:txBody>
          <a:bodyPr anchorCtr="0" anchor="t" bIns="45700" lIns="91425" spcFirstLastPara="1" rIns="91425" wrap="square" tIns="45700">
            <a:spAutoFit/>
          </a:bodyPr>
          <a:lstStyle/>
          <a:p>
            <a:pPr indent="-285750" lvl="0" marL="285750" marR="0" rtl="0" algn="l">
              <a:spcBef>
                <a:spcPts val="0"/>
              </a:spcBef>
              <a:spcAft>
                <a:spcPts val="0"/>
              </a:spcAft>
              <a:buClr>
                <a:schemeClr val="dk1"/>
              </a:buClr>
              <a:buSzPts val="1800"/>
              <a:buFont typeface="Arial"/>
              <a:buChar char="•"/>
            </a:pPr>
            <a:r>
              <a:rPr lang="en-US" sz="1800">
                <a:solidFill>
                  <a:schemeClr val="dk1"/>
                </a:solidFill>
                <a:latin typeface="Gill Sans"/>
                <a:ea typeface="Gill Sans"/>
                <a:cs typeface="Gill Sans"/>
                <a:sym typeface="Gill Sans"/>
              </a:rPr>
              <a:t>a problem with time management</a:t>
            </a:r>
            <a:endParaRPr sz="1800">
              <a:solidFill>
                <a:schemeClr val="dk1"/>
              </a:solidFill>
              <a:latin typeface="Gill Sans"/>
              <a:ea typeface="Gill Sans"/>
              <a:cs typeface="Gill Sans"/>
              <a:sym typeface="Gill Sans"/>
            </a:endParaRPr>
          </a:p>
        </p:txBody>
      </p:sp>
      <p:sp>
        <p:nvSpPr>
          <p:cNvPr id="190" name="Google Shape;190;p7"/>
          <p:cNvSpPr/>
          <p:nvPr/>
        </p:nvSpPr>
        <p:spPr>
          <a:xfrm>
            <a:off x="2564126" y="5165773"/>
            <a:ext cx="3021340" cy="369332"/>
          </a:xfrm>
          <a:prstGeom prst="rect">
            <a:avLst/>
          </a:prstGeom>
          <a:noFill/>
          <a:ln>
            <a:noFill/>
          </a:ln>
        </p:spPr>
        <p:txBody>
          <a:bodyPr anchorCtr="0" anchor="t" bIns="45700" lIns="91425" spcFirstLastPara="1" rIns="91425" wrap="square" tIns="45700">
            <a:spAutoFit/>
          </a:bodyPr>
          <a:lstStyle/>
          <a:p>
            <a:pPr indent="-285750" lvl="0" marL="285750" marR="0" rtl="0" algn="l">
              <a:spcBef>
                <a:spcPts val="0"/>
              </a:spcBef>
              <a:spcAft>
                <a:spcPts val="0"/>
              </a:spcAft>
              <a:buClr>
                <a:schemeClr val="dk1"/>
              </a:buClr>
              <a:buSzPts val="1800"/>
              <a:buFont typeface="Arial"/>
              <a:buChar char="•"/>
            </a:pPr>
            <a:r>
              <a:rPr lang="en-US" sz="1800">
                <a:solidFill>
                  <a:schemeClr val="dk1"/>
                </a:solidFill>
                <a:latin typeface="Gill Sans"/>
                <a:ea typeface="Gill Sans"/>
                <a:cs typeface="Gill Sans"/>
                <a:sym typeface="Gill Sans"/>
              </a:rPr>
              <a:t>poor decision-making skills. </a:t>
            </a:r>
            <a:endParaRPr/>
          </a:p>
        </p:txBody>
      </p:sp>
      <p:sp>
        <p:nvSpPr>
          <p:cNvPr id="191" name="Google Shape;191;p7"/>
          <p:cNvSpPr/>
          <p:nvPr/>
        </p:nvSpPr>
        <p:spPr>
          <a:xfrm>
            <a:off x="3322277" y="1713750"/>
            <a:ext cx="1279500" cy="369300"/>
          </a:xfrm>
          <a:prstGeom prst="rect">
            <a:avLst/>
          </a:prstGeom>
          <a:solidFill>
            <a:srgbClr val="B9AC9E"/>
          </a:solid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800">
                <a:solidFill>
                  <a:schemeClr val="dk1"/>
                </a:solidFill>
                <a:latin typeface="Gill Sans"/>
                <a:ea typeface="Gill Sans"/>
                <a:cs typeface="Gill Sans"/>
                <a:sym typeface="Gill Sans"/>
              </a:rPr>
              <a:t>Strengths</a:t>
            </a:r>
            <a:endParaRPr/>
          </a:p>
        </p:txBody>
      </p:sp>
      <p:sp>
        <p:nvSpPr>
          <p:cNvPr id="192" name="Google Shape;192;p7"/>
          <p:cNvSpPr/>
          <p:nvPr/>
        </p:nvSpPr>
        <p:spPr>
          <a:xfrm>
            <a:off x="3266549" y="4110200"/>
            <a:ext cx="1434900" cy="369300"/>
          </a:xfrm>
          <a:prstGeom prst="rect">
            <a:avLst/>
          </a:prstGeom>
          <a:solidFill>
            <a:srgbClr val="FCD3A3"/>
          </a:solid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800">
                <a:solidFill>
                  <a:schemeClr val="dk1"/>
                </a:solidFill>
                <a:latin typeface="Gill Sans"/>
                <a:ea typeface="Gill Sans"/>
                <a:cs typeface="Gill Sans"/>
                <a:sym typeface="Gill Sans"/>
              </a:rPr>
              <a:t>Weaknesses</a:t>
            </a:r>
            <a:endParaRPr/>
          </a:p>
        </p:txBody>
      </p:sp>
      <p:sp>
        <p:nvSpPr>
          <p:cNvPr id="193" name="Google Shape;193;p7"/>
          <p:cNvSpPr/>
          <p:nvPr/>
        </p:nvSpPr>
        <p:spPr>
          <a:xfrm>
            <a:off x="7063875" y="1655825"/>
            <a:ext cx="1605000" cy="369300"/>
          </a:xfrm>
          <a:prstGeom prst="rect">
            <a:avLst/>
          </a:prstGeom>
          <a:solidFill>
            <a:srgbClr val="B9AC9E"/>
          </a:solid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800">
                <a:solidFill>
                  <a:schemeClr val="dk1"/>
                </a:solidFill>
                <a:latin typeface="Gill Sans"/>
                <a:ea typeface="Gill Sans"/>
                <a:cs typeface="Gill Sans"/>
                <a:sym typeface="Gill Sans"/>
              </a:rPr>
              <a:t>Opportunities</a:t>
            </a:r>
            <a:endParaRPr/>
          </a:p>
        </p:txBody>
      </p:sp>
      <p:sp>
        <p:nvSpPr>
          <p:cNvPr id="194" name="Google Shape;194;p7"/>
          <p:cNvSpPr/>
          <p:nvPr/>
        </p:nvSpPr>
        <p:spPr>
          <a:xfrm>
            <a:off x="6652252" y="2378851"/>
            <a:ext cx="2521844" cy="369332"/>
          </a:xfrm>
          <a:prstGeom prst="rect">
            <a:avLst/>
          </a:prstGeom>
          <a:noFill/>
          <a:ln>
            <a:noFill/>
          </a:ln>
        </p:spPr>
        <p:txBody>
          <a:bodyPr anchorCtr="0" anchor="t" bIns="45700" lIns="91425" spcFirstLastPara="1" rIns="91425" wrap="square" tIns="45700">
            <a:spAutoFit/>
          </a:bodyPr>
          <a:lstStyle/>
          <a:p>
            <a:pPr indent="-285750" lvl="0" marL="285750" marR="0" rtl="0" algn="l">
              <a:spcBef>
                <a:spcPts val="0"/>
              </a:spcBef>
              <a:spcAft>
                <a:spcPts val="0"/>
              </a:spcAft>
              <a:buClr>
                <a:schemeClr val="dk1"/>
              </a:buClr>
              <a:buSzPts val="1800"/>
              <a:buFont typeface="Arial"/>
              <a:buChar char="•"/>
            </a:pPr>
            <a:r>
              <a:rPr lang="en-US" sz="1800">
                <a:solidFill>
                  <a:schemeClr val="dk1"/>
                </a:solidFill>
                <a:latin typeface="Gill Sans"/>
                <a:ea typeface="Gill Sans"/>
                <a:cs typeface="Gill Sans"/>
                <a:sym typeface="Gill Sans"/>
              </a:rPr>
              <a:t>essential qualifications</a:t>
            </a:r>
            <a:endParaRPr/>
          </a:p>
        </p:txBody>
      </p:sp>
      <p:sp>
        <p:nvSpPr>
          <p:cNvPr id="195" name="Google Shape;195;p7"/>
          <p:cNvSpPr/>
          <p:nvPr/>
        </p:nvSpPr>
        <p:spPr>
          <a:xfrm>
            <a:off x="6652252" y="2923125"/>
            <a:ext cx="3162308" cy="646331"/>
          </a:xfrm>
          <a:prstGeom prst="rect">
            <a:avLst/>
          </a:prstGeom>
          <a:noFill/>
          <a:ln>
            <a:noFill/>
          </a:ln>
        </p:spPr>
        <p:txBody>
          <a:bodyPr anchorCtr="0" anchor="t" bIns="45700" lIns="91425" spcFirstLastPara="1" rIns="91425" wrap="square" tIns="45700">
            <a:spAutoFit/>
          </a:bodyPr>
          <a:lstStyle/>
          <a:p>
            <a:pPr indent="-285750" lvl="0" marL="285750" marR="0" rtl="0" algn="l">
              <a:spcBef>
                <a:spcPts val="0"/>
              </a:spcBef>
              <a:spcAft>
                <a:spcPts val="0"/>
              </a:spcAft>
              <a:buClr>
                <a:schemeClr val="dk1"/>
              </a:buClr>
              <a:buSzPts val="1800"/>
              <a:buFont typeface="Arial"/>
              <a:buChar char="•"/>
            </a:pPr>
            <a:r>
              <a:rPr lang="en-US" sz="1800">
                <a:solidFill>
                  <a:schemeClr val="dk1"/>
                </a:solidFill>
                <a:latin typeface="Gill Sans"/>
                <a:ea typeface="Gill Sans"/>
                <a:cs typeface="Gill Sans"/>
                <a:sym typeface="Gill Sans"/>
              </a:rPr>
              <a:t>to improve skills by attending training programs</a:t>
            </a:r>
            <a:endParaRPr sz="1800">
              <a:solidFill>
                <a:schemeClr val="dk1"/>
              </a:solidFill>
              <a:latin typeface="Gill Sans"/>
              <a:ea typeface="Gill Sans"/>
              <a:cs typeface="Gill Sans"/>
              <a:sym typeface="Gill Sans"/>
            </a:endParaRPr>
          </a:p>
        </p:txBody>
      </p:sp>
      <p:sp>
        <p:nvSpPr>
          <p:cNvPr id="196" name="Google Shape;196;p7"/>
          <p:cNvSpPr/>
          <p:nvPr/>
        </p:nvSpPr>
        <p:spPr>
          <a:xfrm>
            <a:off x="7388299" y="4110200"/>
            <a:ext cx="1023000" cy="369300"/>
          </a:xfrm>
          <a:prstGeom prst="rect">
            <a:avLst/>
          </a:prstGeom>
          <a:solidFill>
            <a:srgbClr val="FCD3A3"/>
          </a:solid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800">
                <a:solidFill>
                  <a:schemeClr val="dk1"/>
                </a:solidFill>
                <a:latin typeface="Gill Sans"/>
                <a:ea typeface="Gill Sans"/>
                <a:cs typeface="Gill Sans"/>
                <a:sym typeface="Gill Sans"/>
              </a:rPr>
              <a:t>Threats</a:t>
            </a:r>
            <a:endParaRPr/>
          </a:p>
        </p:txBody>
      </p:sp>
      <p:sp>
        <p:nvSpPr>
          <p:cNvPr id="197" name="Google Shape;197;p7"/>
          <p:cNvSpPr/>
          <p:nvPr/>
        </p:nvSpPr>
        <p:spPr>
          <a:xfrm>
            <a:off x="6598920" y="4611945"/>
            <a:ext cx="3182731" cy="369332"/>
          </a:xfrm>
          <a:prstGeom prst="rect">
            <a:avLst/>
          </a:prstGeom>
          <a:noFill/>
          <a:ln>
            <a:noFill/>
          </a:ln>
        </p:spPr>
        <p:txBody>
          <a:bodyPr anchorCtr="0" anchor="t" bIns="45700" lIns="91425" spcFirstLastPara="1" rIns="91425" wrap="square" tIns="45700">
            <a:spAutoFit/>
          </a:bodyPr>
          <a:lstStyle/>
          <a:p>
            <a:pPr indent="-285750" lvl="0" marL="285750" marR="0" rtl="0" algn="l">
              <a:spcBef>
                <a:spcPts val="0"/>
              </a:spcBef>
              <a:spcAft>
                <a:spcPts val="0"/>
              </a:spcAft>
              <a:buClr>
                <a:schemeClr val="dk1"/>
              </a:buClr>
              <a:buSzPts val="1800"/>
              <a:buFont typeface="Arial"/>
              <a:buChar char="•"/>
            </a:pPr>
            <a:r>
              <a:rPr lang="en-US" sz="1800">
                <a:solidFill>
                  <a:schemeClr val="dk1"/>
                </a:solidFill>
                <a:latin typeface="Gill Sans"/>
                <a:ea typeface="Gill Sans"/>
                <a:cs typeface="Gill Sans"/>
                <a:sym typeface="Gill Sans"/>
              </a:rPr>
              <a:t>pressure of academic studies </a:t>
            </a:r>
            <a:endParaRPr/>
          </a:p>
        </p:txBody>
      </p:sp>
      <p:sp>
        <p:nvSpPr>
          <p:cNvPr id="198" name="Google Shape;198;p7"/>
          <p:cNvSpPr/>
          <p:nvPr/>
        </p:nvSpPr>
        <p:spPr>
          <a:xfrm>
            <a:off x="6652252" y="4981277"/>
            <a:ext cx="2416239" cy="369332"/>
          </a:xfrm>
          <a:prstGeom prst="rect">
            <a:avLst/>
          </a:prstGeom>
          <a:noFill/>
          <a:ln>
            <a:noFill/>
          </a:ln>
        </p:spPr>
        <p:txBody>
          <a:bodyPr anchorCtr="0" anchor="t" bIns="45700" lIns="91425" spcFirstLastPara="1" rIns="91425" wrap="square" tIns="45700">
            <a:spAutoFit/>
          </a:bodyPr>
          <a:lstStyle/>
          <a:p>
            <a:pPr indent="-285750" lvl="0" marL="285750" marR="0" rtl="0" algn="l">
              <a:spcBef>
                <a:spcPts val="0"/>
              </a:spcBef>
              <a:spcAft>
                <a:spcPts val="0"/>
              </a:spcAft>
              <a:buClr>
                <a:schemeClr val="dk1"/>
              </a:buClr>
              <a:buSzPts val="1800"/>
              <a:buFont typeface="Arial"/>
              <a:buChar char="•"/>
            </a:pPr>
            <a:r>
              <a:rPr lang="en-US" sz="1800">
                <a:solidFill>
                  <a:schemeClr val="dk1"/>
                </a:solidFill>
                <a:latin typeface="Gill Sans"/>
                <a:ea typeface="Gill Sans"/>
                <a:cs typeface="Gill Sans"/>
                <a:sym typeface="Gill Sans"/>
              </a:rPr>
              <a:t>the competitive zone </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3" name="Shape 203"/>
        <p:cNvGrpSpPr/>
        <p:nvPr/>
      </p:nvGrpSpPr>
      <p:grpSpPr>
        <a:xfrm>
          <a:off x="0" y="0"/>
          <a:ext cx="0" cy="0"/>
          <a:chOff x="0" y="0"/>
          <a:chExt cx="0" cy="0"/>
        </a:xfrm>
      </p:grpSpPr>
      <p:sp>
        <p:nvSpPr>
          <p:cNvPr id="204" name="Google Shape;204;p8"/>
          <p:cNvSpPr txBox="1"/>
          <p:nvPr>
            <p:ph type="title"/>
          </p:nvPr>
        </p:nvSpPr>
        <p:spPr>
          <a:xfrm>
            <a:off x="944255" y="374677"/>
            <a:ext cx="10364451" cy="1596177"/>
          </a:xfrm>
          <a:prstGeom prst="rect">
            <a:avLst/>
          </a:prstGeom>
          <a:solidFill>
            <a:schemeClr val="lt1"/>
          </a:solidFill>
          <a:ln cap="sq" cmpd="sng" w="31750">
            <a:solidFill>
              <a:srgbClr val="3F3F3F"/>
            </a:solidFill>
            <a:prstDash val="solid"/>
            <a:miter lim="800000"/>
            <a:headEnd len="sm" w="sm" type="none"/>
            <a:tailEnd len="sm" w="sm" type="none"/>
          </a:ln>
        </p:spPr>
        <p:txBody>
          <a:bodyPr anchorCtr="0" anchor="ctr" bIns="182875" lIns="182875" spcFirstLastPara="1" rIns="182875" wrap="square" tIns="182875">
            <a:normAutofit/>
          </a:bodyPr>
          <a:lstStyle/>
          <a:p>
            <a:pPr indent="0" lvl="0" marL="0" rtl="0" algn="ctr">
              <a:lnSpc>
                <a:spcPct val="90000"/>
              </a:lnSpc>
              <a:spcBef>
                <a:spcPts val="0"/>
              </a:spcBef>
              <a:spcAft>
                <a:spcPts val="0"/>
              </a:spcAft>
              <a:buClr>
                <a:srgbClr val="262626"/>
              </a:buClr>
              <a:buSzPts val="2800"/>
              <a:buFont typeface="Gill Sans"/>
              <a:buNone/>
            </a:pPr>
            <a:r>
              <a:rPr lang="en-US"/>
              <a:t>USING TIME MANAGEMENT TOOLS</a:t>
            </a:r>
            <a:endParaRPr/>
          </a:p>
        </p:txBody>
      </p:sp>
      <p:grpSp>
        <p:nvGrpSpPr>
          <p:cNvPr id="205" name="Google Shape;205;p8"/>
          <p:cNvGrpSpPr/>
          <p:nvPr/>
        </p:nvGrpSpPr>
        <p:grpSpPr>
          <a:xfrm>
            <a:off x="2449849" y="2182609"/>
            <a:ext cx="6992950" cy="3627119"/>
            <a:chOff x="369902" y="0"/>
            <a:chExt cx="6992950" cy="3627119"/>
          </a:xfrm>
        </p:grpSpPr>
        <p:sp>
          <p:nvSpPr>
            <p:cNvPr id="206" name="Google Shape;206;p8"/>
            <p:cNvSpPr/>
            <p:nvPr/>
          </p:nvSpPr>
          <p:spPr>
            <a:xfrm>
              <a:off x="544910" y="388101"/>
              <a:ext cx="4551668" cy="3239018"/>
            </a:xfrm>
            <a:prstGeom prst="frame">
              <a:avLst>
                <a:gd fmla="val 5450" name="adj1"/>
              </a:avLst>
            </a:prstGeom>
            <a:solidFill>
              <a:srgbClr val="FFE6BA">
                <a:alpha val="4000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7" name="Google Shape;207;p8"/>
            <p:cNvSpPr/>
            <p:nvPr/>
          </p:nvSpPr>
          <p:spPr>
            <a:xfrm>
              <a:off x="369902" y="0"/>
              <a:ext cx="4376660" cy="3063828"/>
            </a:xfrm>
            <a:prstGeom prst="rect">
              <a:avLst/>
            </a:prstGeom>
            <a:blipFill rotWithShape="1">
              <a:blip r:embed="rId3">
                <a:alphaModFix/>
              </a:blip>
              <a:stretch>
                <a:fillRect b="0" l="-21996" r="-21996" t="0"/>
              </a:stretch>
            </a:blipFill>
            <a:ln cap="flat" cmpd="sng" w="1270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8" name="Google Shape;208;p8"/>
            <p:cNvSpPr/>
            <p:nvPr/>
          </p:nvSpPr>
          <p:spPr>
            <a:xfrm>
              <a:off x="722859" y="3064916"/>
              <a:ext cx="4198711" cy="384474"/>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9" name="Google Shape;209;p8"/>
            <p:cNvSpPr txBox="1"/>
            <p:nvPr/>
          </p:nvSpPr>
          <p:spPr>
            <a:xfrm>
              <a:off x="722859" y="3064916"/>
              <a:ext cx="4198711" cy="384474"/>
            </a:xfrm>
            <a:prstGeom prst="rect">
              <a:avLst/>
            </a:prstGeom>
            <a:noFill/>
            <a:ln>
              <a:noFill/>
            </a:ln>
          </p:spPr>
          <p:txBody>
            <a:bodyPr anchorCtr="0" anchor="ctr" bIns="68575" lIns="182875" spcFirstLastPara="1" rIns="182875" wrap="square" tIns="68575">
              <a:noAutofit/>
            </a:bodyPr>
            <a:lstStyle/>
            <a:p>
              <a:pPr indent="0" lvl="0" marL="0" marR="0" rtl="0" algn="l">
                <a:lnSpc>
                  <a:spcPct val="90000"/>
                </a:lnSpc>
                <a:spcBef>
                  <a:spcPts val="0"/>
                </a:spcBef>
                <a:spcAft>
                  <a:spcPts val="0"/>
                </a:spcAft>
                <a:buClr>
                  <a:schemeClr val="dk1"/>
                </a:buClr>
                <a:buSzPts val="1800"/>
                <a:buFont typeface="Gill Sans"/>
                <a:buNone/>
              </a:pPr>
              <a:r>
                <a:rPr lang="en-US" sz="1800">
                  <a:solidFill>
                    <a:schemeClr val="dk1"/>
                  </a:solidFill>
                  <a:latin typeface="Gill Sans"/>
                  <a:ea typeface="Gill Sans"/>
                  <a:cs typeface="Gill Sans"/>
                  <a:sym typeface="Gill Sans"/>
                </a:rPr>
                <a:t>A Digital tool for time management </a:t>
              </a:r>
              <a:endParaRPr/>
            </a:p>
          </p:txBody>
        </p:sp>
        <p:sp>
          <p:nvSpPr>
            <p:cNvPr id="210" name="Google Shape;210;p8"/>
            <p:cNvSpPr/>
            <p:nvPr/>
          </p:nvSpPr>
          <p:spPr>
            <a:xfrm>
              <a:off x="5281880" y="388101"/>
              <a:ext cx="2080972" cy="3239018"/>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5" name="Shape 215"/>
        <p:cNvGrpSpPr/>
        <p:nvPr/>
      </p:nvGrpSpPr>
      <p:grpSpPr>
        <a:xfrm>
          <a:off x="0" y="0"/>
          <a:ext cx="0" cy="0"/>
          <a:chOff x="0" y="0"/>
          <a:chExt cx="0" cy="0"/>
        </a:xfrm>
      </p:grpSpPr>
      <p:sp>
        <p:nvSpPr>
          <p:cNvPr id="216" name="Google Shape;216;p9"/>
          <p:cNvSpPr txBox="1"/>
          <p:nvPr>
            <p:ph type="title"/>
          </p:nvPr>
        </p:nvSpPr>
        <p:spPr>
          <a:xfrm>
            <a:off x="913775" y="114332"/>
            <a:ext cx="10364451" cy="1596177"/>
          </a:xfrm>
          <a:prstGeom prst="rect">
            <a:avLst/>
          </a:prstGeom>
          <a:solidFill>
            <a:schemeClr val="lt1"/>
          </a:solidFill>
          <a:ln cap="sq" cmpd="sng" w="31750">
            <a:solidFill>
              <a:srgbClr val="3F3F3F"/>
            </a:solidFill>
            <a:prstDash val="solid"/>
            <a:miter lim="800000"/>
            <a:headEnd len="sm" w="sm" type="none"/>
            <a:tailEnd len="sm" w="sm" type="none"/>
          </a:ln>
        </p:spPr>
        <p:txBody>
          <a:bodyPr anchorCtr="0" anchor="ctr" bIns="182875" lIns="182875" spcFirstLastPara="1" rIns="182875" wrap="square" tIns="182875">
            <a:normAutofit/>
          </a:bodyPr>
          <a:lstStyle/>
          <a:p>
            <a:pPr indent="0" lvl="0" marL="0" rtl="0" algn="ctr">
              <a:lnSpc>
                <a:spcPct val="90000"/>
              </a:lnSpc>
              <a:spcBef>
                <a:spcPts val="0"/>
              </a:spcBef>
              <a:spcAft>
                <a:spcPts val="0"/>
              </a:spcAft>
              <a:buClr>
                <a:srgbClr val="262626"/>
              </a:buClr>
              <a:buSzPts val="2800"/>
              <a:buFont typeface="Gill Sans"/>
              <a:buNone/>
            </a:pPr>
            <a:r>
              <a:rPr lang="en-US"/>
              <a:t>HOW THE TOOL HELP IN CAREER</a:t>
            </a:r>
            <a:endParaRPr/>
          </a:p>
        </p:txBody>
      </p:sp>
      <p:pic>
        <p:nvPicPr>
          <p:cNvPr id="217" name="Google Shape;217;p9"/>
          <p:cNvPicPr preferRelativeResize="0"/>
          <p:nvPr/>
        </p:nvPicPr>
        <p:blipFill rotWithShape="1">
          <a:blip r:embed="rId3">
            <a:alphaModFix/>
          </a:blip>
          <a:srcRect b="0" l="0" r="0" t="0"/>
          <a:stretch/>
        </p:blipFill>
        <p:spPr>
          <a:xfrm>
            <a:off x="487680" y="2769123"/>
            <a:ext cx="2432413" cy="2321037"/>
          </a:xfrm>
          <a:prstGeom prst="rect">
            <a:avLst/>
          </a:prstGeom>
          <a:noFill/>
          <a:ln>
            <a:noFill/>
          </a:ln>
        </p:spPr>
      </p:pic>
      <p:sp>
        <p:nvSpPr>
          <p:cNvPr id="218" name="Google Shape;218;p9"/>
          <p:cNvSpPr/>
          <p:nvPr/>
        </p:nvSpPr>
        <p:spPr>
          <a:xfrm>
            <a:off x="5482107" y="2385593"/>
            <a:ext cx="2807885" cy="523220"/>
          </a:xfrm>
          <a:prstGeom prst="rect">
            <a:avLst/>
          </a:prstGeom>
          <a:solidFill>
            <a:srgbClr val="EBD0B0"/>
          </a:solidFill>
          <a:ln>
            <a:noFill/>
          </a:ln>
        </p:spPr>
        <p:txBody>
          <a:bodyPr anchorCtr="0" anchor="t" bIns="45700" lIns="91425" spcFirstLastPara="1" rIns="91425" wrap="square" tIns="45700">
            <a:spAutoFit/>
          </a:bodyPr>
          <a:lstStyle/>
          <a:p>
            <a:pPr indent="-285750" lvl="0" marL="285750" marR="0" rtl="0" algn="l">
              <a:spcBef>
                <a:spcPts val="0"/>
              </a:spcBef>
              <a:spcAft>
                <a:spcPts val="0"/>
              </a:spcAft>
              <a:buClr>
                <a:schemeClr val="dk1"/>
              </a:buClr>
              <a:buSzPts val="2800"/>
              <a:buFont typeface="Arial"/>
              <a:buChar char="•"/>
            </a:pPr>
            <a:r>
              <a:rPr lang="en-US" sz="2800">
                <a:solidFill>
                  <a:schemeClr val="dk1"/>
                </a:solidFill>
                <a:latin typeface="Gill Sans"/>
                <a:ea typeface="Gill Sans"/>
                <a:cs typeface="Gill Sans"/>
                <a:sym typeface="Gill Sans"/>
              </a:rPr>
              <a:t>Track Real Time </a:t>
            </a:r>
            <a:endParaRPr/>
          </a:p>
        </p:txBody>
      </p:sp>
      <p:sp>
        <p:nvSpPr>
          <p:cNvPr id="219" name="Google Shape;219;p9"/>
          <p:cNvSpPr/>
          <p:nvPr/>
        </p:nvSpPr>
        <p:spPr>
          <a:xfrm>
            <a:off x="3187554" y="4381985"/>
            <a:ext cx="4040465" cy="523220"/>
          </a:xfrm>
          <a:prstGeom prst="rect">
            <a:avLst/>
          </a:prstGeom>
          <a:solidFill>
            <a:srgbClr val="C3A4A4"/>
          </a:solidFill>
          <a:ln>
            <a:noFill/>
          </a:ln>
        </p:spPr>
        <p:txBody>
          <a:bodyPr anchorCtr="0" anchor="t" bIns="45700" lIns="91425" spcFirstLastPara="1" rIns="91425" wrap="square" tIns="45700">
            <a:spAutoFit/>
          </a:bodyPr>
          <a:lstStyle/>
          <a:p>
            <a:pPr indent="-285750" lvl="0" marL="285750" marR="0" rtl="0" algn="l">
              <a:spcBef>
                <a:spcPts val="0"/>
              </a:spcBef>
              <a:spcAft>
                <a:spcPts val="0"/>
              </a:spcAft>
              <a:buClr>
                <a:schemeClr val="dk1"/>
              </a:buClr>
              <a:buSzPts val="2800"/>
              <a:buFont typeface="Arial"/>
              <a:buChar char="•"/>
            </a:pPr>
            <a:r>
              <a:rPr lang="en-US" sz="2800">
                <a:solidFill>
                  <a:schemeClr val="dk1"/>
                </a:solidFill>
                <a:latin typeface="Gill Sans"/>
                <a:ea typeface="Gill Sans"/>
                <a:cs typeface="Gill Sans"/>
                <a:sym typeface="Gill Sans"/>
              </a:rPr>
              <a:t>Collaborate with People </a:t>
            </a:r>
            <a:endParaRPr/>
          </a:p>
        </p:txBody>
      </p:sp>
      <p:pic>
        <p:nvPicPr>
          <p:cNvPr id="220" name="Google Shape;220;p9"/>
          <p:cNvPicPr preferRelativeResize="0"/>
          <p:nvPr/>
        </p:nvPicPr>
        <p:blipFill rotWithShape="1">
          <a:blip r:embed="rId4">
            <a:alphaModFix/>
          </a:blip>
          <a:srcRect b="0" l="0" r="0" t="0"/>
          <a:stretch/>
        </p:blipFill>
        <p:spPr>
          <a:xfrm>
            <a:off x="8015672" y="1681476"/>
            <a:ext cx="4176328" cy="4127918"/>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5" name="Shape 225"/>
        <p:cNvGrpSpPr/>
        <p:nvPr/>
      </p:nvGrpSpPr>
      <p:grpSpPr>
        <a:xfrm>
          <a:off x="0" y="0"/>
          <a:ext cx="0" cy="0"/>
          <a:chOff x="0" y="0"/>
          <a:chExt cx="0" cy="0"/>
        </a:xfrm>
      </p:grpSpPr>
      <p:sp>
        <p:nvSpPr>
          <p:cNvPr id="226" name="Google Shape;226;p10"/>
          <p:cNvSpPr txBox="1"/>
          <p:nvPr>
            <p:ph type="title"/>
          </p:nvPr>
        </p:nvSpPr>
        <p:spPr>
          <a:xfrm>
            <a:off x="470263" y="210558"/>
            <a:ext cx="10838443" cy="1596177"/>
          </a:xfrm>
          <a:prstGeom prst="rect">
            <a:avLst/>
          </a:prstGeom>
          <a:solidFill>
            <a:schemeClr val="lt1"/>
          </a:solidFill>
          <a:ln cap="sq" cmpd="sng" w="31750">
            <a:solidFill>
              <a:srgbClr val="3F3F3F"/>
            </a:solidFill>
            <a:prstDash val="solid"/>
            <a:miter lim="800000"/>
            <a:headEnd len="sm" w="sm" type="none"/>
            <a:tailEnd len="sm" w="sm" type="none"/>
          </a:ln>
        </p:spPr>
        <p:txBody>
          <a:bodyPr anchorCtr="0" anchor="ctr" bIns="182875" lIns="182875" spcFirstLastPara="1" rIns="182875" wrap="square" tIns="182875">
            <a:normAutofit/>
          </a:bodyPr>
          <a:lstStyle/>
          <a:p>
            <a:pPr indent="0" lvl="0" marL="0" rtl="0" algn="ctr">
              <a:lnSpc>
                <a:spcPct val="90000"/>
              </a:lnSpc>
              <a:spcBef>
                <a:spcPts val="0"/>
              </a:spcBef>
              <a:spcAft>
                <a:spcPts val="0"/>
              </a:spcAft>
              <a:buClr>
                <a:srgbClr val="262626"/>
              </a:buClr>
              <a:buSzPts val="2800"/>
              <a:buFont typeface="Gill Sans"/>
              <a:buNone/>
            </a:pPr>
            <a:r>
              <a:rPr lang="en-US"/>
              <a:t>PERSONAL DEVELOPMENT PLAN</a:t>
            </a:r>
            <a:endParaRPr/>
          </a:p>
        </p:txBody>
      </p:sp>
      <p:pic>
        <p:nvPicPr>
          <p:cNvPr id="227" name="Google Shape;227;p10"/>
          <p:cNvPicPr preferRelativeResize="0"/>
          <p:nvPr/>
        </p:nvPicPr>
        <p:blipFill rotWithShape="1">
          <a:blip r:embed="rId3">
            <a:alphaModFix/>
          </a:blip>
          <a:srcRect b="0" l="0" r="0" t="0"/>
          <a:stretch/>
        </p:blipFill>
        <p:spPr>
          <a:xfrm>
            <a:off x="470263" y="2489014"/>
            <a:ext cx="3252651" cy="3623028"/>
          </a:xfrm>
          <a:prstGeom prst="rect">
            <a:avLst/>
          </a:prstGeom>
          <a:noFill/>
          <a:ln>
            <a:noFill/>
          </a:ln>
        </p:spPr>
      </p:pic>
      <p:graphicFrame>
        <p:nvGraphicFramePr>
          <p:cNvPr id="228" name="Google Shape;228;p10"/>
          <p:cNvGraphicFramePr/>
          <p:nvPr/>
        </p:nvGraphicFramePr>
        <p:xfrm>
          <a:off x="3958196" y="1990835"/>
          <a:ext cx="3000000" cy="3000000"/>
        </p:xfrm>
        <a:graphic>
          <a:graphicData uri="http://schemas.openxmlformats.org/drawingml/2006/table">
            <a:tbl>
              <a:tblPr bandRow="1" firstRow="1">
                <a:noFill/>
                <a:tableStyleId>{0718812B-4C09-4273-BF8F-0E69F9CF762D}</a:tableStyleId>
              </a:tblPr>
              <a:tblGrid>
                <a:gridCol w="2167825"/>
                <a:gridCol w="2033075"/>
                <a:gridCol w="2018100"/>
                <a:gridCol w="1389325"/>
              </a:tblGrid>
              <a:tr h="1121025">
                <a:tc>
                  <a:txBody>
                    <a:bodyPr/>
                    <a:lstStyle/>
                    <a:p>
                      <a:pPr indent="0" lvl="0" marL="0" marR="0" rtl="0" algn="l">
                        <a:spcBef>
                          <a:spcPts val="0"/>
                        </a:spcBef>
                        <a:spcAft>
                          <a:spcPts val="0"/>
                        </a:spcAft>
                        <a:buNone/>
                      </a:pPr>
                      <a:r>
                        <a:rPr lang="en-US" sz="2100" u="none" cap="none" strike="noStrike"/>
                        <a:t>Assigned Targets</a:t>
                      </a:r>
                      <a:endParaRPr/>
                    </a:p>
                  </a:txBody>
                  <a:tcPr marT="53900" marB="53900" marR="107800" marL="107800"/>
                </a:tc>
                <a:tc>
                  <a:txBody>
                    <a:bodyPr/>
                    <a:lstStyle/>
                    <a:p>
                      <a:pPr indent="0" lvl="0" marL="0" marR="0" rtl="0" algn="l">
                        <a:spcBef>
                          <a:spcPts val="0"/>
                        </a:spcBef>
                        <a:spcAft>
                          <a:spcPts val="0"/>
                        </a:spcAft>
                        <a:buNone/>
                      </a:pPr>
                      <a:r>
                        <a:rPr lang="en-US" sz="2100"/>
                        <a:t>Achieving Methods</a:t>
                      </a:r>
                      <a:endParaRPr/>
                    </a:p>
                  </a:txBody>
                  <a:tcPr marT="53900" marB="53900" marR="107800" marL="107800"/>
                </a:tc>
                <a:tc>
                  <a:txBody>
                    <a:bodyPr/>
                    <a:lstStyle/>
                    <a:p>
                      <a:pPr indent="0" lvl="0" marL="0" marR="0" rtl="0" algn="l">
                        <a:spcBef>
                          <a:spcPts val="0"/>
                        </a:spcBef>
                        <a:spcAft>
                          <a:spcPts val="0"/>
                        </a:spcAft>
                        <a:buNone/>
                      </a:pPr>
                      <a:r>
                        <a:rPr lang="en-US" sz="2100"/>
                        <a:t>Methodology of Evaluating</a:t>
                      </a:r>
                      <a:endParaRPr/>
                    </a:p>
                  </a:txBody>
                  <a:tcPr marT="53900" marB="53900" marR="107800" marL="107800"/>
                </a:tc>
                <a:tc>
                  <a:txBody>
                    <a:bodyPr/>
                    <a:lstStyle/>
                    <a:p>
                      <a:pPr indent="0" lvl="0" marL="0" marR="0" rtl="0" algn="l">
                        <a:lnSpc>
                          <a:spcPct val="100000"/>
                        </a:lnSpc>
                        <a:spcBef>
                          <a:spcPts val="0"/>
                        </a:spcBef>
                        <a:spcAft>
                          <a:spcPts val="0"/>
                        </a:spcAft>
                        <a:buClr>
                          <a:schemeClr val="dk1"/>
                        </a:buClr>
                        <a:buSzPts val="2100"/>
                        <a:buFont typeface="Gill Sans"/>
                        <a:buNone/>
                      </a:pPr>
                      <a:r>
                        <a:rPr lang="en-US" sz="2100"/>
                        <a:t>Target</a:t>
                      </a:r>
                      <a:r>
                        <a:rPr lang="en-US" sz="2100"/>
                        <a:t> Duration</a:t>
                      </a:r>
                      <a:endParaRPr sz="2100"/>
                    </a:p>
                    <a:p>
                      <a:pPr indent="0" lvl="0" marL="0" marR="0" rtl="0" algn="l">
                        <a:spcBef>
                          <a:spcPts val="0"/>
                        </a:spcBef>
                        <a:spcAft>
                          <a:spcPts val="0"/>
                        </a:spcAft>
                        <a:buNone/>
                      </a:pPr>
                      <a:r>
                        <a:t/>
                      </a:r>
                      <a:endParaRPr sz="2100"/>
                    </a:p>
                  </a:txBody>
                  <a:tcPr marT="53900" marB="53900" marR="107800" marL="107800"/>
                </a:tc>
              </a:tr>
              <a:tr h="1767775">
                <a:tc>
                  <a:txBody>
                    <a:bodyPr/>
                    <a:lstStyle/>
                    <a:p>
                      <a:pPr indent="0" lvl="0" marL="0" marR="0" rtl="0" algn="l">
                        <a:lnSpc>
                          <a:spcPct val="100000"/>
                        </a:lnSpc>
                        <a:spcBef>
                          <a:spcPts val="0"/>
                        </a:spcBef>
                        <a:spcAft>
                          <a:spcPts val="0"/>
                        </a:spcAft>
                        <a:buClr>
                          <a:schemeClr val="dk1"/>
                        </a:buClr>
                        <a:buSzPts val="2100"/>
                        <a:buFont typeface="Gill Sans"/>
                        <a:buNone/>
                      </a:pPr>
                      <a:r>
                        <a:rPr lang="en-US" sz="2100"/>
                        <a:t>Decision-making Skills</a:t>
                      </a:r>
                      <a:endParaRPr/>
                    </a:p>
                    <a:p>
                      <a:pPr indent="0" lvl="0" marL="0" marR="0" rtl="0" algn="l">
                        <a:lnSpc>
                          <a:spcPct val="100000"/>
                        </a:lnSpc>
                        <a:spcBef>
                          <a:spcPts val="0"/>
                        </a:spcBef>
                        <a:spcAft>
                          <a:spcPts val="0"/>
                        </a:spcAft>
                        <a:buClr>
                          <a:schemeClr val="dk1"/>
                        </a:buClr>
                        <a:buSzPts val="2100"/>
                        <a:buFont typeface="Gill Sans"/>
                        <a:buNone/>
                      </a:pPr>
                      <a:r>
                        <a:t/>
                      </a:r>
                      <a:endParaRPr sz="2100"/>
                    </a:p>
                  </a:txBody>
                  <a:tcPr marT="53900" marB="53900" marR="107800" marL="107800">
                    <a:solidFill>
                      <a:srgbClr val="FFE99C">
                        <a:alpha val="20000"/>
                      </a:srgbClr>
                    </a:solidFill>
                  </a:tcPr>
                </a:tc>
                <a:tc>
                  <a:txBody>
                    <a:bodyPr/>
                    <a:lstStyle/>
                    <a:p>
                      <a:pPr indent="0" lvl="0" marL="0" marR="0" rtl="0" algn="l">
                        <a:spcBef>
                          <a:spcPts val="0"/>
                        </a:spcBef>
                        <a:spcAft>
                          <a:spcPts val="0"/>
                        </a:spcAft>
                        <a:buNone/>
                      </a:pPr>
                      <a:r>
                        <a:rPr lang="en-US" sz="2100"/>
                        <a:t>Attending</a:t>
                      </a:r>
                      <a:r>
                        <a:rPr lang="en-US" sz="2100"/>
                        <a:t> the d</a:t>
                      </a:r>
                      <a:r>
                        <a:rPr lang="en-US" sz="2100"/>
                        <a:t>evelopment seminars</a:t>
                      </a:r>
                      <a:endParaRPr/>
                    </a:p>
                    <a:p>
                      <a:pPr indent="0" lvl="0" marL="0" marR="0" rtl="0" algn="l">
                        <a:spcBef>
                          <a:spcPts val="0"/>
                        </a:spcBef>
                        <a:spcAft>
                          <a:spcPts val="0"/>
                        </a:spcAft>
                        <a:buNone/>
                      </a:pPr>
                      <a:r>
                        <a:t/>
                      </a:r>
                      <a:endParaRPr sz="2100"/>
                    </a:p>
                  </a:txBody>
                  <a:tcPr marT="53900" marB="53900" marR="107800" marL="107800"/>
                </a:tc>
                <a:tc>
                  <a:txBody>
                    <a:bodyPr/>
                    <a:lstStyle/>
                    <a:p>
                      <a:pPr indent="0" lvl="0" marL="0" marR="0" rtl="0" algn="l">
                        <a:spcBef>
                          <a:spcPts val="0"/>
                        </a:spcBef>
                        <a:spcAft>
                          <a:spcPts val="0"/>
                        </a:spcAft>
                        <a:buNone/>
                      </a:pPr>
                      <a:r>
                        <a:rPr lang="en-US" sz="2100"/>
                        <a:t>Practicing</a:t>
                      </a:r>
                      <a:r>
                        <a:rPr lang="en-US" sz="2100"/>
                        <a:t> through</a:t>
                      </a:r>
                      <a:r>
                        <a:rPr lang="en-US" sz="2100"/>
                        <a:t> exam to</a:t>
                      </a:r>
                      <a:r>
                        <a:rPr lang="en-US" sz="2100"/>
                        <a:t> </a:t>
                      </a:r>
                      <a:r>
                        <a:rPr lang="en-US" sz="2100"/>
                        <a:t>evaluate</a:t>
                      </a:r>
                      <a:r>
                        <a:rPr lang="en-US" sz="2100"/>
                        <a:t> the outcome.</a:t>
                      </a:r>
                      <a:endParaRPr sz="2100"/>
                    </a:p>
                  </a:txBody>
                  <a:tcPr marT="53900" marB="53900" marR="107800" marL="107800">
                    <a:solidFill>
                      <a:srgbClr val="FFE99C">
                        <a:alpha val="20000"/>
                      </a:srgbClr>
                    </a:solidFill>
                  </a:tcPr>
                </a:tc>
                <a:tc>
                  <a:txBody>
                    <a:bodyPr/>
                    <a:lstStyle/>
                    <a:p>
                      <a:pPr indent="0" lvl="0" marL="0" marR="0" rtl="0" algn="l">
                        <a:lnSpc>
                          <a:spcPct val="100000"/>
                        </a:lnSpc>
                        <a:spcBef>
                          <a:spcPts val="0"/>
                        </a:spcBef>
                        <a:spcAft>
                          <a:spcPts val="0"/>
                        </a:spcAft>
                        <a:buClr>
                          <a:schemeClr val="dk1"/>
                        </a:buClr>
                        <a:buSzPts val="2100"/>
                        <a:buFont typeface="Gill Sans"/>
                        <a:buNone/>
                      </a:pPr>
                      <a:r>
                        <a:rPr lang="en-US" sz="2100"/>
                        <a:t>Within 7 months</a:t>
                      </a:r>
                      <a:endParaRPr/>
                    </a:p>
                    <a:p>
                      <a:pPr indent="0" lvl="0" marL="0" marR="0" rtl="0" algn="l">
                        <a:spcBef>
                          <a:spcPts val="0"/>
                        </a:spcBef>
                        <a:spcAft>
                          <a:spcPts val="0"/>
                        </a:spcAft>
                        <a:buNone/>
                      </a:pPr>
                      <a:r>
                        <a:t/>
                      </a:r>
                      <a:endParaRPr sz="2100"/>
                    </a:p>
                  </a:txBody>
                  <a:tcPr marT="53900" marB="53900" marR="107800" marL="107800"/>
                </a:tc>
              </a:tr>
              <a:tr h="1767775">
                <a:tc>
                  <a:txBody>
                    <a:bodyPr/>
                    <a:lstStyle/>
                    <a:p>
                      <a:pPr indent="0" lvl="0" marL="0" marR="0" rtl="0" algn="l">
                        <a:spcBef>
                          <a:spcPts val="0"/>
                        </a:spcBef>
                        <a:spcAft>
                          <a:spcPts val="0"/>
                        </a:spcAft>
                        <a:buNone/>
                      </a:pPr>
                      <a:r>
                        <a:rPr lang="en-US" sz="2100"/>
                        <a:t>Time Management Skill </a:t>
                      </a:r>
                      <a:endParaRPr/>
                    </a:p>
                  </a:txBody>
                  <a:tcPr marT="53900" marB="53900" marR="107800" marL="107800"/>
                </a:tc>
                <a:tc>
                  <a:txBody>
                    <a:bodyPr/>
                    <a:lstStyle/>
                    <a:p>
                      <a:pPr indent="0" lvl="0" marL="0" marR="0" rtl="0" algn="l">
                        <a:spcBef>
                          <a:spcPts val="0"/>
                        </a:spcBef>
                        <a:spcAft>
                          <a:spcPts val="0"/>
                        </a:spcAft>
                        <a:buNone/>
                      </a:pPr>
                      <a:r>
                        <a:rPr lang="en-US" sz="2100"/>
                        <a:t>Attending the sessions and programs </a:t>
                      </a:r>
                      <a:endParaRPr/>
                    </a:p>
                  </a:txBody>
                  <a:tcPr marT="53900" marB="53900" marR="107800" marL="107800"/>
                </a:tc>
                <a:tc>
                  <a:txBody>
                    <a:bodyPr/>
                    <a:lstStyle/>
                    <a:p>
                      <a:pPr indent="0" lvl="0" marL="0" marR="0" rtl="0" algn="l">
                        <a:spcBef>
                          <a:spcPts val="0"/>
                        </a:spcBef>
                        <a:spcAft>
                          <a:spcPts val="0"/>
                        </a:spcAft>
                        <a:buNone/>
                      </a:pPr>
                      <a:r>
                        <a:rPr b="0" lang="en-US" sz="2100"/>
                        <a:t>Evaluating the business’s outcome and</a:t>
                      </a:r>
                      <a:r>
                        <a:rPr b="0" lang="en-US" sz="2100"/>
                        <a:t> sustainability</a:t>
                      </a:r>
                      <a:endParaRPr b="0" sz="2100"/>
                    </a:p>
                  </a:txBody>
                  <a:tcPr marT="53900" marB="53900" marR="107800" marL="107800"/>
                </a:tc>
                <a:tc>
                  <a:txBody>
                    <a:bodyPr/>
                    <a:lstStyle/>
                    <a:p>
                      <a:pPr indent="0" lvl="0" marL="0" marR="0" rtl="0" algn="l">
                        <a:lnSpc>
                          <a:spcPct val="100000"/>
                        </a:lnSpc>
                        <a:spcBef>
                          <a:spcPts val="0"/>
                        </a:spcBef>
                        <a:spcAft>
                          <a:spcPts val="0"/>
                        </a:spcAft>
                        <a:buClr>
                          <a:schemeClr val="dk1"/>
                        </a:buClr>
                        <a:buSzPts val="2100"/>
                        <a:buFont typeface="Gill Sans"/>
                        <a:buNone/>
                      </a:pPr>
                      <a:r>
                        <a:rPr lang="en-US" sz="2100"/>
                        <a:t>Within 5</a:t>
                      </a:r>
                      <a:r>
                        <a:rPr lang="en-US" sz="2100"/>
                        <a:t> </a:t>
                      </a:r>
                      <a:r>
                        <a:rPr lang="en-US" sz="2100"/>
                        <a:t>months</a:t>
                      </a:r>
                      <a:endParaRPr/>
                    </a:p>
                    <a:p>
                      <a:pPr indent="0" lvl="0" marL="0" marR="0" rtl="0" algn="l">
                        <a:spcBef>
                          <a:spcPts val="0"/>
                        </a:spcBef>
                        <a:spcAft>
                          <a:spcPts val="0"/>
                        </a:spcAft>
                        <a:buNone/>
                      </a:pPr>
                      <a:r>
                        <a:t/>
                      </a:r>
                      <a:endParaRPr sz="2100"/>
                    </a:p>
                  </a:txBody>
                  <a:tcPr marT="53900" marB="53900" marR="107800" marL="107800"/>
                </a:tc>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3" name="Shape 233"/>
        <p:cNvGrpSpPr/>
        <p:nvPr/>
      </p:nvGrpSpPr>
      <p:grpSpPr>
        <a:xfrm>
          <a:off x="0" y="0"/>
          <a:ext cx="0" cy="0"/>
          <a:chOff x="0" y="0"/>
          <a:chExt cx="0" cy="0"/>
        </a:xfrm>
      </p:grpSpPr>
      <p:sp>
        <p:nvSpPr>
          <p:cNvPr id="234" name="Google Shape;234;p11"/>
          <p:cNvSpPr txBox="1"/>
          <p:nvPr>
            <p:ph type="title"/>
          </p:nvPr>
        </p:nvSpPr>
        <p:spPr>
          <a:xfrm>
            <a:off x="913775" y="0"/>
            <a:ext cx="10364451" cy="1596177"/>
          </a:xfrm>
          <a:prstGeom prst="rect">
            <a:avLst/>
          </a:prstGeom>
          <a:solidFill>
            <a:schemeClr val="lt1"/>
          </a:solidFill>
          <a:ln cap="sq" cmpd="sng" w="31750">
            <a:solidFill>
              <a:srgbClr val="3F3F3F"/>
            </a:solidFill>
            <a:prstDash val="solid"/>
            <a:miter lim="800000"/>
            <a:headEnd len="sm" w="sm" type="none"/>
            <a:tailEnd len="sm" w="sm" type="none"/>
          </a:ln>
        </p:spPr>
        <p:txBody>
          <a:bodyPr anchorCtr="0" anchor="ctr" bIns="182875" lIns="182875" spcFirstLastPara="1" rIns="182875" wrap="square" tIns="182875">
            <a:normAutofit/>
          </a:bodyPr>
          <a:lstStyle/>
          <a:p>
            <a:pPr indent="0" lvl="0" marL="0" rtl="0" algn="ctr">
              <a:lnSpc>
                <a:spcPct val="90000"/>
              </a:lnSpc>
              <a:spcBef>
                <a:spcPts val="0"/>
              </a:spcBef>
              <a:spcAft>
                <a:spcPts val="0"/>
              </a:spcAft>
              <a:buClr>
                <a:srgbClr val="262626"/>
              </a:buClr>
              <a:buSzPts val="2800"/>
              <a:buFont typeface="Gill Sans"/>
              <a:buNone/>
            </a:pPr>
            <a:r>
              <a:rPr lang="en-US"/>
              <a:t>CONCLUSION</a:t>
            </a:r>
            <a:endParaRPr/>
          </a:p>
        </p:txBody>
      </p:sp>
      <p:grpSp>
        <p:nvGrpSpPr>
          <p:cNvPr id="235" name="Google Shape;235;p11"/>
          <p:cNvGrpSpPr/>
          <p:nvPr/>
        </p:nvGrpSpPr>
        <p:grpSpPr>
          <a:xfrm>
            <a:off x="1417946" y="1577170"/>
            <a:ext cx="9860280" cy="3944111"/>
            <a:chOff x="0" y="418930"/>
            <a:chExt cx="9860280" cy="3944111"/>
          </a:xfrm>
        </p:grpSpPr>
        <p:sp>
          <p:nvSpPr>
            <p:cNvPr id="236" name="Google Shape;236;p11"/>
            <p:cNvSpPr/>
            <p:nvPr/>
          </p:nvSpPr>
          <p:spPr>
            <a:xfrm>
              <a:off x="0" y="418930"/>
              <a:ext cx="9860280" cy="3944111"/>
            </a:xfrm>
            <a:custGeom>
              <a:rect b="b" l="l" r="r" t="t"/>
              <a:pathLst>
                <a:path extrusionOk="0" h="120000" w="120000">
                  <a:moveTo>
                    <a:pt x="0" y="50000"/>
                  </a:moveTo>
                  <a:lnTo>
                    <a:pt x="24000" y="0"/>
                  </a:lnTo>
                  <a:lnTo>
                    <a:pt x="24000" y="20000"/>
                  </a:lnTo>
                  <a:lnTo>
                    <a:pt x="60000" y="20000"/>
                  </a:lnTo>
                  <a:cubicBezTo>
                    <a:pt x="62071" y="20000"/>
                    <a:pt x="63750" y="22238"/>
                    <a:pt x="63750" y="25000"/>
                  </a:cubicBezTo>
                  <a:cubicBezTo>
                    <a:pt x="63750" y="27761"/>
                    <a:pt x="62071" y="30000"/>
                    <a:pt x="60000" y="30000"/>
                  </a:cubicBezTo>
                  <a:cubicBezTo>
                    <a:pt x="57929" y="30000"/>
                    <a:pt x="56250" y="32239"/>
                    <a:pt x="56250" y="35000"/>
                  </a:cubicBezTo>
                  <a:cubicBezTo>
                    <a:pt x="56250" y="37762"/>
                    <a:pt x="57929" y="40000"/>
                    <a:pt x="60000" y="40000"/>
                  </a:cubicBezTo>
                  <a:lnTo>
                    <a:pt x="96000" y="40000"/>
                  </a:lnTo>
                  <a:lnTo>
                    <a:pt x="96000" y="20000"/>
                  </a:lnTo>
                  <a:lnTo>
                    <a:pt x="120000" y="70000"/>
                  </a:lnTo>
                  <a:lnTo>
                    <a:pt x="96000" y="120000"/>
                  </a:lnTo>
                  <a:lnTo>
                    <a:pt x="96000" y="100000"/>
                  </a:lnTo>
                  <a:lnTo>
                    <a:pt x="60000" y="100000"/>
                  </a:lnTo>
                  <a:cubicBezTo>
                    <a:pt x="57929" y="100000"/>
                    <a:pt x="56250" y="97762"/>
                    <a:pt x="56250" y="95000"/>
                  </a:cubicBezTo>
                  <a:lnTo>
                    <a:pt x="56250" y="80000"/>
                  </a:lnTo>
                  <a:lnTo>
                    <a:pt x="24000" y="80000"/>
                  </a:lnTo>
                  <a:lnTo>
                    <a:pt x="24000" y="100000"/>
                  </a:lnTo>
                  <a:close/>
                </a:path>
                <a:path extrusionOk="0" fill="darkenLess" h="120000" w="120000">
                  <a:moveTo>
                    <a:pt x="63750" y="25000"/>
                  </a:moveTo>
                  <a:cubicBezTo>
                    <a:pt x="63750" y="27761"/>
                    <a:pt x="62071" y="30000"/>
                    <a:pt x="60000" y="30000"/>
                  </a:cubicBezTo>
                  <a:cubicBezTo>
                    <a:pt x="57929" y="30000"/>
                    <a:pt x="56250" y="32239"/>
                    <a:pt x="56250" y="35000"/>
                  </a:cubicBezTo>
                  <a:cubicBezTo>
                    <a:pt x="56250" y="37762"/>
                    <a:pt x="57929" y="40000"/>
                    <a:pt x="60000" y="40000"/>
                  </a:cubicBezTo>
                  <a:lnTo>
                    <a:pt x="63750" y="40000"/>
                  </a:lnTo>
                  <a:close/>
                </a:path>
                <a:path extrusionOk="0" fill="none" h="120000" w="120000">
                  <a:moveTo>
                    <a:pt x="0" y="50000"/>
                  </a:moveTo>
                  <a:lnTo>
                    <a:pt x="24000" y="0"/>
                  </a:lnTo>
                  <a:lnTo>
                    <a:pt x="24000" y="20000"/>
                  </a:lnTo>
                  <a:lnTo>
                    <a:pt x="60000" y="20000"/>
                  </a:lnTo>
                  <a:cubicBezTo>
                    <a:pt x="62071" y="20000"/>
                    <a:pt x="63750" y="22238"/>
                    <a:pt x="63750" y="25000"/>
                  </a:cubicBezTo>
                  <a:cubicBezTo>
                    <a:pt x="63750" y="27761"/>
                    <a:pt x="62071" y="30000"/>
                    <a:pt x="60000" y="30000"/>
                  </a:cubicBezTo>
                  <a:cubicBezTo>
                    <a:pt x="57929" y="30000"/>
                    <a:pt x="56250" y="32239"/>
                    <a:pt x="56250" y="35000"/>
                  </a:cubicBezTo>
                  <a:cubicBezTo>
                    <a:pt x="56250" y="37762"/>
                    <a:pt x="57929" y="40000"/>
                    <a:pt x="60000" y="40000"/>
                  </a:cubicBezTo>
                  <a:lnTo>
                    <a:pt x="96000" y="40000"/>
                  </a:lnTo>
                  <a:lnTo>
                    <a:pt x="96000" y="20000"/>
                  </a:lnTo>
                  <a:lnTo>
                    <a:pt x="120000" y="70000"/>
                  </a:lnTo>
                  <a:lnTo>
                    <a:pt x="96000" y="120000"/>
                  </a:lnTo>
                  <a:lnTo>
                    <a:pt x="96000" y="100000"/>
                  </a:lnTo>
                  <a:lnTo>
                    <a:pt x="60000" y="100000"/>
                  </a:lnTo>
                  <a:cubicBezTo>
                    <a:pt x="57929" y="100000"/>
                    <a:pt x="56250" y="97762"/>
                    <a:pt x="56250" y="95000"/>
                  </a:cubicBezTo>
                  <a:lnTo>
                    <a:pt x="56250" y="80000"/>
                  </a:lnTo>
                  <a:lnTo>
                    <a:pt x="24000" y="80000"/>
                  </a:lnTo>
                  <a:lnTo>
                    <a:pt x="24000" y="100000"/>
                  </a:lnTo>
                  <a:close/>
                  <a:moveTo>
                    <a:pt x="63750" y="25000"/>
                  </a:moveTo>
                  <a:lnTo>
                    <a:pt x="63750" y="40000"/>
                  </a:lnTo>
                  <a:moveTo>
                    <a:pt x="56250" y="35000"/>
                  </a:moveTo>
                  <a:lnTo>
                    <a:pt x="56250" y="80000"/>
                  </a:lnTo>
                </a:path>
              </a:pathLst>
            </a:custGeom>
            <a:solidFill>
              <a:srgbClr val="BA9102"/>
            </a:solidFill>
            <a:ln cap="flat" cmpd="sng" w="1270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7" name="Google Shape;237;p11"/>
            <p:cNvSpPr/>
            <p:nvPr/>
          </p:nvSpPr>
          <p:spPr>
            <a:xfrm>
              <a:off x="1183233" y="1109150"/>
              <a:ext cx="3253892" cy="1932614"/>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8" name="Google Shape;238;p11"/>
            <p:cNvSpPr txBox="1"/>
            <p:nvPr/>
          </p:nvSpPr>
          <p:spPr>
            <a:xfrm>
              <a:off x="1183233" y="1109150"/>
              <a:ext cx="3253892" cy="1932614"/>
            </a:xfrm>
            <a:prstGeom prst="rect">
              <a:avLst/>
            </a:prstGeom>
            <a:noFill/>
            <a:ln>
              <a:noFill/>
            </a:ln>
          </p:spPr>
          <p:txBody>
            <a:bodyPr anchorCtr="0" anchor="ctr" bIns="114300" lIns="0" spcFirstLastPara="1" rIns="0" wrap="square" tIns="106675">
              <a:noAutofit/>
            </a:bodyPr>
            <a:lstStyle/>
            <a:p>
              <a:pPr indent="0" lvl="0" marL="0" marR="0" rtl="0" algn="ctr">
                <a:lnSpc>
                  <a:spcPct val="90000"/>
                </a:lnSpc>
                <a:spcBef>
                  <a:spcPts val="0"/>
                </a:spcBef>
                <a:spcAft>
                  <a:spcPts val="0"/>
                </a:spcAft>
                <a:buClr>
                  <a:schemeClr val="lt1"/>
                </a:buClr>
                <a:buSzPts val="3000"/>
                <a:buFont typeface="Gill Sans"/>
                <a:buNone/>
              </a:pPr>
              <a:r>
                <a:rPr lang="en-US" sz="3000">
                  <a:solidFill>
                    <a:schemeClr val="lt1"/>
                  </a:solidFill>
                  <a:latin typeface="Gill Sans"/>
                  <a:ea typeface="Gill Sans"/>
                  <a:cs typeface="Gill Sans"/>
                  <a:sym typeface="Gill Sans"/>
                </a:rPr>
                <a:t>To get a dream career, An individual has to be prepared fully.</a:t>
              </a:r>
              <a:endParaRPr/>
            </a:p>
          </p:txBody>
        </p:sp>
        <p:sp>
          <p:nvSpPr>
            <p:cNvPr id="239" name="Google Shape;239;p11"/>
            <p:cNvSpPr/>
            <p:nvPr/>
          </p:nvSpPr>
          <p:spPr>
            <a:xfrm>
              <a:off x="4930140" y="1740208"/>
              <a:ext cx="3845509" cy="1932614"/>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0" name="Google Shape;240;p11"/>
            <p:cNvSpPr txBox="1"/>
            <p:nvPr/>
          </p:nvSpPr>
          <p:spPr>
            <a:xfrm>
              <a:off x="4930140" y="1740208"/>
              <a:ext cx="3845509" cy="1932614"/>
            </a:xfrm>
            <a:prstGeom prst="rect">
              <a:avLst/>
            </a:prstGeom>
            <a:noFill/>
            <a:ln>
              <a:noFill/>
            </a:ln>
          </p:spPr>
          <p:txBody>
            <a:bodyPr anchorCtr="0" anchor="ctr" bIns="114300" lIns="0" spcFirstLastPara="1" rIns="0" wrap="square" tIns="106675">
              <a:noAutofit/>
            </a:bodyPr>
            <a:lstStyle/>
            <a:p>
              <a:pPr indent="0" lvl="0" marL="0" marR="0" rtl="0" algn="ctr">
                <a:lnSpc>
                  <a:spcPct val="90000"/>
                </a:lnSpc>
                <a:spcBef>
                  <a:spcPts val="0"/>
                </a:spcBef>
                <a:spcAft>
                  <a:spcPts val="0"/>
                </a:spcAft>
                <a:buClr>
                  <a:schemeClr val="lt1"/>
                </a:buClr>
                <a:buSzPts val="3000"/>
                <a:buFont typeface="Gill Sans"/>
                <a:buNone/>
              </a:pPr>
              <a:r>
                <a:rPr lang="en-US" sz="3000">
                  <a:solidFill>
                    <a:schemeClr val="lt1"/>
                  </a:solidFill>
                  <a:latin typeface="Gill Sans"/>
                  <a:ea typeface="Gill Sans"/>
                  <a:cs typeface="Gill Sans"/>
                  <a:sym typeface="Gill Sans"/>
                </a:rPr>
                <a:t>To be an entrepreneur,  I need to prepare myself with the necessary skills for managing the duties. </a:t>
              </a:r>
              <a:endParaRPr/>
            </a:p>
          </p:txBody>
        </p:sp>
      </p:gr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4" name="Shape 244"/>
        <p:cNvGrpSpPr/>
        <p:nvPr/>
      </p:nvGrpSpPr>
      <p:grpSpPr>
        <a:xfrm>
          <a:off x="0" y="0"/>
          <a:ext cx="0" cy="0"/>
          <a:chOff x="0" y="0"/>
          <a:chExt cx="0" cy="0"/>
        </a:xfrm>
      </p:grpSpPr>
      <p:sp>
        <p:nvSpPr>
          <p:cNvPr id="245" name="Google Shape;245;p12"/>
          <p:cNvSpPr txBox="1"/>
          <p:nvPr>
            <p:ph type="title"/>
          </p:nvPr>
        </p:nvSpPr>
        <p:spPr>
          <a:xfrm>
            <a:off x="868055" y="579184"/>
            <a:ext cx="10364451" cy="1596177"/>
          </a:xfrm>
          <a:prstGeom prst="rect">
            <a:avLst/>
          </a:prstGeom>
          <a:solidFill>
            <a:schemeClr val="lt1"/>
          </a:solidFill>
          <a:ln cap="sq" cmpd="sng" w="31750">
            <a:solidFill>
              <a:srgbClr val="3F3F3F"/>
            </a:solidFill>
            <a:prstDash val="solid"/>
            <a:miter lim="800000"/>
            <a:headEnd len="sm" w="sm" type="none"/>
            <a:tailEnd len="sm" w="sm" type="none"/>
          </a:ln>
        </p:spPr>
        <p:txBody>
          <a:bodyPr anchorCtr="0" anchor="ctr" bIns="182875" lIns="182875" spcFirstLastPara="1" rIns="182875" wrap="square" tIns="182875">
            <a:normAutofit/>
          </a:bodyPr>
          <a:lstStyle/>
          <a:p>
            <a:pPr indent="0" lvl="0" marL="0" rtl="0" algn="ctr">
              <a:lnSpc>
                <a:spcPct val="90000"/>
              </a:lnSpc>
              <a:spcBef>
                <a:spcPts val="0"/>
              </a:spcBef>
              <a:spcAft>
                <a:spcPts val="0"/>
              </a:spcAft>
              <a:buClr>
                <a:srgbClr val="262626"/>
              </a:buClr>
              <a:buSzPts val="2800"/>
              <a:buFont typeface="Gill Sans"/>
              <a:buNone/>
            </a:pPr>
            <a:r>
              <a:rPr lang="en-US"/>
              <a:t>REFERENCES</a:t>
            </a:r>
            <a:endParaRPr/>
          </a:p>
        </p:txBody>
      </p:sp>
      <p:sp>
        <p:nvSpPr>
          <p:cNvPr id="246" name="Google Shape;246;p12"/>
          <p:cNvSpPr/>
          <p:nvPr/>
        </p:nvSpPr>
        <p:spPr>
          <a:xfrm>
            <a:off x="2529840" y="1931521"/>
            <a:ext cx="7437120" cy="3139321"/>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t/>
            </a:r>
            <a:endParaRPr sz="1800">
              <a:solidFill>
                <a:schemeClr val="dk1"/>
              </a:solidFill>
              <a:latin typeface="Gill Sans"/>
              <a:ea typeface="Gill Sans"/>
              <a:cs typeface="Gill Sans"/>
              <a:sym typeface="Gill Sans"/>
            </a:endParaRPr>
          </a:p>
          <a:p>
            <a:pPr indent="0" lvl="0" marL="0" marR="0" rtl="0" algn="just">
              <a:spcBef>
                <a:spcPts val="0"/>
              </a:spcBef>
              <a:spcAft>
                <a:spcPts val="0"/>
              </a:spcAft>
              <a:buNone/>
            </a:pPr>
            <a:r>
              <a:rPr lang="en-US" sz="2000">
                <a:solidFill>
                  <a:schemeClr val="dk1"/>
                </a:solidFill>
                <a:latin typeface="Gill Sans"/>
                <a:ea typeface="Gill Sans"/>
                <a:cs typeface="Gill Sans"/>
                <a:sym typeface="Gill Sans"/>
              </a:rPr>
              <a:t>Bala, R., 2021. Perception towards Employability Skills: Comparative Analysis of Students and Faculty Viewpoint. </a:t>
            </a:r>
            <a:r>
              <a:rPr i="1" lang="en-US" sz="2000">
                <a:solidFill>
                  <a:schemeClr val="dk1"/>
                </a:solidFill>
                <a:latin typeface="Gill Sans"/>
                <a:ea typeface="Gill Sans"/>
                <a:cs typeface="Gill Sans"/>
                <a:sym typeface="Gill Sans"/>
              </a:rPr>
              <a:t>SSRN Electronic Journal.</a:t>
            </a:r>
            <a:endParaRPr/>
          </a:p>
          <a:p>
            <a:pPr indent="0" lvl="0" marL="0" marR="0" rtl="0" algn="just">
              <a:spcBef>
                <a:spcPts val="0"/>
              </a:spcBef>
              <a:spcAft>
                <a:spcPts val="0"/>
              </a:spcAft>
              <a:buNone/>
            </a:pPr>
            <a:r>
              <a:t/>
            </a:r>
            <a:endParaRPr i="1" sz="2000">
              <a:solidFill>
                <a:schemeClr val="dk1"/>
              </a:solidFill>
              <a:latin typeface="Gill Sans"/>
              <a:ea typeface="Gill Sans"/>
              <a:cs typeface="Gill Sans"/>
              <a:sym typeface="Gill Sans"/>
            </a:endParaRPr>
          </a:p>
          <a:p>
            <a:pPr indent="0" lvl="0" marL="0" marR="0" rtl="0" algn="just">
              <a:spcBef>
                <a:spcPts val="0"/>
              </a:spcBef>
              <a:spcAft>
                <a:spcPts val="0"/>
              </a:spcAft>
              <a:buNone/>
            </a:pPr>
            <a:r>
              <a:rPr lang="en-US" sz="2000">
                <a:solidFill>
                  <a:schemeClr val="dk1"/>
                </a:solidFill>
                <a:latin typeface="Gill Sans"/>
                <a:ea typeface="Gill Sans"/>
                <a:cs typeface="Gill Sans"/>
                <a:sym typeface="Gill Sans"/>
              </a:rPr>
              <a:t>Boryshkevych, I., Zhuk, O. and Piatnychuk, I., 2020. USING BASIC TIME MANAGEMENT TOOLS TO INCREASE PERSONAL EFFICIENCY. </a:t>
            </a:r>
            <a:r>
              <a:rPr i="1" lang="en-US" sz="2000">
                <a:solidFill>
                  <a:schemeClr val="dk1"/>
                </a:solidFill>
                <a:latin typeface="Gill Sans"/>
                <a:ea typeface="Gill Sans"/>
                <a:cs typeface="Gill Sans"/>
                <a:sym typeface="Gill Sans"/>
              </a:rPr>
              <a:t>Efektyvna ekonomika</a:t>
            </a:r>
            <a:r>
              <a:rPr lang="en-US" sz="2000">
                <a:solidFill>
                  <a:schemeClr val="dk1"/>
                </a:solidFill>
                <a:latin typeface="Gill Sans"/>
                <a:ea typeface="Gill Sans"/>
                <a:cs typeface="Gill Sans"/>
                <a:sym typeface="Gill Sans"/>
              </a:rPr>
              <a:t>, (5).</a:t>
            </a:r>
            <a:endParaRPr/>
          </a:p>
          <a:p>
            <a:pPr indent="0" lvl="0" marL="0" marR="0" rtl="0" algn="just">
              <a:spcBef>
                <a:spcPts val="0"/>
              </a:spcBef>
              <a:spcAft>
                <a:spcPts val="0"/>
              </a:spcAft>
              <a:buNone/>
            </a:pPr>
            <a:r>
              <a:t/>
            </a:r>
            <a:endParaRPr sz="2000">
              <a:solidFill>
                <a:schemeClr val="dk1"/>
              </a:solidFill>
              <a:latin typeface="Gill Sans"/>
              <a:ea typeface="Gill Sans"/>
              <a:cs typeface="Gill Sans"/>
              <a:sym typeface="Gill Sans"/>
            </a:endParaRPr>
          </a:p>
          <a:p>
            <a:pPr indent="0" lvl="0" marL="0" marR="0" rtl="0" algn="just">
              <a:spcBef>
                <a:spcPts val="0"/>
              </a:spcBef>
              <a:spcAft>
                <a:spcPts val="0"/>
              </a:spcAft>
              <a:buNone/>
            </a:pPr>
            <a:r>
              <a:rPr lang="en-US" sz="2000">
                <a:solidFill>
                  <a:schemeClr val="dk1"/>
                </a:solidFill>
                <a:latin typeface="Gill Sans"/>
                <a:ea typeface="Gill Sans"/>
                <a:cs typeface="Gill Sans"/>
                <a:sym typeface="Gill Sans"/>
              </a:rPr>
              <a:t>Rasul, M., Rauf, R. and Nor, A., 2014. Future Employability Skills Sets for Manufacturing Industries. </a:t>
            </a:r>
            <a:r>
              <a:rPr i="1" lang="en-US" sz="2000">
                <a:solidFill>
                  <a:schemeClr val="dk1"/>
                </a:solidFill>
                <a:latin typeface="Gill Sans"/>
                <a:ea typeface="Gill Sans"/>
                <a:cs typeface="Gill Sans"/>
                <a:sym typeface="Gill Sans"/>
              </a:rPr>
              <a:t>International Education Studies</a:t>
            </a:r>
            <a:r>
              <a:rPr lang="en-US" sz="2000">
                <a:solidFill>
                  <a:schemeClr val="dk1"/>
                </a:solidFill>
                <a:latin typeface="Gill Sans"/>
                <a:ea typeface="Gill Sans"/>
                <a:cs typeface="Gill Sans"/>
                <a:sym typeface="Gill Sans"/>
              </a:rPr>
              <a:t>, 7(10).</a:t>
            </a:r>
            <a:endParaRPr/>
          </a:p>
        </p:txBody>
      </p:sp>
    </p:spTree>
  </p:cSld>
  <p:clrMapOvr>
    <a:masterClrMapping/>
  </p:clrMapOvr>
</p:sld>
</file>

<file path=ppt/theme/theme1.xml><?xml version="1.0" encoding="utf-8"?>
<a:theme xmlns:a="http://schemas.openxmlformats.org/drawingml/2006/main" xmlns:r="http://schemas.openxmlformats.org/officeDocument/2006/relationships" name="Parcel">
  <a:themeElements>
    <a:clrScheme name="Yellow">
      <a:dk1>
        <a:srgbClr val="000000"/>
      </a:dk1>
      <a:lt1>
        <a:srgbClr val="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2022-07-16T15:43:44Z</dcterms:created>
</cp:coreProperties>
</file>