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png" ContentType="image/png"/>
  <Default Extension="rels" ContentType="application/vnd.openxmlformats-package.relationships+xml"/>
  <Default Extension="wmf" ContentType="image/x-wm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0"/>
  </p:notesMasterIdLst>
  <p:sldIdLst>
    <p:sldId id="277" r:id="rId2"/>
    <p:sldId id="281" r:id="rId3"/>
    <p:sldId id="291" r:id="rId4"/>
    <p:sldId id="258" r:id="rId5"/>
    <p:sldId id="284" r:id="rId6"/>
    <p:sldId id="285" r:id="rId7"/>
    <p:sldId id="286" r:id="rId8"/>
    <p:sldId id="289" r:id="rId9"/>
    <p:sldId id="290" r:id="rId10"/>
    <p:sldId id="276" r:id="rId11"/>
    <p:sldId id="279" r:id="rId12"/>
    <p:sldId id="280" r:id="rId13"/>
    <p:sldId id="287" r:id="rId14"/>
    <p:sldId id="288" r:id="rId15"/>
    <p:sldId id="267" r:id="rId16"/>
    <p:sldId id="268" r:id="rId17"/>
    <p:sldId id="271" r:id="rId18"/>
    <p:sldId id="282" r:id="rId19"/>
  </p:sldIdLst>
  <p:sldSz cx="9144000" cy="6858000" type="screen4x3"/>
  <p:notesSz cx="6858000" cy="9144000"/>
  <p:defaultTextStyle>
    <a:defPPr>
      <a:defRPr lang="en-GB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FF99"/>
    <a:srgbClr val="336600"/>
    <a:srgbClr val="009900"/>
    <a:srgbClr val="6600FF"/>
    <a:srgbClr val="FFCC00"/>
    <a:srgbClr val="FFCCCC"/>
    <a:srgbClr val="FF3300"/>
    <a:srgbClr val="FFFF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97"/>
    <p:restoredTop sz="93233"/>
  </p:normalViewPr>
  <p:slideViewPr>
    <p:cSldViewPr>
      <p:cViewPr>
        <p:scale>
          <a:sx n="74" d="100"/>
          <a:sy n="74" d="100"/>
        </p:scale>
        <p:origin x="560" y="-28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8.xml"/><Relationship Id="rId20" Type="http://schemas.openxmlformats.org/officeDocument/2006/relationships/notesMaster" Target="notesMasters/notesMaster1.xml"/><Relationship Id="rId21" Type="http://schemas.openxmlformats.org/officeDocument/2006/relationships/presProps" Target="presProps.xml"/><Relationship Id="rId22" Type="http://schemas.openxmlformats.org/officeDocument/2006/relationships/viewProps" Target="viewProps.xml"/><Relationship Id="rId23" Type="http://schemas.openxmlformats.org/officeDocument/2006/relationships/theme" Target="theme/theme1.xml"/><Relationship Id="rId24" Type="http://schemas.openxmlformats.org/officeDocument/2006/relationships/tableStyles" Target="tableStyles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21508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6149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 smtClean="0"/>
              <a:t>Click to edit Master text styles</a:t>
            </a:r>
          </a:p>
          <a:p>
            <a:pPr lvl="1"/>
            <a:r>
              <a:rPr lang="en-GB" altLang="en-US" noProof="0" smtClean="0"/>
              <a:t>Second level</a:t>
            </a:r>
          </a:p>
          <a:p>
            <a:pPr lvl="2"/>
            <a:r>
              <a:rPr lang="en-GB" altLang="en-US" noProof="0" smtClean="0"/>
              <a:t>Third level</a:t>
            </a:r>
          </a:p>
          <a:p>
            <a:pPr lvl="3"/>
            <a:r>
              <a:rPr lang="en-GB" altLang="en-US" noProof="0" smtClean="0"/>
              <a:t>Fourth level</a:t>
            </a:r>
          </a:p>
          <a:p>
            <a:pPr lvl="4"/>
            <a:r>
              <a:rPr lang="en-GB" altLang="en-US" noProof="0" smtClean="0"/>
              <a:t>Fifth level</a:t>
            </a:r>
          </a:p>
        </p:txBody>
      </p:sp>
      <p:sp>
        <p:nvSpPr>
          <p:cNvPr id="6150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151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DB4082-C84B-4697-A2AF-04D7576B504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5.xml"/></Relationships>
</file>

<file path=ppt/notesSlides/_rels/notesSlide2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6.xml"/></Relationships>
</file>

<file path=ppt/notesSlides/_rels/notesSlide3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6.xml"/></Relationships>
</file>

<file path=ppt/notesSlides/_rels/notesSlide4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8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00E6F792-8D5D-4A95-9710-8A990D6AB097}" type="slidenum">
              <a:rPr lang="en-GB" altLang="en-US" smtClean="0"/>
              <a:pPr/>
              <a:t>5</a:t>
            </a:fld>
            <a:endParaRPr lang="en-GB" altLang="en-US" smtClean="0"/>
          </a:p>
        </p:txBody>
      </p:sp>
      <p:sp>
        <p:nvSpPr>
          <p:cNvPr id="2253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2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r>
              <a:rPr lang="en-GB" altLang="en-US" smtClean="0">
                <a:latin typeface="Arial" charset="0"/>
                <a:cs typeface="Arial" charset="0"/>
              </a:rPr>
              <a:t>…</a:t>
            </a: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EDE6D5DE-6B06-4156-AB93-2FF989711CBF}" type="slidenum">
              <a:rPr lang="en-GB" altLang="en-US" smtClean="0"/>
              <a:pPr/>
              <a:t>6</a:t>
            </a:fld>
            <a:endParaRPr lang="en-GB" altLang="en-US" smtClean="0"/>
          </a:p>
        </p:txBody>
      </p:sp>
      <p:sp>
        <p:nvSpPr>
          <p:cNvPr id="2355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3556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r>
              <a:rPr lang="en-GB" altLang="en-US" smtClean="0">
                <a:latin typeface="Arial" charset="0"/>
                <a:cs typeface="Arial" charset="0"/>
              </a:rPr>
              <a:t>…</a:t>
            </a: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85D0BC31-05C7-4371-86E6-F3B9273875F0}" type="slidenum">
              <a:rPr lang="en-GB" altLang="en-US" smtClean="0"/>
              <a:pPr/>
              <a:t>16</a:t>
            </a:fld>
            <a:endParaRPr lang="en-GB" altLang="en-US" smtClean="0"/>
          </a:p>
        </p:txBody>
      </p:sp>
      <p:sp>
        <p:nvSpPr>
          <p:cNvPr id="2457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4580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r>
              <a:rPr lang="en-GB" altLang="en-US" smtClean="0">
                <a:latin typeface="Arial" charset="0"/>
                <a:cs typeface="Arial" charset="0"/>
              </a:rPr>
              <a:t>…</a:t>
            </a: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CDBCA9E9-3BC1-4A3F-BC7C-E4D7350537EA}" type="slidenum">
              <a:rPr lang="en-GB" altLang="en-US" smtClean="0"/>
              <a:pPr/>
              <a:t>18</a:t>
            </a:fld>
            <a:endParaRPr lang="en-GB" altLang="en-US" smtClean="0"/>
          </a:p>
        </p:txBody>
      </p:sp>
      <p:sp>
        <p:nvSpPr>
          <p:cNvPr id="2560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5604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r>
              <a:rPr lang="en-GB" altLang="en-US" smtClean="0">
                <a:latin typeface="Arial" charset="0"/>
                <a:cs typeface="Arial" charset="0"/>
              </a:rPr>
              <a:t>…</a:t>
            </a: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C616F85-714F-4EBE-A4CA-4D3D3B5726F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6E07AC5-F3C4-403E-9CE5-FF6FA2A869AB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</p:spPr>
        <p:txBody>
          <a:bodyPr/>
          <a:lstStyle>
            <a:lvl1pPr marL="0" indent="0">
              <a:buNone/>
              <a:defRPr sz="2400"/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ADEDBC1-491B-4F49-A6AE-5900EF30A230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DD7773D-93CD-4FA6-8B89-10757CCCE2A5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94BD85D-31B9-4D61-9899-24EDB1E09FD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AD522DF-8628-4CE1-ACBE-0189D5F9104A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B653D0B-5138-4BED-9339-1F15F582ECCC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1E5A4F1-2C2A-4348-A5F5-59FA056C7B41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FD59F7E-02B4-4118-92B4-822EE5DCF56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897D394-661E-43EA-A6C4-D455EB042FFB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A004360-F233-415A-9CC2-C051973CD7EA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alpha val="5294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smtClean="0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smtClean="0"/>
              <a:t>Click to edit Master text styles</a:t>
            </a:r>
          </a:p>
          <a:p>
            <a:pPr lvl="1"/>
            <a:r>
              <a:rPr lang="en-GB" altLang="en-US" smtClean="0"/>
              <a:t>Second level</a:t>
            </a:r>
          </a:p>
          <a:p>
            <a:pPr lvl="2"/>
            <a:r>
              <a:rPr lang="en-GB" altLang="en-US" smtClean="0"/>
              <a:t>Third level</a:t>
            </a:r>
          </a:p>
          <a:p>
            <a:pPr lvl="3"/>
            <a:r>
              <a:rPr lang="en-GB" altLang="en-US" smtClean="0"/>
              <a:t>Fourth level</a:t>
            </a:r>
          </a:p>
          <a:p>
            <a:pPr lvl="4"/>
            <a:r>
              <a:rPr lang="en-GB" altLang="en-US" smtClean="0"/>
              <a:t>Fifth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400"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 eaLnBrk="1" hangingPunct="1">
              <a:defRPr sz="1400"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400"/>
            </a:lvl1pPr>
          </a:lstStyle>
          <a:p>
            <a:pPr>
              <a:defRPr/>
            </a:pPr>
            <a:fld id="{D08CF3F0-D5FE-4C91-9BDF-ED6DCBCB0678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.pn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3.jpe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1.png"/><Relationship Id="rId3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3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5.wmf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4.xml"/><Relationship Id="rId3" Type="http://schemas.openxmlformats.org/officeDocument/2006/relationships/image" Target="../media/image3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263775" y="115888"/>
            <a:ext cx="4616450" cy="6553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24075" y="71438"/>
            <a:ext cx="4770438" cy="6742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107950" y="44450"/>
            <a:ext cx="9061450" cy="652462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en-GB" sz="2000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Syniadau</a:t>
            </a:r>
            <a:r>
              <a:rPr lang="en-GB" sz="2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GB" sz="2000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wrth</a:t>
            </a:r>
            <a:r>
              <a:rPr lang="en-GB" sz="2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GB" sz="2000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gyflwyno’r</a:t>
            </a:r>
            <a:r>
              <a:rPr lang="en-GB" sz="2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GB" sz="2000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llyfr</a:t>
            </a:r>
            <a:endParaRPr lang="en-GB" sz="2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>
              <a:defRPr/>
            </a:pPr>
            <a:r>
              <a:rPr lang="en-GB" sz="2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Suggested activities when introducing the book</a:t>
            </a:r>
          </a:p>
          <a:p>
            <a:pPr>
              <a:defRPr/>
            </a:pPr>
            <a:endParaRPr lang="en-GB" dirty="0"/>
          </a:p>
          <a:p>
            <a:pPr>
              <a:buFont typeface="Arial" pitchFamily="34" charset="0"/>
              <a:buChar char="•"/>
              <a:defRPr/>
            </a:pPr>
            <a:r>
              <a:rPr lang="en-GB" dirty="0"/>
              <a:t>Read the text to the pupils;</a:t>
            </a:r>
          </a:p>
          <a:p>
            <a:pPr>
              <a:defRPr/>
            </a:pPr>
            <a:endParaRPr lang="en-GB" dirty="0"/>
          </a:p>
          <a:p>
            <a:pPr>
              <a:buFont typeface="Arial" pitchFamily="34" charset="0"/>
              <a:buChar char="•"/>
              <a:defRPr/>
            </a:pPr>
            <a:r>
              <a:rPr lang="en-GB" dirty="0"/>
              <a:t>Give pupils an opportunity to discuss the text and pick out familiar words and phrases</a:t>
            </a:r>
          </a:p>
          <a:p>
            <a:pPr>
              <a:defRPr/>
            </a:pPr>
            <a:r>
              <a:rPr lang="en-GB" dirty="0"/>
              <a:t>though there is NO NEED to translate every single word;</a:t>
            </a:r>
          </a:p>
          <a:p>
            <a:pPr>
              <a:defRPr/>
            </a:pPr>
            <a:endParaRPr lang="en-GB" dirty="0"/>
          </a:p>
          <a:p>
            <a:pPr>
              <a:buFont typeface="Arial" pitchFamily="34" charset="0"/>
              <a:buChar char="•"/>
              <a:defRPr/>
            </a:pPr>
            <a:r>
              <a:rPr lang="en-GB" dirty="0"/>
              <a:t>Ask pupils to listen out for certain elements of the text, </a:t>
            </a:r>
            <a:r>
              <a:rPr lang="en-GB" dirty="0" err="1"/>
              <a:t>eg</a:t>
            </a:r>
            <a:r>
              <a:rPr lang="en-GB" dirty="0"/>
              <a:t> questions or verbs.  Make </a:t>
            </a:r>
          </a:p>
          <a:p>
            <a:pPr>
              <a:defRPr/>
            </a:pPr>
            <a:r>
              <a:rPr lang="en-GB" dirty="0"/>
              <a:t>it fun!  Pupils could stand or wave every time they hear the element;</a:t>
            </a:r>
          </a:p>
          <a:p>
            <a:pPr>
              <a:defRPr/>
            </a:pPr>
            <a:r>
              <a:rPr lang="en-GB" dirty="0"/>
              <a:t> </a:t>
            </a:r>
          </a:p>
          <a:p>
            <a:pPr>
              <a:buFont typeface="Arial" pitchFamily="34" charset="0"/>
              <a:buChar char="•"/>
              <a:defRPr/>
            </a:pPr>
            <a:r>
              <a:rPr lang="en-GB" dirty="0"/>
              <a:t>Read the book again, asking pupils to insert the elements that they had been listening</a:t>
            </a:r>
          </a:p>
          <a:p>
            <a:pPr>
              <a:defRPr/>
            </a:pPr>
            <a:r>
              <a:rPr lang="en-GB" dirty="0"/>
              <a:t>out for;</a:t>
            </a:r>
          </a:p>
          <a:p>
            <a:pPr>
              <a:defRPr/>
            </a:pPr>
            <a:endParaRPr lang="en-GB" dirty="0"/>
          </a:p>
          <a:p>
            <a:pPr>
              <a:buFont typeface="Arial" pitchFamily="34" charset="0"/>
              <a:buChar char="•"/>
              <a:defRPr/>
            </a:pPr>
            <a:r>
              <a:rPr lang="en-GB" dirty="0"/>
              <a:t>Consider expression!  Look at punctuation.  Have a competition: an Expression Off!</a:t>
            </a:r>
          </a:p>
          <a:p>
            <a:pPr>
              <a:buFont typeface="Arial" pitchFamily="34" charset="0"/>
              <a:buChar char="•"/>
              <a:defRPr/>
            </a:pPr>
            <a:endParaRPr lang="en-GB" dirty="0"/>
          </a:p>
          <a:p>
            <a:pPr>
              <a:buFont typeface="Arial" pitchFamily="34" charset="0"/>
              <a:buChar char="•"/>
              <a:defRPr/>
            </a:pPr>
            <a:r>
              <a:rPr lang="en-GB" dirty="0"/>
              <a:t>Read words or phrases to the pupils in English, asking them to find that phrase in the</a:t>
            </a:r>
          </a:p>
          <a:p>
            <a:pPr>
              <a:defRPr/>
            </a:pPr>
            <a:r>
              <a:rPr lang="en-GB" dirty="0"/>
              <a:t>text and read it back to the class.  This could be done in pairs or groups;</a:t>
            </a:r>
          </a:p>
          <a:p>
            <a:pPr>
              <a:defRPr/>
            </a:pPr>
            <a:endParaRPr lang="en-GB" dirty="0"/>
          </a:p>
          <a:p>
            <a:pPr>
              <a:buFont typeface="Arial" pitchFamily="34" charset="0"/>
              <a:buChar char="•"/>
              <a:defRPr/>
            </a:pPr>
            <a:r>
              <a:rPr lang="en-GB" dirty="0"/>
              <a:t> Split the text up, asking groups of pupils to read different parts or characters;</a:t>
            </a:r>
          </a:p>
          <a:p>
            <a:pPr>
              <a:defRPr/>
            </a:pPr>
            <a:endParaRPr lang="en-GB" dirty="0"/>
          </a:p>
          <a:p>
            <a:pPr>
              <a:buFont typeface="Arial" pitchFamily="34" charset="0"/>
              <a:buChar char="•"/>
              <a:defRPr/>
            </a:pPr>
            <a:r>
              <a:rPr lang="en-GB" dirty="0"/>
              <a:t>Have a relay read, </a:t>
            </a:r>
            <a:r>
              <a:rPr lang="en-GB" dirty="0" err="1"/>
              <a:t>eg</a:t>
            </a:r>
            <a:r>
              <a:rPr lang="en-GB" dirty="0"/>
              <a:t> one pupil reads the first page and then nominates another pupil </a:t>
            </a:r>
          </a:p>
          <a:p>
            <a:pPr>
              <a:defRPr/>
            </a:pPr>
            <a:r>
              <a:rPr lang="en-GB" dirty="0"/>
              <a:t>to read the next and so on.</a:t>
            </a:r>
          </a:p>
        </p:txBody>
      </p:sp>
      <p:pic>
        <p:nvPicPr>
          <p:cNvPr id="5123" name="Picture 4" descr="athrawes.jp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881938" y="44450"/>
            <a:ext cx="1227137" cy="1193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extBox 5"/>
          <p:cNvSpPr txBox="1">
            <a:spLocks noChangeArrowheads="1"/>
          </p:cNvSpPr>
          <p:nvPr/>
        </p:nvSpPr>
        <p:spPr bwMode="auto">
          <a:xfrm>
            <a:off x="3794125" y="1052513"/>
            <a:ext cx="545782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2400">
                <a:latin typeface="Comic Sans MS" pitchFamily="66" charset="0"/>
              </a:rPr>
              <a:t>Sganiwch y côd QR i ddarllen y stori.</a:t>
            </a:r>
          </a:p>
        </p:txBody>
      </p:sp>
      <p:sp>
        <p:nvSpPr>
          <p:cNvPr id="6147" name="TextBox 6"/>
          <p:cNvSpPr txBox="1">
            <a:spLocks noChangeArrowheads="1"/>
          </p:cNvSpPr>
          <p:nvPr/>
        </p:nvSpPr>
        <p:spPr bwMode="auto">
          <a:xfrm>
            <a:off x="3779838" y="5199063"/>
            <a:ext cx="542925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2400">
                <a:latin typeface="Comic Sans MS" pitchFamily="66" charset="0"/>
              </a:rPr>
              <a:t>Scan the QR code to read the story.</a:t>
            </a:r>
          </a:p>
        </p:txBody>
      </p:sp>
      <p:pic>
        <p:nvPicPr>
          <p:cNvPr id="6148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0825" y="836613"/>
            <a:ext cx="3586163" cy="5089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149" name="Picture 6" descr="C:\Users\gilbertsons\AppData\Local\Microsoft\Windows\Temporary Internet Files\Content.IE5\S79RWIKC\qrcode.26176761.png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4356100" y="1196975"/>
            <a:ext cx="4298950" cy="4298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>
          <a:xfrm>
            <a:off x="468313" y="260350"/>
            <a:ext cx="8229600" cy="504825"/>
          </a:xfrm>
          <a:ln w="57150">
            <a:solidFill>
              <a:schemeClr val="tx1"/>
            </a:solidFill>
          </a:ln>
        </p:spPr>
        <p:txBody>
          <a:bodyPr/>
          <a:lstStyle/>
          <a:p>
            <a:pPr eaLnBrk="1" hangingPunct="1"/>
            <a:r>
              <a:rPr lang="en-GB" altLang="en-US" sz="2800" smtClean="0">
                <a:latin typeface="Comic Sans MS" pitchFamily="66" charset="0"/>
              </a:rPr>
              <a:t>Holi ac ateb.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250825" y="836613"/>
            <a:ext cx="4033838" cy="5688012"/>
          </a:xfrm>
        </p:spPr>
        <p:txBody>
          <a:bodyPr/>
          <a:lstStyle/>
          <a:p>
            <a:pPr marL="609600" indent="-609600" eaLnBrk="1" hangingPunct="1">
              <a:lnSpc>
                <a:spcPct val="80000"/>
              </a:lnSpc>
              <a:buFontTx/>
              <a:buNone/>
            </a:pPr>
            <a:r>
              <a:rPr lang="en-GB" altLang="en-US" sz="2400" smtClean="0">
                <a:latin typeface="Comic Sans MS" pitchFamily="66" charset="0"/>
              </a:rPr>
              <a:t>Beth ydy teitl y llyfr?</a:t>
            </a:r>
          </a:p>
          <a:p>
            <a:pPr marL="609600" indent="-609600" eaLnBrk="1" hangingPunct="1">
              <a:lnSpc>
                <a:spcPct val="80000"/>
              </a:lnSpc>
              <a:buFontTx/>
              <a:buNone/>
            </a:pPr>
            <a:r>
              <a:rPr lang="en-GB" altLang="en-US" sz="2400" smtClean="0">
                <a:solidFill>
                  <a:schemeClr val="accent2"/>
                </a:solidFill>
                <a:latin typeface="Comic Sans MS" pitchFamily="66" charset="0"/>
              </a:rPr>
              <a:t>... ydy teitl y llyfr.</a:t>
            </a:r>
          </a:p>
          <a:p>
            <a:pPr marL="609600" indent="-609600" eaLnBrk="1" hangingPunct="1">
              <a:lnSpc>
                <a:spcPct val="80000"/>
              </a:lnSpc>
              <a:buFontTx/>
              <a:buAutoNum type="arabicPeriod"/>
            </a:pPr>
            <a:endParaRPr lang="en-GB" altLang="en-US" sz="2400" smtClean="0">
              <a:solidFill>
                <a:schemeClr val="accent2"/>
              </a:solidFill>
              <a:latin typeface="Comic Sans MS" pitchFamily="66" charset="0"/>
            </a:endParaRPr>
          </a:p>
          <a:p>
            <a:pPr marL="609600" indent="-609600" eaLnBrk="1" hangingPunct="1">
              <a:lnSpc>
                <a:spcPct val="80000"/>
              </a:lnSpc>
              <a:buFontTx/>
              <a:buNone/>
            </a:pPr>
            <a:r>
              <a:rPr lang="en-GB" altLang="en-US" sz="2400" smtClean="0">
                <a:latin typeface="Comic Sans MS" pitchFamily="66" charset="0"/>
              </a:rPr>
              <a:t>Pwy ydy awdur y llyfr?</a:t>
            </a:r>
          </a:p>
          <a:p>
            <a:pPr marL="609600" indent="-609600" eaLnBrk="1" hangingPunct="1">
              <a:lnSpc>
                <a:spcPct val="80000"/>
              </a:lnSpc>
              <a:buFontTx/>
              <a:buNone/>
            </a:pPr>
            <a:r>
              <a:rPr lang="en-GB" altLang="en-US" sz="2400" smtClean="0">
                <a:solidFill>
                  <a:schemeClr val="accent2"/>
                </a:solidFill>
                <a:latin typeface="Comic Sans MS" pitchFamily="66" charset="0"/>
              </a:rPr>
              <a:t>... ydy awdur y llyfr.</a:t>
            </a:r>
            <a:endParaRPr lang="en-GB" altLang="en-US" sz="2400" smtClean="0">
              <a:latin typeface="Comic Sans MS" pitchFamily="66" charset="0"/>
            </a:endParaRPr>
          </a:p>
          <a:p>
            <a:pPr marL="609600" indent="-609600" eaLnBrk="1" hangingPunct="1">
              <a:lnSpc>
                <a:spcPct val="80000"/>
              </a:lnSpc>
              <a:buFontTx/>
              <a:buAutoNum type="arabicPeriod"/>
            </a:pPr>
            <a:endParaRPr lang="en-GB" altLang="en-US" sz="2400" smtClean="0">
              <a:latin typeface="Comic Sans MS" pitchFamily="66" charset="0"/>
            </a:endParaRPr>
          </a:p>
          <a:p>
            <a:pPr marL="609600" indent="-609600" eaLnBrk="1" hangingPunct="1">
              <a:lnSpc>
                <a:spcPct val="80000"/>
              </a:lnSpc>
              <a:buFontTx/>
              <a:buNone/>
            </a:pPr>
            <a:r>
              <a:rPr lang="en-GB" altLang="en-US" sz="2400" smtClean="0">
                <a:latin typeface="Comic Sans MS" pitchFamily="66" charset="0"/>
              </a:rPr>
              <a:t>Beth ydy enw’r bachgen/ </a:t>
            </a:r>
          </a:p>
          <a:p>
            <a:pPr marL="609600" indent="-609600" eaLnBrk="1" hangingPunct="1">
              <a:lnSpc>
                <a:spcPct val="80000"/>
              </a:lnSpc>
              <a:buFontTx/>
              <a:buNone/>
            </a:pPr>
            <a:r>
              <a:rPr lang="en-GB" altLang="en-US" sz="2400" smtClean="0">
                <a:latin typeface="Comic Sans MS" pitchFamily="66" charset="0"/>
              </a:rPr>
              <a:t>ferch yn y llyfr?</a:t>
            </a:r>
          </a:p>
          <a:p>
            <a:pPr marL="609600" indent="-609600" eaLnBrk="1" hangingPunct="1">
              <a:lnSpc>
                <a:spcPct val="80000"/>
              </a:lnSpc>
              <a:buFontTx/>
              <a:buNone/>
            </a:pPr>
            <a:r>
              <a:rPr lang="en-GB" altLang="en-US" sz="2400" smtClean="0">
                <a:solidFill>
                  <a:schemeClr val="accent2"/>
                </a:solidFill>
                <a:latin typeface="Comic Sans MS" pitchFamily="66" charset="0"/>
              </a:rPr>
              <a:t>... ydy enw’r bachgen/ferch </a:t>
            </a:r>
          </a:p>
          <a:p>
            <a:pPr marL="609600" indent="-609600" eaLnBrk="1" hangingPunct="1">
              <a:lnSpc>
                <a:spcPct val="80000"/>
              </a:lnSpc>
              <a:buFontTx/>
              <a:buNone/>
            </a:pPr>
            <a:r>
              <a:rPr lang="en-GB" altLang="en-US" sz="2400" smtClean="0">
                <a:solidFill>
                  <a:schemeClr val="accent2"/>
                </a:solidFill>
                <a:latin typeface="Comic Sans MS" pitchFamily="66" charset="0"/>
              </a:rPr>
              <a:t>yn y llyfr.</a:t>
            </a:r>
          </a:p>
          <a:p>
            <a:pPr marL="609600" indent="-609600" eaLnBrk="1" hangingPunct="1">
              <a:lnSpc>
                <a:spcPct val="80000"/>
              </a:lnSpc>
              <a:buFontTx/>
              <a:buAutoNum type="arabicPeriod"/>
            </a:pPr>
            <a:endParaRPr lang="en-GB" altLang="en-US" sz="2400" smtClean="0">
              <a:solidFill>
                <a:schemeClr val="accent2"/>
              </a:solidFill>
              <a:latin typeface="Comic Sans MS" pitchFamily="66" charset="0"/>
            </a:endParaRPr>
          </a:p>
          <a:p>
            <a:pPr marL="609600" indent="-609600" eaLnBrk="1" hangingPunct="1">
              <a:lnSpc>
                <a:spcPct val="80000"/>
              </a:lnSpc>
              <a:buFontTx/>
              <a:buNone/>
            </a:pPr>
            <a:r>
              <a:rPr lang="en-GB" altLang="en-US" sz="2400" smtClean="0">
                <a:latin typeface="Comic Sans MS" pitchFamily="66" charset="0"/>
              </a:rPr>
              <a:t>Ble mae Nici a Cris yn </a:t>
            </a:r>
          </a:p>
          <a:p>
            <a:pPr marL="609600" indent="-609600" eaLnBrk="1" hangingPunct="1">
              <a:lnSpc>
                <a:spcPct val="80000"/>
              </a:lnSpc>
              <a:buFontTx/>
              <a:buNone/>
            </a:pPr>
            <a:r>
              <a:rPr lang="en-GB" altLang="en-US" sz="2400" smtClean="0">
                <a:latin typeface="Comic Sans MS" pitchFamily="66" charset="0"/>
              </a:rPr>
              <a:t>mynd ar ddydd Sadwrn?</a:t>
            </a:r>
          </a:p>
          <a:p>
            <a:pPr marL="609600" indent="-609600" eaLnBrk="1" hangingPunct="1">
              <a:lnSpc>
                <a:spcPct val="80000"/>
              </a:lnSpc>
              <a:buFontTx/>
              <a:buNone/>
            </a:pPr>
            <a:r>
              <a:rPr lang="en-GB" altLang="en-US" sz="2400" smtClean="0">
                <a:solidFill>
                  <a:schemeClr val="accent2"/>
                </a:solidFill>
                <a:latin typeface="Comic Sans MS" pitchFamily="66" charset="0"/>
              </a:rPr>
              <a:t>Dydd Sadwrn, ac mae Nici a Cris ...</a:t>
            </a:r>
          </a:p>
        </p:txBody>
      </p:sp>
      <p:sp>
        <p:nvSpPr>
          <p:cNvPr id="7" name="Rectangle 3"/>
          <p:cNvSpPr txBox="1">
            <a:spLocks noChangeArrowheads="1"/>
          </p:cNvSpPr>
          <p:nvPr/>
        </p:nvSpPr>
        <p:spPr bwMode="auto">
          <a:xfrm>
            <a:off x="4643438" y="908050"/>
            <a:ext cx="4321175" cy="55451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609600" indent="-609600" eaLnBrk="1" hangingPunct="1">
              <a:lnSpc>
                <a:spcPct val="80000"/>
              </a:lnSpc>
              <a:spcBef>
                <a:spcPct val="20000"/>
              </a:spcBef>
              <a:defRPr/>
            </a:pPr>
            <a:endParaRPr lang="en-GB" altLang="en-US" sz="1600" dirty="0">
              <a:solidFill>
                <a:schemeClr val="accent2"/>
              </a:solidFill>
              <a:latin typeface="Comic Sans MS" pitchFamily="66" charset="0"/>
              <a:cs typeface="+mn-cs"/>
            </a:endParaRPr>
          </a:p>
          <a:p>
            <a:pPr marL="609600" indent="-609600" eaLnBrk="1" hangingPunct="1">
              <a:lnSpc>
                <a:spcPct val="80000"/>
              </a:lnSpc>
              <a:spcBef>
                <a:spcPct val="20000"/>
              </a:spcBef>
              <a:defRPr/>
            </a:pPr>
            <a:endParaRPr lang="en-GB" altLang="en-US" sz="1600" dirty="0">
              <a:solidFill>
                <a:schemeClr val="accent2"/>
              </a:solidFill>
              <a:latin typeface="Comic Sans MS" pitchFamily="66" charset="0"/>
              <a:cs typeface="+mn-cs"/>
            </a:endParaRPr>
          </a:p>
        </p:txBody>
      </p:sp>
      <p:sp>
        <p:nvSpPr>
          <p:cNvPr id="5" name="Rectangle 4"/>
          <p:cNvSpPr>
            <a:spLocks noChangeArrowheads="1"/>
          </p:cNvSpPr>
          <p:nvPr/>
        </p:nvSpPr>
        <p:spPr bwMode="auto">
          <a:xfrm>
            <a:off x="4679950" y="855663"/>
            <a:ext cx="4572000" cy="57070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609600" indent="-609600" eaLnBrk="1" hangingPunct="1">
              <a:lnSpc>
                <a:spcPct val="80000"/>
              </a:lnSpc>
            </a:pPr>
            <a:r>
              <a:rPr lang="en-GB" altLang="en-US" sz="2400">
                <a:latin typeface="Comic Sans MS" pitchFamily="66" charset="0"/>
              </a:rPr>
              <a:t>Beth mae Nici a Cris yn gweld </a:t>
            </a:r>
          </a:p>
          <a:p>
            <a:pPr marL="609600" indent="-609600" eaLnBrk="1" hangingPunct="1">
              <a:lnSpc>
                <a:spcPct val="80000"/>
              </a:lnSpc>
            </a:pPr>
            <a:r>
              <a:rPr lang="en-GB" altLang="en-US" sz="2400">
                <a:latin typeface="Comic Sans MS" pitchFamily="66" charset="0"/>
              </a:rPr>
              <a:t>ar y wal?</a:t>
            </a:r>
          </a:p>
          <a:p>
            <a:pPr marL="609600" indent="-609600" eaLnBrk="1" hangingPunct="1">
              <a:lnSpc>
                <a:spcPct val="80000"/>
              </a:lnSpc>
            </a:pPr>
            <a:r>
              <a:rPr lang="en-GB" altLang="en-US" sz="2400">
                <a:solidFill>
                  <a:schemeClr val="accent2"/>
                </a:solidFill>
                <a:latin typeface="Comic Sans MS" pitchFamily="66" charset="0"/>
              </a:rPr>
              <a:t>Ar y wal, ... </a:t>
            </a:r>
          </a:p>
          <a:p>
            <a:pPr marL="609600" indent="-609600" eaLnBrk="1" hangingPunct="1">
              <a:lnSpc>
                <a:spcPct val="80000"/>
              </a:lnSpc>
              <a:buFontTx/>
              <a:buAutoNum type="arabicPeriod"/>
            </a:pPr>
            <a:endParaRPr lang="en-GB" altLang="en-US" sz="2400">
              <a:solidFill>
                <a:schemeClr val="accent2"/>
              </a:solidFill>
              <a:latin typeface="Comic Sans MS" pitchFamily="66" charset="0"/>
            </a:endParaRPr>
          </a:p>
          <a:p>
            <a:pPr marL="609600" indent="-609600" eaLnBrk="1" hangingPunct="1">
              <a:lnSpc>
                <a:spcPct val="80000"/>
              </a:lnSpc>
            </a:pPr>
            <a:r>
              <a:rPr lang="en-GB" altLang="en-US" sz="2400">
                <a:latin typeface="Comic Sans MS" pitchFamily="66" charset="0"/>
              </a:rPr>
              <a:t>Ble mae Nici a Cris yn eistedd </a:t>
            </a:r>
          </a:p>
          <a:p>
            <a:pPr marL="609600" indent="-609600" eaLnBrk="1" hangingPunct="1">
              <a:lnSpc>
                <a:spcPct val="80000"/>
              </a:lnSpc>
            </a:pPr>
            <a:r>
              <a:rPr lang="en-GB" altLang="en-US" sz="2400">
                <a:latin typeface="Comic Sans MS" pitchFamily="66" charset="0"/>
              </a:rPr>
              <a:t>yn y caffi?</a:t>
            </a:r>
          </a:p>
          <a:p>
            <a:pPr marL="609600" indent="-609600" eaLnBrk="1" hangingPunct="1">
              <a:lnSpc>
                <a:spcPct val="80000"/>
              </a:lnSpc>
            </a:pPr>
            <a:r>
              <a:rPr lang="en-GB" altLang="en-US" sz="2400">
                <a:solidFill>
                  <a:schemeClr val="accent2"/>
                </a:solidFill>
                <a:latin typeface="Comic Sans MS" pitchFamily="66" charset="0"/>
              </a:rPr>
              <a:t>Yn y caffi, mae Nici a Cris ...</a:t>
            </a:r>
            <a:endParaRPr lang="en-GB" altLang="en-US" sz="2400">
              <a:solidFill>
                <a:srgbClr val="6600FF"/>
              </a:solidFill>
              <a:latin typeface="Comic Sans MS" pitchFamily="66" charset="0"/>
            </a:endParaRPr>
          </a:p>
          <a:p>
            <a:pPr marL="609600" indent="-609600" eaLnBrk="1" hangingPunct="1">
              <a:lnSpc>
                <a:spcPct val="80000"/>
              </a:lnSpc>
              <a:buFontTx/>
              <a:buAutoNum type="arabicPeriod"/>
            </a:pPr>
            <a:endParaRPr lang="en-GB" altLang="en-US" sz="2400">
              <a:solidFill>
                <a:schemeClr val="accent2"/>
              </a:solidFill>
              <a:latin typeface="Comic Sans MS" pitchFamily="66" charset="0"/>
            </a:endParaRPr>
          </a:p>
          <a:p>
            <a:pPr marL="609600" indent="-609600" eaLnBrk="1" hangingPunct="1">
              <a:lnSpc>
                <a:spcPct val="80000"/>
              </a:lnSpc>
            </a:pPr>
            <a:r>
              <a:rPr lang="en-GB" altLang="en-US" sz="2400">
                <a:latin typeface="Comic Sans MS" pitchFamily="66" charset="0"/>
              </a:rPr>
              <a:t>Beth mae’r ferch yn y caffi yn </a:t>
            </a:r>
          </a:p>
          <a:p>
            <a:pPr marL="609600" indent="-609600" eaLnBrk="1" hangingPunct="1">
              <a:lnSpc>
                <a:spcPct val="80000"/>
              </a:lnSpc>
            </a:pPr>
            <a:r>
              <a:rPr lang="en-GB" altLang="en-US" sz="2400">
                <a:latin typeface="Comic Sans MS" pitchFamily="66" charset="0"/>
              </a:rPr>
              <a:t>gofyn i Nici a Cris?</a:t>
            </a:r>
          </a:p>
          <a:p>
            <a:pPr marL="609600" indent="-609600" eaLnBrk="1" hangingPunct="1">
              <a:lnSpc>
                <a:spcPct val="80000"/>
              </a:lnSpc>
            </a:pPr>
            <a:r>
              <a:rPr lang="en-GB" altLang="en-US" sz="2400">
                <a:solidFill>
                  <a:schemeClr val="accent2"/>
                </a:solidFill>
                <a:latin typeface="Comic Sans MS" pitchFamily="66" charset="0"/>
              </a:rPr>
              <a:t>“...” medd y ferch.</a:t>
            </a:r>
          </a:p>
          <a:p>
            <a:pPr marL="609600" indent="-609600" eaLnBrk="1" hangingPunct="1">
              <a:lnSpc>
                <a:spcPct val="80000"/>
              </a:lnSpc>
            </a:pPr>
            <a:endParaRPr lang="en-GB" altLang="en-US" sz="2400">
              <a:solidFill>
                <a:schemeClr val="accent2"/>
              </a:solidFill>
              <a:latin typeface="Comic Sans MS" pitchFamily="66" charset="0"/>
            </a:endParaRPr>
          </a:p>
          <a:p>
            <a:pPr marL="609600" indent="-609600" eaLnBrk="1" hangingPunct="1">
              <a:lnSpc>
                <a:spcPct val="80000"/>
              </a:lnSpc>
            </a:pPr>
            <a:r>
              <a:rPr lang="en-GB" altLang="en-US" sz="2400">
                <a:latin typeface="Comic Sans MS" pitchFamily="66" charset="0"/>
              </a:rPr>
              <a:t>Beth mae Nici a Cris yn dewis </a:t>
            </a:r>
          </a:p>
          <a:p>
            <a:pPr marL="609600" indent="-609600" eaLnBrk="1" hangingPunct="1">
              <a:lnSpc>
                <a:spcPct val="80000"/>
              </a:lnSpc>
            </a:pPr>
            <a:r>
              <a:rPr lang="en-GB" altLang="en-US" sz="2400">
                <a:latin typeface="Comic Sans MS" pitchFamily="66" charset="0"/>
              </a:rPr>
              <a:t>yn y caffi?</a:t>
            </a:r>
          </a:p>
          <a:p>
            <a:pPr marL="609600" indent="-609600" eaLnBrk="1" hangingPunct="1">
              <a:lnSpc>
                <a:spcPct val="80000"/>
              </a:lnSpc>
            </a:pPr>
            <a:r>
              <a:rPr lang="en-GB" altLang="en-US" sz="2400">
                <a:solidFill>
                  <a:schemeClr val="accent2"/>
                </a:solidFill>
                <a:latin typeface="Comic Sans MS" pitchFamily="66" charset="0"/>
              </a:rPr>
              <a:t>“Oren i fi,” ...</a:t>
            </a:r>
          </a:p>
          <a:p>
            <a:pPr marL="609600" indent="-609600" eaLnBrk="1" hangingPunct="1">
              <a:lnSpc>
                <a:spcPct val="80000"/>
              </a:lnSpc>
            </a:pPr>
            <a:endParaRPr lang="en-GB" altLang="en-US" sz="2400">
              <a:solidFill>
                <a:schemeClr val="accent2"/>
              </a:solidFill>
              <a:latin typeface="Comic Sans MS" pitchFamily="66" charset="0"/>
            </a:endParaRPr>
          </a:p>
          <a:p>
            <a:pPr marL="609600" indent="-609600" eaLnBrk="1" hangingPunct="1">
              <a:lnSpc>
                <a:spcPct val="80000"/>
              </a:lnSpc>
            </a:pPr>
            <a:r>
              <a:rPr lang="en-GB" altLang="en-US" sz="2400">
                <a:latin typeface="Comic Sans MS" pitchFamily="66" charset="0"/>
              </a:rPr>
              <a:t>Beth mae Cris yn meddwl o </a:t>
            </a:r>
          </a:p>
          <a:p>
            <a:pPr marL="609600" indent="-609600" eaLnBrk="1" hangingPunct="1">
              <a:lnSpc>
                <a:spcPct val="80000"/>
              </a:lnSpc>
            </a:pPr>
            <a:r>
              <a:rPr lang="en-GB" altLang="en-US" sz="2400">
                <a:latin typeface="Comic Sans MS" pitchFamily="66" charset="0"/>
              </a:rPr>
              <a:t>hoci?</a:t>
            </a:r>
          </a:p>
          <a:p>
            <a:pPr marL="609600" indent="-609600" eaLnBrk="1" hangingPunct="1">
              <a:lnSpc>
                <a:spcPct val="80000"/>
              </a:lnSpc>
            </a:pPr>
            <a:r>
              <a:rPr lang="en-GB" altLang="en-US" sz="2400">
                <a:solidFill>
                  <a:schemeClr val="accent2"/>
                </a:solidFill>
                <a:latin typeface="Comic Sans MS" pitchFamily="66" charset="0"/>
              </a:rPr>
              <a:t>“Mae hoci’n ...” medd Cris.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614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614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614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614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>
          <a:xfrm>
            <a:off x="468313" y="44450"/>
            <a:ext cx="8229600" cy="504825"/>
          </a:xfrm>
          <a:ln w="57150">
            <a:solidFill>
              <a:schemeClr val="tx1"/>
            </a:solidFill>
          </a:ln>
        </p:spPr>
        <p:txBody>
          <a:bodyPr/>
          <a:lstStyle/>
          <a:p>
            <a:pPr eaLnBrk="1" hangingPunct="1"/>
            <a:r>
              <a:rPr lang="en-GB" altLang="en-US" sz="2800" smtClean="0">
                <a:latin typeface="Comic Sans MS" pitchFamily="66" charset="0"/>
              </a:rPr>
              <a:t>Holi ac ateb.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250825" y="765175"/>
            <a:ext cx="4033838" cy="5688013"/>
          </a:xfrm>
        </p:spPr>
        <p:txBody>
          <a:bodyPr/>
          <a:lstStyle/>
          <a:p>
            <a:pPr marL="609600" indent="-609600" eaLnBrk="1" hangingPunct="1">
              <a:lnSpc>
                <a:spcPct val="80000"/>
              </a:lnSpc>
              <a:buFontTx/>
              <a:buNone/>
            </a:pPr>
            <a:r>
              <a:rPr lang="en-GB" altLang="en-US" sz="2400" smtClean="0">
                <a:latin typeface="Comic Sans MS" pitchFamily="66" charset="0"/>
              </a:rPr>
              <a:t>Beth mae Nici’n dweud pan </a:t>
            </a:r>
          </a:p>
          <a:p>
            <a:pPr marL="609600" indent="-609600" eaLnBrk="1" hangingPunct="1">
              <a:lnSpc>
                <a:spcPct val="80000"/>
              </a:lnSpc>
              <a:buFontTx/>
              <a:buNone/>
            </a:pPr>
            <a:r>
              <a:rPr lang="en-GB" altLang="en-US" sz="2400" smtClean="0">
                <a:latin typeface="Comic Sans MS" pitchFamily="66" charset="0"/>
              </a:rPr>
              <a:t>mae hi’n brifo wrth </a:t>
            </a:r>
          </a:p>
          <a:p>
            <a:pPr marL="609600" indent="-609600" eaLnBrk="1" hangingPunct="1">
              <a:lnSpc>
                <a:spcPct val="80000"/>
              </a:lnSpc>
              <a:buFontTx/>
              <a:buNone/>
            </a:pPr>
            <a:r>
              <a:rPr lang="en-GB" altLang="en-US" sz="2400" smtClean="0">
                <a:latin typeface="Comic Sans MS" pitchFamily="66" charset="0"/>
              </a:rPr>
              <a:t>chwarae hoci?</a:t>
            </a:r>
          </a:p>
          <a:p>
            <a:pPr marL="609600" indent="-609600" eaLnBrk="1" hangingPunct="1">
              <a:lnSpc>
                <a:spcPct val="80000"/>
              </a:lnSpc>
              <a:buFontTx/>
              <a:buNone/>
            </a:pPr>
            <a:r>
              <a:rPr lang="en-GB" altLang="en-US" sz="2400" smtClean="0">
                <a:solidFill>
                  <a:schemeClr val="accent2"/>
                </a:solidFill>
                <a:latin typeface="Comic Sans MS" pitchFamily="66" charset="0"/>
              </a:rPr>
              <a:t>“Aw!  Dw i wedi ...”</a:t>
            </a:r>
          </a:p>
          <a:p>
            <a:pPr marL="609600" indent="-609600" eaLnBrk="1" hangingPunct="1">
              <a:lnSpc>
                <a:spcPct val="80000"/>
              </a:lnSpc>
              <a:buFontTx/>
              <a:buAutoNum type="arabicPeriod"/>
            </a:pPr>
            <a:endParaRPr lang="en-GB" altLang="en-US" sz="2400" smtClean="0">
              <a:solidFill>
                <a:schemeClr val="accent2"/>
              </a:solidFill>
              <a:latin typeface="Comic Sans MS" pitchFamily="66" charset="0"/>
            </a:endParaRPr>
          </a:p>
          <a:p>
            <a:pPr marL="609600" indent="-609600" eaLnBrk="1" hangingPunct="1">
              <a:lnSpc>
                <a:spcPct val="80000"/>
              </a:lnSpc>
              <a:buFontTx/>
              <a:buNone/>
            </a:pPr>
            <a:r>
              <a:rPr lang="en-GB" altLang="en-US" sz="2400" smtClean="0">
                <a:latin typeface="Comic Sans MS" pitchFamily="66" charset="0"/>
              </a:rPr>
              <a:t>Ydy Nici’n hoffi hoci?</a:t>
            </a:r>
          </a:p>
          <a:p>
            <a:pPr marL="609600" indent="-609600" eaLnBrk="1" hangingPunct="1">
              <a:lnSpc>
                <a:spcPct val="80000"/>
              </a:lnSpc>
              <a:buFontTx/>
              <a:buNone/>
            </a:pPr>
            <a:r>
              <a:rPr lang="en-GB" altLang="en-US" sz="2400" smtClean="0">
                <a:solidFill>
                  <a:schemeClr val="accent2"/>
                </a:solidFill>
                <a:latin typeface="Comic Sans MS" pitchFamily="66" charset="0"/>
              </a:rPr>
              <a:t>Nag ydy, dydy Nici ...</a:t>
            </a:r>
            <a:endParaRPr lang="en-GB" altLang="en-US" sz="2400" smtClean="0">
              <a:latin typeface="Comic Sans MS" pitchFamily="66" charset="0"/>
            </a:endParaRPr>
          </a:p>
          <a:p>
            <a:pPr marL="609600" indent="-609600" eaLnBrk="1" hangingPunct="1">
              <a:lnSpc>
                <a:spcPct val="80000"/>
              </a:lnSpc>
              <a:buFontTx/>
              <a:buAutoNum type="arabicPeriod"/>
            </a:pPr>
            <a:endParaRPr lang="en-GB" altLang="en-US" sz="2400" smtClean="0">
              <a:latin typeface="Comic Sans MS" pitchFamily="66" charset="0"/>
            </a:endParaRPr>
          </a:p>
          <a:p>
            <a:pPr marL="609600" indent="-609600" eaLnBrk="1" hangingPunct="1">
              <a:lnSpc>
                <a:spcPct val="80000"/>
              </a:lnSpc>
              <a:buFontTx/>
              <a:buNone/>
            </a:pPr>
            <a:r>
              <a:rPr lang="en-GB" altLang="en-US" sz="2400" smtClean="0">
                <a:latin typeface="Comic Sans MS" pitchFamily="66" charset="0"/>
              </a:rPr>
              <a:t>Beth mae’r dyn yn y clwb </a:t>
            </a:r>
          </a:p>
          <a:p>
            <a:pPr marL="609600" indent="-609600" eaLnBrk="1" hangingPunct="1">
              <a:lnSpc>
                <a:spcPct val="80000"/>
              </a:lnSpc>
              <a:buFontTx/>
              <a:buNone/>
            </a:pPr>
            <a:r>
              <a:rPr lang="en-GB" altLang="en-US" sz="2400" smtClean="0">
                <a:latin typeface="Comic Sans MS" pitchFamily="66" charset="0"/>
              </a:rPr>
              <a:t>jwdo’n dweud?</a:t>
            </a:r>
          </a:p>
          <a:p>
            <a:pPr marL="609600" indent="-609600" eaLnBrk="1" hangingPunct="1">
              <a:lnSpc>
                <a:spcPct val="80000"/>
              </a:lnSpc>
              <a:buFontTx/>
              <a:buNone/>
            </a:pPr>
            <a:r>
              <a:rPr lang="en-GB" altLang="en-US" sz="2400" smtClean="0">
                <a:solidFill>
                  <a:schemeClr val="accent2"/>
                </a:solidFill>
                <a:latin typeface="Comic Sans MS" pitchFamily="66" charset="0"/>
              </a:rPr>
              <a:t>“Mae jwdo ...”</a:t>
            </a:r>
          </a:p>
          <a:p>
            <a:pPr marL="609600" indent="-609600" eaLnBrk="1" hangingPunct="1">
              <a:lnSpc>
                <a:spcPct val="80000"/>
              </a:lnSpc>
              <a:buFontTx/>
              <a:buAutoNum type="arabicPeriod"/>
            </a:pPr>
            <a:endParaRPr lang="en-GB" altLang="en-US" sz="2400" smtClean="0">
              <a:solidFill>
                <a:schemeClr val="accent2"/>
              </a:solidFill>
              <a:latin typeface="Comic Sans MS" pitchFamily="66" charset="0"/>
            </a:endParaRPr>
          </a:p>
          <a:p>
            <a:pPr marL="609600" indent="-609600" eaLnBrk="1" hangingPunct="1">
              <a:lnSpc>
                <a:spcPct val="80000"/>
              </a:lnSpc>
              <a:buFontTx/>
              <a:buNone/>
            </a:pPr>
            <a:r>
              <a:rPr lang="en-GB" altLang="en-US" sz="2400" smtClean="0">
                <a:latin typeface="Comic Sans MS" pitchFamily="66" charset="0"/>
              </a:rPr>
              <a:t>Pwy ydy partner Cris yn y </a:t>
            </a:r>
          </a:p>
          <a:p>
            <a:pPr marL="609600" indent="-609600" eaLnBrk="1" hangingPunct="1">
              <a:lnSpc>
                <a:spcPct val="80000"/>
              </a:lnSpc>
              <a:buFontTx/>
              <a:buNone/>
            </a:pPr>
            <a:r>
              <a:rPr lang="en-GB" altLang="en-US" sz="2400" smtClean="0">
                <a:latin typeface="Comic Sans MS" pitchFamily="66" charset="0"/>
              </a:rPr>
              <a:t>clwb jwdo?</a:t>
            </a:r>
          </a:p>
          <a:p>
            <a:pPr marL="609600" indent="-609600" eaLnBrk="1" hangingPunct="1">
              <a:lnSpc>
                <a:spcPct val="80000"/>
              </a:lnSpc>
              <a:buFontTx/>
              <a:buNone/>
            </a:pPr>
            <a:r>
              <a:rPr lang="en-GB" altLang="en-US" sz="2400" smtClean="0">
                <a:solidFill>
                  <a:schemeClr val="accent2"/>
                </a:solidFill>
                <a:latin typeface="Comic Sans MS" pitchFamily="66" charset="0"/>
              </a:rPr>
              <a:t>Bachgen mawr ...</a:t>
            </a:r>
          </a:p>
        </p:txBody>
      </p:sp>
      <p:sp>
        <p:nvSpPr>
          <p:cNvPr id="7" name="Rectangle 3"/>
          <p:cNvSpPr txBox="1">
            <a:spLocks noChangeArrowheads="1"/>
          </p:cNvSpPr>
          <p:nvPr/>
        </p:nvSpPr>
        <p:spPr bwMode="auto">
          <a:xfrm>
            <a:off x="4643438" y="908050"/>
            <a:ext cx="4321175" cy="55451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609600" indent="-609600" eaLnBrk="1" hangingPunct="1">
              <a:lnSpc>
                <a:spcPct val="80000"/>
              </a:lnSpc>
              <a:spcBef>
                <a:spcPct val="20000"/>
              </a:spcBef>
              <a:defRPr/>
            </a:pPr>
            <a:endParaRPr lang="en-GB" altLang="en-US" sz="1600" dirty="0">
              <a:solidFill>
                <a:schemeClr val="accent2"/>
              </a:solidFill>
              <a:latin typeface="Comic Sans MS" pitchFamily="66" charset="0"/>
              <a:cs typeface="+mn-cs"/>
            </a:endParaRPr>
          </a:p>
          <a:p>
            <a:pPr marL="609600" indent="-609600" eaLnBrk="1" hangingPunct="1">
              <a:lnSpc>
                <a:spcPct val="80000"/>
              </a:lnSpc>
              <a:spcBef>
                <a:spcPct val="20000"/>
              </a:spcBef>
              <a:defRPr/>
            </a:pPr>
            <a:endParaRPr lang="en-GB" altLang="en-US" sz="1600" dirty="0">
              <a:solidFill>
                <a:schemeClr val="accent2"/>
              </a:solidFill>
              <a:latin typeface="Comic Sans MS" pitchFamily="66" charset="0"/>
              <a:cs typeface="+mn-cs"/>
            </a:endParaRPr>
          </a:p>
        </p:txBody>
      </p:sp>
      <p:sp>
        <p:nvSpPr>
          <p:cNvPr id="5" name="Rectangle 4"/>
          <p:cNvSpPr>
            <a:spLocks noChangeArrowheads="1"/>
          </p:cNvSpPr>
          <p:nvPr/>
        </p:nvSpPr>
        <p:spPr bwMode="auto">
          <a:xfrm>
            <a:off x="4356100" y="1057275"/>
            <a:ext cx="5040313" cy="48196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609600" indent="-609600" eaLnBrk="1" hangingPunct="1">
              <a:lnSpc>
                <a:spcPct val="80000"/>
              </a:lnSpc>
            </a:pPr>
            <a:r>
              <a:rPr lang="en-GB" altLang="en-US" sz="2400">
                <a:latin typeface="Comic Sans MS" pitchFamily="66" charset="0"/>
              </a:rPr>
              <a:t>Beth mae Cris yn dweud pan </a:t>
            </a:r>
          </a:p>
          <a:p>
            <a:pPr marL="609600" indent="-609600" eaLnBrk="1" hangingPunct="1">
              <a:lnSpc>
                <a:spcPct val="80000"/>
              </a:lnSpc>
            </a:pPr>
            <a:r>
              <a:rPr lang="en-GB" altLang="en-US" sz="2400">
                <a:latin typeface="Comic Sans MS" pitchFamily="66" charset="0"/>
              </a:rPr>
              <a:t>mae e’n brifo wrth gwneud jwdo?</a:t>
            </a:r>
          </a:p>
          <a:p>
            <a:pPr marL="609600" indent="-609600" eaLnBrk="1" hangingPunct="1">
              <a:lnSpc>
                <a:spcPct val="80000"/>
              </a:lnSpc>
            </a:pPr>
            <a:r>
              <a:rPr lang="en-GB" altLang="en-US" sz="2400">
                <a:solidFill>
                  <a:schemeClr val="accent2"/>
                </a:solidFill>
                <a:latin typeface="Comic Sans MS" pitchFamily="66" charset="0"/>
              </a:rPr>
              <a:t>“Aw!  Dw i wedi ...”</a:t>
            </a:r>
          </a:p>
          <a:p>
            <a:pPr marL="609600" indent="-609600" eaLnBrk="1" hangingPunct="1">
              <a:lnSpc>
                <a:spcPct val="80000"/>
              </a:lnSpc>
            </a:pPr>
            <a:endParaRPr lang="en-GB" altLang="en-US" sz="2400">
              <a:solidFill>
                <a:schemeClr val="accent2"/>
              </a:solidFill>
              <a:latin typeface="Comic Sans MS" pitchFamily="66" charset="0"/>
            </a:endParaRPr>
          </a:p>
          <a:p>
            <a:pPr marL="609600" indent="-609600" eaLnBrk="1" hangingPunct="1">
              <a:lnSpc>
                <a:spcPct val="80000"/>
              </a:lnSpc>
            </a:pPr>
            <a:r>
              <a:rPr lang="en-GB" altLang="en-US" sz="2400">
                <a:latin typeface="Comic Sans MS" pitchFamily="66" charset="0"/>
              </a:rPr>
              <a:t>Ydy Robert yn y caffi?</a:t>
            </a:r>
          </a:p>
          <a:p>
            <a:pPr marL="609600" indent="-609600" eaLnBrk="1" hangingPunct="1">
              <a:lnSpc>
                <a:spcPct val="80000"/>
              </a:lnSpc>
            </a:pPr>
            <a:r>
              <a:rPr lang="en-GB" altLang="en-US" sz="2400">
                <a:solidFill>
                  <a:schemeClr val="accent2"/>
                </a:solidFill>
                <a:latin typeface="Comic Sans MS" pitchFamily="66" charset="0"/>
              </a:rPr>
              <a:t>Nag ydy, ...</a:t>
            </a:r>
            <a:endParaRPr lang="en-GB" altLang="en-US" sz="2400">
              <a:solidFill>
                <a:srgbClr val="6600FF"/>
              </a:solidFill>
              <a:latin typeface="Comic Sans MS" pitchFamily="66" charset="0"/>
            </a:endParaRPr>
          </a:p>
          <a:p>
            <a:pPr marL="609600" indent="-609600" eaLnBrk="1" hangingPunct="1">
              <a:lnSpc>
                <a:spcPct val="80000"/>
              </a:lnSpc>
              <a:buFontTx/>
              <a:buAutoNum type="arabicPeriod"/>
            </a:pPr>
            <a:endParaRPr lang="en-GB" altLang="en-US" sz="2400">
              <a:solidFill>
                <a:schemeClr val="accent2"/>
              </a:solidFill>
              <a:latin typeface="Comic Sans MS" pitchFamily="66" charset="0"/>
            </a:endParaRPr>
          </a:p>
          <a:p>
            <a:pPr marL="609600" indent="-609600" eaLnBrk="1" hangingPunct="1">
              <a:lnSpc>
                <a:spcPct val="80000"/>
              </a:lnSpc>
            </a:pPr>
            <a:r>
              <a:rPr lang="en-GB" altLang="en-US" sz="2400">
                <a:latin typeface="Comic Sans MS" pitchFamily="66" charset="0"/>
              </a:rPr>
              <a:t>Beth ydy sgôr y gêm bêl-droed?</a:t>
            </a:r>
          </a:p>
          <a:p>
            <a:pPr marL="609600" indent="-609600" eaLnBrk="1" hangingPunct="1">
              <a:lnSpc>
                <a:spcPct val="80000"/>
              </a:lnSpc>
            </a:pPr>
            <a:r>
              <a:rPr lang="en-GB" altLang="en-US" sz="2400">
                <a:solidFill>
                  <a:schemeClr val="accent2"/>
                </a:solidFill>
                <a:latin typeface="Comic Sans MS" pitchFamily="66" charset="0"/>
              </a:rPr>
              <a:t>Dwy gôl ...</a:t>
            </a:r>
          </a:p>
          <a:p>
            <a:pPr marL="609600" indent="-609600" eaLnBrk="1" hangingPunct="1">
              <a:lnSpc>
                <a:spcPct val="80000"/>
              </a:lnSpc>
            </a:pPr>
            <a:endParaRPr lang="en-GB" altLang="en-US" sz="2400">
              <a:solidFill>
                <a:schemeClr val="accent2"/>
              </a:solidFill>
              <a:latin typeface="Comic Sans MS" pitchFamily="66" charset="0"/>
            </a:endParaRPr>
          </a:p>
          <a:p>
            <a:pPr marL="609600" indent="-609600" eaLnBrk="1" hangingPunct="1">
              <a:lnSpc>
                <a:spcPct val="80000"/>
              </a:lnSpc>
            </a:pPr>
            <a:r>
              <a:rPr lang="en-GB" altLang="en-US" sz="2400">
                <a:latin typeface="Comic Sans MS" pitchFamily="66" charset="0"/>
              </a:rPr>
              <a:t>Pa glwb mae Nici a Cris yn dewis?</a:t>
            </a:r>
          </a:p>
          <a:p>
            <a:pPr marL="609600" indent="-609600" eaLnBrk="1" hangingPunct="1">
              <a:lnSpc>
                <a:spcPct val="80000"/>
              </a:lnSpc>
            </a:pPr>
            <a:r>
              <a:rPr lang="en-GB" altLang="en-US" sz="2400">
                <a:solidFill>
                  <a:schemeClr val="accent2"/>
                </a:solidFill>
                <a:latin typeface="Comic Sans MS" pitchFamily="66" charset="0"/>
              </a:rPr>
              <a:t>Y clwb ...</a:t>
            </a:r>
          </a:p>
          <a:p>
            <a:pPr marL="609600" indent="-609600" eaLnBrk="1" hangingPunct="1">
              <a:lnSpc>
                <a:spcPct val="80000"/>
              </a:lnSpc>
            </a:pPr>
            <a:endParaRPr lang="en-GB" altLang="en-US" sz="2400">
              <a:solidFill>
                <a:schemeClr val="accent2"/>
              </a:solidFill>
              <a:latin typeface="Comic Sans MS" pitchFamily="66" charset="0"/>
            </a:endParaRPr>
          </a:p>
          <a:p>
            <a:pPr marL="609600" indent="-609600" eaLnBrk="1" hangingPunct="1">
              <a:lnSpc>
                <a:spcPct val="80000"/>
              </a:lnSpc>
            </a:pPr>
            <a:r>
              <a:rPr lang="en-GB" altLang="en-US" sz="2400">
                <a:latin typeface="Comic Sans MS" pitchFamily="66" charset="0"/>
              </a:rPr>
              <a:t>Wyt ti wedi mwynhau’r stori?</a:t>
            </a:r>
          </a:p>
          <a:p>
            <a:pPr marL="609600" indent="-609600" eaLnBrk="1" hangingPunct="1">
              <a:lnSpc>
                <a:spcPct val="80000"/>
              </a:lnSpc>
            </a:pPr>
            <a:r>
              <a:rPr lang="en-GB" altLang="en-US" sz="2400">
                <a:solidFill>
                  <a:schemeClr val="accent2"/>
                </a:solidFill>
                <a:latin typeface="Comic Sans MS" pitchFamily="66" charset="0"/>
              </a:rPr>
              <a:t>Ydw, ... achos ...</a:t>
            </a:r>
          </a:p>
          <a:p>
            <a:pPr marL="609600" indent="-609600" eaLnBrk="1" hangingPunct="1">
              <a:lnSpc>
                <a:spcPct val="80000"/>
              </a:lnSpc>
            </a:pPr>
            <a:r>
              <a:rPr lang="en-GB" altLang="en-US" sz="2400">
                <a:solidFill>
                  <a:schemeClr val="accent2"/>
                </a:solidFill>
                <a:latin typeface="Comic Sans MS" pitchFamily="66" charset="0"/>
              </a:rPr>
              <a:t>Nag ydw, ... achos ...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14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14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14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14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6147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6147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6147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6147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6147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6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>
                      <p:stCondLst>
                        <p:cond delay="indefinite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4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Text Box 4"/>
          <p:cNvSpPr txBox="1">
            <a:spLocks noChangeArrowheads="1"/>
          </p:cNvSpPr>
          <p:nvPr/>
        </p:nvSpPr>
        <p:spPr bwMode="auto">
          <a:xfrm>
            <a:off x="1423988" y="188913"/>
            <a:ext cx="6027737" cy="579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3200" b="1">
                <a:latin typeface="Comic Sans MS" pitchFamily="66" charset="0"/>
              </a:rPr>
              <a:t>Wyt ti wedi mwynhau’r stori?</a:t>
            </a:r>
          </a:p>
        </p:txBody>
      </p:sp>
      <p:sp>
        <p:nvSpPr>
          <p:cNvPr id="5" name="Rectangle 16"/>
          <p:cNvSpPr>
            <a:spLocks noChangeArrowheads="1"/>
          </p:cNvSpPr>
          <p:nvPr/>
        </p:nvSpPr>
        <p:spPr bwMode="auto">
          <a:xfrm>
            <a:off x="404813" y="895350"/>
            <a:ext cx="5903912" cy="2678113"/>
          </a:xfrm>
          <a:prstGeom prst="rect">
            <a:avLst/>
          </a:prstGeom>
          <a:noFill/>
          <a:ln w="57150">
            <a:solidFill>
              <a:srgbClr val="008000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GB" sz="2800">
                <a:latin typeface="Comic Sans MS" pitchFamily="66" charset="0"/>
              </a:rPr>
              <a:t>Ydw, achos …</a:t>
            </a:r>
          </a:p>
          <a:p>
            <a:r>
              <a:rPr lang="en-GB" sz="2800">
                <a:latin typeface="Comic Sans MS" pitchFamily="66" charset="0"/>
              </a:rPr>
              <a:t>	mae’n gyffrous.</a:t>
            </a:r>
          </a:p>
          <a:p>
            <a:r>
              <a:rPr lang="en-GB" sz="2800">
                <a:latin typeface="Comic Sans MS" pitchFamily="66" charset="0"/>
              </a:rPr>
              <a:t>	mae’n ddiddorol.</a:t>
            </a:r>
          </a:p>
          <a:p>
            <a:r>
              <a:rPr lang="en-GB" sz="2800">
                <a:latin typeface="Comic Sans MS" pitchFamily="66" charset="0"/>
              </a:rPr>
              <a:t>	dw i’n hoffi pêl-droed hefyd.</a:t>
            </a:r>
          </a:p>
          <a:p>
            <a:r>
              <a:rPr lang="en-GB" sz="2800">
                <a:latin typeface="Comic Sans MS" pitchFamily="66" charset="0"/>
              </a:rPr>
              <a:t>	dw i eisiau bod mewn clwb 	pêl-droed.</a:t>
            </a:r>
          </a:p>
        </p:txBody>
      </p:sp>
      <p:sp>
        <p:nvSpPr>
          <p:cNvPr id="6" name="Rectangle 17"/>
          <p:cNvSpPr>
            <a:spLocks noChangeArrowheads="1"/>
          </p:cNvSpPr>
          <p:nvPr/>
        </p:nvSpPr>
        <p:spPr bwMode="auto">
          <a:xfrm>
            <a:off x="2844800" y="3813175"/>
            <a:ext cx="5903913" cy="2678113"/>
          </a:xfrm>
          <a:prstGeom prst="rect">
            <a:avLst/>
          </a:prstGeom>
          <a:noFill/>
          <a:ln w="57150">
            <a:solidFill>
              <a:srgbClr val="0000FF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GB" sz="2800">
                <a:latin typeface="Comic Sans MS" pitchFamily="66" charset="0"/>
              </a:rPr>
              <a:t>Nag ydw, achos …</a:t>
            </a:r>
          </a:p>
          <a:p>
            <a:r>
              <a:rPr lang="en-GB" sz="2800">
                <a:latin typeface="Comic Sans MS" pitchFamily="66" charset="0"/>
              </a:rPr>
              <a:t>	mae’n ddiflas.</a:t>
            </a:r>
          </a:p>
          <a:p>
            <a:r>
              <a:rPr lang="en-GB" sz="2800">
                <a:latin typeface="Comic Sans MS" pitchFamily="66" charset="0"/>
              </a:rPr>
              <a:t>	mae’n sbwriel.</a:t>
            </a:r>
          </a:p>
          <a:p>
            <a:r>
              <a:rPr lang="en-GB" sz="2800">
                <a:latin typeface="Comic Sans MS" pitchFamily="66" charset="0"/>
              </a:rPr>
              <a:t>	mae sgôr y gêm yn wirion! 	mae’n well ‘da fi nofio na 	phêl-droed!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42" name="Group 3"/>
          <p:cNvGrpSpPr>
            <a:grpSpLocks/>
          </p:cNvGrpSpPr>
          <p:nvPr/>
        </p:nvGrpSpPr>
        <p:grpSpPr bwMode="auto">
          <a:xfrm>
            <a:off x="1547813" y="315913"/>
            <a:ext cx="6048375" cy="6049962"/>
            <a:chOff x="2412" y="1038"/>
            <a:chExt cx="6016" cy="6016"/>
          </a:xfrm>
        </p:grpSpPr>
        <p:grpSp>
          <p:nvGrpSpPr>
            <p:cNvPr id="10256" name="Group 4"/>
            <p:cNvGrpSpPr>
              <a:grpSpLocks/>
            </p:cNvGrpSpPr>
            <p:nvPr/>
          </p:nvGrpSpPr>
          <p:grpSpPr bwMode="auto">
            <a:xfrm>
              <a:off x="2412" y="2537"/>
              <a:ext cx="6016" cy="1508"/>
              <a:chOff x="2412" y="2537"/>
              <a:chExt cx="6016" cy="1508"/>
            </a:xfrm>
          </p:grpSpPr>
          <p:sp>
            <p:nvSpPr>
              <p:cNvPr id="10272" name="Rectangle 5"/>
              <p:cNvSpPr>
                <a:spLocks noChangeArrowheads="1"/>
              </p:cNvSpPr>
              <p:nvPr/>
            </p:nvSpPr>
            <p:spPr bwMode="auto">
              <a:xfrm>
                <a:off x="2412" y="2537"/>
                <a:ext cx="1504" cy="1505"/>
              </a:xfrm>
              <a:prstGeom prst="rect">
                <a:avLst/>
              </a:prstGeom>
              <a:solidFill>
                <a:srgbClr val="FFFFFF"/>
              </a:solidFill>
              <a:ln w="9525">
                <a:solidFill>
                  <a:srgbClr val="000000"/>
                </a:solidFill>
                <a:miter lim="800000"/>
                <a:headEnd/>
                <a:tailEnd/>
              </a:ln>
            </p:spPr>
            <p:txBody>
              <a:bodyPr/>
              <a:lstStyle/>
              <a:p>
                <a:r>
                  <a:rPr lang="en-GB">
                    <a:latin typeface="Comic Sans MS" pitchFamily="66" charset="0"/>
                  </a:rPr>
                  <a:t>1</a:t>
                </a:r>
              </a:p>
            </p:txBody>
          </p:sp>
          <p:sp>
            <p:nvSpPr>
              <p:cNvPr id="10273" name="Rectangle 6"/>
              <p:cNvSpPr>
                <a:spLocks noChangeArrowheads="1"/>
              </p:cNvSpPr>
              <p:nvPr/>
            </p:nvSpPr>
            <p:spPr bwMode="auto">
              <a:xfrm>
                <a:off x="3916" y="2537"/>
                <a:ext cx="1505" cy="1505"/>
              </a:xfrm>
              <a:prstGeom prst="rect">
                <a:avLst/>
              </a:prstGeom>
              <a:solidFill>
                <a:srgbClr val="FFFFFF"/>
              </a:solidFill>
              <a:ln w="9525">
                <a:solidFill>
                  <a:srgbClr val="000000"/>
                </a:solidFill>
                <a:miter lim="800000"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274" name="Rectangle 7"/>
              <p:cNvSpPr>
                <a:spLocks noChangeArrowheads="1"/>
              </p:cNvSpPr>
              <p:nvPr/>
            </p:nvSpPr>
            <p:spPr bwMode="auto">
              <a:xfrm>
                <a:off x="5422" y="2540"/>
                <a:ext cx="1504" cy="1505"/>
              </a:xfrm>
              <a:prstGeom prst="rect">
                <a:avLst/>
              </a:prstGeom>
              <a:solidFill>
                <a:srgbClr val="FFFFFF"/>
              </a:solidFill>
              <a:ln w="9525">
                <a:solidFill>
                  <a:srgbClr val="000000"/>
                </a:solidFill>
                <a:miter lim="800000"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275" name="Rectangle 8"/>
              <p:cNvSpPr>
                <a:spLocks noChangeArrowheads="1"/>
              </p:cNvSpPr>
              <p:nvPr/>
            </p:nvSpPr>
            <p:spPr bwMode="auto">
              <a:xfrm>
                <a:off x="6924" y="2539"/>
                <a:ext cx="1504" cy="1504"/>
              </a:xfrm>
              <a:prstGeom prst="rect">
                <a:avLst/>
              </a:prstGeom>
              <a:solidFill>
                <a:srgbClr val="FFFFFF"/>
              </a:solidFill>
              <a:ln w="9525">
                <a:solidFill>
                  <a:srgbClr val="000000"/>
                </a:solidFill>
                <a:miter lim="800000"/>
                <a:headEnd/>
                <a:tailEnd/>
              </a:ln>
            </p:spPr>
            <p:txBody>
              <a:bodyPr/>
              <a:lstStyle/>
              <a:p>
                <a:pPr algn="r"/>
                <a:r>
                  <a:rPr lang="en-GB">
                    <a:latin typeface="Comic Sans MS" pitchFamily="66" charset="0"/>
                  </a:rPr>
                  <a:t>4</a:t>
                </a:r>
              </a:p>
            </p:txBody>
          </p:sp>
        </p:grpSp>
        <p:grpSp>
          <p:nvGrpSpPr>
            <p:cNvPr id="10257" name="Group 9"/>
            <p:cNvGrpSpPr>
              <a:grpSpLocks/>
            </p:cNvGrpSpPr>
            <p:nvPr/>
          </p:nvGrpSpPr>
          <p:grpSpPr bwMode="auto">
            <a:xfrm>
              <a:off x="2412" y="4043"/>
              <a:ext cx="6016" cy="1505"/>
              <a:chOff x="2412" y="4043"/>
              <a:chExt cx="6016" cy="1505"/>
            </a:xfrm>
          </p:grpSpPr>
          <p:sp>
            <p:nvSpPr>
              <p:cNvPr id="10268" name="Rectangle 10"/>
              <p:cNvSpPr>
                <a:spLocks noChangeArrowheads="1"/>
              </p:cNvSpPr>
              <p:nvPr/>
            </p:nvSpPr>
            <p:spPr bwMode="auto">
              <a:xfrm>
                <a:off x="2412" y="4043"/>
                <a:ext cx="1504" cy="1505"/>
              </a:xfrm>
              <a:prstGeom prst="rect">
                <a:avLst/>
              </a:prstGeom>
              <a:solidFill>
                <a:srgbClr val="FFFFFF"/>
              </a:solidFill>
              <a:ln w="9525">
                <a:solidFill>
                  <a:srgbClr val="000000"/>
                </a:solidFill>
                <a:miter lim="800000"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  <a:p>
                <a:endParaRPr lang="en-GB"/>
              </a:p>
              <a:p>
                <a:endParaRPr lang="en-GB"/>
              </a:p>
              <a:p>
                <a:endParaRPr lang="en-GB"/>
              </a:p>
              <a:p>
                <a:r>
                  <a:rPr lang="en-GB">
                    <a:latin typeface="Comic Sans MS" pitchFamily="66" charset="0"/>
                  </a:rPr>
                  <a:t>8</a:t>
                </a:r>
              </a:p>
            </p:txBody>
          </p:sp>
          <p:sp>
            <p:nvSpPr>
              <p:cNvPr id="10269" name="Rectangle 11"/>
              <p:cNvSpPr>
                <a:spLocks noChangeArrowheads="1"/>
              </p:cNvSpPr>
              <p:nvPr/>
            </p:nvSpPr>
            <p:spPr bwMode="auto">
              <a:xfrm>
                <a:off x="3916" y="4043"/>
                <a:ext cx="1505" cy="1505"/>
              </a:xfrm>
              <a:prstGeom prst="rect">
                <a:avLst/>
              </a:prstGeom>
              <a:solidFill>
                <a:srgbClr val="FFFFFF"/>
              </a:solidFill>
              <a:ln w="9525">
                <a:solidFill>
                  <a:srgbClr val="000000"/>
                </a:solidFill>
                <a:miter lim="800000"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270" name="Rectangle 12"/>
              <p:cNvSpPr>
                <a:spLocks noChangeArrowheads="1"/>
              </p:cNvSpPr>
              <p:nvPr/>
            </p:nvSpPr>
            <p:spPr bwMode="auto">
              <a:xfrm>
                <a:off x="5422" y="4043"/>
                <a:ext cx="1504" cy="1505"/>
              </a:xfrm>
              <a:prstGeom prst="rect">
                <a:avLst/>
              </a:prstGeom>
              <a:solidFill>
                <a:srgbClr val="FFFFFF"/>
              </a:solidFill>
              <a:ln w="9525">
                <a:solidFill>
                  <a:srgbClr val="000000"/>
                </a:solidFill>
                <a:miter lim="800000"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271" name="Rectangle 13"/>
              <p:cNvSpPr>
                <a:spLocks noChangeArrowheads="1"/>
              </p:cNvSpPr>
              <p:nvPr/>
            </p:nvSpPr>
            <p:spPr bwMode="auto">
              <a:xfrm>
                <a:off x="6924" y="4044"/>
                <a:ext cx="1504" cy="1504"/>
              </a:xfrm>
              <a:prstGeom prst="rect">
                <a:avLst/>
              </a:prstGeom>
              <a:solidFill>
                <a:srgbClr val="FFFFFF"/>
              </a:solidFill>
              <a:ln w="9525">
                <a:solidFill>
                  <a:srgbClr val="000000"/>
                </a:solidFill>
                <a:miter lim="800000"/>
                <a:headEnd/>
                <a:tailEnd/>
              </a:ln>
            </p:spPr>
            <p:txBody>
              <a:bodyPr/>
              <a:lstStyle/>
              <a:p>
                <a:pPr algn="r"/>
                <a:endParaRPr lang="en-GB"/>
              </a:p>
              <a:p>
                <a:pPr algn="r"/>
                <a:endParaRPr lang="en-GB"/>
              </a:p>
              <a:p>
                <a:pPr algn="r"/>
                <a:endParaRPr lang="en-GB"/>
              </a:p>
              <a:p>
                <a:pPr algn="r"/>
                <a:endParaRPr lang="en-GB"/>
              </a:p>
              <a:p>
                <a:pPr algn="r"/>
                <a:r>
                  <a:rPr lang="en-GB">
                    <a:latin typeface="Comic Sans MS" pitchFamily="66" charset="0"/>
                  </a:rPr>
                  <a:t>5</a:t>
                </a:r>
              </a:p>
            </p:txBody>
          </p:sp>
        </p:grpSp>
        <p:grpSp>
          <p:nvGrpSpPr>
            <p:cNvPr id="10258" name="Group 14"/>
            <p:cNvGrpSpPr>
              <a:grpSpLocks/>
            </p:cNvGrpSpPr>
            <p:nvPr/>
          </p:nvGrpSpPr>
          <p:grpSpPr bwMode="auto">
            <a:xfrm>
              <a:off x="2412" y="1038"/>
              <a:ext cx="6016" cy="1505"/>
              <a:chOff x="2412" y="1038"/>
              <a:chExt cx="6016" cy="1505"/>
            </a:xfrm>
          </p:grpSpPr>
          <p:sp>
            <p:nvSpPr>
              <p:cNvPr id="10264" name="Rectangle 15"/>
              <p:cNvSpPr>
                <a:spLocks noChangeArrowheads="1"/>
              </p:cNvSpPr>
              <p:nvPr/>
            </p:nvSpPr>
            <p:spPr bwMode="auto">
              <a:xfrm>
                <a:off x="2412" y="1038"/>
                <a:ext cx="1504" cy="1505"/>
              </a:xfrm>
              <a:prstGeom prst="rect">
                <a:avLst/>
              </a:prstGeom>
              <a:solidFill>
                <a:srgbClr val="FF0000"/>
              </a:solidFill>
              <a:ln w="9525">
                <a:solidFill>
                  <a:srgbClr val="000000"/>
                </a:solidFill>
                <a:miter lim="800000"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265" name="Rectangle 16"/>
              <p:cNvSpPr>
                <a:spLocks noChangeArrowheads="1"/>
              </p:cNvSpPr>
              <p:nvPr/>
            </p:nvSpPr>
            <p:spPr bwMode="auto">
              <a:xfrm>
                <a:off x="3916" y="1038"/>
                <a:ext cx="1505" cy="1505"/>
              </a:xfrm>
              <a:prstGeom prst="rect">
                <a:avLst/>
              </a:prstGeom>
              <a:solidFill>
                <a:srgbClr val="FFFFFF"/>
              </a:solidFill>
              <a:ln w="9525">
                <a:solidFill>
                  <a:srgbClr val="000000"/>
                </a:solidFill>
                <a:miter lim="800000"/>
                <a:headEnd/>
                <a:tailEnd/>
              </a:ln>
            </p:spPr>
            <p:txBody>
              <a:bodyPr/>
              <a:lstStyle/>
              <a:p>
                <a:r>
                  <a:rPr lang="en-GB">
                    <a:latin typeface="Comic Sans MS" pitchFamily="66" charset="0"/>
                  </a:rPr>
                  <a:t>2</a:t>
                </a:r>
              </a:p>
              <a:p>
                <a:endParaRPr lang="en-GB"/>
              </a:p>
              <a:p>
                <a:r>
                  <a:rPr lang="en-GB"/>
                  <a:t>	</a:t>
                </a:r>
              </a:p>
              <a:p>
                <a:r>
                  <a:rPr lang="en-GB"/>
                  <a:t>         </a:t>
                </a:r>
                <a:endParaRPr lang="en-GB" sz="1400"/>
              </a:p>
            </p:txBody>
          </p:sp>
          <p:sp>
            <p:nvSpPr>
              <p:cNvPr id="10266" name="Rectangle 17"/>
              <p:cNvSpPr>
                <a:spLocks noChangeArrowheads="1"/>
              </p:cNvSpPr>
              <p:nvPr/>
            </p:nvSpPr>
            <p:spPr bwMode="auto">
              <a:xfrm>
                <a:off x="5420" y="1038"/>
                <a:ext cx="1504" cy="1505"/>
              </a:xfrm>
              <a:prstGeom prst="rect">
                <a:avLst/>
              </a:prstGeom>
              <a:solidFill>
                <a:srgbClr val="FFFFFF"/>
              </a:solidFill>
              <a:ln w="9525">
                <a:solidFill>
                  <a:srgbClr val="000000"/>
                </a:solidFill>
                <a:miter lim="800000"/>
                <a:headEnd/>
                <a:tailEnd/>
              </a:ln>
            </p:spPr>
            <p:txBody>
              <a:bodyPr/>
              <a:lstStyle/>
              <a:p>
                <a:pPr algn="r"/>
                <a:r>
                  <a:rPr lang="en-GB">
                    <a:latin typeface="Comic Sans MS" pitchFamily="66" charset="0"/>
                  </a:rPr>
                  <a:t>3</a:t>
                </a:r>
              </a:p>
              <a:p>
                <a:pPr algn="r"/>
                <a:endParaRPr lang="en-GB"/>
              </a:p>
              <a:p>
                <a:pPr algn="r"/>
                <a:endParaRPr lang="en-GB" sz="1400"/>
              </a:p>
            </p:txBody>
          </p:sp>
          <p:sp>
            <p:nvSpPr>
              <p:cNvPr id="10267" name="Rectangle 18"/>
              <p:cNvSpPr>
                <a:spLocks noChangeArrowheads="1"/>
              </p:cNvSpPr>
              <p:nvPr/>
            </p:nvSpPr>
            <p:spPr bwMode="auto">
              <a:xfrm>
                <a:off x="6924" y="1038"/>
                <a:ext cx="1504" cy="1504"/>
              </a:xfrm>
              <a:prstGeom prst="rect">
                <a:avLst/>
              </a:prstGeom>
              <a:solidFill>
                <a:srgbClr val="FFFF00"/>
              </a:solidFill>
              <a:ln w="9525">
                <a:solidFill>
                  <a:srgbClr val="000000"/>
                </a:solidFill>
                <a:miter lim="800000"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</p:grpSp>
        <p:grpSp>
          <p:nvGrpSpPr>
            <p:cNvPr id="10259" name="Group 19"/>
            <p:cNvGrpSpPr>
              <a:grpSpLocks/>
            </p:cNvGrpSpPr>
            <p:nvPr/>
          </p:nvGrpSpPr>
          <p:grpSpPr bwMode="auto">
            <a:xfrm>
              <a:off x="2412" y="5549"/>
              <a:ext cx="6016" cy="1505"/>
              <a:chOff x="2412" y="5549"/>
              <a:chExt cx="6016" cy="1505"/>
            </a:xfrm>
          </p:grpSpPr>
          <p:sp>
            <p:nvSpPr>
              <p:cNvPr id="10260" name="Rectangle 20"/>
              <p:cNvSpPr>
                <a:spLocks noChangeArrowheads="1"/>
              </p:cNvSpPr>
              <p:nvPr/>
            </p:nvSpPr>
            <p:spPr bwMode="auto">
              <a:xfrm>
                <a:off x="2412" y="5549"/>
                <a:ext cx="1504" cy="1505"/>
              </a:xfrm>
              <a:prstGeom prst="rect">
                <a:avLst/>
              </a:prstGeom>
              <a:solidFill>
                <a:srgbClr val="00B050"/>
              </a:solidFill>
              <a:ln w="9525">
                <a:solidFill>
                  <a:srgbClr val="000000"/>
                </a:solidFill>
                <a:miter lim="800000"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261" name="Rectangle 21"/>
              <p:cNvSpPr>
                <a:spLocks noChangeArrowheads="1"/>
              </p:cNvSpPr>
              <p:nvPr/>
            </p:nvSpPr>
            <p:spPr bwMode="auto">
              <a:xfrm>
                <a:off x="3916" y="5549"/>
                <a:ext cx="1505" cy="1505"/>
              </a:xfrm>
              <a:prstGeom prst="rect">
                <a:avLst/>
              </a:prstGeom>
              <a:solidFill>
                <a:srgbClr val="FFFFFF"/>
              </a:solidFill>
              <a:ln w="9525">
                <a:solidFill>
                  <a:srgbClr val="000000"/>
                </a:solidFill>
                <a:miter lim="800000"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  <a:p>
                <a:endParaRPr lang="en-GB"/>
              </a:p>
              <a:p>
                <a:endParaRPr lang="en-GB"/>
              </a:p>
              <a:p>
                <a:endParaRPr lang="en-GB"/>
              </a:p>
              <a:p>
                <a:r>
                  <a:rPr lang="en-GB">
                    <a:latin typeface="Comic Sans MS" pitchFamily="66" charset="0"/>
                  </a:rPr>
                  <a:t>7</a:t>
                </a:r>
              </a:p>
            </p:txBody>
          </p:sp>
          <p:sp>
            <p:nvSpPr>
              <p:cNvPr id="10262" name="Rectangle 22"/>
              <p:cNvSpPr>
                <a:spLocks noChangeArrowheads="1"/>
              </p:cNvSpPr>
              <p:nvPr/>
            </p:nvSpPr>
            <p:spPr bwMode="auto">
              <a:xfrm>
                <a:off x="5422" y="5549"/>
                <a:ext cx="1504" cy="1505"/>
              </a:xfrm>
              <a:prstGeom prst="rect">
                <a:avLst/>
              </a:prstGeom>
              <a:solidFill>
                <a:srgbClr val="FFFFFF"/>
              </a:solidFill>
              <a:ln w="9525">
                <a:solidFill>
                  <a:srgbClr val="000000"/>
                </a:solidFill>
                <a:miter lim="800000"/>
                <a:headEnd/>
                <a:tailEnd/>
              </a:ln>
            </p:spPr>
            <p:txBody>
              <a:bodyPr/>
              <a:lstStyle/>
              <a:p>
                <a:pPr algn="r"/>
                <a:endParaRPr lang="en-GB"/>
              </a:p>
              <a:p>
                <a:pPr algn="r"/>
                <a:endParaRPr lang="en-GB"/>
              </a:p>
              <a:p>
                <a:pPr algn="r"/>
                <a:endParaRPr lang="en-GB"/>
              </a:p>
              <a:p>
                <a:pPr algn="r"/>
                <a:endParaRPr lang="en-GB"/>
              </a:p>
              <a:p>
                <a:pPr algn="r"/>
                <a:r>
                  <a:rPr lang="en-GB">
                    <a:latin typeface="Comic Sans MS" pitchFamily="66" charset="0"/>
                  </a:rPr>
                  <a:t>6</a:t>
                </a:r>
              </a:p>
            </p:txBody>
          </p:sp>
          <p:sp>
            <p:nvSpPr>
              <p:cNvPr id="10263" name="Rectangle 23"/>
              <p:cNvSpPr>
                <a:spLocks noChangeArrowheads="1"/>
              </p:cNvSpPr>
              <p:nvPr/>
            </p:nvSpPr>
            <p:spPr bwMode="auto">
              <a:xfrm>
                <a:off x="6924" y="5550"/>
                <a:ext cx="1504" cy="1504"/>
              </a:xfrm>
              <a:prstGeom prst="rect">
                <a:avLst/>
              </a:prstGeom>
              <a:solidFill>
                <a:srgbClr val="00B0F0"/>
              </a:solidFill>
              <a:ln w="9525">
                <a:solidFill>
                  <a:srgbClr val="000000"/>
                </a:solidFill>
                <a:miter lim="800000"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</p:grpSp>
      </p:grpSp>
      <p:sp>
        <p:nvSpPr>
          <p:cNvPr id="10243" name="Rectangle 24"/>
          <p:cNvSpPr>
            <a:spLocks noChangeArrowheads="1"/>
          </p:cNvSpPr>
          <p:nvPr/>
        </p:nvSpPr>
        <p:spPr bwMode="auto">
          <a:xfrm rot="2700000">
            <a:off x="2444750" y="1208088"/>
            <a:ext cx="4268787" cy="42687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en-US"/>
          </a:p>
        </p:txBody>
      </p:sp>
      <p:sp>
        <p:nvSpPr>
          <p:cNvPr id="10244" name="TextBox 30"/>
          <p:cNvSpPr txBox="1">
            <a:spLocks noChangeArrowheads="1"/>
          </p:cNvSpPr>
          <p:nvPr/>
        </p:nvSpPr>
        <p:spPr bwMode="auto">
          <a:xfrm>
            <a:off x="1793875" y="765175"/>
            <a:ext cx="1060450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3200">
                <a:latin typeface="Comic Sans MS" pitchFamily="66" charset="0"/>
              </a:rPr>
              <a:t>coch</a:t>
            </a:r>
          </a:p>
        </p:txBody>
      </p:sp>
      <p:sp>
        <p:nvSpPr>
          <p:cNvPr id="10245" name="TextBox 31"/>
          <p:cNvSpPr txBox="1">
            <a:spLocks noChangeArrowheads="1"/>
          </p:cNvSpPr>
          <p:nvPr/>
        </p:nvSpPr>
        <p:spPr bwMode="auto">
          <a:xfrm>
            <a:off x="6227763" y="765175"/>
            <a:ext cx="1277937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3200">
                <a:latin typeface="Comic Sans MS" pitchFamily="66" charset="0"/>
              </a:rPr>
              <a:t>melyn</a:t>
            </a:r>
          </a:p>
        </p:txBody>
      </p:sp>
      <p:sp>
        <p:nvSpPr>
          <p:cNvPr id="10246" name="TextBox 32"/>
          <p:cNvSpPr txBox="1">
            <a:spLocks noChangeArrowheads="1"/>
          </p:cNvSpPr>
          <p:nvPr/>
        </p:nvSpPr>
        <p:spPr bwMode="auto">
          <a:xfrm>
            <a:off x="1547813" y="5300663"/>
            <a:ext cx="1574800" cy="5857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3200">
                <a:latin typeface="Comic Sans MS" pitchFamily="66" charset="0"/>
              </a:rPr>
              <a:t>gwyrdd</a:t>
            </a:r>
          </a:p>
        </p:txBody>
      </p:sp>
      <p:sp>
        <p:nvSpPr>
          <p:cNvPr id="10247" name="TextBox 33"/>
          <p:cNvSpPr txBox="1">
            <a:spLocks noChangeArrowheads="1"/>
          </p:cNvSpPr>
          <p:nvPr/>
        </p:nvSpPr>
        <p:spPr bwMode="auto">
          <a:xfrm>
            <a:off x="6372225" y="5300663"/>
            <a:ext cx="936625" cy="5857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3200">
                <a:latin typeface="Comic Sans MS" pitchFamily="66" charset="0"/>
              </a:rPr>
              <a:t>glas</a:t>
            </a:r>
          </a:p>
        </p:txBody>
      </p:sp>
      <p:sp>
        <p:nvSpPr>
          <p:cNvPr id="10248" name="TextBox 34"/>
          <p:cNvSpPr txBox="1">
            <a:spLocks noChangeArrowheads="1"/>
          </p:cNvSpPr>
          <p:nvPr/>
        </p:nvSpPr>
        <p:spPr bwMode="auto">
          <a:xfrm>
            <a:off x="3309938" y="1322388"/>
            <a:ext cx="1216025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r"/>
            <a:r>
              <a:rPr lang="en-GB" sz="1400">
                <a:latin typeface="Comic Sans MS" pitchFamily="66" charset="0"/>
              </a:rPr>
              <a:t>Beth ydy </a:t>
            </a:r>
          </a:p>
          <a:p>
            <a:pPr algn="r"/>
            <a:r>
              <a:rPr lang="en-GB" sz="1400">
                <a:latin typeface="Comic Sans MS" pitchFamily="66" charset="0"/>
              </a:rPr>
              <a:t>teitl y llyfr?</a:t>
            </a:r>
          </a:p>
        </p:txBody>
      </p:sp>
      <p:sp>
        <p:nvSpPr>
          <p:cNvPr id="10249" name="TextBox 35"/>
          <p:cNvSpPr txBox="1">
            <a:spLocks noChangeArrowheads="1"/>
          </p:cNvSpPr>
          <p:nvPr/>
        </p:nvSpPr>
        <p:spPr bwMode="auto">
          <a:xfrm>
            <a:off x="4595813" y="1322388"/>
            <a:ext cx="1104900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1400">
                <a:latin typeface="Comic Sans MS" pitchFamily="66" charset="0"/>
              </a:rPr>
              <a:t>Ydy Nici’n </a:t>
            </a:r>
          </a:p>
          <a:p>
            <a:r>
              <a:rPr lang="en-GB" sz="1400">
                <a:latin typeface="Comic Sans MS" pitchFamily="66" charset="0"/>
              </a:rPr>
              <a:t>hoffi hoci?</a:t>
            </a:r>
          </a:p>
        </p:txBody>
      </p:sp>
      <p:sp>
        <p:nvSpPr>
          <p:cNvPr id="10250" name="TextBox 36"/>
          <p:cNvSpPr txBox="1">
            <a:spLocks noChangeArrowheads="1"/>
          </p:cNvSpPr>
          <p:nvPr/>
        </p:nvSpPr>
        <p:spPr bwMode="auto">
          <a:xfrm>
            <a:off x="4572000" y="4868863"/>
            <a:ext cx="1524000" cy="7381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GB" sz="1400">
                <a:latin typeface="Comic Sans MS" pitchFamily="66" charset="0"/>
              </a:rPr>
              <a:t>Wyt ti wedi mwynhau’r </a:t>
            </a:r>
          </a:p>
          <a:p>
            <a:r>
              <a:rPr lang="en-GB" sz="1400">
                <a:latin typeface="Comic Sans MS" pitchFamily="66" charset="0"/>
              </a:rPr>
              <a:t>stori?</a:t>
            </a:r>
          </a:p>
        </p:txBody>
      </p:sp>
      <p:sp>
        <p:nvSpPr>
          <p:cNvPr id="10251" name="TextBox 37"/>
          <p:cNvSpPr txBox="1">
            <a:spLocks noChangeArrowheads="1"/>
          </p:cNvSpPr>
          <p:nvPr/>
        </p:nvSpPr>
        <p:spPr bwMode="auto">
          <a:xfrm>
            <a:off x="1547813" y="2617788"/>
            <a:ext cx="1524000" cy="739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r"/>
            <a:r>
              <a:rPr lang="en-GB" sz="1400">
                <a:latin typeface="Comic Sans MS" pitchFamily="66" charset="0"/>
              </a:rPr>
              <a:t>Pwy </a:t>
            </a:r>
          </a:p>
          <a:p>
            <a:pPr algn="r"/>
            <a:r>
              <a:rPr lang="en-GB" sz="1400">
                <a:latin typeface="Comic Sans MS" pitchFamily="66" charset="0"/>
              </a:rPr>
              <a:t>ydy partner Cris?</a:t>
            </a:r>
          </a:p>
        </p:txBody>
      </p:sp>
      <p:sp>
        <p:nvSpPr>
          <p:cNvPr id="10252" name="TextBox 38"/>
          <p:cNvSpPr txBox="1">
            <a:spLocks noChangeArrowheads="1"/>
          </p:cNvSpPr>
          <p:nvPr/>
        </p:nvSpPr>
        <p:spPr bwMode="auto">
          <a:xfrm>
            <a:off x="6011863" y="3357563"/>
            <a:ext cx="1525587" cy="7381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GB" sz="1400">
                <a:latin typeface="Comic Sans MS" pitchFamily="66" charset="0"/>
              </a:rPr>
              <a:t>Beth ydy sgôr </a:t>
            </a:r>
          </a:p>
          <a:p>
            <a:r>
              <a:rPr lang="en-GB" sz="1400">
                <a:latin typeface="Comic Sans MS" pitchFamily="66" charset="0"/>
              </a:rPr>
              <a:t>y gêm bêl-</a:t>
            </a:r>
          </a:p>
          <a:p>
            <a:r>
              <a:rPr lang="en-GB" sz="1400">
                <a:latin typeface="Comic Sans MS" pitchFamily="66" charset="0"/>
              </a:rPr>
              <a:t>droed?</a:t>
            </a:r>
          </a:p>
        </p:txBody>
      </p:sp>
      <p:sp>
        <p:nvSpPr>
          <p:cNvPr id="10253" name="TextBox 37"/>
          <p:cNvSpPr txBox="1">
            <a:spLocks noChangeArrowheads="1"/>
          </p:cNvSpPr>
          <p:nvPr/>
        </p:nvSpPr>
        <p:spPr bwMode="auto">
          <a:xfrm>
            <a:off x="3059113" y="4851400"/>
            <a:ext cx="1524000" cy="7381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r"/>
            <a:r>
              <a:rPr lang="en-GB" sz="1400">
                <a:latin typeface="Comic Sans MS" pitchFamily="66" charset="0"/>
              </a:rPr>
              <a:t>Beth mae Cris</a:t>
            </a:r>
          </a:p>
          <a:p>
            <a:pPr algn="r"/>
            <a:r>
              <a:rPr lang="en-GB" sz="1400">
                <a:latin typeface="Comic Sans MS" pitchFamily="66" charset="0"/>
              </a:rPr>
              <a:t>yn meddwl</a:t>
            </a:r>
          </a:p>
          <a:p>
            <a:pPr algn="r"/>
            <a:r>
              <a:rPr lang="en-GB" sz="1400">
                <a:latin typeface="Comic Sans MS" pitchFamily="66" charset="0"/>
              </a:rPr>
              <a:t>o hoci?</a:t>
            </a:r>
          </a:p>
        </p:txBody>
      </p:sp>
      <p:sp>
        <p:nvSpPr>
          <p:cNvPr id="10254" name="TextBox 37"/>
          <p:cNvSpPr txBox="1">
            <a:spLocks noChangeArrowheads="1"/>
          </p:cNvSpPr>
          <p:nvPr/>
        </p:nvSpPr>
        <p:spPr bwMode="auto">
          <a:xfrm>
            <a:off x="1547813" y="3357563"/>
            <a:ext cx="1524000" cy="7381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r"/>
            <a:r>
              <a:rPr lang="en-GB" sz="1400">
                <a:latin typeface="Comic Sans MS" pitchFamily="66" charset="0"/>
              </a:rPr>
              <a:t>Ydy Robert</a:t>
            </a:r>
          </a:p>
          <a:p>
            <a:pPr algn="r"/>
            <a:r>
              <a:rPr lang="en-GB" sz="1400">
                <a:latin typeface="Comic Sans MS" pitchFamily="66" charset="0"/>
              </a:rPr>
              <a:t>yn y</a:t>
            </a:r>
          </a:p>
          <a:p>
            <a:pPr algn="r"/>
            <a:r>
              <a:rPr lang="en-GB" sz="1400">
                <a:latin typeface="Comic Sans MS" pitchFamily="66" charset="0"/>
              </a:rPr>
              <a:t>caffi?</a:t>
            </a:r>
          </a:p>
        </p:txBody>
      </p:sp>
      <p:sp>
        <p:nvSpPr>
          <p:cNvPr id="10255" name="TextBox 35"/>
          <p:cNvSpPr txBox="1">
            <a:spLocks noChangeArrowheads="1"/>
          </p:cNvSpPr>
          <p:nvPr/>
        </p:nvSpPr>
        <p:spPr bwMode="auto">
          <a:xfrm>
            <a:off x="6059488" y="2781300"/>
            <a:ext cx="1347787" cy="522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1400">
                <a:latin typeface="Comic Sans MS" pitchFamily="66" charset="0"/>
              </a:rPr>
              <a:t>Pwy ydy </a:t>
            </a:r>
          </a:p>
          <a:p>
            <a:r>
              <a:rPr lang="en-GB" sz="1400">
                <a:latin typeface="Comic Sans MS" pitchFamily="66" charset="0"/>
              </a:rPr>
              <a:t>awdur y llyfr?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266" name="Group 3"/>
          <p:cNvGrpSpPr>
            <a:grpSpLocks/>
          </p:cNvGrpSpPr>
          <p:nvPr/>
        </p:nvGrpSpPr>
        <p:grpSpPr bwMode="auto">
          <a:xfrm>
            <a:off x="1547813" y="315913"/>
            <a:ext cx="6048375" cy="6049962"/>
            <a:chOff x="2412" y="1038"/>
            <a:chExt cx="6016" cy="6016"/>
          </a:xfrm>
        </p:grpSpPr>
        <p:grpSp>
          <p:nvGrpSpPr>
            <p:cNvPr id="11272" name="Group 4"/>
            <p:cNvGrpSpPr>
              <a:grpSpLocks/>
            </p:cNvGrpSpPr>
            <p:nvPr/>
          </p:nvGrpSpPr>
          <p:grpSpPr bwMode="auto">
            <a:xfrm>
              <a:off x="2412" y="2537"/>
              <a:ext cx="6016" cy="1508"/>
              <a:chOff x="2412" y="2537"/>
              <a:chExt cx="6016" cy="1508"/>
            </a:xfrm>
          </p:grpSpPr>
          <p:sp>
            <p:nvSpPr>
              <p:cNvPr id="11288" name="Rectangle 5"/>
              <p:cNvSpPr>
                <a:spLocks noChangeArrowheads="1"/>
              </p:cNvSpPr>
              <p:nvPr/>
            </p:nvSpPr>
            <p:spPr bwMode="auto">
              <a:xfrm>
                <a:off x="2412" y="2537"/>
                <a:ext cx="1504" cy="1505"/>
              </a:xfrm>
              <a:prstGeom prst="rect">
                <a:avLst/>
              </a:prstGeom>
              <a:solidFill>
                <a:srgbClr val="FFFFFF"/>
              </a:solidFill>
              <a:ln w="9525">
                <a:solidFill>
                  <a:srgbClr val="000000"/>
                </a:solidFill>
                <a:miter lim="800000"/>
                <a:headEnd/>
                <a:tailEnd/>
              </a:ln>
            </p:spPr>
            <p:txBody>
              <a:bodyPr/>
              <a:lstStyle/>
              <a:p>
                <a:r>
                  <a:rPr lang="en-GB">
                    <a:latin typeface="Comic Sans MS" pitchFamily="66" charset="0"/>
                  </a:rPr>
                  <a:t>1</a:t>
                </a:r>
              </a:p>
            </p:txBody>
          </p:sp>
          <p:sp>
            <p:nvSpPr>
              <p:cNvPr id="11289" name="Rectangle 6"/>
              <p:cNvSpPr>
                <a:spLocks noChangeArrowheads="1"/>
              </p:cNvSpPr>
              <p:nvPr/>
            </p:nvSpPr>
            <p:spPr bwMode="auto">
              <a:xfrm>
                <a:off x="3916" y="2537"/>
                <a:ext cx="1505" cy="1505"/>
              </a:xfrm>
              <a:prstGeom prst="rect">
                <a:avLst/>
              </a:prstGeom>
              <a:solidFill>
                <a:srgbClr val="FFFFFF"/>
              </a:solidFill>
              <a:ln w="9525">
                <a:solidFill>
                  <a:srgbClr val="000000"/>
                </a:solidFill>
                <a:miter lim="800000"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1290" name="Rectangle 7"/>
              <p:cNvSpPr>
                <a:spLocks noChangeArrowheads="1"/>
              </p:cNvSpPr>
              <p:nvPr/>
            </p:nvSpPr>
            <p:spPr bwMode="auto">
              <a:xfrm>
                <a:off x="5422" y="2540"/>
                <a:ext cx="1504" cy="1505"/>
              </a:xfrm>
              <a:prstGeom prst="rect">
                <a:avLst/>
              </a:prstGeom>
              <a:solidFill>
                <a:srgbClr val="FFFFFF"/>
              </a:solidFill>
              <a:ln w="9525">
                <a:solidFill>
                  <a:srgbClr val="000000"/>
                </a:solidFill>
                <a:miter lim="800000"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1291" name="Rectangle 8"/>
              <p:cNvSpPr>
                <a:spLocks noChangeArrowheads="1"/>
              </p:cNvSpPr>
              <p:nvPr/>
            </p:nvSpPr>
            <p:spPr bwMode="auto">
              <a:xfrm>
                <a:off x="6924" y="2539"/>
                <a:ext cx="1504" cy="1504"/>
              </a:xfrm>
              <a:prstGeom prst="rect">
                <a:avLst/>
              </a:prstGeom>
              <a:solidFill>
                <a:srgbClr val="FFFFFF"/>
              </a:solidFill>
              <a:ln w="9525">
                <a:solidFill>
                  <a:srgbClr val="000000"/>
                </a:solidFill>
                <a:miter lim="800000"/>
                <a:headEnd/>
                <a:tailEnd/>
              </a:ln>
            </p:spPr>
            <p:txBody>
              <a:bodyPr/>
              <a:lstStyle/>
              <a:p>
                <a:pPr algn="r"/>
                <a:r>
                  <a:rPr lang="en-GB">
                    <a:latin typeface="Comic Sans MS" pitchFamily="66" charset="0"/>
                  </a:rPr>
                  <a:t>4</a:t>
                </a:r>
              </a:p>
            </p:txBody>
          </p:sp>
        </p:grpSp>
        <p:grpSp>
          <p:nvGrpSpPr>
            <p:cNvPr id="11273" name="Group 9"/>
            <p:cNvGrpSpPr>
              <a:grpSpLocks/>
            </p:cNvGrpSpPr>
            <p:nvPr/>
          </p:nvGrpSpPr>
          <p:grpSpPr bwMode="auto">
            <a:xfrm>
              <a:off x="2412" y="4043"/>
              <a:ext cx="6016" cy="1505"/>
              <a:chOff x="2412" y="4043"/>
              <a:chExt cx="6016" cy="1505"/>
            </a:xfrm>
          </p:grpSpPr>
          <p:sp>
            <p:nvSpPr>
              <p:cNvPr id="11284" name="Rectangle 10"/>
              <p:cNvSpPr>
                <a:spLocks noChangeArrowheads="1"/>
              </p:cNvSpPr>
              <p:nvPr/>
            </p:nvSpPr>
            <p:spPr bwMode="auto">
              <a:xfrm>
                <a:off x="2412" y="4043"/>
                <a:ext cx="1504" cy="1505"/>
              </a:xfrm>
              <a:prstGeom prst="rect">
                <a:avLst/>
              </a:prstGeom>
              <a:solidFill>
                <a:srgbClr val="FFFFFF"/>
              </a:solidFill>
              <a:ln w="9525">
                <a:solidFill>
                  <a:srgbClr val="000000"/>
                </a:solidFill>
                <a:miter lim="800000"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  <a:p>
                <a:endParaRPr lang="en-GB"/>
              </a:p>
              <a:p>
                <a:endParaRPr lang="en-GB"/>
              </a:p>
              <a:p>
                <a:endParaRPr lang="en-GB"/>
              </a:p>
              <a:p>
                <a:r>
                  <a:rPr lang="en-GB">
                    <a:latin typeface="Comic Sans MS" pitchFamily="66" charset="0"/>
                  </a:rPr>
                  <a:t>8</a:t>
                </a:r>
              </a:p>
            </p:txBody>
          </p:sp>
          <p:sp>
            <p:nvSpPr>
              <p:cNvPr id="11285" name="Rectangle 11"/>
              <p:cNvSpPr>
                <a:spLocks noChangeArrowheads="1"/>
              </p:cNvSpPr>
              <p:nvPr/>
            </p:nvSpPr>
            <p:spPr bwMode="auto">
              <a:xfrm>
                <a:off x="3916" y="4043"/>
                <a:ext cx="1505" cy="1505"/>
              </a:xfrm>
              <a:prstGeom prst="rect">
                <a:avLst/>
              </a:prstGeom>
              <a:solidFill>
                <a:srgbClr val="FFFFFF"/>
              </a:solidFill>
              <a:ln w="9525">
                <a:solidFill>
                  <a:srgbClr val="000000"/>
                </a:solidFill>
                <a:miter lim="800000"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1286" name="Rectangle 12"/>
              <p:cNvSpPr>
                <a:spLocks noChangeArrowheads="1"/>
              </p:cNvSpPr>
              <p:nvPr/>
            </p:nvSpPr>
            <p:spPr bwMode="auto">
              <a:xfrm>
                <a:off x="5422" y="4043"/>
                <a:ext cx="1504" cy="1505"/>
              </a:xfrm>
              <a:prstGeom prst="rect">
                <a:avLst/>
              </a:prstGeom>
              <a:solidFill>
                <a:srgbClr val="FFFFFF"/>
              </a:solidFill>
              <a:ln w="9525">
                <a:solidFill>
                  <a:srgbClr val="000000"/>
                </a:solidFill>
                <a:miter lim="800000"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1287" name="Rectangle 13"/>
              <p:cNvSpPr>
                <a:spLocks noChangeArrowheads="1"/>
              </p:cNvSpPr>
              <p:nvPr/>
            </p:nvSpPr>
            <p:spPr bwMode="auto">
              <a:xfrm>
                <a:off x="6924" y="4044"/>
                <a:ext cx="1504" cy="1504"/>
              </a:xfrm>
              <a:prstGeom prst="rect">
                <a:avLst/>
              </a:prstGeom>
              <a:solidFill>
                <a:srgbClr val="FFFFFF"/>
              </a:solidFill>
              <a:ln w="9525">
                <a:solidFill>
                  <a:srgbClr val="000000"/>
                </a:solidFill>
                <a:miter lim="800000"/>
                <a:headEnd/>
                <a:tailEnd/>
              </a:ln>
            </p:spPr>
            <p:txBody>
              <a:bodyPr/>
              <a:lstStyle/>
              <a:p>
                <a:pPr algn="r"/>
                <a:endParaRPr lang="en-GB"/>
              </a:p>
              <a:p>
                <a:pPr algn="r"/>
                <a:endParaRPr lang="en-GB"/>
              </a:p>
              <a:p>
                <a:pPr algn="r"/>
                <a:endParaRPr lang="en-GB"/>
              </a:p>
              <a:p>
                <a:pPr algn="r"/>
                <a:endParaRPr lang="en-GB"/>
              </a:p>
              <a:p>
                <a:pPr algn="r"/>
                <a:r>
                  <a:rPr lang="en-GB">
                    <a:latin typeface="Comic Sans MS" pitchFamily="66" charset="0"/>
                  </a:rPr>
                  <a:t>5</a:t>
                </a:r>
              </a:p>
            </p:txBody>
          </p:sp>
        </p:grpSp>
        <p:grpSp>
          <p:nvGrpSpPr>
            <p:cNvPr id="11274" name="Group 14"/>
            <p:cNvGrpSpPr>
              <a:grpSpLocks/>
            </p:cNvGrpSpPr>
            <p:nvPr/>
          </p:nvGrpSpPr>
          <p:grpSpPr bwMode="auto">
            <a:xfrm>
              <a:off x="2412" y="1038"/>
              <a:ext cx="6016" cy="1505"/>
              <a:chOff x="2412" y="1038"/>
              <a:chExt cx="6016" cy="1505"/>
            </a:xfrm>
          </p:grpSpPr>
          <p:sp>
            <p:nvSpPr>
              <p:cNvPr id="11280" name="Rectangle 15"/>
              <p:cNvSpPr>
                <a:spLocks noChangeArrowheads="1"/>
              </p:cNvSpPr>
              <p:nvPr/>
            </p:nvSpPr>
            <p:spPr bwMode="auto">
              <a:xfrm>
                <a:off x="2412" y="1038"/>
                <a:ext cx="1504" cy="1505"/>
              </a:xfrm>
              <a:prstGeom prst="rect">
                <a:avLst/>
              </a:prstGeom>
              <a:solidFill>
                <a:srgbClr val="FF0000"/>
              </a:solidFill>
              <a:ln w="9525">
                <a:solidFill>
                  <a:srgbClr val="000000"/>
                </a:solidFill>
                <a:miter lim="800000"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1281" name="Rectangle 16"/>
              <p:cNvSpPr>
                <a:spLocks noChangeArrowheads="1"/>
              </p:cNvSpPr>
              <p:nvPr/>
            </p:nvSpPr>
            <p:spPr bwMode="auto">
              <a:xfrm>
                <a:off x="3916" y="1038"/>
                <a:ext cx="1505" cy="1505"/>
              </a:xfrm>
              <a:prstGeom prst="rect">
                <a:avLst/>
              </a:prstGeom>
              <a:solidFill>
                <a:srgbClr val="FFFFFF"/>
              </a:solidFill>
              <a:ln w="9525">
                <a:solidFill>
                  <a:srgbClr val="000000"/>
                </a:solidFill>
                <a:miter lim="800000"/>
                <a:headEnd/>
                <a:tailEnd/>
              </a:ln>
            </p:spPr>
            <p:txBody>
              <a:bodyPr/>
              <a:lstStyle/>
              <a:p>
                <a:r>
                  <a:rPr lang="en-GB">
                    <a:latin typeface="Comic Sans MS" pitchFamily="66" charset="0"/>
                  </a:rPr>
                  <a:t>2</a:t>
                </a:r>
              </a:p>
              <a:p>
                <a:endParaRPr lang="en-GB"/>
              </a:p>
              <a:p>
                <a:r>
                  <a:rPr lang="en-GB"/>
                  <a:t>	</a:t>
                </a:r>
              </a:p>
              <a:p>
                <a:r>
                  <a:rPr lang="en-GB"/>
                  <a:t>         </a:t>
                </a:r>
                <a:endParaRPr lang="en-GB" sz="1400"/>
              </a:p>
            </p:txBody>
          </p:sp>
          <p:sp>
            <p:nvSpPr>
              <p:cNvPr id="11282" name="Rectangle 17"/>
              <p:cNvSpPr>
                <a:spLocks noChangeArrowheads="1"/>
              </p:cNvSpPr>
              <p:nvPr/>
            </p:nvSpPr>
            <p:spPr bwMode="auto">
              <a:xfrm>
                <a:off x="5420" y="1038"/>
                <a:ext cx="1504" cy="1505"/>
              </a:xfrm>
              <a:prstGeom prst="rect">
                <a:avLst/>
              </a:prstGeom>
              <a:solidFill>
                <a:srgbClr val="FFFFFF"/>
              </a:solidFill>
              <a:ln w="9525">
                <a:solidFill>
                  <a:srgbClr val="000000"/>
                </a:solidFill>
                <a:miter lim="800000"/>
                <a:headEnd/>
                <a:tailEnd/>
              </a:ln>
            </p:spPr>
            <p:txBody>
              <a:bodyPr/>
              <a:lstStyle/>
              <a:p>
                <a:pPr algn="r"/>
                <a:r>
                  <a:rPr lang="en-GB">
                    <a:latin typeface="Comic Sans MS" pitchFamily="66" charset="0"/>
                  </a:rPr>
                  <a:t>3</a:t>
                </a:r>
              </a:p>
              <a:p>
                <a:pPr algn="r"/>
                <a:endParaRPr lang="en-GB"/>
              </a:p>
              <a:p>
                <a:pPr algn="r"/>
                <a:endParaRPr lang="en-GB" sz="1400"/>
              </a:p>
            </p:txBody>
          </p:sp>
          <p:sp>
            <p:nvSpPr>
              <p:cNvPr id="11283" name="Rectangle 18"/>
              <p:cNvSpPr>
                <a:spLocks noChangeArrowheads="1"/>
              </p:cNvSpPr>
              <p:nvPr/>
            </p:nvSpPr>
            <p:spPr bwMode="auto">
              <a:xfrm>
                <a:off x="6924" y="1038"/>
                <a:ext cx="1504" cy="1504"/>
              </a:xfrm>
              <a:prstGeom prst="rect">
                <a:avLst/>
              </a:prstGeom>
              <a:solidFill>
                <a:srgbClr val="FFFF00"/>
              </a:solidFill>
              <a:ln w="9525">
                <a:solidFill>
                  <a:srgbClr val="000000"/>
                </a:solidFill>
                <a:miter lim="800000"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</p:grpSp>
        <p:grpSp>
          <p:nvGrpSpPr>
            <p:cNvPr id="11275" name="Group 19"/>
            <p:cNvGrpSpPr>
              <a:grpSpLocks/>
            </p:cNvGrpSpPr>
            <p:nvPr/>
          </p:nvGrpSpPr>
          <p:grpSpPr bwMode="auto">
            <a:xfrm>
              <a:off x="2412" y="5549"/>
              <a:ext cx="6016" cy="1505"/>
              <a:chOff x="2412" y="5549"/>
              <a:chExt cx="6016" cy="1505"/>
            </a:xfrm>
          </p:grpSpPr>
          <p:sp>
            <p:nvSpPr>
              <p:cNvPr id="11276" name="Rectangle 20"/>
              <p:cNvSpPr>
                <a:spLocks noChangeArrowheads="1"/>
              </p:cNvSpPr>
              <p:nvPr/>
            </p:nvSpPr>
            <p:spPr bwMode="auto">
              <a:xfrm>
                <a:off x="2412" y="5549"/>
                <a:ext cx="1504" cy="1505"/>
              </a:xfrm>
              <a:prstGeom prst="rect">
                <a:avLst/>
              </a:prstGeom>
              <a:solidFill>
                <a:srgbClr val="00B050"/>
              </a:solidFill>
              <a:ln w="9525">
                <a:solidFill>
                  <a:srgbClr val="000000"/>
                </a:solidFill>
                <a:miter lim="800000"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1277" name="Rectangle 21"/>
              <p:cNvSpPr>
                <a:spLocks noChangeArrowheads="1"/>
              </p:cNvSpPr>
              <p:nvPr/>
            </p:nvSpPr>
            <p:spPr bwMode="auto">
              <a:xfrm>
                <a:off x="3916" y="5549"/>
                <a:ext cx="1505" cy="1505"/>
              </a:xfrm>
              <a:prstGeom prst="rect">
                <a:avLst/>
              </a:prstGeom>
              <a:solidFill>
                <a:srgbClr val="FFFFFF"/>
              </a:solidFill>
              <a:ln w="9525">
                <a:solidFill>
                  <a:srgbClr val="000000"/>
                </a:solidFill>
                <a:miter lim="800000"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  <a:p>
                <a:endParaRPr lang="en-GB"/>
              </a:p>
              <a:p>
                <a:endParaRPr lang="en-GB"/>
              </a:p>
              <a:p>
                <a:endParaRPr lang="en-GB"/>
              </a:p>
              <a:p>
                <a:r>
                  <a:rPr lang="en-GB">
                    <a:latin typeface="Comic Sans MS" pitchFamily="66" charset="0"/>
                  </a:rPr>
                  <a:t>7</a:t>
                </a:r>
              </a:p>
            </p:txBody>
          </p:sp>
          <p:sp>
            <p:nvSpPr>
              <p:cNvPr id="11278" name="Rectangle 22"/>
              <p:cNvSpPr>
                <a:spLocks noChangeArrowheads="1"/>
              </p:cNvSpPr>
              <p:nvPr/>
            </p:nvSpPr>
            <p:spPr bwMode="auto">
              <a:xfrm>
                <a:off x="5422" y="5549"/>
                <a:ext cx="1504" cy="1505"/>
              </a:xfrm>
              <a:prstGeom prst="rect">
                <a:avLst/>
              </a:prstGeom>
              <a:solidFill>
                <a:srgbClr val="FFFFFF"/>
              </a:solidFill>
              <a:ln w="9525">
                <a:solidFill>
                  <a:srgbClr val="000000"/>
                </a:solidFill>
                <a:miter lim="800000"/>
                <a:headEnd/>
                <a:tailEnd/>
              </a:ln>
            </p:spPr>
            <p:txBody>
              <a:bodyPr/>
              <a:lstStyle/>
              <a:p>
                <a:pPr algn="r"/>
                <a:endParaRPr lang="en-GB"/>
              </a:p>
              <a:p>
                <a:pPr algn="r"/>
                <a:endParaRPr lang="en-GB"/>
              </a:p>
              <a:p>
                <a:pPr algn="r"/>
                <a:endParaRPr lang="en-GB"/>
              </a:p>
              <a:p>
                <a:pPr algn="r"/>
                <a:endParaRPr lang="en-GB"/>
              </a:p>
              <a:p>
                <a:pPr algn="r"/>
                <a:r>
                  <a:rPr lang="en-GB">
                    <a:latin typeface="Comic Sans MS" pitchFamily="66" charset="0"/>
                  </a:rPr>
                  <a:t>6</a:t>
                </a:r>
              </a:p>
            </p:txBody>
          </p:sp>
          <p:sp>
            <p:nvSpPr>
              <p:cNvPr id="11279" name="Rectangle 23"/>
              <p:cNvSpPr>
                <a:spLocks noChangeArrowheads="1"/>
              </p:cNvSpPr>
              <p:nvPr/>
            </p:nvSpPr>
            <p:spPr bwMode="auto">
              <a:xfrm>
                <a:off x="6924" y="5550"/>
                <a:ext cx="1504" cy="1504"/>
              </a:xfrm>
              <a:prstGeom prst="rect">
                <a:avLst/>
              </a:prstGeom>
              <a:solidFill>
                <a:srgbClr val="00B0F0"/>
              </a:solidFill>
              <a:ln w="9525">
                <a:solidFill>
                  <a:srgbClr val="000000"/>
                </a:solidFill>
                <a:miter lim="800000"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</p:grpSp>
      </p:grpSp>
      <p:sp>
        <p:nvSpPr>
          <p:cNvPr id="11267" name="Rectangle 24"/>
          <p:cNvSpPr>
            <a:spLocks noChangeArrowheads="1"/>
          </p:cNvSpPr>
          <p:nvPr/>
        </p:nvSpPr>
        <p:spPr bwMode="auto">
          <a:xfrm rot="2700000">
            <a:off x="2444750" y="1208088"/>
            <a:ext cx="4268787" cy="42687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en-US"/>
          </a:p>
        </p:txBody>
      </p:sp>
      <p:sp>
        <p:nvSpPr>
          <p:cNvPr id="11268" name="TextBox 30"/>
          <p:cNvSpPr txBox="1">
            <a:spLocks noChangeArrowheads="1"/>
          </p:cNvSpPr>
          <p:nvPr/>
        </p:nvSpPr>
        <p:spPr bwMode="auto">
          <a:xfrm>
            <a:off x="1793875" y="765175"/>
            <a:ext cx="1060450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3200">
                <a:latin typeface="Comic Sans MS" pitchFamily="66" charset="0"/>
              </a:rPr>
              <a:t>coch</a:t>
            </a:r>
          </a:p>
        </p:txBody>
      </p:sp>
      <p:sp>
        <p:nvSpPr>
          <p:cNvPr id="11269" name="TextBox 31"/>
          <p:cNvSpPr txBox="1">
            <a:spLocks noChangeArrowheads="1"/>
          </p:cNvSpPr>
          <p:nvPr/>
        </p:nvSpPr>
        <p:spPr bwMode="auto">
          <a:xfrm>
            <a:off x="6227763" y="765175"/>
            <a:ext cx="1277937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3200">
                <a:latin typeface="Comic Sans MS" pitchFamily="66" charset="0"/>
              </a:rPr>
              <a:t>melyn</a:t>
            </a:r>
          </a:p>
        </p:txBody>
      </p:sp>
      <p:sp>
        <p:nvSpPr>
          <p:cNvPr id="11270" name="TextBox 32"/>
          <p:cNvSpPr txBox="1">
            <a:spLocks noChangeArrowheads="1"/>
          </p:cNvSpPr>
          <p:nvPr/>
        </p:nvSpPr>
        <p:spPr bwMode="auto">
          <a:xfrm>
            <a:off x="1547813" y="5300663"/>
            <a:ext cx="1574800" cy="5857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3200">
                <a:latin typeface="Comic Sans MS" pitchFamily="66" charset="0"/>
              </a:rPr>
              <a:t>gwyrdd</a:t>
            </a:r>
          </a:p>
        </p:txBody>
      </p:sp>
      <p:sp>
        <p:nvSpPr>
          <p:cNvPr id="11271" name="TextBox 33"/>
          <p:cNvSpPr txBox="1">
            <a:spLocks noChangeArrowheads="1"/>
          </p:cNvSpPr>
          <p:nvPr/>
        </p:nvSpPr>
        <p:spPr bwMode="auto">
          <a:xfrm>
            <a:off x="6372225" y="5300663"/>
            <a:ext cx="936625" cy="5857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3200">
                <a:latin typeface="Comic Sans MS" pitchFamily="66" charset="0"/>
              </a:rPr>
              <a:t>glas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20"/>
          <p:cNvSpPr>
            <a:spLocks noChangeArrowheads="1"/>
          </p:cNvSpPr>
          <p:nvPr/>
        </p:nvSpPr>
        <p:spPr bwMode="auto">
          <a:xfrm>
            <a:off x="92075" y="6342063"/>
            <a:ext cx="8936038" cy="484187"/>
          </a:xfrm>
          <a:prstGeom prst="rect">
            <a:avLst/>
          </a:prstGeom>
          <a:solidFill>
            <a:srgbClr val="0099FF"/>
          </a:solidFill>
          <a:ln w="2857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eaLnBrk="1" hangingPunct="1"/>
            <a:endParaRPr lang="en-US" altLang="en-US"/>
          </a:p>
        </p:txBody>
      </p:sp>
      <p:sp>
        <p:nvSpPr>
          <p:cNvPr id="2" name="Rectangle 35"/>
          <p:cNvSpPr>
            <a:spLocks noChangeArrowheads="1"/>
          </p:cNvSpPr>
          <p:nvPr/>
        </p:nvSpPr>
        <p:spPr bwMode="auto">
          <a:xfrm>
            <a:off x="3617913" y="109538"/>
            <a:ext cx="3997325" cy="893762"/>
          </a:xfrm>
          <a:prstGeom prst="rect">
            <a:avLst/>
          </a:prstGeom>
          <a:solidFill>
            <a:srgbClr val="FFFF00"/>
          </a:solidFill>
          <a:ln w="2857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eaLnBrk="1" hangingPunct="1"/>
            <a:endParaRPr lang="en-US" altLang="en-US"/>
          </a:p>
        </p:txBody>
      </p:sp>
      <p:sp>
        <p:nvSpPr>
          <p:cNvPr id="3" name="AutoShape 19"/>
          <p:cNvSpPr>
            <a:spLocks noChangeArrowheads="1"/>
          </p:cNvSpPr>
          <p:nvPr/>
        </p:nvSpPr>
        <p:spPr bwMode="auto">
          <a:xfrm>
            <a:off x="177800" y="0"/>
            <a:ext cx="3025775" cy="1152525"/>
          </a:xfrm>
          <a:prstGeom prst="wedgeEllipseCallout">
            <a:avLst>
              <a:gd name="adj1" fmla="val -52216"/>
              <a:gd name="adj2" fmla="val 55931"/>
            </a:avLst>
          </a:prstGeom>
          <a:solidFill>
            <a:schemeClr val="accent1"/>
          </a:solidFill>
          <a:ln w="19050">
            <a:solidFill>
              <a:schemeClr val="tx1"/>
            </a:solidFill>
            <a:miter lim="800000"/>
            <a:headEnd/>
            <a:tailEnd/>
          </a:ln>
          <a:effectLst/>
          <a:extLst/>
        </p:spPr>
        <p:txBody>
          <a:bodyPr/>
          <a:lstStyle/>
          <a:p>
            <a:pPr algn="ctr" eaLnBrk="1" hangingPunct="1">
              <a:defRPr/>
            </a:pPr>
            <a:r>
              <a:rPr lang="en-GB" altLang="en-US" sz="1400" b="1" dirty="0">
                <a:latin typeface="Comic Sans MS" panose="030F0702030302020204" pitchFamily="66" charset="0"/>
                <a:cs typeface="Arial" panose="020B0604020202020204" pitchFamily="34" charset="0"/>
              </a:rPr>
              <a:t>Beth </a:t>
            </a:r>
            <a:r>
              <a:rPr lang="en-GB" altLang="en-US" sz="1400" b="1" dirty="0" err="1">
                <a:latin typeface="Comic Sans MS" panose="030F0702030302020204" pitchFamily="66" charset="0"/>
                <a:cs typeface="Arial" panose="020B0604020202020204" pitchFamily="34" charset="0"/>
              </a:rPr>
              <a:t>ddarllenaist</a:t>
            </a:r>
            <a:r>
              <a:rPr lang="en-GB" altLang="en-US" sz="1400" b="1" dirty="0"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GB" altLang="en-US" sz="1400" b="1" dirty="0" err="1">
                <a:latin typeface="Comic Sans MS" panose="030F0702030302020204" pitchFamily="66" charset="0"/>
                <a:cs typeface="Arial" panose="020B0604020202020204" pitchFamily="34" charset="0"/>
              </a:rPr>
              <a:t>ti</a:t>
            </a:r>
            <a:r>
              <a:rPr lang="en-GB" altLang="en-US" sz="1400" b="1" dirty="0">
                <a:latin typeface="Comic Sans MS" panose="030F0702030302020204" pitchFamily="66" charset="0"/>
                <a:cs typeface="Arial" panose="020B0604020202020204" pitchFamily="34" charset="0"/>
              </a:rPr>
              <a:t>?</a:t>
            </a:r>
            <a:r>
              <a:rPr lang="en-GB" altLang="en-US" sz="1400" b="1" i="1" dirty="0">
                <a:solidFill>
                  <a:srgbClr val="FF330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</a:p>
          <a:p>
            <a:pPr algn="ctr" eaLnBrk="1" hangingPunct="1">
              <a:defRPr/>
            </a:pPr>
            <a:r>
              <a:rPr lang="en-GB" altLang="en-US" sz="1400" b="1" i="1" dirty="0">
                <a:solidFill>
                  <a:srgbClr val="FF330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What did you read?</a:t>
            </a:r>
          </a:p>
          <a:p>
            <a:pPr algn="ctr" eaLnBrk="1" hangingPunct="1">
              <a:defRPr/>
            </a:pPr>
            <a:r>
              <a:rPr lang="en-GB" altLang="en-US" sz="1400" b="1" dirty="0">
                <a:solidFill>
                  <a:schemeClr val="accent6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Darllenais </a:t>
            </a:r>
            <a:r>
              <a:rPr lang="en-GB" altLang="en-US" sz="1400" b="1" dirty="0" err="1">
                <a:solidFill>
                  <a:schemeClr val="accent6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i</a:t>
            </a:r>
            <a:r>
              <a:rPr lang="en-GB" altLang="en-US" sz="1400" b="1" dirty="0">
                <a:solidFill>
                  <a:schemeClr val="accent6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...</a:t>
            </a:r>
          </a:p>
          <a:p>
            <a:pPr algn="ctr" eaLnBrk="1" hangingPunct="1">
              <a:defRPr/>
            </a:pPr>
            <a:endParaRPr lang="en-GB" altLang="en-US" sz="1200" b="1" dirty="0">
              <a:solidFill>
                <a:schemeClr val="accent6"/>
              </a:solidFill>
              <a:latin typeface="Comic Sans MS" panose="030F0702030302020204" pitchFamily="66" charset="0"/>
              <a:cs typeface="Arial" panose="020B0604020202020204" pitchFamily="34" charset="0"/>
            </a:endParaRPr>
          </a:p>
        </p:txBody>
      </p:sp>
      <p:sp>
        <p:nvSpPr>
          <p:cNvPr id="4" name="Text Box 34"/>
          <p:cNvSpPr txBox="1">
            <a:spLocks noChangeArrowheads="1"/>
          </p:cNvSpPr>
          <p:nvPr/>
        </p:nvSpPr>
        <p:spPr bwMode="auto">
          <a:xfrm>
            <a:off x="3578225" y="120650"/>
            <a:ext cx="3857625" cy="83185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>
            <a:spAutoFit/>
          </a:bodyPr>
          <a:lstStyle/>
          <a:p>
            <a:pPr eaLnBrk="1" hangingPunct="1">
              <a:spcBef>
                <a:spcPct val="50000"/>
              </a:spcBef>
              <a:defRPr/>
            </a:pPr>
            <a:r>
              <a:rPr lang="en-GB" altLang="en-US" sz="1200" b="1" dirty="0">
                <a:latin typeface="Comic Sans MS" panose="030F0702030302020204" pitchFamily="66" charset="0"/>
                <a:cs typeface="Arial" panose="020B0604020202020204" pitchFamily="34" charset="0"/>
              </a:rPr>
              <a:t>Beth </a:t>
            </a:r>
            <a:r>
              <a:rPr lang="en-GB" altLang="en-US" sz="1200" b="1" dirty="0" err="1">
                <a:latin typeface="Comic Sans MS" panose="030F0702030302020204" pitchFamily="66" charset="0"/>
                <a:cs typeface="Arial" panose="020B0604020202020204" pitchFamily="34" charset="0"/>
              </a:rPr>
              <a:t>wyt</a:t>
            </a:r>
            <a:r>
              <a:rPr lang="en-GB" altLang="en-US" sz="1200" b="1" dirty="0"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GB" altLang="en-US" sz="1200" b="1" dirty="0" err="1">
                <a:latin typeface="Comic Sans MS" panose="030F0702030302020204" pitchFamily="66" charset="0"/>
                <a:cs typeface="Arial" panose="020B0604020202020204" pitchFamily="34" charset="0"/>
              </a:rPr>
              <a:t>ti’n</a:t>
            </a:r>
            <a:r>
              <a:rPr lang="en-GB" altLang="en-US" sz="1200" b="1" dirty="0"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GB" altLang="en-US" sz="1200" b="1" dirty="0" err="1">
                <a:latin typeface="Comic Sans MS" panose="030F0702030302020204" pitchFamily="66" charset="0"/>
                <a:cs typeface="Arial" panose="020B0604020202020204" pitchFamily="34" charset="0"/>
              </a:rPr>
              <a:t>feddwl</a:t>
            </a:r>
            <a:r>
              <a:rPr lang="en-GB" altLang="en-US" sz="1200" b="1" dirty="0"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GB" altLang="en-US" sz="1200" b="1" dirty="0" err="1">
                <a:latin typeface="Comic Sans MS" panose="030F0702030302020204" pitchFamily="66" charset="0"/>
                <a:cs typeface="Arial" panose="020B0604020202020204" pitchFamily="34" charset="0"/>
              </a:rPr>
              <a:t>o’r</a:t>
            </a:r>
            <a:r>
              <a:rPr lang="en-GB" altLang="en-US" sz="1200" b="1" dirty="0"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GB" altLang="en-US" sz="1200" b="1" dirty="0" err="1">
                <a:latin typeface="Comic Sans MS" panose="030F0702030302020204" pitchFamily="66" charset="0"/>
                <a:cs typeface="Arial" panose="020B0604020202020204" pitchFamily="34" charset="0"/>
              </a:rPr>
              <a:t>stori</a:t>
            </a:r>
            <a:r>
              <a:rPr lang="en-GB" altLang="en-US" sz="1200" b="1" dirty="0">
                <a:latin typeface="Comic Sans MS" panose="030F0702030302020204" pitchFamily="66" charset="0"/>
                <a:cs typeface="Arial" panose="020B0604020202020204" pitchFamily="34" charset="0"/>
              </a:rPr>
              <a:t>? </a:t>
            </a:r>
          </a:p>
          <a:p>
            <a:pPr eaLnBrk="1" hangingPunct="1">
              <a:spcBef>
                <a:spcPct val="50000"/>
              </a:spcBef>
              <a:defRPr/>
            </a:pPr>
            <a:r>
              <a:rPr lang="en-GB" altLang="en-US" sz="1200" b="1" i="1" dirty="0">
                <a:solidFill>
                  <a:srgbClr val="FF0000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What do you think of the story?</a:t>
            </a:r>
          </a:p>
          <a:p>
            <a:pPr eaLnBrk="1" hangingPunct="1">
              <a:spcBef>
                <a:spcPct val="50000"/>
              </a:spcBef>
              <a:defRPr/>
            </a:pPr>
            <a:r>
              <a:rPr lang="en-GB" altLang="en-US" sz="1200" b="1" dirty="0">
                <a:solidFill>
                  <a:schemeClr val="accent6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Yn </a:t>
            </a:r>
            <a:r>
              <a:rPr lang="en-GB" altLang="en-US" sz="1200" b="1" dirty="0" err="1">
                <a:solidFill>
                  <a:schemeClr val="accent6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fy</a:t>
            </a:r>
            <a:r>
              <a:rPr lang="en-GB" altLang="en-US" sz="1200" b="1" dirty="0">
                <a:solidFill>
                  <a:schemeClr val="accent6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GB" altLang="en-US" sz="1200" b="1" dirty="0" err="1">
                <a:solidFill>
                  <a:schemeClr val="accent6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marn</a:t>
            </a:r>
            <a:r>
              <a:rPr lang="en-GB" altLang="en-US" sz="1200" b="1" dirty="0">
                <a:solidFill>
                  <a:schemeClr val="accent6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GB" altLang="en-US" sz="1200" b="1" dirty="0" err="1">
                <a:solidFill>
                  <a:schemeClr val="accent6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i</a:t>
            </a:r>
            <a:r>
              <a:rPr lang="en-GB" altLang="en-US" sz="1200" b="1" dirty="0">
                <a:solidFill>
                  <a:schemeClr val="accent6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, </a:t>
            </a:r>
            <a:r>
              <a:rPr lang="en-GB" altLang="en-US" sz="1200" b="1" dirty="0" err="1">
                <a:solidFill>
                  <a:schemeClr val="accent6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mae’r</a:t>
            </a:r>
            <a:r>
              <a:rPr lang="en-GB" altLang="en-US" sz="1200" b="1" dirty="0">
                <a:solidFill>
                  <a:schemeClr val="accent6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GB" altLang="en-US" sz="1200" b="1" dirty="0" err="1">
                <a:solidFill>
                  <a:schemeClr val="accent6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stori</a:t>
            </a:r>
            <a:r>
              <a:rPr lang="en-GB" altLang="en-US" sz="1200" b="1" dirty="0">
                <a:solidFill>
                  <a:schemeClr val="accent6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GB" altLang="en-US" sz="1200" b="1" dirty="0" err="1">
                <a:solidFill>
                  <a:schemeClr val="accent6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yn</a:t>
            </a:r>
            <a:r>
              <a:rPr lang="en-GB" altLang="en-US" sz="1200" b="1" dirty="0">
                <a:solidFill>
                  <a:schemeClr val="accent6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 </a:t>
            </a:r>
            <a:r>
              <a:rPr lang="en-GB" altLang="en-US" sz="1200" b="1" u="sng" dirty="0" err="1">
                <a:solidFill>
                  <a:schemeClr val="accent6"/>
                </a:solidFill>
                <a:latin typeface="Comic Sans MS" panose="030F0702030302020204" pitchFamily="66" charset="0"/>
                <a:cs typeface="Arial" panose="020B0604020202020204" pitchFamily="34" charset="0"/>
              </a:rPr>
              <a:t>gyffrous</a:t>
            </a:r>
            <a:endParaRPr lang="en-GB" altLang="en-US" sz="1200" b="1" u="sng" dirty="0">
              <a:solidFill>
                <a:schemeClr val="accent6"/>
              </a:solidFill>
              <a:latin typeface="Comic Sans MS" panose="030F0702030302020204" pitchFamily="66" charset="0"/>
              <a:cs typeface="Arial" panose="020B0604020202020204" pitchFamily="34" charset="0"/>
            </a:endParaRPr>
          </a:p>
        </p:txBody>
      </p:sp>
      <p:sp>
        <p:nvSpPr>
          <p:cNvPr id="5" name="WordArt 23"/>
          <p:cNvSpPr>
            <a:spLocks noChangeArrowheads="1" noChangeShapeType="1" noTextEdit="1"/>
          </p:cNvSpPr>
          <p:nvPr/>
        </p:nvSpPr>
        <p:spPr bwMode="auto">
          <a:xfrm>
            <a:off x="7989888" y="228600"/>
            <a:ext cx="731837" cy="463550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en-GB" sz="3600" kern="10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FF0000"/>
                </a:solidFill>
                <a:latin typeface="Comic Sans MS"/>
              </a:rPr>
              <a:t>Pam?</a:t>
            </a:r>
          </a:p>
        </p:txBody>
      </p:sp>
      <p:sp>
        <p:nvSpPr>
          <p:cNvPr id="6" name="Text Box 19"/>
          <p:cNvSpPr txBox="1">
            <a:spLocks noChangeArrowheads="1"/>
          </p:cNvSpPr>
          <p:nvPr/>
        </p:nvSpPr>
        <p:spPr bwMode="auto">
          <a:xfrm>
            <a:off x="4297363" y="1063625"/>
            <a:ext cx="3563937" cy="1384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>
              <a:spcBef>
                <a:spcPct val="50000"/>
              </a:spcBef>
            </a:pPr>
            <a:r>
              <a:rPr lang="en-GB" altLang="en-US" sz="1200" b="1">
                <a:solidFill>
                  <a:srgbClr val="9900CC"/>
                </a:solidFill>
                <a:latin typeface="Comic Sans MS" pitchFamily="66" charset="0"/>
              </a:rPr>
              <a:t>yn bril/grêt/wîced/cŵl</a:t>
            </a:r>
          </a:p>
          <a:p>
            <a:pPr eaLnBrk="1" hangingPunct="1">
              <a:spcBef>
                <a:spcPct val="50000"/>
              </a:spcBef>
            </a:pPr>
            <a:r>
              <a:rPr lang="en-GB" altLang="en-US" sz="1200" b="1">
                <a:solidFill>
                  <a:srgbClr val="9900CC"/>
                </a:solidFill>
                <a:latin typeface="Comic Sans MS" pitchFamily="66" charset="0"/>
              </a:rPr>
              <a:t>yn ddoniol-</a:t>
            </a:r>
            <a:r>
              <a:rPr lang="en-GB" altLang="en-US" sz="1200" b="1">
                <a:solidFill>
                  <a:srgbClr val="006600"/>
                </a:solidFill>
                <a:latin typeface="Comic Sans MS" pitchFamily="66" charset="0"/>
              </a:rPr>
              <a:t>it’s</a:t>
            </a:r>
            <a:r>
              <a:rPr lang="en-GB" altLang="en-US" sz="1200" b="1">
                <a:solidFill>
                  <a:srgbClr val="9900CC"/>
                </a:solidFill>
                <a:latin typeface="Comic Sans MS" pitchFamily="66" charset="0"/>
              </a:rPr>
              <a:t> </a:t>
            </a:r>
            <a:r>
              <a:rPr lang="en-GB" altLang="en-US" sz="1200" b="1">
                <a:solidFill>
                  <a:srgbClr val="006600"/>
                </a:solidFill>
                <a:latin typeface="Comic Sans MS" pitchFamily="66" charset="0"/>
              </a:rPr>
              <a:t>funny</a:t>
            </a:r>
          </a:p>
          <a:p>
            <a:pPr eaLnBrk="1" hangingPunct="1">
              <a:spcBef>
                <a:spcPct val="50000"/>
              </a:spcBef>
            </a:pPr>
            <a:r>
              <a:rPr lang="en-GB" altLang="en-US" sz="1200" b="1">
                <a:solidFill>
                  <a:srgbClr val="9900CC"/>
                </a:solidFill>
                <a:latin typeface="Comic Sans MS" pitchFamily="66" charset="0"/>
              </a:rPr>
              <a:t>yn ddiddorol-</a:t>
            </a:r>
            <a:r>
              <a:rPr lang="en-GB" altLang="en-US" sz="1200" b="1">
                <a:solidFill>
                  <a:srgbClr val="006600"/>
                </a:solidFill>
                <a:latin typeface="Comic Sans MS" pitchFamily="66" charset="0"/>
              </a:rPr>
              <a:t>it’s</a:t>
            </a:r>
            <a:r>
              <a:rPr lang="en-GB" altLang="en-US" sz="1200" b="1">
                <a:solidFill>
                  <a:srgbClr val="9900CC"/>
                </a:solidFill>
                <a:latin typeface="Comic Sans MS" pitchFamily="66" charset="0"/>
              </a:rPr>
              <a:t> </a:t>
            </a:r>
            <a:r>
              <a:rPr lang="en-GB" altLang="en-US" sz="1200" b="1">
                <a:solidFill>
                  <a:srgbClr val="006600"/>
                </a:solidFill>
                <a:latin typeface="Comic Sans MS" pitchFamily="66" charset="0"/>
              </a:rPr>
              <a:t>interesting</a:t>
            </a:r>
          </a:p>
          <a:p>
            <a:pPr eaLnBrk="1" hangingPunct="1">
              <a:spcBef>
                <a:spcPct val="50000"/>
              </a:spcBef>
            </a:pPr>
            <a:r>
              <a:rPr lang="en-GB" altLang="en-US" sz="1200" b="1">
                <a:solidFill>
                  <a:srgbClr val="9900CC"/>
                </a:solidFill>
                <a:latin typeface="Comic Sans MS" pitchFamily="66" charset="0"/>
              </a:rPr>
              <a:t>yn gyffrous–</a:t>
            </a:r>
            <a:r>
              <a:rPr lang="en-GB" altLang="en-US" sz="1200" b="1">
                <a:solidFill>
                  <a:srgbClr val="006600"/>
                </a:solidFill>
                <a:latin typeface="Comic Sans MS" pitchFamily="66" charset="0"/>
              </a:rPr>
              <a:t>it’s</a:t>
            </a:r>
            <a:r>
              <a:rPr lang="en-GB" altLang="en-US" sz="1200" b="1">
                <a:solidFill>
                  <a:srgbClr val="9900CC"/>
                </a:solidFill>
                <a:latin typeface="Comic Sans MS" pitchFamily="66" charset="0"/>
              </a:rPr>
              <a:t> </a:t>
            </a:r>
            <a:r>
              <a:rPr lang="en-GB" altLang="en-US" sz="1200" b="1">
                <a:solidFill>
                  <a:srgbClr val="006600"/>
                </a:solidFill>
                <a:latin typeface="Comic Sans MS" pitchFamily="66" charset="0"/>
              </a:rPr>
              <a:t>exciting</a:t>
            </a:r>
          </a:p>
          <a:p>
            <a:pPr eaLnBrk="1" hangingPunct="1">
              <a:spcBef>
                <a:spcPct val="50000"/>
              </a:spcBef>
            </a:pPr>
            <a:r>
              <a:rPr lang="en-GB" altLang="en-US" sz="1200" b="1">
                <a:solidFill>
                  <a:srgbClr val="9900CC"/>
                </a:solidFill>
                <a:latin typeface="Comic Sans MS" pitchFamily="66" charset="0"/>
              </a:rPr>
              <a:t>yn hwyl-</a:t>
            </a:r>
            <a:r>
              <a:rPr lang="en-GB" altLang="en-US" sz="1200" b="1">
                <a:solidFill>
                  <a:srgbClr val="006600"/>
                </a:solidFill>
                <a:latin typeface="Comic Sans MS" pitchFamily="66" charset="0"/>
              </a:rPr>
              <a:t>it’s</a:t>
            </a:r>
            <a:r>
              <a:rPr lang="en-GB" altLang="en-US" sz="1200" b="1">
                <a:solidFill>
                  <a:srgbClr val="9900CC"/>
                </a:solidFill>
                <a:latin typeface="Comic Sans MS" pitchFamily="66" charset="0"/>
              </a:rPr>
              <a:t> </a:t>
            </a:r>
            <a:r>
              <a:rPr lang="en-GB" altLang="en-US" sz="1200" b="1">
                <a:solidFill>
                  <a:srgbClr val="006600"/>
                </a:solidFill>
                <a:latin typeface="Comic Sans MS" pitchFamily="66" charset="0"/>
              </a:rPr>
              <a:t>fun</a:t>
            </a:r>
          </a:p>
        </p:txBody>
      </p:sp>
      <p:sp>
        <p:nvSpPr>
          <p:cNvPr id="7" name="Text Box 17"/>
          <p:cNvSpPr txBox="1">
            <a:spLocks noChangeArrowheads="1"/>
          </p:cNvSpPr>
          <p:nvPr/>
        </p:nvSpPr>
        <p:spPr bwMode="auto">
          <a:xfrm>
            <a:off x="6827838" y="1065213"/>
            <a:ext cx="2297112" cy="17541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>
              <a:spcBef>
                <a:spcPct val="50000"/>
              </a:spcBef>
            </a:pPr>
            <a:r>
              <a:rPr lang="en-GB" altLang="en-US" sz="1200" b="1">
                <a:solidFill>
                  <a:srgbClr val="000099"/>
                </a:solidFill>
                <a:latin typeface="Comic Sans MS" pitchFamily="66" charset="0"/>
              </a:rPr>
              <a:t>yn</a:t>
            </a:r>
            <a:r>
              <a:rPr lang="en-GB" altLang="en-US" sz="1200" b="1">
                <a:solidFill>
                  <a:srgbClr val="9900CC"/>
                </a:solidFill>
                <a:latin typeface="Comic Sans MS" pitchFamily="66" charset="0"/>
              </a:rPr>
              <a:t> </a:t>
            </a:r>
            <a:r>
              <a:rPr lang="en-GB" altLang="en-US" sz="1200" b="1">
                <a:solidFill>
                  <a:srgbClr val="000099"/>
                </a:solidFill>
                <a:latin typeface="Comic Sans MS" pitchFamily="66" charset="0"/>
              </a:rPr>
              <a:t>dwp-</a:t>
            </a:r>
            <a:r>
              <a:rPr lang="en-GB" altLang="en-US" sz="1200" b="1">
                <a:solidFill>
                  <a:srgbClr val="006600"/>
                </a:solidFill>
                <a:latin typeface="Comic Sans MS" pitchFamily="66" charset="0"/>
              </a:rPr>
              <a:t>it’s</a:t>
            </a:r>
            <a:r>
              <a:rPr lang="en-GB" altLang="en-US" sz="1200" b="1">
                <a:solidFill>
                  <a:srgbClr val="9900CC"/>
                </a:solidFill>
                <a:latin typeface="Comic Sans MS" pitchFamily="66" charset="0"/>
              </a:rPr>
              <a:t> </a:t>
            </a:r>
            <a:r>
              <a:rPr lang="en-GB" altLang="en-US" sz="1200" b="1">
                <a:solidFill>
                  <a:srgbClr val="006600"/>
                </a:solidFill>
                <a:latin typeface="Comic Sans MS" pitchFamily="66" charset="0"/>
              </a:rPr>
              <a:t>silly</a:t>
            </a:r>
          </a:p>
          <a:p>
            <a:pPr eaLnBrk="1" hangingPunct="1">
              <a:spcBef>
                <a:spcPct val="50000"/>
              </a:spcBef>
            </a:pPr>
            <a:r>
              <a:rPr lang="en-GB" altLang="en-US" sz="1200" b="1">
                <a:solidFill>
                  <a:srgbClr val="000099"/>
                </a:solidFill>
                <a:latin typeface="Comic Sans MS" pitchFamily="66" charset="0"/>
              </a:rPr>
              <a:t>yn ych a fi</a:t>
            </a:r>
          </a:p>
          <a:p>
            <a:pPr eaLnBrk="1" hangingPunct="1">
              <a:spcBef>
                <a:spcPct val="50000"/>
              </a:spcBef>
            </a:pPr>
            <a:r>
              <a:rPr lang="en-GB" altLang="en-US" sz="1200" b="1">
                <a:solidFill>
                  <a:srgbClr val="000099"/>
                </a:solidFill>
                <a:latin typeface="Comic Sans MS" pitchFamily="66" charset="0"/>
              </a:rPr>
              <a:t>yn</a:t>
            </a:r>
            <a:r>
              <a:rPr lang="en-GB" altLang="en-US" sz="1200" b="1">
                <a:solidFill>
                  <a:srgbClr val="9900CC"/>
                </a:solidFill>
                <a:latin typeface="Comic Sans MS" pitchFamily="66" charset="0"/>
              </a:rPr>
              <a:t> </a:t>
            </a:r>
            <a:r>
              <a:rPr lang="en-GB" altLang="en-US" sz="1200" b="1">
                <a:solidFill>
                  <a:srgbClr val="000099"/>
                </a:solidFill>
                <a:latin typeface="Comic Sans MS" pitchFamily="66" charset="0"/>
              </a:rPr>
              <a:t>sbwriel-</a:t>
            </a:r>
            <a:r>
              <a:rPr lang="en-GB" altLang="en-US" sz="1200" b="1">
                <a:solidFill>
                  <a:srgbClr val="006600"/>
                </a:solidFill>
                <a:latin typeface="Comic Sans MS" pitchFamily="66" charset="0"/>
              </a:rPr>
              <a:t>it’s</a:t>
            </a:r>
            <a:r>
              <a:rPr lang="en-GB" altLang="en-US" sz="1200" b="1">
                <a:solidFill>
                  <a:srgbClr val="9900CC"/>
                </a:solidFill>
                <a:latin typeface="Comic Sans MS" pitchFamily="66" charset="0"/>
              </a:rPr>
              <a:t> </a:t>
            </a:r>
            <a:r>
              <a:rPr lang="en-GB" altLang="en-US" sz="1200" b="1">
                <a:solidFill>
                  <a:srgbClr val="006600"/>
                </a:solidFill>
                <a:latin typeface="Comic Sans MS" pitchFamily="66" charset="0"/>
              </a:rPr>
              <a:t>rubbish</a:t>
            </a:r>
          </a:p>
          <a:p>
            <a:pPr eaLnBrk="1" hangingPunct="1">
              <a:spcBef>
                <a:spcPct val="50000"/>
              </a:spcBef>
            </a:pPr>
            <a:r>
              <a:rPr lang="en-GB" altLang="en-US" sz="1200" b="1">
                <a:solidFill>
                  <a:srgbClr val="000099"/>
                </a:solidFill>
                <a:latin typeface="Comic Sans MS" pitchFamily="66" charset="0"/>
              </a:rPr>
              <a:t>yn ofnadwy–</a:t>
            </a:r>
            <a:r>
              <a:rPr lang="en-GB" altLang="en-US" sz="1200" b="1">
                <a:solidFill>
                  <a:srgbClr val="006600"/>
                </a:solidFill>
                <a:latin typeface="Comic Sans MS" pitchFamily="66" charset="0"/>
              </a:rPr>
              <a:t>it’s</a:t>
            </a:r>
            <a:r>
              <a:rPr lang="en-GB" altLang="en-US" sz="1200" b="1">
                <a:solidFill>
                  <a:srgbClr val="9900CC"/>
                </a:solidFill>
                <a:latin typeface="Comic Sans MS" pitchFamily="66" charset="0"/>
              </a:rPr>
              <a:t> </a:t>
            </a:r>
            <a:r>
              <a:rPr lang="en-GB" altLang="en-US" sz="1200" b="1">
                <a:solidFill>
                  <a:srgbClr val="006600"/>
                </a:solidFill>
                <a:latin typeface="Comic Sans MS" pitchFamily="66" charset="0"/>
              </a:rPr>
              <a:t>awful</a:t>
            </a:r>
          </a:p>
          <a:p>
            <a:pPr eaLnBrk="1" hangingPunct="1">
              <a:spcBef>
                <a:spcPct val="50000"/>
              </a:spcBef>
            </a:pPr>
            <a:r>
              <a:rPr lang="en-GB" altLang="en-US" sz="1200" b="1">
                <a:solidFill>
                  <a:srgbClr val="000099"/>
                </a:solidFill>
                <a:latin typeface="Comic Sans MS" pitchFamily="66" charset="0"/>
              </a:rPr>
              <a:t>yn ddiflas-</a:t>
            </a:r>
            <a:r>
              <a:rPr lang="en-GB" altLang="en-US" sz="1200" b="1">
                <a:solidFill>
                  <a:srgbClr val="006600"/>
                </a:solidFill>
                <a:latin typeface="Comic Sans MS" pitchFamily="66" charset="0"/>
              </a:rPr>
              <a:t>it’s</a:t>
            </a:r>
            <a:r>
              <a:rPr lang="en-GB" altLang="en-US" sz="1200" b="1">
                <a:solidFill>
                  <a:srgbClr val="9900CC"/>
                </a:solidFill>
                <a:latin typeface="Comic Sans MS" pitchFamily="66" charset="0"/>
              </a:rPr>
              <a:t> </a:t>
            </a:r>
            <a:r>
              <a:rPr lang="en-GB" altLang="en-US" sz="1200" b="1">
                <a:solidFill>
                  <a:srgbClr val="006600"/>
                </a:solidFill>
                <a:latin typeface="Comic Sans MS" pitchFamily="66" charset="0"/>
              </a:rPr>
              <a:t>boring</a:t>
            </a:r>
          </a:p>
          <a:p>
            <a:pPr eaLnBrk="1" hangingPunct="1">
              <a:spcBef>
                <a:spcPct val="50000"/>
              </a:spcBef>
            </a:pPr>
            <a:endParaRPr lang="en-GB" altLang="en-US" sz="1600" b="1">
              <a:solidFill>
                <a:srgbClr val="9900CC"/>
              </a:solidFill>
              <a:latin typeface="Comic Sans MS" pitchFamily="66" charset="0"/>
            </a:endParaRPr>
          </a:p>
        </p:txBody>
      </p:sp>
      <p:sp>
        <p:nvSpPr>
          <p:cNvPr id="8" name="Rectangle 33"/>
          <p:cNvSpPr>
            <a:spLocks noChangeArrowheads="1"/>
          </p:cNvSpPr>
          <p:nvPr/>
        </p:nvSpPr>
        <p:spPr bwMode="auto">
          <a:xfrm>
            <a:off x="3592513" y="4151313"/>
            <a:ext cx="2447925" cy="1654175"/>
          </a:xfrm>
          <a:prstGeom prst="rect">
            <a:avLst/>
          </a:prstGeom>
          <a:solidFill>
            <a:srgbClr val="FFCCCC"/>
          </a:solidFill>
          <a:ln w="2857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eaLnBrk="1" hangingPunct="1"/>
            <a:endParaRPr lang="en-US" altLang="en-US"/>
          </a:p>
        </p:txBody>
      </p:sp>
      <p:sp>
        <p:nvSpPr>
          <p:cNvPr id="9" name="Text Box 32"/>
          <p:cNvSpPr txBox="1">
            <a:spLocks noChangeArrowheads="1"/>
          </p:cNvSpPr>
          <p:nvPr/>
        </p:nvSpPr>
        <p:spPr bwMode="auto">
          <a:xfrm>
            <a:off x="3654425" y="4370388"/>
            <a:ext cx="2305050" cy="1292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en-GB" altLang="en-US" sz="1200" b="1">
                <a:latin typeface="Comic Sans MS" pitchFamily="66" charset="0"/>
              </a:rPr>
              <a:t>Wyt ti’n hoffi…?</a:t>
            </a:r>
          </a:p>
          <a:p>
            <a:pPr eaLnBrk="1" hangingPunct="1">
              <a:spcBef>
                <a:spcPct val="50000"/>
              </a:spcBef>
            </a:pPr>
            <a:r>
              <a:rPr lang="en-GB" altLang="en-US" sz="1200" b="1">
                <a:solidFill>
                  <a:srgbClr val="6600FF"/>
                </a:solidFill>
                <a:latin typeface="Comic Sans MS" pitchFamily="66" charset="0"/>
              </a:rPr>
              <a:t>Ydw, yn fawr iawn/tipyn bach</a:t>
            </a:r>
          </a:p>
          <a:p>
            <a:pPr eaLnBrk="1" hangingPunct="1">
              <a:spcBef>
                <a:spcPct val="50000"/>
              </a:spcBef>
            </a:pPr>
            <a:r>
              <a:rPr lang="en-GB" altLang="en-US" sz="1200" b="1">
                <a:solidFill>
                  <a:srgbClr val="336600"/>
                </a:solidFill>
                <a:latin typeface="Comic Sans MS" pitchFamily="66" charset="0"/>
              </a:rPr>
              <a:t>Nag ydw, mae’n gas ‘da fi</a:t>
            </a:r>
          </a:p>
          <a:p>
            <a:pPr eaLnBrk="1" hangingPunct="1">
              <a:spcBef>
                <a:spcPct val="50000"/>
              </a:spcBef>
            </a:pPr>
            <a:r>
              <a:rPr lang="en-GB" altLang="en-US" sz="1200" b="1">
                <a:solidFill>
                  <a:srgbClr val="336600"/>
                </a:solidFill>
                <a:latin typeface="Comic Sans MS" pitchFamily="66" charset="0"/>
              </a:rPr>
              <a:t>Nag ydw, dim o gwbl</a:t>
            </a:r>
          </a:p>
        </p:txBody>
      </p:sp>
      <p:sp>
        <p:nvSpPr>
          <p:cNvPr id="10" name="Rectangle 3"/>
          <p:cNvSpPr>
            <a:spLocks noChangeArrowheads="1"/>
          </p:cNvSpPr>
          <p:nvPr/>
        </p:nvSpPr>
        <p:spPr bwMode="auto">
          <a:xfrm>
            <a:off x="0" y="1412875"/>
            <a:ext cx="4032250" cy="1439863"/>
          </a:xfrm>
          <a:prstGeom prst="rect">
            <a:avLst/>
          </a:prstGeom>
          <a:solidFill>
            <a:srgbClr val="CCFFCC"/>
          </a:solidFill>
          <a:ln w="2857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eaLnBrk="1" hangingPunct="1"/>
            <a:endParaRPr lang="en-US" altLang="en-US"/>
          </a:p>
        </p:txBody>
      </p:sp>
      <p:sp>
        <p:nvSpPr>
          <p:cNvPr id="11" name="Rectangle 7"/>
          <p:cNvSpPr>
            <a:spLocks noChangeArrowheads="1"/>
          </p:cNvSpPr>
          <p:nvPr/>
        </p:nvSpPr>
        <p:spPr bwMode="auto">
          <a:xfrm>
            <a:off x="-73025" y="1433513"/>
            <a:ext cx="4038600" cy="13477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 eaLnBrk="1" hangingPunct="1">
              <a:spcBef>
                <a:spcPct val="20000"/>
              </a:spcBef>
              <a:buFontTx/>
              <a:buChar char="•"/>
            </a:pPr>
            <a:r>
              <a:rPr lang="en-GB" altLang="en-US" sz="1200" b="1">
                <a:latin typeface="Comic Sans MS" pitchFamily="66" charset="0"/>
              </a:rPr>
              <a:t>Dw i’n hoffi/mwynhau/dwlu ar… (yn fawr)</a:t>
            </a:r>
          </a:p>
          <a:p>
            <a:pPr marL="342900" indent="-342900" eaLnBrk="1" hangingPunct="1">
              <a:spcBef>
                <a:spcPct val="20000"/>
              </a:spcBef>
              <a:buFontTx/>
              <a:buChar char="•"/>
            </a:pPr>
            <a:r>
              <a:rPr lang="en-GB" altLang="en-US" sz="1200" b="1" i="1">
                <a:solidFill>
                  <a:srgbClr val="FF3300"/>
                </a:solidFill>
                <a:latin typeface="Comic Sans MS" pitchFamily="66" charset="0"/>
              </a:rPr>
              <a:t>I like/enjoy … (a lot)</a:t>
            </a:r>
          </a:p>
          <a:p>
            <a:pPr marL="342900" indent="-342900" eaLnBrk="1" hangingPunct="1">
              <a:spcBef>
                <a:spcPct val="20000"/>
              </a:spcBef>
              <a:buFont typeface="Arial" charset="0"/>
              <a:buChar char="•"/>
            </a:pPr>
            <a:r>
              <a:rPr lang="en-GB" altLang="en-US" sz="1200" b="1">
                <a:latin typeface="Comic Sans MS" pitchFamily="66" charset="0"/>
              </a:rPr>
              <a:t>Dw i ddim yn hoffi/mwynhau … (o gwbl)</a:t>
            </a:r>
          </a:p>
          <a:p>
            <a:pPr marL="342900" indent="-342900" eaLnBrk="1" hangingPunct="1">
              <a:spcBef>
                <a:spcPct val="20000"/>
              </a:spcBef>
              <a:buFontTx/>
              <a:buChar char="•"/>
            </a:pPr>
            <a:r>
              <a:rPr lang="en-GB" altLang="en-US" sz="1200" b="1" i="1">
                <a:solidFill>
                  <a:srgbClr val="FF3300"/>
                </a:solidFill>
                <a:latin typeface="Comic Sans MS" pitchFamily="66" charset="0"/>
              </a:rPr>
              <a:t>I don’t like/enjoy … (at all)</a:t>
            </a:r>
          </a:p>
          <a:p>
            <a:pPr marL="342900" indent="-342900" eaLnBrk="1" hangingPunct="1">
              <a:spcBef>
                <a:spcPct val="20000"/>
              </a:spcBef>
              <a:buFontTx/>
              <a:buChar char="•"/>
            </a:pPr>
            <a:r>
              <a:rPr lang="en-GB" altLang="en-US" sz="1200" b="1">
                <a:latin typeface="Comic Sans MS" pitchFamily="66" charset="0"/>
              </a:rPr>
              <a:t>Mae’n gas ‘da fi ...</a:t>
            </a:r>
          </a:p>
          <a:p>
            <a:pPr marL="342900" indent="-342900" eaLnBrk="1" hangingPunct="1">
              <a:spcBef>
                <a:spcPct val="20000"/>
              </a:spcBef>
              <a:buFontTx/>
              <a:buChar char="•"/>
            </a:pPr>
            <a:r>
              <a:rPr lang="en-GB" altLang="en-US" sz="1200" b="1" i="1">
                <a:solidFill>
                  <a:srgbClr val="FF0000"/>
                </a:solidFill>
                <a:latin typeface="Comic Sans MS" pitchFamily="66" charset="0"/>
              </a:rPr>
              <a:t>I hate ...</a:t>
            </a:r>
          </a:p>
          <a:p>
            <a:pPr marL="342900" indent="-342900" eaLnBrk="1" hangingPunct="1">
              <a:spcBef>
                <a:spcPct val="20000"/>
              </a:spcBef>
              <a:buFontTx/>
              <a:buChar char="•"/>
            </a:pPr>
            <a:endParaRPr lang="en-GB" altLang="en-US" sz="1200" b="1">
              <a:solidFill>
                <a:srgbClr val="FF0000"/>
              </a:solidFill>
              <a:latin typeface="Comic Sans MS" pitchFamily="66" charset="0"/>
            </a:endParaRPr>
          </a:p>
          <a:p>
            <a:pPr marL="342900" indent="-342900" eaLnBrk="1" hangingPunct="1">
              <a:spcBef>
                <a:spcPct val="20000"/>
              </a:spcBef>
              <a:buFontTx/>
              <a:buChar char="•"/>
            </a:pPr>
            <a:endParaRPr lang="en-GB" altLang="en-US" sz="1200" b="1">
              <a:solidFill>
                <a:srgbClr val="FF3300"/>
              </a:solidFill>
              <a:latin typeface="Comic Sans MS" pitchFamily="66" charset="0"/>
            </a:endParaRPr>
          </a:p>
          <a:p>
            <a:pPr marL="342900" indent="-342900" eaLnBrk="1" hangingPunct="1">
              <a:spcBef>
                <a:spcPct val="20000"/>
              </a:spcBef>
              <a:buFontTx/>
              <a:buChar char="•"/>
            </a:pPr>
            <a:endParaRPr lang="en-GB" altLang="en-US" b="1">
              <a:solidFill>
                <a:srgbClr val="FF3300"/>
              </a:solidFill>
              <a:latin typeface="Comic Sans MS" pitchFamily="66" charset="0"/>
            </a:endParaRPr>
          </a:p>
          <a:p>
            <a:pPr marL="342900" indent="-342900" eaLnBrk="1" hangingPunct="1">
              <a:spcBef>
                <a:spcPct val="20000"/>
              </a:spcBef>
              <a:buFontTx/>
              <a:buChar char="•"/>
            </a:pPr>
            <a:endParaRPr lang="en-GB" altLang="en-US">
              <a:latin typeface="Comic Sans MS" pitchFamily="66" charset="0"/>
            </a:endParaRPr>
          </a:p>
          <a:p>
            <a:pPr marL="342900" indent="-342900" eaLnBrk="1" hangingPunct="1">
              <a:spcBef>
                <a:spcPct val="20000"/>
              </a:spcBef>
              <a:buFontTx/>
              <a:buChar char="•"/>
            </a:pPr>
            <a:endParaRPr lang="en-GB" altLang="en-US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12" name="TextBox 11"/>
          <p:cNvSpPr txBox="1">
            <a:spLocks noChangeArrowheads="1"/>
          </p:cNvSpPr>
          <p:nvPr/>
        </p:nvSpPr>
        <p:spPr bwMode="auto">
          <a:xfrm>
            <a:off x="3617913" y="2917825"/>
            <a:ext cx="2392362" cy="708025"/>
          </a:xfrm>
          <a:prstGeom prst="rect">
            <a:avLst/>
          </a:prstGeom>
          <a:solidFill>
            <a:srgbClr val="FFCC00"/>
          </a:solidFill>
          <a:ln w="222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en-GB" altLang="en-US" sz="2000">
                <a:latin typeface="Comic Sans MS" pitchFamily="66" charset="0"/>
              </a:rPr>
              <a:t>Wyt ti wedi mwynhau’r stori?</a:t>
            </a:r>
          </a:p>
        </p:txBody>
      </p:sp>
      <p:sp>
        <p:nvSpPr>
          <p:cNvPr id="13" name="Rectangle 2"/>
          <p:cNvSpPr>
            <a:spLocks noChangeArrowheads="1"/>
          </p:cNvSpPr>
          <p:nvPr/>
        </p:nvSpPr>
        <p:spPr bwMode="auto">
          <a:xfrm>
            <a:off x="25400" y="3168650"/>
            <a:ext cx="3384550" cy="2852738"/>
          </a:xfrm>
          <a:prstGeom prst="rect">
            <a:avLst/>
          </a:prstGeom>
          <a:solidFill>
            <a:srgbClr val="FFCC99"/>
          </a:solidFill>
          <a:ln w="19050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eaLnBrk="1" hangingPunct="1"/>
            <a:endParaRPr lang="en-US" altLang="en-US"/>
          </a:p>
        </p:txBody>
      </p:sp>
      <p:sp>
        <p:nvSpPr>
          <p:cNvPr id="14" name="Rectangle 3"/>
          <p:cNvSpPr>
            <a:spLocks noChangeArrowheads="1"/>
          </p:cNvSpPr>
          <p:nvPr/>
        </p:nvSpPr>
        <p:spPr bwMode="auto">
          <a:xfrm>
            <a:off x="6148388" y="3162300"/>
            <a:ext cx="2879725" cy="2425700"/>
          </a:xfrm>
          <a:prstGeom prst="rect">
            <a:avLst/>
          </a:prstGeom>
          <a:solidFill>
            <a:schemeClr val="accent1"/>
          </a:solidFill>
          <a:ln w="19050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eaLnBrk="1" hangingPunct="1"/>
            <a:endParaRPr lang="en-US" altLang="en-US"/>
          </a:p>
        </p:txBody>
      </p:sp>
      <p:sp>
        <p:nvSpPr>
          <p:cNvPr id="15" name="Rectangle 6"/>
          <p:cNvSpPr txBox="1">
            <a:spLocks noChangeArrowheads="1"/>
          </p:cNvSpPr>
          <p:nvPr/>
        </p:nvSpPr>
        <p:spPr bwMode="auto">
          <a:xfrm>
            <a:off x="6162675" y="3321050"/>
            <a:ext cx="2808288" cy="24114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 eaLnBrk="1" hangingPunct="1">
              <a:lnSpc>
                <a:spcPct val="90000"/>
              </a:lnSpc>
              <a:spcBef>
                <a:spcPct val="20000"/>
              </a:spcBef>
              <a:buFontTx/>
              <a:buChar char="•"/>
            </a:pPr>
            <a:r>
              <a:rPr lang="en-GB" altLang="en-US" sz="1200">
                <a:latin typeface="Comic Sans MS" pitchFamily="66" charset="0"/>
              </a:rPr>
              <a:t>Dydy’r stori ddim yn ddiddorol.</a:t>
            </a:r>
          </a:p>
          <a:p>
            <a:pPr marL="342900" indent="-342900" eaLnBrk="1" hangingPunct="1">
              <a:lnSpc>
                <a:spcPct val="90000"/>
              </a:lnSpc>
              <a:spcBef>
                <a:spcPct val="20000"/>
              </a:spcBef>
              <a:buFontTx/>
              <a:buChar char="•"/>
            </a:pPr>
            <a:r>
              <a:rPr lang="en-GB" altLang="en-US" sz="1200" i="1">
                <a:solidFill>
                  <a:srgbClr val="FF3300"/>
                </a:solidFill>
                <a:latin typeface="Comic Sans MS" pitchFamily="66" charset="0"/>
              </a:rPr>
              <a:t>The story isn’t interesting.</a:t>
            </a:r>
          </a:p>
          <a:p>
            <a:pPr marL="342900" indent="-342900" eaLnBrk="1" hangingPunct="1">
              <a:lnSpc>
                <a:spcPct val="90000"/>
              </a:lnSpc>
              <a:spcBef>
                <a:spcPct val="20000"/>
              </a:spcBef>
              <a:buFontTx/>
              <a:buChar char="•"/>
            </a:pPr>
            <a:endParaRPr lang="en-GB" altLang="en-US" sz="1200">
              <a:solidFill>
                <a:srgbClr val="FF3300"/>
              </a:solidFill>
              <a:latin typeface="Comic Sans MS" pitchFamily="66" charset="0"/>
            </a:endParaRPr>
          </a:p>
          <a:p>
            <a:pPr marL="342900" indent="-342900" eaLnBrk="1" hangingPunct="1">
              <a:lnSpc>
                <a:spcPct val="90000"/>
              </a:lnSpc>
              <a:spcBef>
                <a:spcPct val="20000"/>
              </a:spcBef>
              <a:buFontTx/>
              <a:buChar char="•"/>
            </a:pPr>
            <a:r>
              <a:rPr lang="en-GB" altLang="en-US" sz="1200">
                <a:latin typeface="Comic Sans MS" pitchFamily="66" charset="0"/>
              </a:rPr>
              <a:t>Dw i ddim yn meddwl bod y stori yn dda.</a:t>
            </a:r>
            <a:endParaRPr lang="en-GB" altLang="en-US" sz="1200">
              <a:solidFill>
                <a:srgbClr val="FF3300"/>
              </a:solidFill>
              <a:latin typeface="Comic Sans MS" pitchFamily="66" charset="0"/>
            </a:endParaRPr>
          </a:p>
          <a:p>
            <a:pPr marL="342900" indent="-342900" eaLnBrk="1" hangingPunct="1">
              <a:lnSpc>
                <a:spcPct val="90000"/>
              </a:lnSpc>
              <a:spcBef>
                <a:spcPct val="20000"/>
              </a:spcBef>
              <a:buFontTx/>
              <a:buChar char="•"/>
            </a:pPr>
            <a:r>
              <a:rPr lang="en-GB" altLang="en-US" sz="1200" i="1">
                <a:solidFill>
                  <a:srgbClr val="FF0000"/>
                </a:solidFill>
                <a:latin typeface="Comic Sans MS" pitchFamily="66" charset="0"/>
              </a:rPr>
              <a:t>I don’t think the story is good.</a:t>
            </a:r>
          </a:p>
          <a:p>
            <a:pPr marL="342900" indent="-342900" eaLnBrk="1" hangingPunct="1">
              <a:lnSpc>
                <a:spcPct val="90000"/>
              </a:lnSpc>
              <a:spcBef>
                <a:spcPct val="20000"/>
              </a:spcBef>
              <a:buFontTx/>
              <a:buChar char="•"/>
            </a:pPr>
            <a:endParaRPr lang="en-GB" altLang="en-US" sz="1200" i="1">
              <a:solidFill>
                <a:srgbClr val="FF0000"/>
              </a:solidFill>
              <a:latin typeface="Comic Sans MS" pitchFamily="66" charset="0"/>
            </a:endParaRPr>
          </a:p>
          <a:p>
            <a:pPr marL="342900" indent="-342900" eaLnBrk="1" hangingPunct="1">
              <a:lnSpc>
                <a:spcPct val="90000"/>
              </a:lnSpc>
              <a:spcBef>
                <a:spcPct val="20000"/>
              </a:spcBef>
              <a:buFontTx/>
              <a:buChar char="•"/>
            </a:pPr>
            <a:r>
              <a:rPr lang="en-GB" altLang="en-US" sz="1200">
                <a:latin typeface="Comic Sans MS" pitchFamily="66" charset="0"/>
              </a:rPr>
              <a:t>Dw i ddim yn meddwl bod Cris yn hoffi jwdo.</a:t>
            </a:r>
          </a:p>
          <a:p>
            <a:pPr marL="342900" indent="-342900" eaLnBrk="1" hangingPunct="1">
              <a:lnSpc>
                <a:spcPct val="90000"/>
              </a:lnSpc>
              <a:spcBef>
                <a:spcPct val="20000"/>
              </a:spcBef>
              <a:buFontTx/>
              <a:buChar char="•"/>
            </a:pPr>
            <a:r>
              <a:rPr lang="en-GB" altLang="en-US" sz="1200" i="1">
                <a:solidFill>
                  <a:srgbClr val="FF0000"/>
                </a:solidFill>
                <a:latin typeface="Comic Sans MS" pitchFamily="66" charset="0"/>
              </a:rPr>
              <a:t>I don’t think that Cris likes  doing  jwdo.</a:t>
            </a:r>
          </a:p>
          <a:p>
            <a:pPr marL="342900" indent="-342900" eaLnBrk="1" hangingPunct="1">
              <a:lnSpc>
                <a:spcPct val="90000"/>
              </a:lnSpc>
              <a:spcBef>
                <a:spcPct val="20000"/>
              </a:spcBef>
            </a:pPr>
            <a:endParaRPr lang="en-GB" altLang="en-US">
              <a:solidFill>
                <a:srgbClr val="FF3300"/>
              </a:solidFill>
              <a:latin typeface="Comic Sans MS" pitchFamily="66" charset="0"/>
            </a:endParaRPr>
          </a:p>
          <a:p>
            <a:pPr marL="342900" indent="-342900" eaLnBrk="1" hangingPunct="1">
              <a:lnSpc>
                <a:spcPct val="90000"/>
              </a:lnSpc>
              <a:spcBef>
                <a:spcPct val="20000"/>
              </a:spcBef>
              <a:buFontTx/>
              <a:buChar char="•"/>
            </a:pPr>
            <a:endParaRPr lang="en-GB" altLang="en-US">
              <a:latin typeface="Comic Sans MS" pitchFamily="66" charset="0"/>
            </a:endParaRPr>
          </a:p>
          <a:p>
            <a:pPr marL="342900" indent="-342900" eaLnBrk="1" hangingPunct="1">
              <a:lnSpc>
                <a:spcPct val="90000"/>
              </a:lnSpc>
              <a:spcBef>
                <a:spcPct val="20000"/>
              </a:spcBef>
              <a:buFontTx/>
              <a:buChar char="•"/>
            </a:pPr>
            <a:endParaRPr lang="en-GB" altLang="en-US">
              <a:latin typeface="Comic Sans MS" pitchFamily="66" charset="0"/>
            </a:endParaRPr>
          </a:p>
          <a:p>
            <a:pPr marL="342900" indent="-342900" eaLnBrk="1" hangingPunct="1">
              <a:lnSpc>
                <a:spcPct val="90000"/>
              </a:lnSpc>
              <a:spcBef>
                <a:spcPct val="20000"/>
              </a:spcBef>
              <a:buFontTx/>
              <a:buChar char="•"/>
            </a:pPr>
            <a:endParaRPr lang="en-GB" altLang="en-US" sz="2800">
              <a:latin typeface="Comic Sans MS" pitchFamily="66" charset="0"/>
            </a:endParaRPr>
          </a:p>
        </p:txBody>
      </p:sp>
      <p:sp>
        <p:nvSpPr>
          <p:cNvPr id="16" name="Rectangle 9"/>
          <p:cNvSpPr>
            <a:spLocks noChangeArrowheads="1"/>
          </p:cNvSpPr>
          <p:nvPr/>
        </p:nvSpPr>
        <p:spPr bwMode="auto">
          <a:xfrm>
            <a:off x="0" y="3168650"/>
            <a:ext cx="3419475" cy="24209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 eaLnBrk="1" hangingPunct="1">
              <a:spcBef>
                <a:spcPct val="20000"/>
              </a:spcBef>
              <a:buFontTx/>
              <a:buChar char="•"/>
            </a:pPr>
            <a:r>
              <a:rPr lang="en-GB" altLang="en-US" sz="1200">
                <a:latin typeface="Comic Sans MS" pitchFamily="66" charset="0"/>
              </a:rPr>
              <a:t>Dw i’n meddwl bod y stori yn ddiddorol.</a:t>
            </a:r>
          </a:p>
          <a:p>
            <a:pPr marL="342900" indent="-342900" eaLnBrk="1" hangingPunct="1">
              <a:spcBef>
                <a:spcPct val="20000"/>
              </a:spcBef>
              <a:buFontTx/>
              <a:buChar char="•"/>
            </a:pPr>
            <a:r>
              <a:rPr lang="en-GB" altLang="en-US" sz="1200" i="1">
                <a:solidFill>
                  <a:srgbClr val="FF3300"/>
                </a:solidFill>
                <a:latin typeface="Comic Sans MS" pitchFamily="66" charset="0"/>
              </a:rPr>
              <a:t>I think the story is interesting.</a:t>
            </a:r>
          </a:p>
          <a:p>
            <a:pPr marL="342900" indent="-342900" eaLnBrk="1" hangingPunct="1">
              <a:spcBef>
                <a:spcPct val="20000"/>
              </a:spcBef>
              <a:buFontTx/>
              <a:buChar char="•"/>
            </a:pPr>
            <a:endParaRPr lang="en-GB" altLang="en-US" sz="1200">
              <a:solidFill>
                <a:srgbClr val="FF3300"/>
              </a:solidFill>
              <a:latin typeface="Comic Sans MS" pitchFamily="66" charset="0"/>
            </a:endParaRPr>
          </a:p>
          <a:p>
            <a:pPr marL="342900" indent="-342900" eaLnBrk="1" hangingPunct="1">
              <a:spcBef>
                <a:spcPct val="20000"/>
              </a:spcBef>
              <a:buFontTx/>
              <a:buChar char="•"/>
            </a:pPr>
            <a:r>
              <a:rPr lang="en-GB" altLang="en-US" sz="1200">
                <a:latin typeface="Comic Sans MS" pitchFamily="66" charset="0"/>
              </a:rPr>
              <a:t>Dw i’n meddwl bod y stori yn wych.</a:t>
            </a:r>
          </a:p>
          <a:p>
            <a:pPr marL="342900" indent="-342900" eaLnBrk="1" hangingPunct="1">
              <a:spcBef>
                <a:spcPct val="20000"/>
              </a:spcBef>
              <a:buFontTx/>
              <a:buChar char="•"/>
            </a:pPr>
            <a:r>
              <a:rPr lang="en-GB" altLang="en-US" sz="1200" i="1">
                <a:solidFill>
                  <a:srgbClr val="FF0000"/>
                </a:solidFill>
                <a:latin typeface="Comic Sans MS" pitchFamily="66" charset="0"/>
              </a:rPr>
              <a:t>I think that the story is excellent.</a:t>
            </a:r>
          </a:p>
          <a:p>
            <a:pPr marL="342900" indent="-342900" eaLnBrk="1" hangingPunct="1">
              <a:spcBef>
                <a:spcPct val="20000"/>
              </a:spcBef>
            </a:pPr>
            <a:endParaRPr lang="en-GB" altLang="en-US" sz="1200" i="1">
              <a:solidFill>
                <a:srgbClr val="FF0000"/>
              </a:solidFill>
              <a:latin typeface="Comic Sans MS" pitchFamily="66" charset="0"/>
            </a:endParaRPr>
          </a:p>
          <a:p>
            <a:pPr marL="342900" indent="-342900" eaLnBrk="1" hangingPunct="1">
              <a:spcBef>
                <a:spcPct val="20000"/>
              </a:spcBef>
              <a:buFontTx/>
              <a:buChar char="•"/>
            </a:pPr>
            <a:r>
              <a:rPr lang="en-GB" altLang="en-US" sz="1200">
                <a:latin typeface="Comic Sans MS" pitchFamily="66" charset="0"/>
              </a:rPr>
              <a:t>Dw i’n meddwl bod Cris yn wirion.</a:t>
            </a:r>
          </a:p>
          <a:p>
            <a:pPr marL="342900" indent="-342900" eaLnBrk="1" hangingPunct="1">
              <a:spcBef>
                <a:spcPct val="20000"/>
              </a:spcBef>
              <a:buFontTx/>
              <a:buChar char="•"/>
            </a:pPr>
            <a:r>
              <a:rPr lang="en-GB" altLang="en-US" sz="1200" i="1">
                <a:solidFill>
                  <a:srgbClr val="FF3300"/>
                </a:solidFill>
                <a:latin typeface="Comic Sans MS" pitchFamily="66" charset="0"/>
              </a:rPr>
              <a:t>I think that Cris is silly.</a:t>
            </a:r>
          </a:p>
          <a:p>
            <a:pPr marL="342900" indent="-342900" eaLnBrk="1" hangingPunct="1">
              <a:spcBef>
                <a:spcPct val="20000"/>
              </a:spcBef>
              <a:buFontTx/>
              <a:buChar char="•"/>
            </a:pPr>
            <a:endParaRPr lang="en-GB" altLang="en-US" sz="1200">
              <a:latin typeface="Comic Sans MS" pitchFamily="66" charset="0"/>
            </a:endParaRPr>
          </a:p>
          <a:p>
            <a:pPr marL="342900" indent="-342900" eaLnBrk="1" hangingPunct="1">
              <a:spcBef>
                <a:spcPct val="20000"/>
              </a:spcBef>
              <a:buFontTx/>
              <a:buChar char="•"/>
            </a:pPr>
            <a:r>
              <a:rPr lang="en-GB" altLang="en-US" sz="1200">
                <a:latin typeface="Comic Sans MS" pitchFamily="66" charset="0"/>
              </a:rPr>
              <a:t>Dw i’n meddwl bod Nici yn gallu chwarae  pêl-droed yn dda.</a:t>
            </a:r>
          </a:p>
          <a:p>
            <a:pPr marL="342900" indent="-342900" eaLnBrk="1" hangingPunct="1">
              <a:spcBef>
                <a:spcPct val="20000"/>
              </a:spcBef>
              <a:buFontTx/>
              <a:buChar char="•"/>
            </a:pPr>
            <a:r>
              <a:rPr lang="en-GB" altLang="en-US" sz="1200" i="1">
                <a:solidFill>
                  <a:srgbClr val="FF0000"/>
                </a:solidFill>
                <a:latin typeface="Comic Sans MS" pitchFamily="66" charset="0"/>
              </a:rPr>
              <a:t>I think Nici can play football very well.</a:t>
            </a:r>
          </a:p>
          <a:p>
            <a:pPr marL="342900" indent="-342900" eaLnBrk="1" hangingPunct="1">
              <a:spcBef>
                <a:spcPct val="20000"/>
              </a:spcBef>
            </a:pPr>
            <a:endParaRPr lang="en-GB" altLang="en-US" sz="1200">
              <a:solidFill>
                <a:srgbClr val="FF3300"/>
              </a:solidFill>
              <a:latin typeface="Comic Sans MS" pitchFamily="66" charset="0"/>
            </a:endParaRPr>
          </a:p>
          <a:p>
            <a:pPr marL="342900" indent="-342900" eaLnBrk="1" hangingPunct="1">
              <a:spcBef>
                <a:spcPct val="20000"/>
              </a:spcBef>
              <a:buFontTx/>
              <a:buChar char="•"/>
            </a:pPr>
            <a:endParaRPr lang="en-GB" altLang="en-US" sz="1200">
              <a:latin typeface="Comic Sans MS" pitchFamily="66" charset="0"/>
            </a:endParaRPr>
          </a:p>
          <a:p>
            <a:pPr marL="342900" indent="-342900" eaLnBrk="1" hangingPunct="1">
              <a:spcBef>
                <a:spcPct val="20000"/>
              </a:spcBef>
              <a:buFontTx/>
              <a:buChar char="•"/>
            </a:pPr>
            <a:endParaRPr lang="en-GB" altLang="en-US" sz="1200">
              <a:latin typeface="Comic Sans MS" pitchFamily="66" charset="0"/>
            </a:endParaRPr>
          </a:p>
          <a:p>
            <a:pPr marL="342900" indent="-342900" eaLnBrk="1" hangingPunct="1">
              <a:spcBef>
                <a:spcPct val="20000"/>
              </a:spcBef>
              <a:buFontTx/>
              <a:buChar char="•"/>
            </a:pPr>
            <a:endParaRPr lang="en-GB" altLang="en-US" sz="1200">
              <a:latin typeface="Comic Sans MS" pitchFamily="66" charset="0"/>
            </a:endParaRPr>
          </a:p>
          <a:p>
            <a:pPr marL="342900" indent="-342900" eaLnBrk="1" hangingPunct="1">
              <a:spcBef>
                <a:spcPct val="20000"/>
              </a:spcBef>
              <a:buFontTx/>
              <a:buChar char="•"/>
            </a:pPr>
            <a:endParaRPr lang="en-GB" altLang="en-US" sz="1200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17" name="Text Box 21"/>
          <p:cNvSpPr txBox="1">
            <a:spLocks noChangeArrowheads="1"/>
          </p:cNvSpPr>
          <p:nvPr/>
        </p:nvSpPr>
        <p:spPr bwMode="auto">
          <a:xfrm>
            <a:off x="352425" y="6356350"/>
            <a:ext cx="8415338" cy="3381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>
              <a:spcBef>
                <a:spcPct val="50000"/>
              </a:spcBef>
            </a:pPr>
            <a:r>
              <a:rPr lang="en-GB" altLang="en-US" sz="1600" b="1">
                <a:solidFill>
                  <a:srgbClr val="FFCC00"/>
                </a:solidFill>
                <a:latin typeface="Comic Sans MS" pitchFamily="66" charset="0"/>
              </a:rPr>
              <a:t>achos</a:t>
            </a:r>
            <a:r>
              <a:rPr lang="en-GB" altLang="en-US" sz="1600" b="1">
                <a:latin typeface="Comic Sans MS" pitchFamily="66" charset="0"/>
              </a:rPr>
              <a:t> – </a:t>
            </a:r>
            <a:r>
              <a:rPr lang="en-GB" altLang="en-US" sz="1600" b="1">
                <a:solidFill>
                  <a:srgbClr val="FF0000"/>
                </a:solidFill>
                <a:latin typeface="Comic Sans MS" pitchFamily="66" charset="0"/>
              </a:rPr>
              <a:t>because   </a:t>
            </a:r>
            <a:r>
              <a:rPr lang="en-GB" altLang="en-US" sz="1600" b="1">
                <a:solidFill>
                  <a:srgbClr val="FFC000"/>
                </a:solidFill>
                <a:latin typeface="Comic Sans MS" pitchFamily="66" charset="0"/>
              </a:rPr>
              <a:t>a hefyd </a:t>
            </a:r>
            <a:r>
              <a:rPr lang="en-GB" altLang="en-US" sz="1600" b="1">
                <a:latin typeface="Comic Sans MS" pitchFamily="66" charset="0"/>
              </a:rPr>
              <a:t>– </a:t>
            </a:r>
            <a:r>
              <a:rPr lang="en-GB" altLang="en-US" sz="1600" b="1">
                <a:solidFill>
                  <a:srgbClr val="FF0000"/>
                </a:solidFill>
                <a:latin typeface="Comic Sans MS" pitchFamily="66" charset="0"/>
              </a:rPr>
              <a:t>and also   </a:t>
            </a:r>
            <a:r>
              <a:rPr lang="en-GB" altLang="en-US" sz="1600" b="1">
                <a:solidFill>
                  <a:srgbClr val="FFC000"/>
                </a:solidFill>
                <a:latin typeface="Comic Sans MS" pitchFamily="66" charset="0"/>
              </a:rPr>
              <a:t>ond</a:t>
            </a:r>
            <a:r>
              <a:rPr lang="en-GB" altLang="en-US" sz="1600" b="1">
                <a:latin typeface="Comic Sans MS" pitchFamily="66" charset="0"/>
              </a:rPr>
              <a:t> – </a:t>
            </a:r>
            <a:r>
              <a:rPr lang="en-GB" altLang="en-US" sz="1600" b="1">
                <a:solidFill>
                  <a:srgbClr val="FF0000"/>
                </a:solidFill>
                <a:latin typeface="Comic Sans MS" pitchFamily="66" charset="0"/>
              </a:rPr>
              <a:t>but   </a:t>
            </a:r>
            <a:r>
              <a:rPr lang="en-GB" altLang="en-US" sz="1600" b="1">
                <a:solidFill>
                  <a:srgbClr val="FFC000"/>
                </a:solidFill>
                <a:latin typeface="Comic Sans MS" pitchFamily="66" charset="0"/>
              </a:rPr>
              <a:t>mae’n well ‘da fi </a:t>
            </a:r>
            <a:r>
              <a:rPr lang="en-GB" altLang="en-US" sz="1600" b="1">
                <a:solidFill>
                  <a:srgbClr val="FF0000"/>
                </a:solidFill>
                <a:latin typeface="Comic Sans MS" pitchFamily="66" charset="0"/>
              </a:rPr>
              <a:t>– I prefer…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 nodeType="clickPar">
                      <p:stCondLst>
                        <p:cond delay="indefinite"/>
                      </p:stCondLst>
                      <p:childTnLst>
                        <p:par>
                          <p:cTn id="2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</p:stCondLst>
                      <p:childTnLst>
                        <p:par>
                          <p:cTn id="4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 nodeType="clickPar">
                      <p:stCondLst>
                        <p:cond delay="indefinite"/>
                      </p:stCondLst>
                      <p:childTnLst>
                        <p:par>
                          <p:cTn id="5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6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 nodeType="clickPar">
                      <p:stCondLst>
                        <p:cond delay="indefinite"/>
                      </p:stCondLst>
                      <p:childTnLst>
                        <p:par>
                          <p:cTn id="6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6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 nodeType="clickPar">
                      <p:stCondLst>
                        <p:cond delay="indefinite"/>
                      </p:stCondLst>
                      <p:childTnLst>
                        <p:par>
                          <p:cTn id="7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6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 nodeType="clickPar">
                      <p:stCondLst>
                        <p:cond delay="indefinite"/>
                      </p:stCondLst>
                      <p:childTnLst>
                        <p:par>
                          <p:cTn id="8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4" dur="500" fill="hold"/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 nodeType="clickPar">
                      <p:stCondLst>
                        <p:cond delay="indefinite"/>
                      </p:stCondLst>
                      <p:childTnLst>
                        <p:par>
                          <p:cTn id="8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0" dur="500" fill="hold"/>
                                        <p:tgtEl>
                                          <p:spTgt spid="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2" fill="hold">
                      <p:stCondLst>
                        <p:cond delay="indefinite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6" dur="500" fill="hold"/>
                                        <p:tgtEl>
                                          <p:spTgt spid="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 nodeType="clickPar">
                      <p:stCondLst>
                        <p:cond delay="indefinite"/>
                      </p:stCondLst>
                      <p:childTnLst>
                        <p:par>
                          <p:cTn id="9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2" dur="500" fill="hold"/>
                                        <p:tgtEl>
                                          <p:spTgt spid="1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1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4" fill="hold">
                      <p:stCondLst>
                        <p:cond delay="indefinite"/>
                      </p:stCondLst>
                      <p:childTnLst>
                        <p:par>
                          <p:cTn id="105" fill="hold">
                            <p:stCondLst>
                              <p:cond delay="0"/>
                            </p:stCondLst>
                            <p:childTnLst>
                              <p:par>
                                <p:cTn id="10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8" dur="500" fill="hold"/>
                                        <p:tgtEl>
                                          <p:spTgt spid="1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9" dur="500" fill="hold"/>
                                        <p:tgtEl>
                                          <p:spTgt spid="1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0" fill="hold" nodeType="clickPar">
                      <p:stCondLst>
                        <p:cond delay="indefinite"/>
                      </p:stCondLst>
                      <p:childTnLst>
                        <p:par>
                          <p:cTn id="1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4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5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9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0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1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animBg="1"/>
      <p:bldP spid="2" grpId="0" animBg="1"/>
      <p:bldP spid="4" grpId="0"/>
      <p:bldP spid="5" grpId="0" animBg="1"/>
      <p:bldP spid="6" grpId="0"/>
      <p:bldP spid="7" grpId="0"/>
      <p:bldP spid="8" grpId="0" animBg="1"/>
      <p:bldP spid="9" grpId="0"/>
      <p:bldP spid="10" grpId="0" animBg="1"/>
      <p:bldP spid="11" grpId="0"/>
      <p:bldP spid="12" grpId="0" animBg="1"/>
      <p:bldP spid="13" grpId="0" animBg="1"/>
      <p:bldP spid="14" grpId="0" animBg="1"/>
      <p:bldP spid="15" grpId="0" build="p"/>
      <p:bldP spid="16" grpId="0"/>
      <p:bldP spid="17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1"/>
          <p:cNvGraphicFramePr>
            <a:graphicFrameLocks noGrp="1"/>
          </p:cNvGraphicFramePr>
          <p:nvPr/>
        </p:nvGraphicFramePr>
        <p:xfrm>
          <a:off x="323850" y="482600"/>
          <a:ext cx="8568951" cy="6059016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2856317"/>
                <a:gridCol w="2856317"/>
                <a:gridCol w="2856317"/>
              </a:tblGrid>
              <a:tr h="648072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 err="1" smtClean="0">
                          <a:latin typeface="Comic Sans MS" pitchFamily="66" charset="0"/>
                        </a:rPr>
                        <a:t>Dw</a:t>
                      </a:r>
                      <a:r>
                        <a:rPr lang="en-GB" sz="2000" dirty="0" smtClean="0">
                          <a:latin typeface="Comic Sans MS" pitchFamily="66" charset="0"/>
                        </a:rPr>
                        <a:t> </a:t>
                      </a:r>
                      <a:r>
                        <a:rPr lang="en-GB" sz="2000" dirty="0" err="1" smtClean="0">
                          <a:latin typeface="Comic Sans MS" pitchFamily="66" charset="0"/>
                        </a:rPr>
                        <a:t>i’n</a:t>
                      </a:r>
                      <a:r>
                        <a:rPr lang="en-GB" sz="2000" dirty="0" smtClean="0">
                          <a:latin typeface="Comic Sans MS" pitchFamily="66" charset="0"/>
                        </a:rPr>
                        <a:t> </a:t>
                      </a:r>
                      <a:r>
                        <a:rPr lang="en-GB" sz="2000" dirty="0" err="1" smtClean="0">
                          <a:latin typeface="Comic Sans MS" pitchFamily="66" charset="0"/>
                        </a:rPr>
                        <a:t>cytuno</a:t>
                      </a:r>
                      <a:r>
                        <a:rPr lang="en-GB" sz="2000" dirty="0" smtClean="0">
                          <a:latin typeface="Comic Sans MS" pitchFamily="66" charset="0"/>
                        </a:rPr>
                        <a:t>.</a:t>
                      </a:r>
                      <a:endParaRPr lang="en-GB" sz="2000" dirty="0">
                        <a:solidFill>
                          <a:schemeClr val="accent2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 err="1" smtClean="0">
                          <a:latin typeface="Comic Sans MS" pitchFamily="66" charset="0"/>
                        </a:rPr>
                        <a:t>Dw</a:t>
                      </a:r>
                      <a:r>
                        <a:rPr lang="en-GB" sz="2000" dirty="0" smtClean="0">
                          <a:latin typeface="Comic Sans MS" pitchFamily="66" charset="0"/>
                        </a:rPr>
                        <a:t> </a:t>
                      </a:r>
                      <a:r>
                        <a:rPr lang="en-GB" sz="2000" dirty="0" err="1" smtClean="0">
                          <a:latin typeface="Comic Sans MS" pitchFamily="66" charset="0"/>
                        </a:rPr>
                        <a:t>i’n</a:t>
                      </a:r>
                      <a:r>
                        <a:rPr lang="en-GB" sz="2000" dirty="0" smtClean="0">
                          <a:latin typeface="Comic Sans MS" pitchFamily="66" charset="0"/>
                        </a:rPr>
                        <a:t> </a:t>
                      </a:r>
                      <a:r>
                        <a:rPr lang="en-GB" sz="2000" dirty="0" err="1" smtClean="0">
                          <a:latin typeface="Comic Sans MS" pitchFamily="66" charset="0"/>
                        </a:rPr>
                        <a:t>anghytuno</a:t>
                      </a:r>
                      <a:r>
                        <a:rPr lang="en-GB" sz="2000" dirty="0" smtClean="0">
                          <a:latin typeface="Comic Sans MS" pitchFamily="66" charset="0"/>
                        </a:rPr>
                        <a:t>.</a:t>
                      </a:r>
                      <a:endParaRPr lang="en-GB" sz="2000" dirty="0">
                        <a:solidFill>
                          <a:schemeClr val="accent2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</a:tr>
              <a:tr h="648072">
                <a:tc>
                  <a:txBody>
                    <a:bodyPr/>
                    <a:lstStyle/>
                    <a:p>
                      <a:r>
                        <a:rPr lang="en-GB" sz="2000" dirty="0" err="1" smtClean="0">
                          <a:latin typeface="Comic Sans MS" pitchFamily="66" charset="0"/>
                        </a:rPr>
                        <a:t>Dw</a:t>
                      </a:r>
                      <a:r>
                        <a:rPr lang="en-GB" sz="2000" dirty="0" smtClean="0">
                          <a:latin typeface="Comic Sans MS" pitchFamily="66" charset="0"/>
                        </a:rPr>
                        <a:t> </a:t>
                      </a:r>
                      <a:r>
                        <a:rPr lang="en-GB" sz="2000" dirty="0" err="1" smtClean="0">
                          <a:latin typeface="Comic Sans MS" pitchFamily="66" charset="0"/>
                        </a:rPr>
                        <a:t>i’n</a:t>
                      </a:r>
                      <a:r>
                        <a:rPr lang="en-GB" sz="2000" dirty="0" smtClean="0">
                          <a:latin typeface="Comic Sans MS" pitchFamily="66" charset="0"/>
                        </a:rPr>
                        <a:t> </a:t>
                      </a:r>
                      <a:r>
                        <a:rPr lang="en-GB" sz="2000" dirty="0" err="1" smtClean="0">
                          <a:latin typeface="Comic Sans MS" pitchFamily="66" charset="0"/>
                        </a:rPr>
                        <a:t>hoffi’r</a:t>
                      </a:r>
                      <a:r>
                        <a:rPr lang="en-GB" sz="2000" dirty="0" smtClean="0">
                          <a:latin typeface="Comic Sans MS" pitchFamily="66" charset="0"/>
                        </a:rPr>
                        <a:t> </a:t>
                      </a:r>
                      <a:r>
                        <a:rPr lang="en-GB" sz="2000" dirty="0" err="1" smtClean="0">
                          <a:latin typeface="Comic Sans MS" pitchFamily="66" charset="0"/>
                        </a:rPr>
                        <a:t>stori</a:t>
                      </a:r>
                      <a:r>
                        <a:rPr lang="en-GB" sz="2000" dirty="0" smtClean="0">
                          <a:latin typeface="Comic Sans MS" pitchFamily="66" charset="0"/>
                        </a:rPr>
                        <a:t>.</a:t>
                      </a:r>
                      <a:endParaRPr lang="en-GB" sz="2000" dirty="0"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</a:tr>
              <a:tr h="648072">
                <a:tc>
                  <a:txBody>
                    <a:bodyPr/>
                    <a:lstStyle/>
                    <a:p>
                      <a:r>
                        <a:rPr lang="en-GB" sz="2000" dirty="0" err="1" smtClean="0">
                          <a:latin typeface="Comic Sans MS" pitchFamily="66" charset="0"/>
                        </a:rPr>
                        <a:t>Dw</a:t>
                      </a:r>
                      <a:r>
                        <a:rPr lang="en-GB" sz="2000" dirty="0" smtClean="0">
                          <a:latin typeface="Comic Sans MS" pitchFamily="66" charset="0"/>
                        </a:rPr>
                        <a:t> </a:t>
                      </a:r>
                      <a:r>
                        <a:rPr lang="en-GB" sz="2000" dirty="0" err="1" smtClean="0">
                          <a:latin typeface="Comic Sans MS" pitchFamily="66" charset="0"/>
                        </a:rPr>
                        <a:t>i</a:t>
                      </a:r>
                      <a:r>
                        <a:rPr lang="en-GB" sz="2000" dirty="0" smtClean="0">
                          <a:latin typeface="Comic Sans MS" pitchFamily="66" charset="0"/>
                        </a:rPr>
                        <a:t> </a:t>
                      </a:r>
                      <a:r>
                        <a:rPr lang="en-GB" sz="2000" dirty="0" err="1" smtClean="0">
                          <a:latin typeface="Comic Sans MS" pitchFamily="66" charset="0"/>
                        </a:rPr>
                        <a:t>ddim</a:t>
                      </a:r>
                      <a:r>
                        <a:rPr lang="en-GB" sz="2000" dirty="0" smtClean="0">
                          <a:latin typeface="Comic Sans MS" pitchFamily="66" charset="0"/>
                        </a:rPr>
                        <a:t> </a:t>
                      </a:r>
                      <a:r>
                        <a:rPr lang="en-GB" sz="2000" dirty="0" err="1" smtClean="0">
                          <a:latin typeface="Comic Sans MS" pitchFamily="66" charset="0"/>
                        </a:rPr>
                        <a:t>yn</a:t>
                      </a:r>
                      <a:r>
                        <a:rPr lang="en-GB" sz="2000" dirty="0" smtClean="0">
                          <a:latin typeface="Comic Sans MS" pitchFamily="66" charset="0"/>
                        </a:rPr>
                        <a:t> </a:t>
                      </a:r>
                      <a:r>
                        <a:rPr lang="en-GB" sz="2000" dirty="0" err="1" smtClean="0">
                          <a:latin typeface="Comic Sans MS" pitchFamily="66" charset="0"/>
                        </a:rPr>
                        <a:t>hoffi’r</a:t>
                      </a:r>
                      <a:r>
                        <a:rPr lang="en-GB" sz="2000" dirty="0" smtClean="0">
                          <a:latin typeface="Comic Sans MS" pitchFamily="66" charset="0"/>
                        </a:rPr>
                        <a:t> </a:t>
                      </a:r>
                      <a:r>
                        <a:rPr lang="en-GB" sz="2000" dirty="0" err="1" smtClean="0">
                          <a:latin typeface="Comic Sans MS" pitchFamily="66" charset="0"/>
                        </a:rPr>
                        <a:t>stori</a:t>
                      </a:r>
                      <a:r>
                        <a:rPr lang="en-GB" sz="2000" dirty="0" smtClean="0">
                          <a:latin typeface="Comic Sans MS" pitchFamily="66" charset="0"/>
                        </a:rPr>
                        <a:t>.</a:t>
                      </a:r>
                      <a:endParaRPr lang="en-GB" sz="2000" dirty="0"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</a:tr>
              <a:tr h="648072">
                <a:tc>
                  <a:txBody>
                    <a:bodyPr/>
                    <a:lstStyle/>
                    <a:p>
                      <a:r>
                        <a:rPr lang="en-GB" sz="2000" dirty="0" err="1" smtClean="0">
                          <a:latin typeface="Comic Sans MS" pitchFamily="66" charset="0"/>
                        </a:rPr>
                        <a:t>Dw</a:t>
                      </a:r>
                      <a:r>
                        <a:rPr lang="en-GB" sz="2000" dirty="0" smtClean="0">
                          <a:latin typeface="Comic Sans MS" pitchFamily="66" charset="0"/>
                        </a:rPr>
                        <a:t> </a:t>
                      </a:r>
                      <a:r>
                        <a:rPr lang="en-GB" sz="2000" dirty="0" err="1" smtClean="0">
                          <a:latin typeface="Comic Sans MS" pitchFamily="66" charset="0"/>
                        </a:rPr>
                        <a:t>i’n</a:t>
                      </a:r>
                      <a:r>
                        <a:rPr lang="en-GB" sz="2000" dirty="0" smtClean="0">
                          <a:latin typeface="Comic Sans MS" pitchFamily="66" charset="0"/>
                        </a:rPr>
                        <a:t> </a:t>
                      </a:r>
                      <a:r>
                        <a:rPr lang="en-GB" sz="2000" dirty="0" err="1" smtClean="0">
                          <a:latin typeface="Comic Sans MS" pitchFamily="66" charset="0"/>
                        </a:rPr>
                        <a:t>meddwl</a:t>
                      </a:r>
                      <a:r>
                        <a:rPr lang="en-GB" sz="2000" dirty="0" smtClean="0">
                          <a:latin typeface="Comic Sans MS" pitchFamily="66" charset="0"/>
                        </a:rPr>
                        <a:t> </a:t>
                      </a:r>
                      <a:r>
                        <a:rPr lang="en-GB" sz="2000" dirty="0" err="1" smtClean="0">
                          <a:latin typeface="Comic Sans MS" pitchFamily="66" charset="0"/>
                        </a:rPr>
                        <a:t>bod</a:t>
                      </a:r>
                      <a:r>
                        <a:rPr lang="en-GB" sz="2000" dirty="0" smtClean="0">
                          <a:latin typeface="Comic Sans MS" pitchFamily="66" charset="0"/>
                        </a:rPr>
                        <a:t> </a:t>
                      </a:r>
                      <a:r>
                        <a:rPr lang="en-GB" sz="2000" dirty="0" err="1" smtClean="0">
                          <a:latin typeface="Comic Sans MS" pitchFamily="66" charset="0"/>
                        </a:rPr>
                        <a:t>Nici</a:t>
                      </a:r>
                      <a:r>
                        <a:rPr lang="en-GB" sz="2000" dirty="0" smtClean="0">
                          <a:latin typeface="Comic Sans MS" pitchFamily="66" charset="0"/>
                        </a:rPr>
                        <a:t> </a:t>
                      </a:r>
                      <a:r>
                        <a:rPr lang="en-GB" sz="2000" dirty="0" err="1" smtClean="0">
                          <a:latin typeface="Comic Sans MS" pitchFamily="66" charset="0"/>
                        </a:rPr>
                        <a:t>yn</a:t>
                      </a:r>
                      <a:r>
                        <a:rPr lang="en-GB" sz="2000" dirty="0" smtClean="0">
                          <a:latin typeface="Comic Sans MS" pitchFamily="66" charset="0"/>
                        </a:rPr>
                        <a:t> </a:t>
                      </a:r>
                      <a:r>
                        <a:rPr lang="en-GB" sz="2000" dirty="0" err="1" smtClean="0">
                          <a:latin typeface="Comic Sans MS" pitchFamily="66" charset="0"/>
                        </a:rPr>
                        <a:t>gallu</a:t>
                      </a:r>
                      <a:r>
                        <a:rPr lang="en-GB" sz="2000" dirty="0" smtClean="0">
                          <a:latin typeface="Comic Sans MS" pitchFamily="66" charset="0"/>
                        </a:rPr>
                        <a:t> </a:t>
                      </a:r>
                      <a:r>
                        <a:rPr lang="en-GB" sz="2000" dirty="0" err="1" smtClean="0">
                          <a:latin typeface="Comic Sans MS" pitchFamily="66" charset="0"/>
                        </a:rPr>
                        <a:t>chwarae</a:t>
                      </a:r>
                      <a:r>
                        <a:rPr lang="en-GB" sz="2000" dirty="0" smtClean="0">
                          <a:latin typeface="Comic Sans MS" pitchFamily="66" charset="0"/>
                        </a:rPr>
                        <a:t> </a:t>
                      </a:r>
                      <a:r>
                        <a:rPr lang="en-GB" sz="2000" dirty="0" err="1" smtClean="0">
                          <a:latin typeface="Comic Sans MS" pitchFamily="66" charset="0"/>
                        </a:rPr>
                        <a:t>pêl-droed</a:t>
                      </a:r>
                      <a:r>
                        <a:rPr lang="en-GB" sz="2000" dirty="0" smtClean="0">
                          <a:latin typeface="Comic Sans MS" pitchFamily="66" charset="0"/>
                        </a:rPr>
                        <a:t>.</a:t>
                      </a:r>
                      <a:endParaRPr lang="en-GB" sz="2000" dirty="0"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</a:tr>
              <a:tr h="648072">
                <a:tc>
                  <a:txBody>
                    <a:bodyPr/>
                    <a:lstStyle/>
                    <a:p>
                      <a:r>
                        <a:rPr lang="en-GB" sz="2000" dirty="0" err="1" smtClean="0">
                          <a:latin typeface="Comic Sans MS" pitchFamily="66" charset="0"/>
                        </a:rPr>
                        <a:t>Mae’r</a:t>
                      </a:r>
                      <a:r>
                        <a:rPr lang="en-GB" sz="2000" dirty="0" smtClean="0">
                          <a:latin typeface="Comic Sans MS" pitchFamily="66" charset="0"/>
                        </a:rPr>
                        <a:t> </a:t>
                      </a:r>
                      <a:r>
                        <a:rPr lang="en-GB" sz="2000" dirty="0" err="1" smtClean="0">
                          <a:latin typeface="Comic Sans MS" pitchFamily="66" charset="0"/>
                        </a:rPr>
                        <a:t>stori</a:t>
                      </a:r>
                      <a:r>
                        <a:rPr lang="en-GB" sz="2000" dirty="0" smtClean="0">
                          <a:latin typeface="Comic Sans MS" pitchFamily="66" charset="0"/>
                        </a:rPr>
                        <a:t> </a:t>
                      </a:r>
                      <a:r>
                        <a:rPr lang="en-GB" sz="2000" dirty="0" err="1" smtClean="0">
                          <a:latin typeface="Comic Sans MS" pitchFamily="66" charset="0"/>
                        </a:rPr>
                        <a:t>yn</a:t>
                      </a:r>
                      <a:r>
                        <a:rPr lang="en-GB" sz="2000" dirty="0" smtClean="0">
                          <a:latin typeface="Comic Sans MS" pitchFamily="66" charset="0"/>
                        </a:rPr>
                        <a:t> </a:t>
                      </a:r>
                      <a:r>
                        <a:rPr lang="en-GB" sz="2000" dirty="0" err="1" smtClean="0">
                          <a:latin typeface="Comic Sans MS" pitchFamily="66" charset="0"/>
                        </a:rPr>
                        <a:t>ddiflas</a:t>
                      </a:r>
                      <a:r>
                        <a:rPr lang="en-GB" sz="2000" dirty="0" smtClean="0">
                          <a:latin typeface="Comic Sans MS" pitchFamily="66" charset="0"/>
                        </a:rPr>
                        <a:t>.</a:t>
                      </a:r>
                      <a:endParaRPr lang="en-GB" sz="2000" dirty="0"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</a:tr>
              <a:tr h="648072">
                <a:tc>
                  <a:txBody>
                    <a:bodyPr/>
                    <a:lstStyle/>
                    <a:p>
                      <a:r>
                        <a:rPr lang="en-GB" sz="2000" dirty="0" err="1" smtClean="0">
                          <a:latin typeface="Comic Sans MS" pitchFamily="66" charset="0"/>
                        </a:rPr>
                        <a:t>Dw</a:t>
                      </a:r>
                      <a:r>
                        <a:rPr lang="en-GB" sz="2000" dirty="0" smtClean="0">
                          <a:latin typeface="Comic Sans MS" pitchFamily="66" charset="0"/>
                        </a:rPr>
                        <a:t> </a:t>
                      </a:r>
                      <a:r>
                        <a:rPr lang="en-GB" sz="2000" dirty="0" err="1" smtClean="0">
                          <a:latin typeface="Comic Sans MS" pitchFamily="66" charset="0"/>
                        </a:rPr>
                        <a:t>i</a:t>
                      </a:r>
                      <a:r>
                        <a:rPr lang="en-GB" sz="2000" dirty="0" smtClean="0">
                          <a:latin typeface="Comic Sans MS" pitchFamily="66" charset="0"/>
                        </a:rPr>
                        <a:t> </a:t>
                      </a:r>
                      <a:r>
                        <a:rPr lang="en-GB" sz="2000" dirty="0" err="1" smtClean="0">
                          <a:latin typeface="Comic Sans MS" pitchFamily="66" charset="0"/>
                        </a:rPr>
                        <a:t>ddim</a:t>
                      </a:r>
                      <a:r>
                        <a:rPr lang="en-GB" sz="2000" dirty="0" smtClean="0">
                          <a:latin typeface="Comic Sans MS" pitchFamily="66" charset="0"/>
                        </a:rPr>
                        <a:t> </a:t>
                      </a:r>
                      <a:r>
                        <a:rPr lang="en-GB" sz="2000" dirty="0" err="1" smtClean="0">
                          <a:latin typeface="Comic Sans MS" pitchFamily="66" charset="0"/>
                        </a:rPr>
                        <a:t>yn</a:t>
                      </a:r>
                      <a:r>
                        <a:rPr lang="en-GB" sz="2000" dirty="0" smtClean="0">
                          <a:latin typeface="Comic Sans MS" pitchFamily="66" charset="0"/>
                        </a:rPr>
                        <a:t> </a:t>
                      </a:r>
                      <a:r>
                        <a:rPr lang="en-GB" sz="2000" dirty="0" err="1" smtClean="0">
                          <a:latin typeface="Comic Sans MS" pitchFamily="66" charset="0"/>
                        </a:rPr>
                        <a:t>meddwl</a:t>
                      </a:r>
                      <a:r>
                        <a:rPr lang="en-GB" sz="2000" baseline="0" dirty="0" smtClean="0">
                          <a:latin typeface="Comic Sans MS" pitchFamily="66" charset="0"/>
                        </a:rPr>
                        <a:t> </a:t>
                      </a:r>
                      <a:r>
                        <a:rPr lang="en-GB" sz="2000" baseline="0" dirty="0" err="1" smtClean="0">
                          <a:latin typeface="Comic Sans MS" pitchFamily="66" charset="0"/>
                        </a:rPr>
                        <a:t>bod</a:t>
                      </a:r>
                      <a:r>
                        <a:rPr lang="en-GB" sz="2000" baseline="0" dirty="0" smtClean="0">
                          <a:latin typeface="Comic Sans MS" pitchFamily="66" charset="0"/>
                        </a:rPr>
                        <a:t> y </a:t>
                      </a:r>
                      <a:r>
                        <a:rPr lang="en-GB" sz="2000" baseline="0" dirty="0" err="1" smtClean="0">
                          <a:latin typeface="Comic Sans MS" pitchFamily="66" charset="0"/>
                        </a:rPr>
                        <a:t>stori</a:t>
                      </a:r>
                      <a:r>
                        <a:rPr lang="en-GB" sz="2000" baseline="0" dirty="0" smtClean="0">
                          <a:latin typeface="Comic Sans MS" pitchFamily="66" charset="0"/>
                        </a:rPr>
                        <a:t> </a:t>
                      </a:r>
                      <a:r>
                        <a:rPr lang="en-GB" sz="2000" baseline="0" dirty="0" err="1" smtClean="0">
                          <a:latin typeface="Comic Sans MS" pitchFamily="66" charset="0"/>
                        </a:rPr>
                        <a:t>yn</a:t>
                      </a:r>
                      <a:r>
                        <a:rPr lang="en-GB" sz="2000" baseline="0" dirty="0" smtClean="0">
                          <a:latin typeface="Comic Sans MS" pitchFamily="66" charset="0"/>
                        </a:rPr>
                        <a:t> </a:t>
                      </a:r>
                      <a:r>
                        <a:rPr lang="en-GB" sz="2000" baseline="0" dirty="0" err="1" smtClean="0">
                          <a:latin typeface="Comic Sans MS" pitchFamily="66" charset="0"/>
                        </a:rPr>
                        <a:t>ddiddorol</a:t>
                      </a:r>
                      <a:r>
                        <a:rPr lang="en-GB" sz="2000" baseline="0" dirty="0" smtClean="0">
                          <a:latin typeface="Comic Sans MS" pitchFamily="66" charset="0"/>
                        </a:rPr>
                        <a:t>.</a:t>
                      </a:r>
                      <a:endParaRPr lang="en-GB" sz="2000" dirty="0"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</a:tr>
              <a:tr h="648072">
                <a:tc>
                  <a:txBody>
                    <a:bodyPr/>
                    <a:lstStyle/>
                    <a:p>
                      <a:r>
                        <a:rPr lang="en-GB" sz="2000" dirty="0" err="1" smtClean="0">
                          <a:latin typeface="Comic Sans MS" pitchFamily="66" charset="0"/>
                        </a:rPr>
                        <a:t>Mae’r</a:t>
                      </a:r>
                      <a:r>
                        <a:rPr lang="en-GB" sz="2000" dirty="0" smtClean="0">
                          <a:latin typeface="Comic Sans MS" pitchFamily="66" charset="0"/>
                        </a:rPr>
                        <a:t> </a:t>
                      </a:r>
                      <a:r>
                        <a:rPr lang="en-GB" sz="2000" dirty="0" err="1" smtClean="0">
                          <a:latin typeface="Comic Sans MS" pitchFamily="66" charset="0"/>
                        </a:rPr>
                        <a:t>stori</a:t>
                      </a:r>
                      <a:r>
                        <a:rPr lang="en-GB" sz="2000" dirty="0" smtClean="0">
                          <a:latin typeface="Comic Sans MS" pitchFamily="66" charset="0"/>
                        </a:rPr>
                        <a:t> </a:t>
                      </a:r>
                      <a:r>
                        <a:rPr lang="en-GB" sz="2000" dirty="0" err="1" smtClean="0">
                          <a:latin typeface="Comic Sans MS" pitchFamily="66" charset="0"/>
                        </a:rPr>
                        <a:t>yn</a:t>
                      </a:r>
                      <a:r>
                        <a:rPr lang="en-GB" sz="2000" baseline="0" dirty="0" smtClean="0">
                          <a:latin typeface="Comic Sans MS" pitchFamily="66" charset="0"/>
                        </a:rPr>
                        <a:t> </a:t>
                      </a:r>
                      <a:r>
                        <a:rPr lang="en-GB" sz="2000" baseline="0" dirty="0" err="1" smtClean="0">
                          <a:latin typeface="Comic Sans MS" pitchFamily="66" charset="0"/>
                        </a:rPr>
                        <a:t>gyffrous</a:t>
                      </a:r>
                      <a:r>
                        <a:rPr lang="en-GB" sz="2000" baseline="0" dirty="0" smtClean="0">
                          <a:latin typeface="Comic Sans MS" pitchFamily="66" charset="0"/>
                        </a:rPr>
                        <a:t>.</a:t>
                      </a:r>
                      <a:endParaRPr lang="en-GB" sz="2000" dirty="0"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</a:tr>
              <a:tr h="648072">
                <a:tc>
                  <a:txBody>
                    <a:bodyPr/>
                    <a:lstStyle/>
                    <a:p>
                      <a:r>
                        <a:rPr lang="en-GB" sz="2000" dirty="0" err="1" smtClean="0">
                          <a:latin typeface="Comic Sans MS" pitchFamily="66" charset="0"/>
                        </a:rPr>
                        <a:t>Dydy</a:t>
                      </a:r>
                      <a:r>
                        <a:rPr lang="en-GB" sz="2000" baseline="0" dirty="0" smtClean="0">
                          <a:latin typeface="Comic Sans MS" pitchFamily="66" charset="0"/>
                        </a:rPr>
                        <a:t> </a:t>
                      </a:r>
                      <a:r>
                        <a:rPr lang="en-GB" sz="2000" baseline="0" dirty="0" err="1" smtClean="0">
                          <a:latin typeface="Comic Sans MS" pitchFamily="66" charset="0"/>
                        </a:rPr>
                        <a:t>Cris</a:t>
                      </a:r>
                      <a:r>
                        <a:rPr lang="en-GB" sz="2000" baseline="0" dirty="0" smtClean="0">
                          <a:latin typeface="Comic Sans MS" pitchFamily="66" charset="0"/>
                        </a:rPr>
                        <a:t> </a:t>
                      </a:r>
                      <a:r>
                        <a:rPr lang="en-GB" sz="2000" baseline="0" dirty="0" err="1" smtClean="0">
                          <a:latin typeface="Comic Sans MS" pitchFamily="66" charset="0"/>
                        </a:rPr>
                        <a:t>ddim</a:t>
                      </a:r>
                      <a:r>
                        <a:rPr lang="en-GB" sz="2000" baseline="0" dirty="0" smtClean="0">
                          <a:latin typeface="Comic Sans MS" pitchFamily="66" charset="0"/>
                        </a:rPr>
                        <a:t> </a:t>
                      </a:r>
                      <a:r>
                        <a:rPr lang="en-GB" sz="2000" baseline="0" dirty="0" err="1" smtClean="0">
                          <a:latin typeface="Comic Sans MS" pitchFamily="66" charset="0"/>
                        </a:rPr>
                        <a:t>yn</a:t>
                      </a:r>
                      <a:r>
                        <a:rPr lang="en-GB" sz="2000" baseline="0" dirty="0" smtClean="0">
                          <a:latin typeface="Comic Sans MS" pitchFamily="66" charset="0"/>
                        </a:rPr>
                        <a:t> </a:t>
                      </a:r>
                      <a:r>
                        <a:rPr lang="en-GB" sz="2000" baseline="0" dirty="0" err="1" smtClean="0">
                          <a:latin typeface="Comic Sans MS" pitchFamily="66" charset="0"/>
                        </a:rPr>
                        <a:t>hoffi</a:t>
                      </a:r>
                      <a:r>
                        <a:rPr lang="en-GB" sz="2000" baseline="0" dirty="0" smtClean="0">
                          <a:latin typeface="Comic Sans MS" pitchFamily="66" charset="0"/>
                        </a:rPr>
                        <a:t> </a:t>
                      </a:r>
                      <a:r>
                        <a:rPr lang="en-GB" sz="2000" baseline="0" dirty="0" err="1" smtClean="0">
                          <a:latin typeface="Comic Sans MS" pitchFamily="66" charset="0"/>
                        </a:rPr>
                        <a:t>jwdo</a:t>
                      </a:r>
                      <a:r>
                        <a:rPr lang="en-GB" sz="2000" baseline="0" dirty="0" smtClean="0">
                          <a:latin typeface="Comic Sans MS" pitchFamily="66" charset="0"/>
                        </a:rPr>
                        <a:t>.</a:t>
                      </a:r>
                      <a:endParaRPr lang="en-GB" sz="2000" dirty="0"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1"/>
          <p:cNvGraphicFramePr>
            <a:graphicFrameLocks noGrp="1"/>
          </p:cNvGraphicFramePr>
          <p:nvPr/>
        </p:nvGraphicFramePr>
        <p:xfrm>
          <a:off x="323850" y="482600"/>
          <a:ext cx="8569325" cy="5554663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2856317"/>
                <a:gridCol w="2856317"/>
                <a:gridCol w="2856317"/>
              </a:tblGrid>
              <a:tr h="648072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 err="1" smtClean="0">
                          <a:latin typeface="Comic Sans MS" pitchFamily="66" charset="0"/>
                        </a:rPr>
                        <a:t>Dw</a:t>
                      </a:r>
                      <a:r>
                        <a:rPr lang="en-GB" sz="2000" dirty="0" smtClean="0">
                          <a:latin typeface="Comic Sans MS" pitchFamily="66" charset="0"/>
                        </a:rPr>
                        <a:t> </a:t>
                      </a:r>
                      <a:r>
                        <a:rPr lang="en-GB" sz="2000" dirty="0" err="1" smtClean="0">
                          <a:latin typeface="Comic Sans MS" pitchFamily="66" charset="0"/>
                        </a:rPr>
                        <a:t>i’n</a:t>
                      </a:r>
                      <a:r>
                        <a:rPr lang="en-GB" sz="2000" dirty="0" smtClean="0">
                          <a:latin typeface="Comic Sans MS" pitchFamily="66" charset="0"/>
                        </a:rPr>
                        <a:t> </a:t>
                      </a:r>
                      <a:r>
                        <a:rPr lang="en-GB" sz="2000" dirty="0" err="1" smtClean="0">
                          <a:latin typeface="Comic Sans MS" pitchFamily="66" charset="0"/>
                        </a:rPr>
                        <a:t>cytuno</a:t>
                      </a:r>
                      <a:r>
                        <a:rPr lang="en-GB" sz="2000" dirty="0" smtClean="0">
                          <a:latin typeface="Comic Sans MS" pitchFamily="66" charset="0"/>
                        </a:rPr>
                        <a:t>.</a:t>
                      </a:r>
                      <a:endParaRPr lang="en-GB" sz="2000" dirty="0">
                        <a:solidFill>
                          <a:schemeClr val="accent2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 err="1" smtClean="0">
                          <a:latin typeface="Comic Sans MS" pitchFamily="66" charset="0"/>
                        </a:rPr>
                        <a:t>Dw</a:t>
                      </a:r>
                      <a:r>
                        <a:rPr lang="en-GB" sz="2000" dirty="0" smtClean="0">
                          <a:latin typeface="Comic Sans MS" pitchFamily="66" charset="0"/>
                        </a:rPr>
                        <a:t> </a:t>
                      </a:r>
                      <a:r>
                        <a:rPr lang="en-GB" sz="2000" dirty="0" err="1" smtClean="0">
                          <a:latin typeface="Comic Sans MS" pitchFamily="66" charset="0"/>
                        </a:rPr>
                        <a:t>i’n</a:t>
                      </a:r>
                      <a:r>
                        <a:rPr lang="en-GB" sz="2000" dirty="0" smtClean="0">
                          <a:latin typeface="Comic Sans MS" pitchFamily="66" charset="0"/>
                        </a:rPr>
                        <a:t> </a:t>
                      </a:r>
                      <a:r>
                        <a:rPr lang="en-GB" sz="2000" dirty="0" err="1" smtClean="0">
                          <a:latin typeface="Comic Sans MS" pitchFamily="66" charset="0"/>
                        </a:rPr>
                        <a:t>anghytuno</a:t>
                      </a:r>
                      <a:r>
                        <a:rPr lang="en-GB" sz="2000" dirty="0" smtClean="0">
                          <a:latin typeface="Comic Sans MS" pitchFamily="66" charset="0"/>
                        </a:rPr>
                        <a:t>.</a:t>
                      </a:r>
                      <a:endParaRPr lang="en-GB" sz="2000" dirty="0">
                        <a:solidFill>
                          <a:schemeClr val="accent2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</a:tr>
              <a:tr h="648072">
                <a:tc>
                  <a:txBody>
                    <a:bodyPr/>
                    <a:lstStyle/>
                    <a:p>
                      <a:endParaRPr lang="en-GB" sz="2000" dirty="0" smtClean="0">
                        <a:latin typeface="Comic Sans MS" pitchFamily="66" charset="0"/>
                      </a:endParaRPr>
                    </a:p>
                    <a:p>
                      <a:endParaRPr lang="en-GB" sz="2000" dirty="0"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</a:tr>
              <a:tr h="648072">
                <a:tc>
                  <a:txBody>
                    <a:bodyPr/>
                    <a:lstStyle/>
                    <a:p>
                      <a:endParaRPr lang="en-GB" sz="2000" dirty="0" smtClean="0">
                        <a:latin typeface="Comic Sans MS" pitchFamily="66" charset="0"/>
                      </a:endParaRPr>
                    </a:p>
                    <a:p>
                      <a:endParaRPr lang="en-GB" sz="2000" dirty="0"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</a:tr>
              <a:tr h="648072">
                <a:tc>
                  <a:txBody>
                    <a:bodyPr/>
                    <a:lstStyle/>
                    <a:p>
                      <a:endParaRPr lang="en-GB" sz="2000" dirty="0" smtClean="0">
                        <a:latin typeface="Comic Sans MS" pitchFamily="66" charset="0"/>
                      </a:endParaRPr>
                    </a:p>
                    <a:p>
                      <a:endParaRPr lang="en-GB" sz="2000" dirty="0"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</a:tr>
              <a:tr h="648072">
                <a:tc>
                  <a:txBody>
                    <a:bodyPr/>
                    <a:lstStyle/>
                    <a:p>
                      <a:endParaRPr lang="en-GB" sz="2000" dirty="0" smtClean="0">
                        <a:latin typeface="Comic Sans MS" pitchFamily="66" charset="0"/>
                      </a:endParaRPr>
                    </a:p>
                    <a:p>
                      <a:endParaRPr lang="en-GB" sz="2000" dirty="0"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</a:tr>
              <a:tr h="648072">
                <a:tc>
                  <a:txBody>
                    <a:bodyPr/>
                    <a:lstStyle/>
                    <a:p>
                      <a:endParaRPr lang="en-GB" sz="2000" dirty="0" smtClean="0">
                        <a:latin typeface="Comic Sans MS" pitchFamily="66" charset="0"/>
                      </a:endParaRPr>
                    </a:p>
                    <a:p>
                      <a:endParaRPr lang="en-GB" sz="2000" dirty="0"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</a:tr>
              <a:tr h="648072">
                <a:tc>
                  <a:txBody>
                    <a:bodyPr/>
                    <a:lstStyle/>
                    <a:p>
                      <a:endParaRPr lang="en-GB" sz="2000" dirty="0" smtClean="0">
                        <a:latin typeface="Comic Sans MS" pitchFamily="66" charset="0"/>
                      </a:endParaRPr>
                    </a:p>
                    <a:p>
                      <a:endParaRPr lang="en-GB" sz="2000" dirty="0" smtClean="0"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</a:tr>
              <a:tr h="648072">
                <a:tc>
                  <a:txBody>
                    <a:bodyPr/>
                    <a:lstStyle/>
                    <a:p>
                      <a:endParaRPr lang="en-GB" sz="2000" dirty="0" smtClean="0">
                        <a:latin typeface="Comic Sans MS" pitchFamily="66" charset="0"/>
                      </a:endParaRPr>
                    </a:p>
                    <a:p>
                      <a:endParaRPr lang="en-GB" sz="2000" dirty="0" smtClean="0"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ounded Rectangle 5"/>
          <p:cNvSpPr/>
          <p:nvPr/>
        </p:nvSpPr>
        <p:spPr>
          <a:xfrm>
            <a:off x="179388" y="260350"/>
            <a:ext cx="2808287" cy="2016125"/>
          </a:xfrm>
          <a:prstGeom prst="roundRect">
            <a:avLst/>
          </a:prstGeom>
          <a:ln w="381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GB" sz="2000" dirty="0">
                <a:solidFill>
                  <a:schemeClr val="tx1"/>
                </a:solidFill>
                <a:latin typeface="Comic Sans MS" pitchFamily="66" charset="0"/>
              </a:rPr>
              <a:t>Beth </a:t>
            </a:r>
            <a:r>
              <a:rPr lang="en-GB" sz="2000" dirty="0" err="1">
                <a:solidFill>
                  <a:schemeClr val="tx1"/>
                </a:solidFill>
                <a:latin typeface="Comic Sans MS" pitchFamily="66" charset="0"/>
              </a:rPr>
              <a:t>ddarllenaist</a:t>
            </a:r>
            <a:r>
              <a:rPr lang="en-GB" sz="2000" dirty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2000" dirty="0" err="1">
                <a:solidFill>
                  <a:schemeClr val="tx1"/>
                </a:solidFill>
                <a:latin typeface="Comic Sans MS" pitchFamily="66" charset="0"/>
              </a:rPr>
              <a:t>ti</a:t>
            </a:r>
            <a:r>
              <a:rPr lang="en-GB" sz="2000" dirty="0">
                <a:solidFill>
                  <a:schemeClr val="tx1"/>
                </a:solidFill>
                <a:latin typeface="Comic Sans MS" pitchFamily="66" charset="0"/>
              </a:rPr>
              <a:t>?</a:t>
            </a:r>
          </a:p>
          <a:p>
            <a:pPr algn="ctr">
              <a:defRPr/>
            </a:pPr>
            <a:endParaRPr lang="en-GB" sz="2000" dirty="0">
              <a:solidFill>
                <a:schemeClr val="tx1"/>
              </a:solidFill>
              <a:latin typeface="Comic Sans MS" pitchFamily="66" charset="0"/>
            </a:endParaRPr>
          </a:p>
          <a:p>
            <a:pPr algn="ctr">
              <a:defRPr/>
            </a:pPr>
            <a:endParaRPr lang="en-GB" sz="2000" dirty="0">
              <a:solidFill>
                <a:schemeClr val="tx1"/>
              </a:solidFill>
              <a:latin typeface="Comic Sans MS" pitchFamily="66" charset="0"/>
            </a:endParaRPr>
          </a:p>
          <a:p>
            <a:pPr algn="ctr">
              <a:defRPr/>
            </a:pPr>
            <a:r>
              <a:rPr lang="en-GB" sz="2000" dirty="0" err="1">
                <a:solidFill>
                  <a:schemeClr val="tx1"/>
                </a:solidFill>
                <a:latin typeface="Comic Sans MS" pitchFamily="66" charset="0"/>
              </a:rPr>
              <a:t>Darllenais</a:t>
            </a:r>
            <a:r>
              <a:rPr lang="en-GB" sz="2000" dirty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2000" dirty="0" err="1">
                <a:solidFill>
                  <a:schemeClr val="tx1"/>
                </a:solidFill>
                <a:latin typeface="Comic Sans MS" pitchFamily="66" charset="0"/>
              </a:rPr>
              <a:t>i</a:t>
            </a:r>
            <a:r>
              <a:rPr lang="en-GB" sz="2000" dirty="0">
                <a:solidFill>
                  <a:schemeClr val="tx1"/>
                </a:solidFill>
                <a:latin typeface="Comic Sans MS" pitchFamily="66" charset="0"/>
              </a:rPr>
              <a:t> ...</a:t>
            </a:r>
          </a:p>
        </p:txBody>
      </p:sp>
      <p:sp>
        <p:nvSpPr>
          <p:cNvPr id="7" name="Rounded Rectangle 6"/>
          <p:cNvSpPr/>
          <p:nvPr/>
        </p:nvSpPr>
        <p:spPr>
          <a:xfrm>
            <a:off x="3167063" y="260350"/>
            <a:ext cx="2809875" cy="2016125"/>
          </a:xfrm>
          <a:prstGeom prst="roundRect">
            <a:avLst/>
          </a:prstGeom>
          <a:ln w="381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GB" sz="2000" dirty="0">
                <a:solidFill>
                  <a:schemeClr val="tx1"/>
                </a:solidFill>
                <a:latin typeface="Comic Sans MS" pitchFamily="66" charset="0"/>
              </a:rPr>
              <a:t>Beth </a:t>
            </a:r>
            <a:r>
              <a:rPr lang="en-GB" sz="2000" dirty="0" err="1">
                <a:solidFill>
                  <a:schemeClr val="tx1"/>
                </a:solidFill>
                <a:latin typeface="Comic Sans MS" pitchFamily="66" charset="0"/>
              </a:rPr>
              <a:t>wyt</a:t>
            </a:r>
            <a:r>
              <a:rPr lang="en-GB" sz="2000" dirty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2000" dirty="0" err="1">
                <a:solidFill>
                  <a:schemeClr val="tx1"/>
                </a:solidFill>
                <a:latin typeface="Comic Sans MS" pitchFamily="66" charset="0"/>
              </a:rPr>
              <a:t>ti’n</a:t>
            </a:r>
            <a:r>
              <a:rPr lang="en-GB" sz="2000" dirty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2000" dirty="0" err="1">
                <a:solidFill>
                  <a:schemeClr val="tx1"/>
                </a:solidFill>
                <a:latin typeface="Comic Sans MS" pitchFamily="66" charset="0"/>
              </a:rPr>
              <a:t>feddwl</a:t>
            </a:r>
            <a:r>
              <a:rPr lang="en-GB" sz="2000" dirty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2000" dirty="0" err="1">
                <a:solidFill>
                  <a:schemeClr val="tx1"/>
                </a:solidFill>
                <a:latin typeface="Comic Sans MS" pitchFamily="66" charset="0"/>
              </a:rPr>
              <a:t>o’r</a:t>
            </a:r>
            <a:r>
              <a:rPr lang="en-GB" sz="2000" dirty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2000" dirty="0" err="1">
                <a:solidFill>
                  <a:schemeClr val="tx1"/>
                </a:solidFill>
                <a:latin typeface="Comic Sans MS" pitchFamily="66" charset="0"/>
              </a:rPr>
              <a:t>stori</a:t>
            </a:r>
            <a:r>
              <a:rPr lang="en-GB" sz="2000" dirty="0">
                <a:solidFill>
                  <a:schemeClr val="tx1"/>
                </a:solidFill>
                <a:latin typeface="Comic Sans MS" pitchFamily="66" charset="0"/>
              </a:rPr>
              <a:t>?</a:t>
            </a:r>
          </a:p>
          <a:p>
            <a:pPr algn="ctr">
              <a:defRPr/>
            </a:pPr>
            <a:endParaRPr lang="en-GB" sz="2000" dirty="0">
              <a:solidFill>
                <a:schemeClr val="tx1"/>
              </a:solidFill>
              <a:latin typeface="Comic Sans MS" pitchFamily="66" charset="0"/>
            </a:endParaRPr>
          </a:p>
          <a:p>
            <a:pPr algn="ctr">
              <a:defRPr/>
            </a:pPr>
            <a:endParaRPr lang="en-GB" sz="2000" dirty="0">
              <a:solidFill>
                <a:schemeClr val="tx1"/>
              </a:solidFill>
              <a:latin typeface="Comic Sans MS" pitchFamily="66" charset="0"/>
            </a:endParaRPr>
          </a:p>
          <a:p>
            <a:pPr algn="ctr">
              <a:defRPr/>
            </a:pPr>
            <a:r>
              <a:rPr lang="en-GB" sz="2000" dirty="0" err="1">
                <a:solidFill>
                  <a:schemeClr val="tx1"/>
                </a:solidFill>
                <a:latin typeface="Comic Sans MS" pitchFamily="66" charset="0"/>
              </a:rPr>
              <a:t>Yn</a:t>
            </a:r>
            <a:r>
              <a:rPr lang="en-GB" sz="2000" dirty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2000" dirty="0" err="1">
                <a:solidFill>
                  <a:schemeClr val="tx1"/>
                </a:solidFill>
                <a:latin typeface="Comic Sans MS" pitchFamily="66" charset="0"/>
              </a:rPr>
              <a:t>fy</a:t>
            </a:r>
            <a:r>
              <a:rPr lang="en-GB" sz="2000" dirty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2000" dirty="0" err="1">
                <a:solidFill>
                  <a:schemeClr val="tx1"/>
                </a:solidFill>
                <a:latin typeface="Comic Sans MS" pitchFamily="66" charset="0"/>
              </a:rPr>
              <a:t>marn</a:t>
            </a:r>
            <a:r>
              <a:rPr lang="en-GB" sz="2000" dirty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2000" dirty="0" err="1">
                <a:solidFill>
                  <a:schemeClr val="tx1"/>
                </a:solidFill>
                <a:latin typeface="Comic Sans MS" pitchFamily="66" charset="0"/>
              </a:rPr>
              <a:t>i</a:t>
            </a:r>
            <a:r>
              <a:rPr lang="en-GB" sz="2000" dirty="0">
                <a:solidFill>
                  <a:schemeClr val="tx1"/>
                </a:solidFill>
                <a:latin typeface="Comic Sans MS" pitchFamily="66" charset="0"/>
              </a:rPr>
              <a:t>, </a:t>
            </a:r>
            <a:r>
              <a:rPr lang="en-GB" sz="2000" dirty="0" err="1">
                <a:solidFill>
                  <a:schemeClr val="tx1"/>
                </a:solidFill>
                <a:latin typeface="Comic Sans MS" pitchFamily="66" charset="0"/>
              </a:rPr>
              <a:t>mae’r</a:t>
            </a:r>
            <a:r>
              <a:rPr lang="en-GB" sz="2000" dirty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2000" dirty="0" err="1">
                <a:solidFill>
                  <a:schemeClr val="tx1"/>
                </a:solidFill>
                <a:latin typeface="Comic Sans MS" pitchFamily="66" charset="0"/>
              </a:rPr>
              <a:t>stori</a:t>
            </a:r>
            <a:r>
              <a:rPr lang="en-GB" sz="2000" dirty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2000" dirty="0" err="1">
                <a:solidFill>
                  <a:schemeClr val="tx1"/>
                </a:solidFill>
                <a:latin typeface="Comic Sans MS" pitchFamily="66" charset="0"/>
              </a:rPr>
              <a:t>yn</a:t>
            </a:r>
            <a:r>
              <a:rPr lang="en-GB" sz="2000" dirty="0">
                <a:solidFill>
                  <a:schemeClr val="tx1"/>
                </a:solidFill>
                <a:latin typeface="Comic Sans MS" pitchFamily="66" charset="0"/>
              </a:rPr>
              <a:t> ...</a:t>
            </a:r>
          </a:p>
        </p:txBody>
      </p:sp>
      <p:sp>
        <p:nvSpPr>
          <p:cNvPr id="8" name="Rounded Rectangle 7"/>
          <p:cNvSpPr/>
          <p:nvPr/>
        </p:nvSpPr>
        <p:spPr>
          <a:xfrm>
            <a:off x="6156325" y="260350"/>
            <a:ext cx="2808288" cy="2016125"/>
          </a:xfrm>
          <a:prstGeom prst="roundRect">
            <a:avLst/>
          </a:prstGeom>
          <a:ln w="381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GB" sz="2000" dirty="0" err="1">
                <a:solidFill>
                  <a:schemeClr val="tx1"/>
                </a:solidFill>
                <a:latin typeface="Comic Sans MS" pitchFamily="66" charset="0"/>
              </a:rPr>
              <a:t>Wyt</a:t>
            </a:r>
            <a:r>
              <a:rPr lang="en-GB" sz="2000" dirty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2000" dirty="0" err="1">
                <a:solidFill>
                  <a:schemeClr val="tx1"/>
                </a:solidFill>
                <a:latin typeface="Comic Sans MS" pitchFamily="66" charset="0"/>
              </a:rPr>
              <a:t>ti</a:t>
            </a:r>
            <a:r>
              <a:rPr lang="en-GB" sz="2000" dirty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2000" dirty="0" err="1">
                <a:solidFill>
                  <a:schemeClr val="tx1"/>
                </a:solidFill>
                <a:latin typeface="Comic Sans MS" pitchFamily="66" charset="0"/>
              </a:rPr>
              <a:t>wedi</a:t>
            </a:r>
            <a:r>
              <a:rPr lang="en-GB" sz="2000" dirty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2000" dirty="0" err="1">
                <a:solidFill>
                  <a:schemeClr val="tx1"/>
                </a:solidFill>
                <a:latin typeface="Comic Sans MS" pitchFamily="66" charset="0"/>
              </a:rPr>
              <a:t>mwynhau’r</a:t>
            </a:r>
            <a:r>
              <a:rPr lang="en-GB" sz="2000" dirty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2000" dirty="0" err="1">
                <a:solidFill>
                  <a:schemeClr val="tx1"/>
                </a:solidFill>
                <a:latin typeface="Comic Sans MS" pitchFamily="66" charset="0"/>
              </a:rPr>
              <a:t>stori</a:t>
            </a:r>
            <a:r>
              <a:rPr lang="en-GB" sz="2000" dirty="0">
                <a:solidFill>
                  <a:schemeClr val="tx1"/>
                </a:solidFill>
                <a:latin typeface="Comic Sans MS" pitchFamily="66" charset="0"/>
              </a:rPr>
              <a:t>?</a:t>
            </a:r>
          </a:p>
          <a:p>
            <a:pPr algn="ctr">
              <a:defRPr/>
            </a:pPr>
            <a:endParaRPr lang="en-GB" sz="2000" dirty="0">
              <a:solidFill>
                <a:schemeClr val="tx1"/>
              </a:solidFill>
              <a:latin typeface="Comic Sans MS" pitchFamily="66" charset="0"/>
            </a:endParaRPr>
          </a:p>
          <a:p>
            <a:pPr algn="ctr">
              <a:defRPr/>
            </a:pPr>
            <a:endParaRPr lang="en-GB" sz="2000" dirty="0">
              <a:solidFill>
                <a:schemeClr val="tx1"/>
              </a:solidFill>
              <a:latin typeface="Comic Sans MS" pitchFamily="66" charset="0"/>
            </a:endParaRPr>
          </a:p>
          <a:p>
            <a:pPr algn="ctr">
              <a:defRPr/>
            </a:pPr>
            <a:r>
              <a:rPr lang="en-GB" sz="2000" dirty="0" err="1">
                <a:solidFill>
                  <a:schemeClr val="tx1"/>
                </a:solidFill>
                <a:latin typeface="Comic Sans MS" pitchFamily="66" charset="0"/>
              </a:rPr>
              <a:t>Ydw</a:t>
            </a:r>
            <a:r>
              <a:rPr lang="en-GB" sz="2000" dirty="0">
                <a:solidFill>
                  <a:schemeClr val="tx1"/>
                </a:solidFill>
                <a:latin typeface="Comic Sans MS" pitchFamily="66" charset="0"/>
              </a:rPr>
              <a:t> / Nag </a:t>
            </a:r>
            <a:r>
              <a:rPr lang="en-GB" sz="2000" dirty="0" err="1">
                <a:solidFill>
                  <a:schemeClr val="tx1"/>
                </a:solidFill>
                <a:latin typeface="Comic Sans MS" pitchFamily="66" charset="0"/>
              </a:rPr>
              <a:t>ydw</a:t>
            </a:r>
            <a:endParaRPr lang="en-GB" sz="20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9" name="Rounded Rectangle 8"/>
          <p:cNvSpPr/>
          <p:nvPr/>
        </p:nvSpPr>
        <p:spPr>
          <a:xfrm>
            <a:off x="179388" y="2492375"/>
            <a:ext cx="2808287" cy="2016125"/>
          </a:xfrm>
          <a:prstGeom prst="roundRect">
            <a:avLst/>
          </a:prstGeom>
          <a:ln w="381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GB" sz="2000" dirty="0">
                <a:solidFill>
                  <a:schemeClr val="tx1"/>
                </a:solidFill>
                <a:latin typeface="Comic Sans MS" pitchFamily="66" charset="0"/>
              </a:rPr>
              <a:t>Pam </a:t>
            </a:r>
            <a:r>
              <a:rPr lang="en-GB" sz="2000" dirty="0" err="1">
                <a:solidFill>
                  <a:schemeClr val="tx1"/>
                </a:solidFill>
                <a:latin typeface="Comic Sans MS" pitchFamily="66" charset="0"/>
              </a:rPr>
              <a:t>wyt</a:t>
            </a:r>
            <a:r>
              <a:rPr lang="en-GB" sz="2000" dirty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2000" dirty="0" err="1">
                <a:solidFill>
                  <a:schemeClr val="tx1"/>
                </a:solidFill>
                <a:latin typeface="Comic Sans MS" pitchFamily="66" charset="0"/>
              </a:rPr>
              <a:t>ti</a:t>
            </a:r>
            <a:r>
              <a:rPr lang="en-GB" sz="2000" dirty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2000" dirty="0" err="1">
                <a:solidFill>
                  <a:schemeClr val="tx1"/>
                </a:solidFill>
                <a:latin typeface="Comic Sans MS" pitchFamily="66" charset="0"/>
              </a:rPr>
              <a:t>wedi</a:t>
            </a:r>
            <a:r>
              <a:rPr lang="en-GB" sz="2000" dirty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2000" dirty="0" err="1">
                <a:solidFill>
                  <a:schemeClr val="tx1"/>
                </a:solidFill>
                <a:latin typeface="Comic Sans MS" pitchFamily="66" charset="0"/>
              </a:rPr>
              <a:t>mwynhau</a:t>
            </a:r>
            <a:r>
              <a:rPr lang="en-GB" sz="2000" dirty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2000" dirty="0" err="1">
                <a:solidFill>
                  <a:schemeClr val="tx1"/>
                </a:solidFill>
                <a:latin typeface="Comic Sans MS" pitchFamily="66" charset="0"/>
              </a:rPr>
              <a:t>neu</a:t>
            </a:r>
            <a:r>
              <a:rPr lang="en-GB" sz="2000" dirty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2000" dirty="0" err="1">
                <a:solidFill>
                  <a:schemeClr val="tx1"/>
                </a:solidFill>
                <a:latin typeface="Comic Sans MS" pitchFamily="66" charset="0"/>
              </a:rPr>
              <a:t>ddim</a:t>
            </a:r>
            <a:r>
              <a:rPr lang="en-GB" sz="2000" dirty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2000" dirty="0" err="1">
                <a:solidFill>
                  <a:schemeClr val="tx1"/>
                </a:solidFill>
                <a:latin typeface="Comic Sans MS" pitchFamily="66" charset="0"/>
              </a:rPr>
              <a:t>wedi</a:t>
            </a:r>
            <a:r>
              <a:rPr lang="en-GB" sz="2000" dirty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2000" dirty="0" err="1">
                <a:solidFill>
                  <a:schemeClr val="tx1"/>
                </a:solidFill>
                <a:latin typeface="Comic Sans MS" pitchFamily="66" charset="0"/>
              </a:rPr>
              <a:t>mwynhau’r</a:t>
            </a:r>
            <a:r>
              <a:rPr lang="en-GB" sz="2000" dirty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2000" dirty="0" err="1">
                <a:solidFill>
                  <a:schemeClr val="tx1"/>
                </a:solidFill>
                <a:latin typeface="Comic Sans MS" pitchFamily="66" charset="0"/>
              </a:rPr>
              <a:t>stori</a:t>
            </a:r>
            <a:r>
              <a:rPr lang="en-GB" sz="2000" dirty="0">
                <a:solidFill>
                  <a:schemeClr val="tx1"/>
                </a:solidFill>
                <a:latin typeface="Comic Sans MS" pitchFamily="66" charset="0"/>
              </a:rPr>
              <a:t>?</a:t>
            </a:r>
          </a:p>
          <a:p>
            <a:pPr algn="ctr">
              <a:defRPr/>
            </a:pPr>
            <a:endParaRPr lang="en-GB" sz="2000" dirty="0">
              <a:solidFill>
                <a:schemeClr val="tx1"/>
              </a:solidFill>
              <a:latin typeface="Comic Sans MS" pitchFamily="66" charset="0"/>
            </a:endParaRPr>
          </a:p>
          <a:p>
            <a:pPr algn="ctr">
              <a:defRPr/>
            </a:pPr>
            <a:r>
              <a:rPr lang="en-GB" sz="2000" dirty="0" err="1">
                <a:solidFill>
                  <a:schemeClr val="tx1"/>
                </a:solidFill>
                <a:latin typeface="Comic Sans MS" pitchFamily="66" charset="0"/>
              </a:rPr>
              <a:t>Achos</a:t>
            </a:r>
            <a:r>
              <a:rPr lang="en-GB" sz="2000" dirty="0">
                <a:solidFill>
                  <a:schemeClr val="tx1"/>
                </a:solidFill>
                <a:latin typeface="Comic Sans MS" pitchFamily="66" charset="0"/>
              </a:rPr>
              <a:t> ...</a:t>
            </a:r>
          </a:p>
        </p:txBody>
      </p:sp>
      <p:sp>
        <p:nvSpPr>
          <p:cNvPr id="10" name="Rounded Rectangle 9"/>
          <p:cNvSpPr/>
          <p:nvPr/>
        </p:nvSpPr>
        <p:spPr>
          <a:xfrm>
            <a:off x="3167063" y="2492375"/>
            <a:ext cx="2809875" cy="2016125"/>
          </a:xfrm>
          <a:prstGeom prst="roundRect">
            <a:avLst/>
          </a:prstGeom>
          <a:ln w="381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GB" sz="2000" dirty="0">
                <a:solidFill>
                  <a:schemeClr val="tx1"/>
                </a:solidFill>
                <a:latin typeface="Comic Sans MS" pitchFamily="66" charset="0"/>
              </a:rPr>
              <a:t>Beth </a:t>
            </a:r>
            <a:r>
              <a:rPr lang="en-GB" sz="2000" dirty="0" err="1">
                <a:solidFill>
                  <a:schemeClr val="tx1"/>
                </a:solidFill>
                <a:latin typeface="Comic Sans MS" pitchFamily="66" charset="0"/>
              </a:rPr>
              <a:t>wyt</a:t>
            </a:r>
            <a:r>
              <a:rPr lang="en-GB" sz="2000" dirty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2000" dirty="0" err="1">
                <a:solidFill>
                  <a:schemeClr val="tx1"/>
                </a:solidFill>
                <a:latin typeface="Comic Sans MS" pitchFamily="66" charset="0"/>
              </a:rPr>
              <a:t>ti’n</a:t>
            </a:r>
            <a:r>
              <a:rPr lang="en-GB" sz="2000" dirty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2000" dirty="0" err="1">
                <a:solidFill>
                  <a:schemeClr val="tx1"/>
                </a:solidFill>
                <a:latin typeface="Comic Sans MS" pitchFamily="66" charset="0"/>
              </a:rPr>
              <a:t>feddwl</a:t>
            </a:r>
            <a:r>
              <a:rPr lang="en-GB" sz="2000" dirty="0">
                <a:solidFill>
                  <a:schemeClr val="tx1"/>
                </a:solidFill>
                <a:latin typeface="Comic Sans MS" pitchFamily="66" charset="0"/>
              </a:rPr>
              <a:t> o </a:t>
            </a:r>
            <a:r>
              <a:rPr lang="en-GB" sz="2000" dirty="0" err="1">
                <a:solidFill>
                  <a:schemeClr val="tx1"/>
                </a:solidFill>
                <a:latin typeface="Comic Sans MS" pitchFamily="66" charset="0"/>
              </a:rPr>
              <a:t>Cris</a:t>
            </a:r>
            <a:r>
              <a:rPr lang="en-GB" sz="2000" dirty="0">
                <a:solidFill>
                  <a:schemeClr val="tx1"/>
                </a:solidFill>
                <a:latin typeface="Comic Sans MS" pitchFamily="66" charset="0"/>
              </a:rPr>
              <a:t>?</a:t>
            </a:r>
          </a:p>
          <a:p>
            <a:pPr algn="ctr">
              <a:defRPr/>
            </a:pPr>
            <a:endParaRPr lang="en-GB" sz="2000" dirty="0">
              <a:solidFill>
                <a:schemeClr val="tx1"/>
              </a:solidFill>
              <a:latin typeface="Comic Sans MS" pitchFamily="66" charset="0"/>
            </a:endParaRPr>
          </a:p>
          <a:p>
            <a:pPr algn="ctr">
              <a:defRPr/>
            </a:pPr>
            <a:endParaRPr lang="en-GB" sz="2000" dirty="0">
              <a:solidFill>
                <a:schemeClr val="tx1"/>
              </a:solidFill>
              <a:latin typeface="Comic Sans MS" pitchFamily="66" charset="0"/>
            </a:endParaRPr>
          </a:p>
          <a:p>
            <a:pPr algn="ctr">
              <a:defRPr/>
            </a:pPr>
            <a:r>
              <a:rPr lang="en-GB" sz="2000" dirty="0" err="1">
                <a:solidFill>
                  <a:schemeClr val="tx1"/>
                </a:solidFill>
                <a:latin typeface="Comic Sans MS" pitchFamily="66" charset="0"/>
              </a:rPr>
              <a:t>Dw</a:t>
            </a:r>
            <a:r>
              <a:rPr lang="en-GB" sz="2000" dirty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2000" dirty="0" err="1">
                <a:solidFill>
                  <a:schemeClr val="tx1"/>
                </a:solidFill>
                <a:latin typeface="Comic Sans MS" pitchFamily="66" charset="0"/>
              </a:rPr>
              <a:t>i’n</a:t>
            </a:r>
            <a:r>
              <a:rPr lang="en-GB" sz="2000" dirty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2000" dirty="0" err="1">
                <a:solidFill>
                  <a:schemeClr val="tx1"/>
                </a:solidFill>
                <a:latin typeface="Comic Sans MS" pitchFamily="66" charset="0"/>
              </a:rPr>
              <a:t>meddwl</a:t>
            </a:r>
            <a:r>
              <a:rPr lang="en-GB" sz="2000" dirty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2000" dirty="0" err="1">
                <a:solidFill>
                  <a:schemeClr val="tx1"/>
                </a:solidFill>
                <a:latin typeface="Comic Sans MS" pitchFamily="66" charset="0"/>
              </a:rPr>
              <a:t>bod</a:t>
            </a:r>
            <a:r>
              <a:rPr lang="en-GB" sz="2000" dirty="0">
                <a:solidFill>
                  <a:schemeClr val="tx1"/>
                </a:solidFill>
                <a:latin typeface="Comic Sans MS" pitchFamily="66" charset="0"/>
              </a:rPr>
              <a:t> ...</a:t>
            </a:r>
          </a:p>
        </p:txBody>
      </p:sp>
      <p:sp>
        <p:nvSpPr>
          <p:cNvPr id="11" name="Rounded Rectangle 10"/>
          <p:cNvSpPr/>
          <p:nvPr/>
        </p:nvSpPr>
        <p:spPr>
          <a:xfrm>
            <a:off x="6156325" y="2492375"/>
            <a:ext cx="2808288" cy="2016125"/>
          </a:xfrm>
          <a:prstGeom prst="roundRect">
            <a:avLst/>
          </a:prstGeom>
          <a:ln w="381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GB" sz="2000" dirty="0" err="1">
                <a:solidFill>
                  <a:schemeClr val="tx1"/>
                </a:solidFill>
                <a:latin typeface="Comic Sans MS" pitchFamily="66" charset="0"/>
              </a:rPr>
              <a:t>Wyt</a:t>
            </a:r>
            <a:r>
              <a:rPr lang="en-GB" sz="2000" dirty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2000" dirty="0" err="1">
                <a:solidFill>
                  <a:schemeClr val="tx1"/>
                </a:solidFill>
                <a:latin typeface="Comic Sans MS" pitchFamily="66" charset="0"/>
              </a:rPr>
              <a:t>ti’n</a:t>
            </a:r>
            <a:r>
              <a:rPr lang="en-GB" sz="2000" dirty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2000" dirty="0" err="1">
                <a:solidFill>
                  <a:schemeClr val="tx1"/>
                </a:solidFill>
                <a:latin typeface="Comic Sans MS" pitchFamily="66" charset="0"/>
              </a:rPr>
              <a:t>hoffi’r</a:t>
            </a:r>
            <a:r>
              <a:rPr lang="en-GB" sz="2000" dirty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2000" dirty="0" err="1">
                <a:solidFill>
                  <a:schemeClr val="tx1"/>
                </a:solidFill>
                <a:latin typeface="Comic Sans MS" pitchFamily="66" charset="0"/>
              </a:rPr>
              <a:t>stori</a:t>
            </a:r>
            <a:r>
              <a:rPr lang="en-GB" sz="2000" dirty="0">
                <a:solidFill>
                  <a:schemeClr val="tx1"/>
                </a:solidFill>
                <a:latin typeface="Comic Sans MS" pitchFamily="66" charset="0"/>
              </a:rPr>
              <a:t>?</a:t>
            </a:r>
          </a:p>
          <a:p>
            <a:pPr algn="ctr">
              <a:defRPr/>
            </a:pPr>
            <a:endParaRPr lang="en-GB" sz="2000" dirty="0">
              <a:solidFill>
                <a:schemeClr val="tx1"/>
              </a:solidFill>
              <a:latin typeface="Comic Sans MS" pitchFamily="66" charset="0"/>
            </a:endParaRPr>
          </a:p>
          <a:p>
            <a:pPr algn="ctr">
              <a:defRPr/>
            </a:pPr>
            <a:endParaRPr lang="en-GB" sz="2000" dirty="0">
              <a:solidFill>
                <a:schemeClr val="tx1"/>
              </a:solidFill>
              <a:latin typeface="Comic Sans MS" pitchFamily="66" charset="0"/>
            </a:endParaRPr>
          </a:p>
          <a:p>
            <a:pPr algn="ctr">
              <a:defRPr/>
            </a:pPr>
            <a:r>
              <a:rPr lang="en-GB" sz="2000" dirty="0" err="1">
                <a:solidFill>
                  <a:schemeClr val="tx1"/>
                </a:solidFill>
                <a:latin typeface="Comic Sans MS" pitchFamily="66" charset="0"/>
              </a:rPr>
              <a:t>Ydw</a:t>
            </a:r>
            <a:r>
              <a:rPr lang="en-GB" sz="2000" dirty="0">
                <a:solidFill>
                  <a:schemeClr val="tx1"/>
                </a:solidFill>
                <a:latin typeface="Comic Sans MS" pitchFamily="66" charset="0"/>
              </a:rPr>
              <a:t> / Nag </a:t>
            </a:r>
            <a:r>
              <a:rPr lang="en-GB" sz="2000" dirty="0" err="1">
                <a:solidFill>
                  <a:schemeClr val="tx1"/>
                </a:solidFill>
                <a:latin typeface="Comic Sans MS" pitchFamily="66" charset="0"/>
              </a:rPr>
              <a:t>ydw</a:t>
            </a:r>
            <a:endParaRPr lang="en-GB" sz="20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12" name="Rounded Rectangle 11"/>
          <p:cNvSpPr/>
          <p:nvPr/>
        </p:nvSpPr>
        <p:spPr>
          <a:xfrm>
            <a:off x="179388" y="4724400"/>
            <a:ext cx="2808287" cy="2017713"/>
          </a:xfrm>
          <a:prstGeom prst="roundRect">
            <a:avLst/>
          </a:prstGeom>
          <a:ln w="381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GB" sz="2000" dirty="0">
                <a:solidFill>
                  <a:schemeClr val="tx1"/>
                </a:solidFill>
                <a:latin typeface="Comic Sans MS" pitchFamily="66" charset="0"/>
              </a:rPr>
              <a:t>Pa </a:t>
            </a:r>
            <a:r>
              <a:rPr lang="en-GB" sz="2000" dirty="0" err="1">
                <a:solidFill>
                  <a:schemeClr val="tx1"/>
                </a:solidFill>
                <a:latin typeface="Comic Sans MS" pitchFamily="66" charset="0"/>
              </a:rPr>
              <a:t>glwb</a:t>
            </a:r>
            <a:r>
              <a:rPr lang="en-GB" sz="2000" dirty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2000" dirty="0" err="1">
                <a:solidFill>
                  <a:schemeClr val="tx1"/>
                </a:solidFill>
                <a:latin typeface="Comic Sans MS" pitchFamily="66" charset="0"/>
              </a:rPr>
              <a:t>mae</a:t>
            </a:r>
            <a:r>
              <a:rPr lang="en-GB" sz="2000" dirty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2000" dirty="0" err="1">
                <a:solidFill>
                  <a:schemeClr val="tx1"/>
                </a:solidFill>
                <a:latin typeface="Comic Sans MS" pitchFamily="66" charset="0"/>
              </a:rPr>
              <a:t>Nici</a:t>
            </a:r>
            <a:r>
              <a:rPr lang="en-GB" sz="2000" dirty="0">
                <a:solidFill>
                  <a:schemeClr val="tx1"/>
                </a:solidFill>
                <a:latin typeface="Comic Sans MS" pitchFamily="66" charset="0"/>
              </a:rPr>
              <a:t> a </a:t>
            </a:r>
            <a:r>
              <a:rPr lang="en-GB" sz="2000" dirty="0" err="1">
                <a:solidFill>
                  <a:schemeClr val="tx1"/>
                </a:solidFill>
                <a:latin typeface="Comic Sans MS" pitchFamily="66" charset="0"/>
              </a:rPr>
              <a:t>Cris</a:t>
            </a:r>
            <a:r>
              <a:rPr lang="en-GB" sz="2000" dirty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2000" dirty="0" err="1">
                <a:solidFill>
                  <a:schemeClr val="tx1"/>
                </a:solidFill>
                <a:latin typeface="Comic Sans MS" pitchFamily="66" charset="0"/>
              </a:rPr>
              <a:t>yn</a:t>
            </a:r>
            <a:r>
              <a:rPr lang="en-GB" sz="2000" dirty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2000" dirty="0" err="1">
                <a:solidFill>
                  <a:schemeClr val="tx1"/>
                </a:solidFill>
                <a:latin typeface="Comic Sans MS" pitchFamily="66" charset="0"/>
              </a:rPr>
              <a:t>dewis</a:t>
            </a:r>
            <a:r>
              <a:rPr lang="en-GB" sz="2000" dirty="0">
                <a:solidFill>
                  <a:schemeClr val="tx1"/>
                </a:solidFill>
                <a:latin typeface="Comic Sans MS" pitchFamily="66" charset="0"/>
              </a:rPr>
              <a:t>?</a:t>
            </a:r>
          </a:p>
          <a:p>
            <a:pPr algn="ctr">
              <a:defRPr/>
            </a:pPr>
            <a:endParaRPr lang="en-GB" sz="2000" dirty="0">
              <a:solidFill>
                <a:schemeClr val="tx1"/>
              </a:solidFill>
              <a:latin typeface="Comic Sans MS" pitchFamily="66" charset="0"/>
            </a:endParaRPr>
          </a:p>
          <a:p>
            <a:pPr algn="ctr">
              <a:defRPr/>
            </a:pPr>
            <a:endParaRPr lang="en-GB" sz="2000" dirty="0">
              <a:solidFill>
                <a:schemeClr val="tx1"/>
              </a:solidFill>
              <a:latin typeface="Comic Sans MS" pitchFamily="66" charset="0"/>
            </a:endParaRPr>
          </a:p>
          <a:p>
            <a:pPr algn="ctr">
              <a:defRPr/>
            </a:pPr>
            <a:r>
              <a:rPr lang="en-GB" sz="2000" dirty="0">
                <a:solidFill>
                  <a:schemeClr val="tx1"/>
                </a:solidFill>
                <a:latin typeface="Comic Sans MS" pitchFamily="66" charset="0"/>
              </a:rPr>
              <a:t>Mae </a:t>
            </a:r>
            <a:r>
              <a:rPr lang="en-GB" sz="2000" dirty="0" err="1">
                <a:solidFill>
                  <a:schemeClr val="tx1"/>
                </a:solidFill>
                <a:latin typeface="Comic Sans MS" pitchFamily="66" charset="0"/>
              </a:rPr>
              <a:t>Nici</a:t>
            </a:r>
            <a:r>
              <a:rPr lang="en-GB" sz="2000" dirty="0">
                <a:solidFill>
                  <a:schemeClr val="tx1"/>
                </a:solidFill>
                <a:latin typeface="Comic Sans MS" pitchFamily="66" charset="0"/>
              </a:rPr>
              <a:t> a </a:t>
            </a:r>
            <a:r>
              <a:rPr lang="en-GB" sz="2000" dirty="0" err="1">
                <a:solidFill>
                  <a:schemeClr val="tx1"/>
                </a:solidFill>
                <a:latin typeface="Comic Sans MS" pitchFamily="66" charset="0"/>
              </a:rPr>
              <a:t>Cris</a:t>
            </a:r>
            <a:r>
              <a:rPr lang="en-GB" sz="2000" dirty="0">
                <a:solidFill>
                  <a:schemeClr val="tx1"/>
                </a:solidFill>
                <a:latin typeface="Comic Sans MS" pitchFamily="66" charset="0"/>
              </a:rPr>
              <a:t> ...</a:t>
            </a:r>
          </a:p>
        </p:txBody>
      </p:sp>
      <p:sp>
        <p:nvSpPr>
          <p:cNvPr id="13" name="Rounded Rectangle 12"/>
          <p:cNvSpPr/>
          <p:nvPr/>
        </p:nvSpPr>
        <p:spPr>
          <a:xfrm>
            <a:off x="3167063" y="4724400"/>
            <a:ext cx="2809875" cy="2017713"/>
          </a:xfrm>
          <a:prstGeom prst="roundRect">
            <a:avLst/>
          </a:prstGeom>
          <a:ln w="381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GB" sz="2000" dirty="0" err="1">
                <a:solidFill>
                  <a:schemeClr val="tx1"/>
                </a:solidFill>
                <a:latin typeface="Comic Sans MS" pitchFamily="66" charset="0"/>
              </a:rPr>
              <a:t>Ydy</a:t>
            </a:r>
            <a:r>
              <a:rPr lang="en-GB" sz="2000" dirty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2000" dirty="0" err="1">
                <a:solidFill>
                  <a:schemeClr val="tx1"/>
                </a:solidFill>
                <a:latin typeface="Comic Sans MS" pitchFamily="66" charset="0"/>
              </a:rPr>
              <a:t>Nici</a:t>
            </a:r>
            <a:r>
              <a:rPr lang="en-GB" sz="2000" dirty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2000" dirty="0" err="1">
                <a:solidFill>
                  <a:schemeClr val="tx1"/>
                </a:solidFill>
                <a:latin typeface="Comic Sans MS" pitchFamily="66" charset="0"/>
              </a:rPr>
              <a:t>yn</a:t>
            </a:r>
            <a:r>
              <a:rPr lang="en-GB" sz="2000" dirty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2000" dirty="0" err="1">
                <a:solidFill>
                  <a:schemeClr val="tx1"/>
                </a:solidFill>
                <a:latin typeface="Comic Sans MS" pitchFamily="66" charset="0"/>
              </a:rPr>
              <a:t>hoffi</a:t>
            </a:r>
            <a:r>
              <a:rPr lang="en-GB" sz="2000" dirty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2000" dirty="0" err="1">
                <a:solidFill>
                  <a:schemeClr val="tx1"/>
                </a:solidFill>
                <a:latin typeface="Comic Sans MS" pitchFamily="66" charset="0"/>
              </a:rPr>
              <a:t>chwarae</a:t>
            </a:r>
            <a:r>
              <a:rPr lang="en-GB" sz="2000" dirty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2000" dirty="0" err="1">
                <a:solidFill>
                  <a:schemeClr val="tx1"/>
                </a:solidFill>
                <a:latin typeface="Comic Sans MS" pitchFamily="66" charset="0"/>
              </a:rPr>
              <a:t>hoci</a:t>
            </a:r>
            <a:r>
              <a:rPr lang="en-GB" sz="2000" dirty="0">
                <a:solidFill>
                  <a:schemeClr val="tx1"/>
                </a:solidFill>
                <a:latin typeface="Comic Sans MS" pitchFamily="66" charset="0"/>
              </a:rPr>
              <a:t>?</a:t>
            </a:r>
          </a:p>
          <a:p>
            <a:pPr algn="ctr">
              <a:defRPr/>
            </a:pPr>
            <a:endParaRPr lang="en-GB" sz="2000" dirty="0">
              <a:solidFill>
                <a:schemeClr val="tx1"/>
              </a:solidFill>
              <a:latin typeface="Comic Sans MS" pitchFamily="66" charset="0"/>
            </a:endParaRPr>
          </a:p>
          <a:p>
            <a:pPr algn="ctr">
              <a:defRPr/>
            </a:pPr>
            <a:endParaRPr lang="en-GB" sz="2000" dirty="0">
              <a:solidFill>
                <a:schemeClr val="tx1"/>
              </a:solidFill>
              <a:latin typeface="Comic Sans MS" pitchFamily="66" charset="0"/>
            </a:endParaRPr>
          </a:p>
          <a:p>
            <a:pPr algn="ctr">
              <a:defRPr/>
            </a:pPr>
            <a:r>
              <a:rPr lang="en-GB" sz="2000" dirty="0" err="1">
                <a:solidFill>
                  <a:schemeClr val="tx1"/>
                </a:solidFill>
                <a:latin typeface="Comic Sans MS" pitchFamily="66" charset="0"/>
              </a:rPr>
              <a:t>Ydy</a:t>
            </a:r>
            <a:r>
              <a:rPr lang="en-GB" sz="2000" dirty="0">
                <a:solidFill>
                  <a:schemeClr val="tx1"/>
                </a:solidFill>
                <a:latin typeface="Comic Sans MS" pitchFamily="66" charset="0"/>
              </a:rPr>
              <a:t>/Nag </a:t>
            </a:r>
            <a:r>
              <a:rPr lang="en-GB" sz="2000" dirty="0" err="1">
                <a:solidFill>
                  <a:schemeClr val="tx1"/>
                </a:solidFill>
                <a:latin typeface="Comic Sans MS" pitchFamily="66" charset="0"/>
              </a:rPr>
              <a:t>ydy</a:t>
            </a:r>
            <a:endParaRPr lang="en-GB" sz="20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14" name="Rounded Rectangle 13"/>
          <p:cNvSpPr/>
          <p:nvPr/>
        </p:nvSpPr>
        <p:spPr>
          <a:xfrm>
            <a:off x="6156325" y="4724400"/>
            <a:ext cx="2808288" cy="2017713"/>
          </a:xfrm>
          <a:prstGeom prst="roundRect">
            <a:avLst/>
          </a:prstGeom>
          <a:ln w="381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GB" sz="2000" dirty="0">
                <a:solidFill>
                  <a:schemeClr val="tx1"/>
                </a:solidFill>
                <a:latin typeface="Comic Sans MS" pitchFamily="66" charset="0"/>
              </a:rPr>
              <a:t>Pam </a:t>
            </a:r>
            <a:r>
              <a:rPr lang="en-GB" sz="2000" dirty="0" err="1">
                <a:solidFill>
                  <a:schemeClr val="tx1"/>
                </a:solidFill>
                <a:latin typeface="Comic Sans MS" pitchFamily="66" charset="0"/>
              </a:rPr>
              <a:t>dydy</a:t>
            </a:r>
            <a:r>
              <a:rPr lang="en-GB" sz="2000" dirty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2000" dirty="0" err="1">
                <a:solidFill>
                  <a:schemeClr val="tx1"/>
                </a:solidFill>
                <a:latin typeface="Comic Sans MS" pitchFamily="66" charset="0"/>
              </a:rPr>
              <a:t>Cris</a:t>
            </a:r>
            <a:r>
              <a:rPr lang="en-GB" sz="2000" dirty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2000" dirty="0" err="1">
                <a:solidFill>
                  <a:schemeClr val="tx1"/>
                </a:solidFill>
                <a:latin typeface="Comic Sans MS" pitchFamily="66" charset="0"/>
              </a:rPr>
              <a:t>ddim</a:t>
            </a:r>
            <a:r>
              <a:rPr lang="en-GB" sz="2000" dirty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2000" dirty="0" err="1">
                <a:solidFill>
                  <a:schemeClr val="tx1"/>
                </a:solidFill>
                <a:latin typeface="Comic Sans MS" pitchFamily="66" charset="0"/>
              </a:rPr>
              <a:t>yn</a:t>
            </a:r>
            <a:r>
              <a:rPr lang="en-GB" sz="2000" dirty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2000" dirty="0" err="1">
                <a:solidFill>
                  <a:schemeClr val="tx1"/>
                </a:solidFill>
                <a:latin typeface="Comic Sans MS" pitchFamily="66" charset="0"/>
              </a:rPr>
              <a:t>hoffi</a:t>
            </a:r>
            <a:r>
              <a:rPr lang="en-GB" sz="2000" dirty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2000" dirty="0" err="1">
                <a:solidFill>
                  <a:schemeClr val="tx1"/>
                </a:solidFill>
                <a:latin typeface="Comic Sans MS" pitchFamily="66" charset="0"/>
              </a:rPr>
              <a:t>gwneud</a:t>
            </a:r>
            <a:r>
              <a:rPr lang="en-GB" sz="2000" dirty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2000" dirty="0" err="1">
                <a:solidFill>
                  <a:schemeClr val="tx1"/>
                </a:solidFill>
                <a:latin typeface="Comic Sans MS" pitchFamily="66" charset="0"/>
              </a:rPr>
              <a:t>jwdo</a:t>
            </a:r>
            <a:r>
              <a:rPr lang="en-GB" sz="2000" dirty="0">
                <a:solidFill>
                  <a:schemeClr val="tx1"/>
                </a:solidFill>
                <a:latin typeface="Comic Sans MS" pitchFamily="66" charset="0"/>
              </a:rPr>
              <a:t>?</a:t>
            </a:r>
          </a:p>
          <a:p>
            <a:pPr algn="ctr">
              <a:defRPr/>
            </a:pPr>
            <a:endParaRPr lang="en-GB" sz="2000" dirty="0">
              <a:solidFill>
                <a:schemeClr val="tx1"/>
              </a:solidFill>
              <a:latin typeface="Comic Sans MS" pitchFamily="66" charset="0"/>
            </a:endParaRPr>
          </a:p>
          <a:p>
            <a:pPr algn="ctr">
              <a:defRPr/>
            </a:pPr>
            <a:r>
              <a:rPr lang="en-GB" sz="2000" dirty="0" err="1">
                <a:solidFill>
                  <a:schemeClr val="tx1"/>
                </a:solidFill>
                <a:latin typeface="Comic Sans MS" pitchFamily="66" charset="0"/>
              </a:rPr>
              <a:t>Achos</a:t>
            </a:r>
            <a:r>
              <a:rPr lang="en-GB" sz="2000" dirty="0">
                <a:solidFill>
                  <a:schemeClr val="tx1"/>
                </a:solidFill>
                <a:latin typeface="Comic Sans MS" pitchFamily="66" charset="0"/>
              </a:rPr>
              <a:t> ...</a:t>
            </a:r>
          </a:p>
          <a:p>
            <a:pPr algn="ctr">
              <a:defRPr/>
            </a:pP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ounded Rectangle 5"/>
          <p:cNvSpPr/>
          <p:nvPr/>
        </p:nvSpPr>
        <p:spPr>
          <a:xfrm>
            <a:off x="179388" y="260350"/>
            <a:ext cx="2808287" cy="2016125"/>
          </a:xfrm>
          <a:prstGeom prst="roundRect">
            <a:avLst/>
          </a:prstGeom>
          <a:ln w="381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GB" sz="20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7" name="Rounded Rectangle 6"/>
          <p:cNvSpPr/>
          <p:nvPr/>
        </p:nvSpPr>
        <p:spPr>
          <a:xfrm>
            <a:off x="3167063" y="260350"/>
            <a:ext cx="2809875" cy="2016125"/>
          </a:xfrm>
          <a:prstGeom prst="roundRect">
            <a:avLst/>
          </a:prstGeom>
          <a:ln w="381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GB" sz="20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8" name="Rounded Rectangle 7"/>
          <p:cNvSpPr/>
          <p:nvPr/>
        </p:nvSpPr>
        <p:spPr>
          <a:xfrm>
            <a:off x="6156325" y="260350"/>
            <a:ext cx="2808288" cy="2016125"/>
          </a:xfrm>
          <a:prstGeom prst="roundRect">
            <a:avLst/>
          </a:prstGeom>
          <a:ln w="381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GB" sz="20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9" name="Rounded Rectangle 8"/>
          <p:cNvSpPr/>
          <p:nvPr/>
        </p:nvSpPr>
        <p:spPr>
          <a:xfrm>
            <a:off x="179388" y="2492375"/>
            <a:ext cx="2808287" cy="2016125"/>
          </a:xfrm>
          <a:prstGeom prst="roundRect">
            <a:avLst/>
          </a:prstGeom>
          <a:ln w="381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GB" sz="20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10" name="Rounded Rectangle 9"/>
          <p:cNvSpPr/>
          <p:nvPr/>
        </p:nvSpPr>
        <p:spPr>
          <a:xfrm>
            <a:off x="3167063" y="2492375"/>
            <a:ext cx="2809875" cy="2016125"/>
          </a:xfrm>
          <a:prstGeom prst="roundRect">
            <a:avLst/>
          </a:prstGeom>
          <a:ln w="381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GB" sz="20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11" name="Rounded Rectangle 10"/>
          <p:cNvSpPr/>
          <p:nvPr/>
        </p:nvSpPr>
        <p:spPr>
          <a:xfrm>
            <a:off x="6156325" y="2492375"/>
            <a:ext cx="2808288" cy="2016125"/>
          </a:xfrm>
          <a:prstGeom prst="roundRect">
            <a:avLst/>
          </a:prstGeom>
          <a:ln w="381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GB" sz="20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12" name="Rounded Rectangle 11"/>
          <p:cNvSpPr/>
          <p:nvPr/>
        </p:nvSpPr>
        <p:spPr>
          <a:xfrm>
            <a:off x="179388" y="4724400"/>
            <a:ext cx="2808287" cy="2017713"/>
          </a:xfrm>
          <a:prstGeom prst="roundRect">
            <a:avLst/>
          </a:prstGeom>
          <a:ln w="381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GB" sz="20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13" name="Rounded Rectangle 12"/>
          <p:cNvSpPr/>
          <p:nvPr/>
        </p:nvSpPr>
        <p:spPr>
          <a:xfrm>
            <a:off x="3167063" y="4724400"/>
            <a:ext cx="2809875" cy="2017713"/>
          </a:xfrm>
          <a:prstGeom prst="roundRect">
            <a:avLst/>
          </a:prstGeom>
          <a:ln w="381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GB" sz="20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14" name="Rounded Rectangle 13"/>
          <p:cNvSpPr/>
          <p:nvPr/>
        </p:nvSpPr>
        <p:spPr>
          <a:xfrm>
            <a:off x="6156325" y="4724400"/>
            <a:ext cx="2808288" cy="2017713"/>
          </a:xfrm>
          <a:prstGeom prst="roundRect">
            <a:avLst/>
          </a:prstGeom>
          <a:ln w="381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/>
          <p:cNvSpPr>
            <a:spLocks noChangeArrowheads="1"/>
          </p:cNvSpPr>
          <p:nvPr/>
        </p:nvSpPr>
        <p:spPr bwMode="auto">
          <a:xfrm>
            <a:off x="396875" y="5589588"/>
            <a:ext cx="5759450" cy="1079500"/>
          </a:xfrm>
          <a:prstGeom prst="rect">
            <a:avLst/>
          </a:prstGeom>
          <a:solidFill>
            <a:srgbClr val="00B0F0"/>
          </a:solidFill>
          <a:ln w="2857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eaLnBrk="1" hangingPunct="1"/>
            <a:endParaRPr lang="en-US" altLang="en-US"/>
          </a:p>
        </p:txBody>
      </p:sp>
      <p:sp>
        <p:nvSpPr>
          <p:cNvPr id="18435" name="Rectangle 3"/>
          <p:cNvSpPr>
            <a:spLocks noChangeArrowheads="1"/>
          </p:cNvSpPr>
          <p:nvPr/>
        </p:nvSpPr>
        <p:spPr bwMode="auto">
          <a:xfrm>
            <a:off x="396875" y="2276475"/>
            <a:ext cx="4103688" cy="2808288"/>
          </a:xfrm>
          <a:prstGeom prst="rect">
            <a:avLst/>
          </a:prstGeom>
          <a:solidFill>
            <a:srgbClr val="92D050"/>
          </a:solidFill>
          <a:ln w="2857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eaLnBrk="1" hangingPunct="1"/>
            <a:endParaRPr lang="en-US" altLang="en-US"/>
          </a:p>
        </p:txBody>
      </p:sp>
      <p:sp>
        <p:nvSpPr>
          <p:cNvPr id="17412" name="Rectangle 4"/>
          <p:cNvSpPr>
            <a:spLocks noChangeArrowheads="1"/>
          </p:cNvSpPr>
          <p:nvPr/>
        </p:nvSpPr>
        <p:spPr bwMode="auto">
          <a:xfrm>
            <a:off x="395288" y="147638"/>
            <a:ext cx="4105275" cy="1697037"/>
          </a:xfrm>
          <a:prstGeom prst="rect">
            <a:avLst/>
          </a:prstGeom>
          <a:solidFill>
            <a:srgbClr val="FFFF00"/>
          </a:solidFill>
          <a:ln w="2857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eaLnBrk="1" hangingPunct="1"/>
            <a:endParaRPr lang="en-US" altLang="en-US"/>
          </a:p>
        </p:txBody>
      </p:sp>
      <p:sp>
        <p:nvSpPr>
          <p:cNvPr id="18437" name="Rectangle 5"/>
          <p:cNvSpPr>
            <a:spLocks noGrp="1" noChangeArrowheads="1"/>
          </p:cNvSpPr>
          <p:nvPr>
            <p:ph type="body" sz="half" idx="1"/>
          </p:nvPr>
        </p:nvSpPr>
        <p:spPr>
          <a:xfrm>
            <a:off x="395288" y="320675"/>
            <a:ext cx="4038600" cy="1595438"/>
          </a:xfrm>
        </p:spPr>
        <p:txBody>
          <a:bodyPr/>
          <a:lstStyle/>
          <a:p>
            <a:pPr eaLnBrk="1" hangingPunct="1"/>
            <a:r>
              <a:rPr lang="en-GB" altLang="en-US" sz="2000" smtClean="0">
                <a:latin typeface="Comic Sans MS" pitchFamily="66" charset="0"/>
              </a:rPr>
              <a:t>Darllenais i ...</a:t>
            </a:r>
            <a:endParaRPr lang="en-GB" altLang="en-US" sz="2000" i="1" smtClean="0">
              <a:latin typeface="Comic Sans MS" pitchFamily="66" charset="0"/>
            </a:endParaRPr>
          </a:p>
          <a:p>
            <a:pPr eaLnBrk="1" hangingPunct="1"/>
            <a:endParaRPr lang="en-GB" altLang="en-US" sz="2000" smtClean="0">
              <a:solidFill>
                <a:srgbClr val="FF3300"/>
              </a:solidFill>
              <a:latin typeface="Comic Sans MS" pitchFamily="66" charset="0"/>
            </a:endParaRPr>
          </a:p>
          <a:p>
            <a:pPr eaLnBrk="1" hangingPunct="1"/>
            <a:r>
              <a:rPr lang="en-GB" altLang="en-US" sz="2000" smtClean="0">
                <a:latin typeface="Comic Sans MS" pitchFamily="66" charset="0"/>
              </a:rPr>
              <a:t>Yn fy marn i, mae’r stori yn ...</a:t>
            </a:r>
          </a:p>
          <a:p>
            <a:pPr eaLnBrk="1" hangingPunct="1"/>
            <a:endParaRPr lang="en-GB" altLang="en-US" sz="1800" b="1" smtClean="0">
              <a:solidFill>
                <a:srgbClr val="FF3300"/>
              </a:solidFill>
              <a:latin typeface="Comic Sans MS" pitchFamily="66" charset="0"/>
            </a:endParaRPr>
          </a:p>
          <a:p>
            <a:pPr eaLnBrk="1" hangingPunct="1"/>
            <a:endParaRPr lang="en-GB" altLang="en-US" sz="1800" b="1" smtClean="0">
              <a:solidFill>
                <a:srgbClr val="FF3300"/>
              </a:solidFill>
              <a:latin typeface="Comic Sans MS" pitchFamily="66" charset="0"/>
            </a:endParaRPr>
          </a:p>
          <a:p>
            <a:pPr eaLnBrk="1" hangingPunct="1"/>
            <a:endParaRPr lang="en-GB" altLang="en-US" sz="1800" b="1" smtClean="0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18438" name="Rectangle 6"/>
          <p:cNvSpPr>
            <a:spLocks noGrp="1" noChangeArrowheads="1"/>
          </p:cNvSpPr>
          <p:nvPr>
            <p:ph type="body" sz="half" idx="2"/>
          </p:nvPr>
        </p:nvSpPr>
        <p:spPr>
          <a:xfrm>
            <a:off x="469900" y="5589588"/>
            <a:ext cx="2590800" cy="936625"/>
          </a:xfrm>
        </p:spPr>
        <p:txBody>
          <a:bodyPr/>
          <a:lstStyle/>
          <a:p>
            <a:pPr eaLnBrk="1" hangingPunct="1"/>
            <a:r>
              <a:rPr lang="en-GB" altLang="en-US" sz="2000" b="1" smtClean="0">
                <a:latin typeface="Comic Sans MS" pitchFamily="66" charset="0"/>
              </a:rPr>
              <a:t>hefyd</a:t>
            </a:r>
          </a:p>
          <a:p>
            <a:pPr eaLnBrk="1" hangingPunct="1">
              <a:buFontTx/>
              <a:buNone/>
            </a:pPr>
            <a:endParaRPr lang="en-GB" altLang="en-US" sz="1600" b="1" smtClean="0">
              <a:solidFill>
                <a:srgbClr val="FF3300"/>
              </a:solidFill>
              <a:latin typeface="Comic Sans MS" pitchFamily="66" charset="0"/>
            </a:endParaRPr>
          </a:p>
          <a:p>
            <a:pPr eaLnBrk="1" hangingPunct="1"/>
            <a:r>
              <a:rPr lang="en-GB" altLang="en-US" sz="2000" b="1" smtClean="0">
                <a:latin typeface="Comic Sans MS" pitchFamily="66" charset="0"/>
              </a:rPr>
              <a:t>mae’n well ‘da fi</a:t>
            </a:r>
          </a:p>
          <a:p>
            <a:pPr eaLnBrk="1" hangingPunct="1">
              <a:buFontTx/>
              <a:buNone/>
            </a:pPr>
            <a:endParaRPr lang="en-GB" altLang="en-US" sz="1200" b="1" smtClean="0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18439" name="Rectangle 7"/>
          <p:cNvSpPr>
            <a:spLocks noChangeArrowheads="1"/>
          </p:cNvSpPr>
          <p:nvPr/>
        </p:nvSpPr>
        <p:spPr bwMode="auto">
          <a:xfrm>
            <a:off x="323850" y="2276475"/>
            <a:ext cx="4038600" cy="2303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 eaLnBrk="1" hangingPunct="1">
              <a:spcBef>
                <a:spcPct val="20000"/>
              </a:spcBef>
              <a:buFontTx/>
              <a:buChar char="•"/>
            </a:pPr>
            <a:r>
              <a:rPr lang="en-GB" altLang="en-US" sz="2000">
                <a:latin typeface="Comic Sans MS" pitchFamily="66" charset="0"/>
              </a:rPr>
              <a:t>Dw i’n hoffi/mwynhau/dwlu ar… (yn fawr)</a:t>
            </a:r>
            <a:endParaRPr lang="en-GB" altLang="en-US" sz="2000">
              <a:solidFill>
                <a:srgbClr val="FF3300"/>
              </a:solidFill>
              <a:latin typeface="Comic Sans MS" pitchFamily="66" charset="0"/>
            </a:endParaRPr>
          </a:p>
          <a:p>
            <a:pPr marL="342900" indent="-342900" eaLnBrk="1" hangingPunct="1">
              <a:spcBef>
                <a:spcPct val="20000"/>
              </a:spcBef>
              <a:buFontTx/>
              <a:buChar char="•"/>
            </a:pPr>
            <a:endParaRPr lang="en-GB" altLang="en-US" sz="2000">
              <a:solidFill>
                <a:srgbClr val="FF3300"/>
              </a:solidFill>
              <a:latin typeface="Comic Sans MS" pitchFamily="66" charset="0"/>
            </a:endParaRPr>
          </a:p>
          <a:p>
            <a:pPr marL="342900" indent="-342900" eaLnBrk="1" hangingPunct="1">
              <a:spcBef>
                <a:spcPct val="20000"/>
              </a:spcBef>
              <a:buFontTx/>
              <a:buChar char="•"/>
            </a:pPr>
            <a:r>
              <a:rPr lang="en-GB" altLang="en-US" sz="2000">
                <a:latin typeface="Comic Sans MS" pitchFamily="66" charset="0"/>
              </a:rPr>
              <a:t>Dw i ddim yn hoffi/mwynhau … (o gwbl)</a:t>
            </a:r>
          </a:p>
          <a:p>
            <a:pPr marL="342900" indent="-342900" eaLnBrk="1" hangingPunct="1">
              <a:spcBef>
                <a:spcPct val="20000"/>
              </a:spcBef>
              <a:buFontTx/>
              <a:buChar char="•"/>
            </a:pPr>
            <a:endParaRPr lang="en-GB" altLang="en-US" sz="2000">
              <a:solidFill>
                <a:srgbClr val="FF3300"/>
              </a:solidFill>
              <a:latin typeface="Comic Sans MS" pitchFamily="66" charset="0"/>
            </a:endParaRPr>
          </a:p>
          <a:p>
            <a:pPr marL="342900" indent="-342900" eaLnBrk="1" hangingPunct="1">
              <a:spcBef>
                <a:spcPct val="20000"/>
              </a:spcBef>
              <a:buFontTx/>
              <a:buChar char="•"/>
            </a:pPr>
            <a:r>
              <a:rPr lang="en-GB" altLang="en-US" sz="2000">
                <a:latin typeface="Comic Sans MS" pitchFamily="66" charset="0"/>
              </a:rPr>
              <a:t>Mae’n gas ‘da fi ...</a:t>
            </a:r>
          </a:p>
          <a:p>
            <a:pPr marL="342900" indent="-342900" eaLnBrk="1" hangingPunct="1">
              <a:spcBef>
                <a:spcPct val="20000"/>
              </a:spcBef>
              <a:buFontTx/>
              <a:buChar char="•"/>
            </a:pPr>
            <a:endParaRPr lang="en-GB" altLang="en-US" b="1">
              <a:solidFill>
                <a:srgbClr val="FF3300"/>
              </a:solidFill>
              <a:latin typeface="Comic Sans MS" pitchFamily="66" charset="0"/>
            </a:endParaRPr>
          </a:p>
          <a:p>
            <a:pPr marL="342900" indent="-342900" eaLnBrk="1" hangingPunct="1">
              <a:spcBef>
                <a:spcPct val="20000"/>
              </a:spcBef>
              <a:buFontTx/>
              <a:buChar char="•"/>
            </a:pPr>
            <a:endParaRPr lang="en-GB" altLang="en-US" b="1">
              <a:solidFill>
                <a:srgbClr val="FF3300"/>
              </a:solidFill>
              <a:latin typeface="Comic Sans MS" pitchFamily="66" charset="0"/>
            </a:endParaRPr>
          </a:p>
          <a:p>
            <a:pPr marL="342900" indent="-342900" eaLnBrk="1" hangingPunct="1">
              <a:spcBef>
                <a:spcPct val="20000"/>
              </a:spcBef>
              <a:buFontTx/>
              <a:buChar char="•"/>
            </a:pPr>
            <a:endParaRPr lang="en-GB" altLang="en-US" b="1">
              <a:solidFill>
                <a:srgbClr val="FF3300"/>
              </a:solidFill>
              <a:latin typeface="Comic Sans MS" pitchFamily="66" charset="0"/>
            </a:endParaRPr>
          </a:p>
          <a:p>
            <a:pPr marL="342900" indent="-342900" eaLnBrk="1" hangingPunct="1">
              <a:spcBef>
                <a:spcPct val="20000"/>
              </a:spcBef>
            </a:pPr>
            <a:endParaRPr lang="en-GB" altLang="en-US">
              <a:latin typeface="Comic Sans MS" pitchFamily="66" charset="0"/>
            </a:endParaRPr>
          </a:p>
        </p:txBody>
      </p:sp>
      <p:sp>
        <p:nvSpPr>
          <p:cNvPr id="18440" name="Rectangle 8"/>
          <p:cNvSpPr>
            <a:spLocks noChangeArrowheads="1"/>
          </p:cNvSpPr>
          <p:nvPr/>
        </p:nvSpPr>
        <p:spPr bwMode="auto">
          <a:xfrm>
            <a:off x="4859338" y="115888"/>
            <a:ext cx="4105275" cy="4968875"/>
          </a:xfrm>
          <a:prstGeom prst="rect">
            <a:avLst/>
          </a:prstGeom>
          <a:solidFill>
            <a:srgbClr val="FFC000"/>
          </a:solidFill>
          <a:ln w="2857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eaLnBrk="1" hangingPunct="1"/>
            <a:endParaRPr lang="en-US" altLang="en-US"/>
          </a:p>
        </p:txBody>
      </p:sp>
      <p:sp>
        <p:nvSpPr>
          <p:cNvPr id="18441" name="Rectangle 9"/>
          <p:cNvSpPr>
            <a:spLocks noChangeArrowheads="1"/>
          </p:cNvSpPr>
          <p:nvPr/>
        </p:nvSpPr>
        <p:spPr bwMode="auto">
          <a:xfrm>
            <a:off x="4932363" y="188913"/>
            <a:ext cx="3960812" cy="45354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 eaLnBrk="1" hangingPunct="1">
              <a:spcBef>
                <a:spcPct val="20000"/>
              </a:spcBef>
              <a:buFontTx/>
              <a:buChar char="•"/>
            </a:pPr>
            <a:r>
              <a:rPr lang="en-GB" altLang="en-US" sz="2000">
                <a:latin typeface="Comic Sans MS" pitchFamily="66" charset="0"/>
              </a:rPr>
              <a:t>Dw i’n meddwl bod ...</a:t>
            </a:r>
          </a:p>
          <a:p>
            <a:pPr marL="342900" indent="-342900" eaLnBrk="1" hangingPunct="1">
              <a:spcBef>
                <a:spcPct val="20000"/>
              </a:spcBef>
            </a:pPr>
            <a:endParaRPr lang="en-GB" altLang="en-US" sz="2000">
              <a:solidFill>
                <a:srgbClr val="FF3300"/>
              </a:solidFill>
              <a:latin typeface="Comic Sans MS" pitchFamily="66" charset="0"/>
            </a:endParaRPr>
          </a:p>
          <a:p>
            <a:pPr marL="342900" indent="-342900" eaLnBrk="1" hangingPunct="1">
              <a:spcBef>
                <a:spcPct val="20000"/>
              </a:spcBef>
              <a:buFontTx/>
              <a:buChar char="•"/>
            </a:pPr>
            <a:r>
              <a:rPr lang="en-GB" altLang="en-US" sz="2000">
                <a:latin typeface="Comic Sans MS" pitchFamily="66" charset="0"/>
              </a:rPr>
              <a:t>Dw i ddim yn meddwl bod ...</a:t>
            </a:r>
          </a:p>
          <a:p>
            <a:pPr marL="342900" indent="-342900" eaLnBrk="1" hangingPunct="1">
              <a:spcBef>
                <a:spcPct val="20000"/>
              </a:spcBef>
            </a:pPr>
            <a:endParaRPr lang="en-GB" altLang="en-US" sz="2000">
              <a:latin typeface="Comic Sans MS" pitchFamily="66" charset="0"/>
            </a:endParaRPr>
          </a:p>
          <a:p>
            <a:pPr marL="342900" indent="-342900" eaLnBrk="1" hangingPunct="1">
              <a:spcBef>
                <a:spcPct val="20000"/>
              </a:spcBef>
              <a:buFontTx/>
              <a:buChar char="•"/>
            </a:pPr>
            <a:r>
              <a:rPr lang="en-GB" altLang="en-US" sz="2000">
                <a:latin typeface="Comic Sans MS" pitchFamily="66" charset="0"/>
              </a:rPr>
              <a:t>Dydy’r stori ddim ...</a:t>
            </a:r>
            <a:endParaRPr lang="en-GB" altLang="en-US" sz="2000">
              <a:solidFill>
                <a:srgbClr val="FF3300"/>
              </a:solidFill>
              <a:latin typeface="Comic Sans MS" pitchFamily="66" charset="0"/>
            </a:endParaRPr>
          </a:p>
          <a:p>
            <a:pPr marL="342900" indent="-342900" eaLnBrk="1" hangingPunct="1">
              <a:spcBef>
                <a:spcPct val="20000"/>
              </a:spcBef>
              <a:buFontTx/>
              <a:buChar char="•"/>
            </a:pPr>
            <a:endParaRPr lang="en-GB" altLang="en-US" sz="2000" b="1">
              <a:solidFill>
                <a:srgbClr val="FF3300"/>
              </a:solidFill>
              <a:latin typeface="Comic Sans MS" pitchFamily="66" charset="0"/>
            </a:endParaRPr>
          </a:p>
          <a:p>
            <a:pPr marL="342900" indent="-342900" eaLnBrk="1" hangingPunct="1">
              <a:spcBef>
                <a:spcPct val="20000"/>
              </a:spcBef>
              <a:buFontTx/>
              <a:buChar char="•"/>
            </a:pPr>
            <a:r>
              <a:rPr lang="en-GB" altLang="en-US" sz="2000">
                <a:latin typeface="Comic Sans MS" pitchFamily="66" charset="0"/>
              </a:rPr>
              <a:t>... yn hwyl</a:t>
            </a:r>
          </a:p>
          <a:p>
            <a:pPr marL="342900" indent="-342900" eaLnBrk="1" hangingPunct="1">
              <a:spcBef>
                <a:spcPct val="20000"/>
              </a:spcBef>
              <a:buFontTx/>
              <a:buChar char="•"/>
            </a:pPr>
            <a:r>
              <a:rPr lang="en-GB" altLang="en-US" sz="2000">
                <a:latin typeface="Comic Sans MS" pitchFamily="66" charset="0"/>
              </a:rPr>
              <a:t>... yn gyffrous</a:t>
            </a:r>
          </a:p>
          <a:p>
            <a:pPr marL="342900" indent="-342900" eaLnBrk="1" hangingPunct="1">
              <a:spcBef>
                <a:spcPct val="20000"/>
              </a:spcBef>
              <a:buFontTx/>
              <a:buChar char="•"/>
            </a:pPr>
            <a:r>
              <a:rPr lang="en-GB" altLang="en-US" sz="2000">
                <a:latin typeface="Comic Sans MS" pitchFamily="66" charset="0"/>
              </a:rPr>
              <a:t>... yn ddiddorol</a:t>
            </a:r>
          </a:p>
          <a:p>
            <a:pPr marL="342900" indent="-342900" eaLnBrk="1" hangingPunct="1">
              <a:spcBef>
                <a:spcPct val="20000"/>
              </a:spcBef>
              <a:buFontTx/>
              <a:buChar char="•"/>
            </a:pPr>
            <a:r>
              <a:rPr lang="en-GB" altLang="en-US" sz="2000">
                <a:latin typeface="Comic Sans MS" pitchFamily="66" charset="0"/>
              </a:rPr>
              <a:t>... yn ddiflas</a:t>
            </a:r>
          </a:p>
          <a:p>
            <a:pPr marL="342900" indent="-342900" eaLnBrk="1" hangingPunct="1">
              <a:spcBef>
                <a:spcPct val="20000"/>
              </a:spcBef>
              <a:buFontTx/>
              <a:buChar char="•"/>
            </a:pPr>
            <a:r>
              <a:rPr lang="en-GB" altLang="en-US" sz="2000">
                <a:latin typeface="Comic Sans MS" pitchFamily="66" charset="0"/>
              </a:rPr>
              <a:t>... yn sbwriel</a:t>
            </a:r>
          </a:p>
          <a:p>
            <a:pPr marL="342900" indent="-342900" eaLnBrk="1" hangingPunct="1">
              <a:spcBef>
                <a:spcPct val="20000"/>
              </a:spcBef>
              <a:buFontTx/>
              <a:buChar char="•"/>
            </a:pPr>
            <a:r>
              <a:rPr lang="en-GB" altLang="en-US" sz="2000">
                <a:latin typeface="Comic Sans MS" pitchFamily="66" charset="0"/>
              </a:rPr>
              <a:t>... yn dwp</a:t>
            </a:r>
          </a:p>
          <a:p>
            <a:pPr marL="342900" indent="-342900" eaLnBrk="1" hangingPunct="1">
              <a:spcBef>
                <a:spcPct val="20000"/>
              </a:spcBef>
              <a:buFontTx/>
              <a:buChar char="•"/>
            </a:pPr>
            <a:endParaRPr lang="en-GB" altLang="en-US" sz="2800">
              <a:latin typeface="Comic Sans MS" pitchFamily="66" charset="0"/>
            </a:endParaRPr>
          </a:p>
        </p:txBody>
      </p:sp>
      <p:sp>
        <p:nvSpPr>
          <p:cNvPr id="18446" name="WordArt 14"/>
          <p:cNvSpPr>
            <a:spLocks noChangeArrowheads="1" noChangeShapeType="1" noTextEdit="1"/>
          </p:cNvSpPr>
          <p:nvPr/>
        </p:nvSpPr>
        <p:spPr bwMode="auto">
          <a:xfrm>
            <a:off x="4067175" y="188913"/>
            <a:ext cx="288925" cy="719137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en-GB" sz="3600" kern="10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FFFFFF"/>
                </a:solidFill>
                <a:latin typeface="Arial Black"/>
              </a:rPr>
              <a:t>1</a:t>
            </a:r>
          </a:p>
        </p:txBody>
      </p:sp>
      <p:sp>
        <p:nvSpPr>
          <p:cNvPr id="18447" name="WordArt 15"/>
          <p:cNvSpPr>
            <a:spLocks noChangeArrowheads="1" noChangeShapeType="1" noTextEdit="1"/>
          </p:cNvSpPr>
          <p:nvPr/>
        </p:nvSpPr>
        <p:spPr bwMode="auto">
          <a:xfrm>
            <a:off x="4067175" y="4365625"/>
            <a:ext cx="304800" cy="647700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en-GB" sz="3600" kern="10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FFFFFF"/>
                </a:solidFill>
                <a:latin typeface="Arial Black"/>
              </a:rPr>
              <a:t>2</a:t>
            </a:r>
          </a:p>
        </p:txBody>
      </p:sp>
      <p:sp>
        <p:nvSpPr>
          <p:cNvPr id="18448" name="WordArt 16"/>
          <p:cNvSpPr>
            <a:spLocks noChangeArrowheads="1" noChangeShapeType="1" noTextEdit="1"/>
          </p:cNvSpPr>
          <p:nvPr/>
        </p:nvSpPr>
        <p:spPr bwMode="auto">
          <a:xfrm>
            <a:off x="8388350" y="4294188"/>
            <a:ext cx="304800" cy="647700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en-GB" sz="3600" kern="10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FFFFFF"/>
                </a:solidFill>
                <a:latin typeface="Arial Black"/>
              </a:rPr>
              <a:t>3</a:t>
            </a:r>
          </a:p>
        </p:txBody>
      </p:sp>
      <p:sp>
        <p:nvSpPr>
          <p:cNvPr id="19" name="Rectangle 6"/>
          <p:cNvSpPr txBox="1">
            <a:spLocks noChangeArrowheads="1"/>
          </p:cNvSpPr>
          <p:nvPr/>
        </p:nvSpPr>
        <p:spPr bwMode="auto">
          <a:xfrm>
            <a:off x="3854450" y="5597525"/>
            <a:ext cx="2159000" cy="936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 eaLnBrk="1" hangingPunct="1">
              <a:spcBef>
                <a:spcPct val="20000"/>
              </a:spcBef>
              <a:buFontTx/>
              <a:buChar char="•"/>
            </a:pPr>
            <a:r>
              <a:rPr lang="en-GB" altLang="en-US" sz="2000" b="1">
                <a:latin typeface="Comic Sans MS" pitchFamily="66" charset="0"/>
              </a:rPr>
              <a:t>achos</a:t>
            </a:r>
          </a:p>
          <a:p>
            <a:pPr marL="342900" indent="-342900" eaLnBrk="1" hangingPunct="1">
              <a:spcBef>
                <a:spcPct val="20000"/>
              </a:spcBef>
            </a:pPr>
            <a:endParaRPr lang="en-GB" altLang="en-US" sz="1600" b="1">
              <a:latin typeface="Comic Sans MS" pitchFamily="66" charset="0"/>
            </a:endParaRPr>
          </a:p>
          <a:p>
            <a:pPr marL="342900" indent="-342900" eaLnBrk="1" hangingPunct="1">
              <a:spcBef>
                <a:spcPct val="20000"/>
              </a:spcBef>
              <a:buFont typeface="Arial" charset="0"/>
              <a:buChar char="•"/>
            </a:pPr>
            <a:r>
              <a:rPr lang="en-GB" altLang="en-US" sz="2000" b="1">
                <a:latin typeface="Comic Sans MS" pitchFamily="66" charset="0"/>
              </a:rPr>
              <a:t>ond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1843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1843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5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17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/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18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184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184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</p:stCondLst>
                      <p:childTnLst>
                        <p:par>
                          <p:cTn id="2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2000"/>
                                        <p:tgtEl>
                                          <p:spTgt spid="1843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2000"/>
                                        <p:tgtEl>
                                          <p:spTgt spid="1843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 nodeType="clickPar">
                      <p:stCondLst>
                        <p:cond delay="indefinite"/>
                      </p:stCondLst>
                      <p:childTnLst>
                        <p:par>
                          <p:cTn id="3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7" presetID="5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39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4"/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40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184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 nodeType="clickPar">
                      <p:stCondLst>
                        <p:cond delay="indefinite"/>
                      </p:stCondLst>
                      <p:childTnLst>
                        <p:par>
                          <p:cTn id="4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1843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1843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 nodeType="clickPar">
                      <p:stCondLst>
                        <p:cond delay="indefinite"/>
                      </p:stCondLst>
                      <p:childTnLst>
                        <p:par>
                          <p:cTn id="4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1843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1843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 nodeType="clickPar">
                      <p:stCondLst>
                        <p:cond delay="indefinite"/>
                      </p:stCondLst>
                      <p:childTnLst>
                        <p:par>
                          <p:cTn id="5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6" presetID="5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58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40"/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59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4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60" dur="1000"/>
                                        <p:tgtEl>
                                          <p:spTgt spid="184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1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4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3" dur="500"/>
                                        <p:tgtEl>
                                          <p:spTgt spid="1844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 nodeType="clickPar">
                      <p:stCondLst>
                        <p:cond delay="indefinite"/>
                      </p:stCondLst>
                      <p:childTnLst>
                        <p:par>
                          <p:cTn id="6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6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4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8" dur="500"/>
                                        <p:tgtEl>
                                          <p:spTgt spid="1844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9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4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1" dur="500"/>
                                        <p:tgtEl>
                                          <p:spTgt spid="1844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2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4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4" dur="500"/>
                                        <p:tgtEl>
                                          <p:spTgt spid="1844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5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4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7" dur="500"/>
                                        <p:tgtEl>
                                          <p:spTgt spid="1844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4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0" dur="500"/>
                                        <p:tgtEl>
                                          <p:spTgt spid="1844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1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41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3" dur="500"/>
                                        <p:tgtEl>
                                          <p:spTgt spid="18441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4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41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6" dur="500"/>
                                        <p:tgtEl>
                                          <p:spTgt spid="18441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7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41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9" dur="500"/>
                                        <p:tgtEl>
                                          <p:spTgt spid="18441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 nodeType="clickPar">
                      <p:stCondLst>
                        <p:cond delay="indefinite"/>
                      </p:stCondLst>
                      <p:childTnLst>
                        <p:par>
                          <p:cTn id="9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2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94" dur="2000"/>
                                        <p:tgtEl>
                                          <p:spTgt spid="184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 nodeType="clickPar">
                      <p:stCondLst>
                        <p:cond delay="indefinite"/>
                      </p:stCondLst>
                      <p:childTnLst>
                        <p:par>
                          <p:cTn id="9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7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99" dur="2000"/>
                                        <p:tgtEl>
                                          <p:spTgt spid="184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0" fill="hold" nodeType="clickPar">
                      <p:stCondLst>
                        <p:cond delay="indefinite"/>
                      </p:stCondLst>
                      <p:childTnLst>
                        <p:par>
                          <p:cTn id="10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2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04" dur="2000"/>
                                        <p:tgtEl>
                                          <p:spTgt spid="184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 nodeType="clickPar">
                      <p:stCondLst>
                        <p:cond delay="indefinite"/>
                      </p:stCondLst>
                      <p:childTnLst>
                        <p:par>
                          <p:cTn id="10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9" dur="500" fill="hold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0" dur="500" fill="hold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5" dur="500" fill="hold"/>
                                        <p:tgtEl>
                                          <p:spTgt spid="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6" dur="500" fill="hold"/>
                                        <p:tgtEl>
                                          <p:spTgt spid="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434" grpId="0" animBg="1"/>
      <p:bldP spid="18435" grpId="0" animBg="1"/>
      <p:bldP spid="18440" grpId="0" animBg="1"/>
      <p:bldP spid="18446" grpId="0" animBg="1"/>
      <p:bldP spid="18447" grpId="0" animBg="1"/>
      <p:bldP spid="18448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395288" y="476250"/>
            <a:ext cx="8353425" cy="5834063"/>
          </a:xfrm>
        </p:spPr>
        <p:txBody>
          <a:bodyPr/>
          <a:lstStyle/>
          <a:p>
            <a:pPr marL="609600" indent="-609600" eaLnBrk="1" hangingPunct="1">
              <a:lnSpc>
                <a:spcPct val="80000"/>
              </a:lnSpc>
              <a:buFontTx/>
              <a:buNone/>
            </a:pPr>
            <a:r>
              <a:rPr lang="en-GB" altLang="en-US" sz="1600" smtClean="0">
                <a:latin typeface="Comic Sans MS" pitchFamily="66" charset="0"/>
              </a:rPr>
              <a:t>Ble mae Nici a Cris yn mynd ar ddydd Sadwrn?</a:t>
            </a:r>
          </a:p>
          <a:p>
            <a:pPr marL="609600" indent="-609600" eaLnBrk="1" hangingPunct="1">
              <a:lnSpc>
                <a:spcPct val="80000"/>
              </a:lnSpc>
              <a:buFontTx/>
              <a:buNone/>
            </a:pPr>
            <a:endParaRPr lang="en-GB" altLang="en-US" sz="800" smtClean="0">
              <a:latin typeface="Comic Sans MS" pitchFamily="66" charset="0"/>
            </a:endParaRPr>
          </a:p>
          <a:p>
            <a:pPr marL="609600" indent="-609600" eaLnBrk="1" hangingPunct="1">
              <a:lnSpc>
                <a:spcPct val="80000"/>
              </a:lnSpc>
              <a:buFontTx/>
              <a:buNone/>
            </a:pPr>
            <a:r>
              <a:rPr lang="en-GB" altLang="en-US" sz="1600" smtClean="0">
                <a:solidFill>
                  <a:schemeClr val="accent2"/>
                </a:solidFill>
                <a:latin typeface="Comic Sans MS" pitchFamily="66" charset="0"/>
              </a:rPr>
              <a:t>_______________________________________________________________</a:t>
            </a:r>
          </a:p>
          <a:p>
            <a:pPr marL="609600" indent="-609600" eaLnBrk="1" hangingPunct="1">
              <a:lnSpc>
                <a:spcPct val="80000"/>
              </a:lnSpc>
              <a:buFontTx/>
              <a:buAutoNum type="arabicPeriod"/>
            </a:pPr>
            <a:endParaRPr lang="en-GB" altLang="en-US" sz="1600" smtClean="0">
              <a:solidFill>
                <a:schemeClr val="accent2"/>
              </a:solidFill>
              <a:latin typeface="Comic Sans MS" pitchFamily="66" charset="0"/>
            </a:endParaRPr>
          </a:p>
          <a:p>
            <a:pPr marL="609600" indent="-609600" eaLnBrk="1" hangingPunct="1">
              <a:lnSpc>
                <a:spcPct val="80000"/>
              </a:lnSpc>
              <a:buFontTx/>
              <a:buNone/>
            </a:pPr>
            <a:r>
              <a:rPr lang="en-GB" altLang="en-US" sz="1600" smtClean="0">
                <a:latin typeface="Comic Sans MS" pitchFamily="66" charset="0"/>
              </a:rPr>
              <a:t>Beth mae Cris yn meddwl o hoci?</a:t>
            </a:r>
          </a:p>
          <a:p>
            <a:pPr marL="609600" indent="-609600" eaLnBrk="1" hangingPunct="1">
              <a:lnSpc>
                <a:spcPct val="80000"/>
              </a:lnSpc>
              <a:buFontTx/>
              <a:buNone/>
            </a:pPr>
            <a:endParaRPr lang="en-GB" altLang="en-US" sz="800" smtClean="0">
              <a:latin typeface="Comic Sans MS" pitchFamily="66" charset="0"/>
            </a:endParaRPr>
          </a:p>
          <a:p>
            <a:pPr marL="609600" indent="-609600" eaLnBrk="1" hangingPunct="1">
              <a:lnSpc>
                <a:spcPct val="80000"/>
              </a:lnSpc>
              <a:buFontTx/>
              <a:buNone/>
            </a:pPr>
            <a:r>
              <a:rPr lang="en-GB" altLang="en-US" sz="1600" smtClean="0">
                <a:solidFill>
                  <a:schemeClr val="accent2"/>
                </a:solidFill>
                <a:latin typeface="Comic Sans MS" pitchFamily="66" charset="0"/>
              </a:rPr>
              <a:t>_______________________________________________________________</a:t>
            </a:r>
            <a:endParaRPr lang="en-GB" altLang="en-US" sz="1600" smtClean="0">
              <a:latin typeface="Comic Sans MS" pitchFamily="66" charset="0"/>
            </a:endParaRPr>
          </a:p>
          <a:p>
            <a:pPr marL="609600" indent="-609600" eaLnBrk="1" hangingPunct="1">
              <a:lnSpc>
                <a:spcPct val="80000"/>
              </a:lnSpc>
              <a:buFontTx/>
              <a:buAutoNum type="arabicPeriod"/>
            </a:pPr>
            <a:endParaRPr lang="en-GB" altLang="en-US" sz="1600" smtClean="0">
              <a:latin typeface="Comic Sans MS" pitchFamily="66" charset="0"/>
            </a:endParaRPr>
          </a:p>
          <a:p>
            <a:pPr marL="609600" indent="-609600" eaLnBrk="1" hangingPunct="1">
              <a:lnSpc>
                <a:spcPct val="80000"/>
              </a:lnSpc>
              <a:buFontTx/>
              <a:buNone/>
            </a:pPr>
            <a:r>
              <a:rPr lang="en-GB" altLang="en-US" sz="1600" smtClean="0">
                <a:latin typeface="Comic Sans MS" pitchFamily="66" charset="0"/>
              </a:rPr>
              <a:t>Ydy Nici yn hoffi hoci?</a:t>
            </a:r>
          </a:p>
          <a:p>
            <a:pPr marL="609600" indent="-609600" eaLnBrk="1" hangingPunct="1">
              <a:lnSpc>
                <a:spcPct val="80000"/>
              </a:lnSpc>
              <a:buFontTx/>
              <a:buNone/>
            </a:pPr>
            <a:endParaRPr lang="en-GB" altLang="en-US" sz="800" smtClean="0">
              <a:latin typeface="Comic Sans MS" pitchFamily="66" charset="0"/>
            </a:endParaRPr>
          </a:p>
          <a:p>
            <a:pPr marL="609600" indent="-609600" eaLnBrk="1" hangingPunct="1">
              <a:lnSpc>
                <a:spcPct val="80000"/>
              </a:lnSpc>
              <a:buFontTx/>
              <a:buNone/>
            </a:pPr>
            <a:r>
              <a:rPr lang="en-GB" altLang="en-US" sz="1600" smtClean="0">
                <a:solidFill>
                  <a:schemeClr val="accent2"/>
                </a:solidFill>
                <a:latin typeface="Comic Sans MS" pitchFamily="66" charset="0"/>
              </a:rPr>
              <a:t>_______________________________________________________________</a:t>
            </a:r>
          </a:p>
          <a:p>
            <a:pPr marL="609600" indent="-609600" eaLnBrk="1" hangingPunct="1">
              <a:lnSpc>
                <a:spcPct val="80000"/>
              </a:lnSpc>
              <a:buFontTx/>
              <a:buAutoNum type="arabicPeriod"/>
            </a:pPr>
            <a:endParaRPr lang="en-GB" altLang="en-US" sz="1600" smtClean="0">
              <a:solidFill>
                <a:schemeClr val="accent2"/>
              </a:solidFill>
              <a:latin typeface="Comic Sans MS" pitchFamily="66" charset="0"/>
            </a:endParaRPr>
          </a:p>
          <a:p>
            <a:pPr marL="609600" indent="-609600" eaLnBrk="1" hangingPunct="1">
              <a:lnSpc>
                <a:spcPct val="80000"/>
              </a:lnSpc>
              <a:buFontTx/>
              <a:buNone/>
            </a:pPr>
            <a:r>
              <a:rPr lang="en-GB" altLang="en-US" sz="1600" smtClean="0">
                <a:latin typeface="Comic Sans MS" pitchFamily="66" charset="0"/>
              </a:rPr>
              <a:t>Pam dydy Cris ddim yn hoffi jwdo?</a:t>
            </a:r>
          </a:p>
          <a:p>
            <a:pPr marL="609600" indent="-609600" eaLnBrk="1" hangingPunct="1">
              <a:lnSpc>
                <a:spcPct val="80000"/>
              </a:lnSpc>
              <a:buFontTx/>
              <a:buNone/>
            </a:pPr>
            <a:endParaRPr lang="en-GB" altLang="en-US" sz="800" smtClean="0">
              <a:latin typeface="Comic Sans MS" pitchFamily="66" charset="0"/>
            </a:endParaRPr>
          </a:p>
          <a:p>
            <a:pPr marL="609600" indent="-609600" eaLnBrk="1" hangingPunct="1">
              <a:lnSpc>
                <a:spcPct val="80000"/>
              </a:lnSpc>
              <a:buFontTx/>
              <a:buNone/>
            </a:pPr>
            <a:r>
              <a:rPr lang="en-GB" altLang="en-US" sz="1600" smtClean="0">
                <a:solidFill>
                  <a:schemeClr val="accent2"/>
                </a:solidFill>
                <a:latin typeface="Comic Sans MS" pitchFamily="66" charset="0"/>
              </a:rPr>
              <a:t>_______________________________________________________________</a:t>
            </a:r>
          </a:p>
          <a:p>
            <a:pPr marL="609600" indent="-609600" eaLnBrk="1" hangingPunct="1">
              <a:lnSpc>
                <a:spcPct val="80000"/>
              </a:lnSpc>
              <a:buFontTx/>
              <a:buNone/>
            </a:pPr>
            <a:endParaRPr lang="en-GB" altLang="en-US" sz="1600" smtClean="0">
              <a:solidFill>
                <a:schemeClr val="accent2"/>
              </a:solidFill>
              <a:latin typeface="Comic Sans MS" pitchFamily="66" charset="0"/>
            </a:endParaRPr>
          </a:p>
          <a:p>
            <a:pPr marL="609600" indent="-609600" eaLnBrk="1" hangingPunct="1">
              <a:lnSpc>
                <a:spcPct val="80000"/>
              </a:lnSpc>
              <a:buFontTx/>
              <a:buNone/>
            </a:pPr>
            <a:r>
              <a:rPr lang="en-GB" altLang="en-US" sz="1600" smtClean="0">
                <a:latin typeface="Comic Sans MS" pitchFamily="66" charset="0"/>
              </a:rPr>
              <a:t>Beth mae Nici a Cris yn dewis yn y caffi?</a:t>
            </a:r>
          </a:p>
          <a:p>
            <a:pPr marL="609600" indent="-609600" eaLnBrk="1" hangingPunct="1">
              <a:lnSpc>
                <a:spcPct val="80000"/>
              </a:lnSpc>
              <a:buFontTx/>
              <a:buNone/>
            </a:pPr>
            <a:endParaRPr lang="en-GB" altLang="en-US" sz="800" smtClean="0">
              <a:latin typeface="Comic Sans MS" pitchFamily="66" charset="0"/>
            </a:endParaRPr>
          </a:p>
          <a:p>
            <a:pPr marL="609600" indent="-609600" eaLnBrk="1" hangingPunct="1">
              <a:lnSpc>
                <a:spcPct val="80000"/>
              </a:lnSpc>
              <a:buFontTx/>
              <a:buNone/>
            </a:pPr>
            <a:r>
              <a:rPr lang="en-GB" altLang="en-US" sz="1600" smtClean="0">
                <a:solidFill>
                  <a:schemeClr val="accent2"/>
                </a:solidFill>
                <a:latin typeface="Comic Sans MS" pitchFamily="66" charset="0"/>
              </a:rPr>
              <a:t>_______________________________________________________________</a:t>
            </a:r>
          </a:p>
          <a:p>
            <a:pPr marL="609600" indent="-609600" eaLnBrk="1" hangingPunct="1">
              <a:lnSpc>
                <a:spcPct val="80000"/>
              </a:lnSpc>
              <a:buFontTx/>
              <a:buAutoNum type="arabicPeriod"/>
            </a:pPr>
            <a:endParaRPr lang="en-GB" altLang="en-US" sz="1600" smtClean="0">
              <a:solidFill>
                <a:schemeClr val="accent2"/>
              </a:solidFill>
              <a:latin typeface="Comic Sans MS" pitchFamily="66" charset="0"/>
            </a:endParaRPr>
          </a:p>
          <a:p>
            <a:pPr marL="609600" indent="-609600" eaLnBrk="1" hangingPunct="1">
              <a:lnSpc>
                <a:spcPct val="80000"/>
              </a:lnSpc>
              <a:buFontTx/>
              <a:buNone/>
            </a:pPr>
            <a:r>
              <a:rPr lang="en-GB" altLang="en-US" sz="1600" smtClean="0">
                <a:latin typeface="Comic Sans MS" pitchFamily="66" charset="0"/>
              </a:rPr>
              <a:t>Pwy sy’n ennill y gêm bêl-droed?</a:t>
            </a:r>
          </a:p>
          <a:p>
            <a:pPr marL="609600" indent="-609600" eaLnBrk="1" hangingPunct="1">
              <a:lnSpc>
                <a:spcPct val="80000"/>
              </a:lnSpc>
              <a:buFontTx/>
              <a:buNone/>
            </a:pPr>
            <a:endParaRPr lang="en-GB" altLang="en-US" sz="800" smtClean="0">
              <a:latin typeface="Comic Sans MS" pitchFamily="66" charset="0"/>
            </a:endParaRPr>
          </a:p>
          <a:p>
            <a:pPr marL="609600" indent="-609600" eaLnBrk="1" hangingPunct="1">
              <a:lnSpc>
                <a:spcPct val="80000"/>
              </a:lnSpc>
              <a:buFontTx/>
              <a:buNone/>
            </a:pPr>
            <a:r>
              <a:rPr lang="en-GB" altLang="en-US" sz="1600" smtClean="0">
                <a:solidFill>
                  <a:schemeClr val="accent2"/>
                </a:solidFill>
                <a:latin typeface="Comic Sans MS" pitchFamily="66" charset="0"/>
              </a:rPr>
              <a:t>_______________________________________________________________   </a:t>
            </a:r>
            <a:endParaRPr lang="en-GB" altLang="en-US" sz="1600" smtClean="0">
              <a:solidFill>
                <a:srgbClr val="6600FF"/>
              </a:solidFill>
              <a:latin typeface="Comic Sans MS" pitchFamily="66" charset="0"/>
            </a:endParaRPr>
          </a:p>
          <a:p>
            <a:pPr marL="609600" indent="-609600" eaLnBrk="1" hangingPunct="1">
              <a:lnSpc>
                <a:spcPct val="80000"/>
              </a:lnSpc>
              <a:buFontTx/>
              <a:buAutoNum type="arabicPeriod"/>
            </a:pPr>
            <a:endParaRPr lang="en-GB" altLang="en-US" sz="1600" smtClean="0">
              <a:solidFill>
                <a:schemeClr val="accent2"/>
              </a:solidFill>
              <a:latin typeface="Comic Sans MS" pitchFamily="66" charset="0"/>
            </a:endParaRPr>
          </a:p>
          <a:p>
            <a:pPr marL="609600" indent="-609600" eaLnBrk="1" hangingPunct="1">
              <a:lnSpc>
                <a:spcPct val="80000"/>
              </a:lnSpc>
              <a:buFontTx/>
              <a:buNone/>
            </a:pPr>
            <a:r>
              <a:rPr lang="en-GB" altLang="en-US" sz="1600" smtClean="0">
                <a:latin typeface="Comic Sans MS" pitchFamily="66" charset="0"/>
              </a:rPr>
              <a:t>Wyt ti wedi mwynhau’r stori?</a:t>
            </a:r>
          </a:p>
          <a:p>
            <a:pPr marL="609600" indent="-609600" eaLnBrk="1" hangingPunct="1">
              <a:lnSpc>
                <a:spcPct val="80000"/>
              </a:lnSpc>
              <a:buFontTx/>
              <a:buNone/>
            </a:pPr>
            <a:endParaRPr lang="en-GB" altLang="en-US" sz="800" smtClean="0">
              <a:latin typeface="Comic Sans MS" pitchFamily="66" charset="0"/>
            </a:endParaRPr>
          </a:p>
          <a:p>
            <a:pPr marL="609600" indent="-609600" eaLnBrk="1" hangingPunct="1">
              <a:lnSpc>
                <a:spcPct val="80000"/>
              </a:lnSpc>
              <a:buFontTx/>
              <a:buNone/>
            </a:pPr>
            <a:r>
              <a:rPr lang="en-GB" altLang="en-US" sz="1600" smtClean="0">
                <a:solidFill>
                  <a:schemeClr val="accent2"/>
                </a:solidFill>
                <a:latin typeface="Comic Sans MS" pitchFamily="66" charset="0"/>
              </a:rPr>
              <a:t>_______________________________________________________________</a:t>
            </a:r>
          </a:p>
          <a:p>
            <a:pPr marL="609600" indent="-609600" eaLnBrk="1" hangingPunct="1">
              <a:lnSpc>
                <a:spcPct val="80000"/>
              </a:lnSpc>
              <a:buFontTx/>
              <a:buAutoNum type="arabicPeriod"/>
            </a:pPr>
            <a:endParaRPr lang="en-GB" altLang="en-US" sz="1600" smtClean="0">
              <a:solidFill>
                <a:schemeClr val="accent2"/>
              </a:solidFill>
              <a:latin typeface="Comic Sans MS" pitchFamily="66" charset="0"/>
            </a:endParaRPr>
          </a:p>
          <a:p>
            <a:pPr marL="609600" indent="-609600" eaLnBrk="1" hangingPunct="1">
              <a:lnSpc>
                <a:spcPct val="80000"/>
              </a:lnSpc>
              <a:buFontTx/>
              <a:buNone/>
            </a:pPr>
            <a:r>
              <a:rPr lang="en-GB" altLang="en-US" sz="1600" smtClean="0">
                <a:solidFill>
                  <a:schemeClr val="accent2"/>
                </a:solidFill>
                <a:latin typeface="Comic Sans MS" pitchFamily="66" charset="0"/>
              </a:rPr>
              <a:t>_______________________________________________________________</a:t>
            </a:r>
          </a:p>
        </p:txBody>
      </p:sp>
      <p:sp>
        <p:nvSpPr>
          <p:cNvPr id="18435" name="Rectangle 3"/>
          <p:cNvSpPr>
            <a:spLocks noGrp="1" noChangeArrowheads="1"/>
          </p:cNvSpPr>
          <p:nvPr>
            <p:ph type="title"/>
          </p:nvPr>
        </p:nvSpPr>
        <p:spPr>
          <a:xfrm>
            <a:off x="457200" y="115888"/>
            <a:ext cx="8229600" cy="360362"/>
          </a:xfrm>
        </p:spPr>
        <p:txBody>
          <a:bodyPr/>
          <a:lstStyle/>
          <a:p>
            <a:pPr eaLnBrk="1" hangingPunct="1"/>
            <a:r>
              <a:rPr lang="en-GB" altLang="en-US" sz="1600" u="sng" smtClean="0">
                <a:latin typeface="Comic Sans MS" pitchFamily="66" charset="0"/>
              </a:rPr>
              <a:t>Darllen a Deall:  Pa Glwb?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457200" y="188913"/>
            <a:ext cx="8229600" cy="6480175"/>
          </a:xfrm>
        </p:spPr>
        <p:txBody>
          <a:bodyPr/>
          <a:lstStyle/>
          <a:p>
            <a:pPr algn="l" eaLnBrk="1" hangingPunct="1"/>
            <a:r>
              <a:rPr lang="en-GB" altLang="en-US" sz="2000" b="1" u="sng" smtClean="0">
                <a:latin typeface="Comic Sans MS" pitchFamily="66" charset="0"/>
              </a:rPr>
              <a:t>Deialog</a:t>
            </a:r>
            <a:r>
              <a:rPr lang="en-GB" altLang="en-US" sz="2000" smtClean="0">
                <a:latin typeface="Comic Sans MS" pitchFamily="66" charset="0"/>
              </a:rPr>
              <a:t>:             </a:t>
            </a:r>
            <a:r>
              <a:rPr lang="en-GB" altLang="en-US" sz="2000" b="1" u="sng" smtClean="0">
                <a:latin typeface="Comic Sans MS" pitchFamily="66" charset="0"/>
              </a:rPr>
              <a:t>Trafod Stori</a:t>
            </a:r>
            <a:r>
              <a:rPr lang="en-GB" altLang="en-US" sz="2000" smtClean="0">
                <a:latin typeface="Comic Sans MS" pitchFamily="66" charset="0"/>
              </a:rPr>
              <a:t/>
            </a:r>
            <a:br>
              <a:rPr lang="en-GB" altLang="en-US" sz="2000" smtClean="0">
                <a:latin typeface="Comic Sans MS" pitchFamily="66" charset="0"/>
              </a:rPr>
            </a:br>
            <a:r>
              <a:rPr lang="en-GB" altLang="en-US" sz="2000" smtClean="0">
                <a:latin typeface="Comic Sans MS" pitchFamily="66" charset="0"/>
              </a:rPr>
              <a:t/>
            </a:r>
            <a:br>
              <a:rPr lang="en-GB" altLang="en-US" sz="2000" smtClean="0">
                <a:latin typeface="Comic Sans MS" pitchFamily="66" charset="0"/>
              </a:rPr>
            </a:br>
            <a:r>
              <a:rPr lang="en-GB" altLang="en-US" sz="2000" smtClean="0">
                <a:latin typeface="Comic Sans MS" pitchFamily="66" charset="0"/>
              </a:rPr>
              <a:t/>
            </a:r>
            <a:br>
              <a:rPr lang="en-GB" altLang="en-US" sz="2000" smtClean="0">
                <a:latin typeface="Comic Sans MS" pitchFamily="66" charset="0"/>
              </a:rPr>
            </a:br>
            <a:r>
              <a:rPr lang="en-GB" altLang="en-US" sz="2000" smtClean="0">
                <a:solidFill>
                  <a:schemeClr val="accent2"/>
                </a:solidFill>
                <a:latin typeface="Comic Sans MS" pitchFamily="66" charset="0"/>
              </a:rPr>
              <a:t>Sam:	Beth ddarllenaist ti?</a:t>
            </a:r>
            <a:br>
              <a:rPr lang="en-GB" altLang="en-US" sz="2000" smtClean="0">
                <a:solidFill>
                  <a:schemeClr val="accent2"/>
                </a:solidFill>
                <a:latin typeface="Comic Sans MS" pitchFamily="66" charset="0"/>
              </a:rPr>
            </a:br>
            <a:r>
              <a:rPr lang="en-GB" altLang="en-US" sz="2000" smtClean="0">
                <a:solidFill>
                  <a:schemeClr val="accent2"/>
                </a:solidFill>
                <a:latin typeface="Comic Sans MS" pitchFamily="66" charset="0"/>
              </a:rPr>
              <a:t/>
            </a:r>
            <a:br>
              <a:rPr lang="en-GB" altLang="en-US" sz="2000" smtClean="0">
                <a:solidFill>
                  <a:schemeClr val="accent2"/>
                </a:solidFill>
                <a:latin typeface="Comic Sans MS" pitchFamily="66" charset="0"/>
              </a:rPr>
            </a:br>
            <a:r>
              <a:rPr lang="en-GB" altLang="en-US" sz="2000" smtClean="0">
                <a:solidFill>
                  <a:srgbClr val="FF0066"/>
                </a:solidFill>
                <a:latin typeface="Comic Sans MS" pitchFamily="66" charset="0"/>
              </a:rPr>
              <a:t>Nia: 	Darllenais i ...</a:t>
            </a:r>
            <a:r>
              <a:rPr lang="en-GB" altLang="en-US" sz="2000" smtClean="0">
                <a:latin typeface="Comic Sans MS" pitchFamily="66" charset="0"/>
              </a:rPr>
              <a:t/>
            </a:r>
            <a:br>
              <a:rPr lang="en-GB" altLang="en-US" sz="2000" smtClean="0">
                <a:latin typeface="Comic Sans MS" pitchFamily="66" charset="0"/>
              </a:rPr>
            </a:br>
            <a:r>
              <a:rPr lang="en-GB" altLang="en-US" sz="2000" smtClean="0">
                <a:latin typeface="Comic Sans MS" pitchFamily="66" charset="0"/>
              </a:rPr>
              <a:t/>
            </a:r>
            <a:br>
              <a:rPr lang="en-GB" altLang="en-US" sz="2000" smtClean="0">
                <a:latin typeface="Comic Sans MS" pitchFamily="66" charset="0"/>
              </a:rPr>
            </a:br>
            <a:r>
              <a:rPr lang="en-GB" altLang="en-US" sz="2000" smtClean="0">
                <a:solidFill>
                  <a:schemeClr val="accent2"/>
                </a:solidFill>
                <a:latin typeface="Comic Sans MS" pitchFamily="66" charset="0"/>
              </a:rPr>
              <a:t>Sam: 	Beth wyt ti’n feddwl o’r stori?</a:t>
            </a:r>
            <a:br>
              <a:rPr lang="en-GB" altLang="en-US" sz="2000" smtClean="0">
                <a:solidFill>
                  <a:schemeClr val="accent2"/>
                </a:solidFill>
                <a:latin typeface="Comic Sans MS" pitchFamily="66" charset="0"/>
              </a:rPr>
            </a:br>
            <a:r>
              <a:rPr lang="en-GB" altLang="en-US" sz="2000" smtClean="0">
                <a:solidFill>
                  <a:schemeClr val="accent2"/>
                </a:solidFill>
                <a:latin typeface="Comic Sans MS" pitchFamily="66" charset="0"/>
              </a:rPr>
              <a:t/>
            </a:r>
            <a:br>
              <a:rPr lang="en-GB" altLang="en-US" sz="2000" smtClean="0">
                <a:solidFill>
                  <a:schemeClr val="accent2"/>
                </a:solidFill>
                <a:latin typeface="Comic Sans MS" pitchFamily="66" charset="0"/>
              </a:rPr>
            </a:br>
            <a:r>
              <a:rPr lang="en-GB" altLang="en-US" sz="2000" smtClean="0">
                <a:solidFill>
                  <a:srgbClr val="FF0066"/>
                </a:solidFill>
                <a:latin typeface="Comic Sans MS" pitchFamily="66" charset="0"/>
              </a:rPr>
              <a:t>Nia: 	Dw i’n meddwl ...</a:t>
            </a:r>
            <a:br>
              <a:rPr lang="en-GB" altLang="en-US" sz="2000" smtClean="0">
                <a:solidFill>
                  <a:srgbClr val="FF0066"/>
                </a:solidFill>
                <a:latin typeface="Comic Sans MS" pitchFamily="66" charset="0"/>
              </a:rPr>
            </a:br>
            <a:r>
              <a:rPr lang="en-GB" altLang="en-US" sz="2000" smtClean="0">
                <a:solidFill>
                  <a:srgbClr val="FF0066"/>
                </a:solidFill>
                <a:latin typeface="Comic Sans MS" pitchFamily="66" charset="0"/>
              </a:rPr>
              <a:t/>
            </a:r>
            <a:br>
              <a:rPr lang="en-GB" altLang="en-US" sz="2000" smtClean="0">
                <a:solidFill>
                  <a:srgbClr val="FF0066"/>
                </a:solidFill>
                <a:latin typeface="Comic Sans MS" pitchFamily="66" charset="0"/>
              </a:rPr>
            </a:br>
            <a:r>
              <a:rPr lang="en-GB" altLang="en-US" sz="2000" smtClean="0">
                <a:solidFill>
                  <a:schemeClr val="accent2"/>
                </a:solidFill>
                <a:latin typeface="Comic Sans MS" pitchFamily="66" charset="0"/>
              </a:rPr>
              <a:t>Sam: 	Pam?</a:t>
            </a:r>
            <a:br>
              <a:rPr lang="en-GB" altLang="en-US" sz="2000" smtClean="0">
                <a:solidFill>
                  <a:schemeClr val="accent2"/>
                </a:solidFill>
                <a:latin typeface="Comic Sans MS" pitchFamily="66" charset="0"/>
              </a:rPr>
            </a:br>
            <a:r>
              <a:rPr lang="en-GB" altLang="en-US" sz="2000" smtClean="0">
                <a:solidFill>
                  <a:schemeClr val="accent2"/>
                </a:solidFill>
                <a:latin typeface="Comic Sans MS" pitchFamily="66" charset="0"/>
              </a:rPr>
              <a:t/>
            </a:r>
            <a:br>
              <a:rPr lang="en-GB" altLang="en-US" sz="2000" smtClean="0">
                <a:solidFill>
                  <a:schemeClr val="accent2"/>
                </a:solidFill>
                <a:latin typeface="Comic Sans MS" pitchFamily="66" charset="0"/>
              </a:rPr>
            </a:br>
            <a:r>
              <a:rPr lang="en-GB" altLang="en-US" sz="2000" smtClean="0">
                <a:solidFill>
                  <a:srgbClr val="FF0066"/>
                </a:solidFill>
                <a:latin typeface="Comic Sans MS" pitchFamily="66" charset="0"/>
              </a:rPr>
              <a:t>Nia: 	Achos ...</a:t>
            </a:r>
            <a:br>
              <a:rPr lang="en-GB" altLang="en-US" sz="2000" smtClean="0">
                <a:solidFill>
                  <a:srgbClr val="FF0066"/>
                </a:solidFill>
                <a:latin typeface="Comic Sans MS" pitchFamily="66" charset="0"/>
              </a:rPr>
            </a:br>
            <a:r>
              <a:rPr lang="en-GB" altLang="en-US" sz="2000" smtClean="0">
                <a:solidFill>
                  <a:srgbClr val="FF0066"/>
                </a:solidFill>
                <a:latin typeface="Comic Sans MS" pitchFamily="66" charset="0"/>
              </a:rPr>
              <a:t/>
            </a:r>
            <a:br>
              <a:rPr lang="en-GB" altLang="en-US" sz="2000" smtClean="0">
                <a:solidFill>
                  <a:srgbClr val="FF0066"/>
                </a:solidFill>
                <a:latin typeface="Comic Sans MS" pitchFamily="66" charset="0"/>
              </a:rPr>
            </a:br>
            <a:r>
              <a:rPr lang="en-GB" altLang="en-US" sz="2000" smtClean="0">
                <a:solidFill>
                  <a:srgbClr val="FF0066"/>
                </a:solidFill>
                <a:latin typeface="Comic Sans MS" pitchFamily="66" charset="0"/>
              </a:rPr>
              <a:t/>
            </a:r>
            <a:br>
              <a:rPr lang="en-GB" altLang="en-US" sz="2000" smtClean="0">
                <a:solidFill>
                  <a:srgbClr val="FF0066"/>
                </a:solidFill>
                <a:latin typeface="Comic Sans MS" pitchFamily="66" charset="0"/>
              </a:rPr>
            </a:br>
            <a:r>
              <a:rPr lang="en-GB" altLang="en-US" sz="2000" smtClean="0">
                <a:solidFill>
                  <a:srgbClr val="FF0066"/>
                </a:solidFill>
                <a:latin typeface="Comic Sans MS" pitchFamily="66" charset="0"/>
              </a:rPr>
              <a:t/>
            </a:r>
            <a:br>
              <a:rPr lang="en-GB" altLang="en-US" sz="2000" smtClean="0">
                <a:solidFill>
                  <a:srgbClr val="FF0066"/>
                </a:solidFill>
                <a:latin typeface="Comic Sans MS" pitchFamily="66" charset="0"/>
              </a:rPr>
            </a:br>
            <a:endParaRPr lang="en-GB" altLang="en-US" sz="2000" smtClean="0">
              <a:latin typeface="Comic Sans MS" pitchFamily="66" charset="0"/>
            </a:endParaRPr>
          </a:p>
        </p:txBody>
      </p:sp>
      <p:pic>
        <p:nvPicPr>
          <p:cNvPr id="19459" name="Picture 3" descr="MCj03701400000[1]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235825" y="1125538"/>
            <a:ext cx="1073150" cy="1133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/>
          <p:cNvSpPr>
            <a:spLocks noGrp="1" noChangeArrowheads="1"/>
          </p:cNvSpPr>
          <p:nvPr>
            <p:ph type="title"/>
          </p:nvPr>
        </p:nvSpPr>
        <p:spPr>
          <a:xfrm>
            <a:off x="2124075" y="44450"/>
            <a:ext cx="4103688" cy="360363"/>
          </a:xfrm>
          <a:ln w="12700">
            <a:solidFill>
              <a:schemeClr val="tx1"/>
            </a:solidFill>
          </a:ln>
        </p:spPr>
        <p:txBody>
          <a:bodyPr/>
          <a:lstStyle/>
          <a:p>
            <a:pPr eaLnBrk="1" hangingPunct="1"/>
            <a:r>
              <a:rPr lang="en-GB" altLang="en-US" sz="1800" smtClean="0">
                <a:latin typeface="Comic Sans MS" pitchFamily="66" charset="0"/>
              </a:rPr>
              <a:t>Holi ac ateb.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250825" y="404813"/>
            <a:ext cx="4033838" cy="6453187"/>
          </a:xfrm>
        </p:spPr>
        <p:txBody>
          <a:bodyPr/>
          <a:lstStyle/>
          <a:p>
            <a:pPr marL="609600" indent="-609600" eaLnBrk="1" hangingPunct="1">
              <a:lnSpc>
                <a:spcPct val="80000"/>
              </a:lnSpc>
              <a:buFontTx/>
              <a:buNone/>
              <a:defRPr/>
            </a:pPr>
            <a:r>
              <a:rPr lang="en-GB" altLang="en-US" sz="1400" dirty="0" smtClean="0">
                <a:latin typeface="Comic Sans MS" pitchFamily="66" charset="0"/>
              </a:rPr>
              <a:t>What is the title of the book?</a:t>
            </a:r>
          </a:p>
          <a:p>
            <a:pPr marL="609600" indent="-609600" eaLnBrk="1" hangingPunct="1">
              <a:lnSpc>
                <a:spcPct val="80000"/>
              </a:lnSpc>
              <a:buFontTx/>
              <a:buNone/>
              <a:defRPr/>
            </a:pPr>
            <a:r>
              <a:rPr lang="en-GB" altLang="en-US" sz="1400" dirty="0" smtClean="0">
                <a:solidFill>
                  <a:schemeClr val="accent2"/>
                </a:solidFill>
                <a:latin typeface="Comic Sans MS" pitchFamily="66" charset="0"/>
              </a:rPr>
              <a:t>... is the title of the book.</a:t>
            </a:r>
          </a:p>
          <a:p>
            <a:pPr marL="609600" indent="-609600" eaLnBrk="1" hangingPunct="1">
              <a:lnSpc>
                <a:spcPct val="80000"/>
              </a:lnSpc>
              <a:buFontTx/>
              <a:buNone/>
              <a:defRPr/>
            </a:pPr>
            <a:endParaRPr lang="en-GB" altLang="en-US" sz="1400" dirty="0" smtClean="0">
              <a:solidFill>
                <a:schemeClr val="accent2"/>
              </a:solidFill>
              <a:latin typeface="Comic Sans MS" pitchFamily="66" charset="0"/>
            </a:endParaRPr>
          </a:p>
          <a:p>
            <a:pPr marL="609600" indent="-609600" eaLnBrk="1" hangingPunct="1">
              <a:lnSpc>
                <a:spcPct val="80000"/>
              </a:lnSpc>
              <a:buFontTx/>
              <a:buNone/>
              <a:defRPr/>
            </a:pPr>
            <a:r>
              <a:rPr lang="en-GB" altLang="en-US" sz="1400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Comic Sans MS" pitchFamily="66" charset="0"/>
              </a:rPr>
              <a:t>Who is the author of the book?</a:t>
            </a:r>
          </a:p>
          <a:p>
            <a:pPr marL="609600" indent="-609600" eaLnBrk="1" hangingPunct="1">
              <a:lnSpc>
                <a:spcPct val="80000"/>
              </a:lnSpc>
              <a:buFontTx/>
              <a:buNone/>
              <a:defRPr/>
            </a:pPr>
            <a:r>
              <a:rPr lang="en-GB" altLang="en-US" sz="1400" dirty="0" smtClean="0">
                <a:solidFill>
                  <a:schemeClr val="accent2"/>
                </a:solidFill>
                <a:latin typeface="Comic Sans MS" pitchFamily="66" charset="0"/>
              </a:rPr>
              <a:t>... is the author of the book?</a:t>
            </a:r>
          </a:p>
          <a:p>
            <a:pPr marL="609600" indent="-609600" eaLnBrk="1" hangingPunct="1">
              <a:lnSpc>
                <a:spcPct val="80000"/>
              </a:lnSpc>
              <a:buFontTx/>
              <a:buAutoNum type="arabicPeriod"/>
              <a:defRPr/>
            </a:pPr>
            <a:endParaRPr lang="en-GB" altLang="en-US" sz="1400" dirty="0" smtClean="0">
              <a:solidFill>
                <a:schemeClr val="accent2"/>
              </a:solidFill>
              <a:latin typeface="Comic Sans MS" pitchFamily="66" charset="0"/>
            </a:endParaRPr>
          </a:p>
          <a:p>
            <a:pPr marL="609600" indent="-609600" eaLnBrk="1" hangingPunct="1">
              <a:lnSpc>
                <a:spcPct val="80000"/>
              </a:lnSpc>
              <a:buFontTx/>
              <a:buNone/>
              <a:defRPr/>
            </a:pPr>
            <a:r>
              <a:rPr lang="en-GB" altLang="en-US" sz="1400" dirty="0" smtClean="0">
                <a:latin typeface="Comic Sans MS" pitchFamily="66" charset="0"/>
              </a:rPr>
              <a:t>What is the name of the boy in the book?</a:t>
            </a:r>
          </a:p>
          <a:p>
            <a:pPr marL="609600" indent="-609600" eaLnBrk="1" hangingPunct="1">
              <a:lnSpc>
                <a:spcPct val="80000"/>
              </a:lnSpc>
              <a:buFontTx/>
              <a:buNone/>
              <a:defRPr/>
            </a:pPr>
            <a:r>
              <a:rPr lang="en-GB" altLang="en-US" sz="1400" dirty="0" smtClean="0">
                <a:solidFill>
                  <a:schemeClr val="accent2"/>
                </a:solidFill>
                <a:latin typeface="Comic Sans MS" pitchFamily="66" charset="0"/>
              </a:rPr>
              <a:t>... is the name of the boy in the book.</a:t>
            </a:r>
            <a:endParaRPr lang="en-GB" altLang="en-US" sz="1400" dirty="0" smtClean="0">
              <a:latin typeface="Comic Sans MS" pitchFamily="66" charset="0"/>
            </a:endParaRPr>
          </a:p>
          <a:p>
            <a:pPr marL="609600" indent="-609600" eaLnBrk="1" hangingPunct="1">
              <a:lnSpc>
                <a:spcPct val="80000"/>
              </a:lnSpc>
              <a:buFontTx/>
              <a:buAutoNum type="arabicPeriod"/>
              <a:defRPr/>
            </a:pPr>
            <a:endParaRPr lang="en-GB" altLang="en-US" sz="1400" dirty="0" smtClean="0">
              <a:latin typeface="Comic Sans MS" pitchFamily="66" charset="0"/>
            </a:endParaRPr>
          </a:p>
          <a:p>
            <a:pPr marL="609600" indent="-609600" eaLnBrk="1" hangingPunct="1">
              <a:lnSpc>
                <a:spcPct val="80000"/>
              </a:lnSpc>
              <a:buFontTx/>
              <a:buNone/>
              <a:defRPr/>
            </a:pPr>
            <a:r>
              <a:rPr lang="en-GB" altLang="en-US" sz="1400" dirty="0" smtClean="0">
                <a:latin typeface="Comic Sans MS" pitchFamily="66" charset="0"/>
              </a:rPr>
              <a:t>What is the name of the girl in the book?</a:t>
            </a:r>
          </a:p>
          <a:p>
            <a:pPr marL="609600" indent="-609600" eaLnBrk="1" hangingPunct="1">
              <a:lnSpc>
                <a:spcPct val="80000"/>
              </a:lnSpc>
              <a:buFontTx/>
              <a:buNone/>
              <a:defRPr/>
            </a:pPr>
            <a:r>
              <a:rPr lang="en-GB" altLang="en-US" sz="1400" dirty="0" smtClean="0">
                <a:solidFill>
                  <a:schemeClr val="accent2"/>
                </a:solidFill>
                <a:latin typeface="Comic Sans MS" pitchFamily="66" charset="0"/>
              </a:rPr>
              <a:t>... is the name of the girl in the book.</a:t>
            </a:r>
          </a:p>
          <a:p>
            <a:pPr marL="609600" indent="-609600" eaLnBrk="1" hangingPunct="1">
              <a:lnSpc>
                <a:spcPct val="80000"/>
              </a:lnSpc>
              <a:buFontTx/>
              <a:buAutoNum type="arabicPeriod"/>
              <a:defRPr/>
            </a:pPr>
            <a:endParaRPr lang="en-GB" altLang="en-US" sz="1400" dirty="0" smtClean="0">
              <a:solidFill>
                <a:schemeClr val="accent2"/>
              </a:solidFill>
              <a:latin typeface="Comic Sans MS" pitchFamily="66" charset="0"/>
            </a:endParaRPr>
          </a:p>
          <a:p>
            <a:pPr marL="609600" indent="-609600" eaLnBrk="1" hangingPunct="1">
              <a:lnSpc>
                <a:spcPct val="80000"/>
              </a:lnSpc>
              <a:buFontTx/>
              <a:buNone/>
              <a:defRPr/>
            </a:pPr>
            <a:r>
              <a:rPr lang="en-GB" altLang="en-US" sz="1400" dirty="0" smtClean="0">
                <a:latin typeface="Comic Sans MS" pitchFamily="66" charset="0"/>
              </a:rPr>
              <a:t>Where are </a:t>
            </a:r>
            <a:r>
              <a:rPr lang="en-GB" altLang="en-US" sz="1400" dirty="0" err="1" smtClean="0">
                <a:latin typeface="Comic Sans MS" pitchFamily="66" charset="0"/>
              </a:rPr>
              <a:t>Nici</a:t>
            </a:r>
            <a:r>
              <a:rPr lang="en-GB" altLang="en-US" sz="1400" dirty="0" smtClean="0">
                <a:latin typeface="Comic Sans MS" pitchFamily="66" charset="0"/>
              </a:rPr>
              <a:t> and </a:t>
            </a:r>
            <a:r>
              <a:rPr lang="en-GB" altLang="en-US" sz="1400" dirty="0" err="1" smtClean="0">
                <a:latin typeface="Comic Sans MS" pitchFamily="66" charset="0"/>
              </a:rPr>
              <a:t>Cris</a:t>
            </a:r>
            <a:r>
              <a:rPr lang="en-GB" altLang="en-US" sz="1400" dirty="0" smtClean="0">
                <a:latin typeface="Comic Sans MS" pitchFamily="66" charset="0"/>
              </a:rPr>
              <a:t> going on Saturday?</a:t>
            </a:r>
          </a:p>
          <a:p>
            <a:pPr marL="609600" indent="-609600" eaLnBrk="1" hangingPunct="1">
              <a:lnSpc>
                <a:spcPct val="80000"/>
              </a:lnSpc>
              <a:buFontTx/>
              <a:buNone/>
              <a:defRPr/>
            </a:pPr>
            <a:r>
              <a:rPr lang="en-GB" altLang="en-US" sz="1400" dirty="0" smtClean="0">
                <a:solidFill>
                  <a:schemeClr val="accent2"/>
                </a:solidFill>
                <a:latin typeface="Comic Sans MS" pitchFamily="66" charset="0"/>
              </a:rPr>
              <a:t>Saturday</a:t>
            </a:r>
            <a:r>
              <a:rPr lang="en-GB" altLang="en-US" sz="1400" smtClean="0">
                <a:solidFill>
                  <a:schemeClr val="accent2"/>
                </a:solidFill>
                <a:latin typeface="Comic Sans MS" pitchFamily="66" charset="0"/>
              </a:rPr>
              <a:t>, and </a:t>
            </a:r>
            <a:r>
              <a:rPr lang="en-GB" altLang="en-US" sz="1400" dirty="0" err="1" smtClean="0">
                <a:solidFill>
                  <a:schemeClr val="accent2"/>
                </a:solidFill>
                <a:latin typeface="Comic Sans MS" pitchFamily="66" charset="0"/>
              </a:rPr>
              <a:t>Nici</a:t>
            </a:r>
            <a:r>
              <a:rPr lang="en-GB" altLang="en-US" sz="1400" dirty="0" smtClean="0">
                <a:solidFill>
                  <a:schemeClr val="accent2"/>
                </a:solidFill>
                <a:latin typeface="Comic Sans MS" pitchFamily="66" charset="0"/>
              </a:rPr>
              <a:t> and </a:t>
            </a:r>
            <a:r>
              <a:rPr lang="en-GB" altLang="en-US" sz="1400" dirty="0" err="1" smtClean="0">
                <a:solidFill>
                  <a:schemeClr val="accent2"/>
                </a:solidFill>
                <a:latin typeface="Comic Sans MS" pitchFamily="66" charset="0"/>
              </a:rPr>
              <a:t>Cris</a:t>
            </a:r>
            <a:r>
              <a:rPr lang="en-GB" altLang="en-US" sz="1400" dirty="0" smtClean="0">
                <a:solidFill>
                  <a:schemeClr val="accent2"/>
                </a:solidFill>
                <a:latin typeface="Comic Sans MS" pitchFamily="66" charset="0"/>
              </a:rPr>
              <a:t> ...</a:t>
            </a:r>
          </a:p>
          <a:p>
            <a:pPr marL="609600" indent="-609600" eaLnBrk="1" hangingPunct="1">
              <a:lnSpc>
                <a:spcPct val="80000"/>
              </a:lnSpc>
              <a:buFontTx/>
              <a:buNone/>
              <a:defRPr/>
            </a:pPr>
            <a:endParaRPr lang="en-GB" altLang="en-US" sz="1400" dirty="0" smtClean="0">
              <a:solidFill>
                <a:schemeClr val="accent2"/>
              </a:solidFill>
              <a:latin typeface="Comic Sans MS" pitchFamily="66" charset="0"/>
            </a:endParaRPr>
          </a:p>
          <a:p>
            <a:pPr marL="609600" indent="-609600" eaLnBrk="1" hangingPunct="1">
              <a:lnSpc>
                <a:spcPct val="80000"/>
              </a:lnSpc>
              <a:buFontTx/>
              <a:buNone/>
              <a:defRPr/>
            </a:pPr>
            <a:r>
              <a:rPr lang="en-GB" altLang="en-US" sz="1400" dirty="0" smtClean="0">
                <a:latin typeface="Comic Sans MS" pitchFamily="66" charset="0"/>
              </a:rPr>
              <a:t>What do </a:t>
            </a:r>
            <a:r>
              <a:rPr lang="en-GB" altLang="en-US" sz="1400" dirty="0" err="1" smtClean="0">
                <a:latin typeface="Comic Sans MS" pitchFamily="66" charset="0"/>
              </a:rPr>
              <a:t>Nici</a:t>
            </a:r>
            <a:r>
              <a:rPr lang="en-GB" altLang="en-US" sz="1400" dirty="0" smtClean="0">
                <a:latin typeface="Comic Sans MS" pitchFamily="66" charset="0"/>
              </a:rPr>
              <a:t> and </a:t>
            </a:r>
            <a:r>
              <a:rPr lang="en-GB" altLang="en-US" sz="1400" dirty="0" err="1" smtClean="0">
                <a:latin typeface="Comic Sans MS" pitchFamily="66" charset="0"/>
              </a:rPr>
              <a:t>Cris</a:t>
            </a:r>
            <a:r>
              <a:rPr lang="en-GB" altLang="en-US" sz="1400" dirty="0" smtClean="0">
                <a:latin typeface="Comic Sans MS" pitchFamily="66" charset="0"/>
              </a:rPr>
              <a:t> see on the wall?</a:t>
            </a:r>
          </a:p>
          <a:p>
            <a:pPr marL="609600" indent="-609600" eaLnBrk="1" hangingPunct="1">
              <a:lnSpc>
                <a:spcPct val="80000"/>
              </a:lnSpc>
              <a:buFontTx/>
              <a:buNone/>
              <a:defRPr/>
            </a:pPr>
            <a:r>
              <a:rPr lang="en-GB" altLang="en-US" sz="1400" dirty="0" smtClean="0">
                <a:solidFill>
                  <a:schemeClr val="accent2"/>
                </a:solidFill>
                <a:latin typeface="Comic Sans MS" pitchFamily="66" charset="0"/>
              </a:rPr>
              <a:t>On the wall, ...</a:t>
            </a:r>
          </a:p>
          <a:p>
            <a:pPr marL="609600" indent="-609600" eaLnBrk="1" hangingPunct="1">
              <a:lnSpc>
                <a:spcPct val="80000"/>
              </a:lnSpc>
              <a:buFontTx/>
              <a:buNone/>
              <a:defRPr/>
            </a:pPr>
            <a:endParaRPr lang="en-GB" altLang="en-US" sz="1400" dirty="0" smtClean="0">
              <a:solidFill>
                <a:schemeClr val="accent2"/>
              </a:solidFill>
              <a:latin typeface="Comic Sans MS" pitchFamily="66" charset="0"/>
            </a:endParaRPr>
          </a:p>
          <a:p>
            <a:pPr marL="609600" indent="-609600" eaLnBrk="1" hangingPunct="1">
              <a:lnSpc>
                <a:spcPct val="80000"/>
              </a:lnSpc>
              <a:buFontTx/>
              <a:buNone/>
              <a:defRPr/>
            </a:pPr>
            <a:r>
              <a:rPr lang="en-GB" altLang="en-US" sz="1400" dirty="0" smtClean="0">
                <a:latin typeface="Comic Sans MS" pitchFamily="66" charset="0"/>
              </a:rPr>
              <a:t>Where do </a:t>
            </a:r>
            <a:r>
              <a:rPr lang="en-GB" altLang="en-US" sz="1400" dirty="0" err="1" smtClean="0">
                <a:latin typeface="Comic Sans MS" pitchFamily="66" charset="0"/>
              </a:rPr>
              <a:t>Nici</a:t>
            </a:r>
            <a:r>
              <a:rPr lang="en-GB" altLang="en-US" sz="1400" dirty="0" smtClean="0">
                <a:latin typeface="Comic Sans MS" pitchFamily="66" charset="0"/>
              </a:rPr>
              <a:t> and </a:t>
            </a:r>
            <a:r>
              <a:rPr lang="en-GB" altLang="en-US" sz="1400" dirty="0" err="1" smtClean="0">
                <a:latin typeface="Comic Sans MS" pitchFamily="66" charset="0"/>
              </a:rPr>
              <a:t>Cris</a:t>
            </a:r>
            <a:r>
              <a:rPr lang="en-GB" altLang="en-US" sz="1400" dirty="0" smtClean="0">
                <a:latin typeface="Comic Sans MS" pitchFamily="66" charset="0"/>
              </a:rPr>
              <a:t> sit in the cafe?</a:t>
            </a:r>
          </a:p>
          <a:p>
            <a:pPr marL="609600" indent="-609600" eaLnBrk="1" hangingPunct="1">
              <a:lnSpc>
                <a:spcPct val="80000"/>
              </a:lnSpc>
              <a:buFontTx/>
              <a:buNone/>
              <a:defRPr/>
            </a:pPr>
            <a:r>
              <a:rPr lang="en-GB" altLang="en-US" sz="1400" dirty="0" smtClean="0">
                <a:solidFill>
                  <a:schemeClr val="accent2"/>
                </a:solidFill>
                <a:latin typeface="Comic Sans MS" pitchFamily="66" charset="0"/>
              </a:rPr>
              <a:t>In the cafe, </a:t>
            </a:r>
            <a:r>
              <a:rPr lang="en-GB" altLang="en-US" sz="1400" dirty="0" err="1" smtClean="0">
                <a:solidFill>
                  <a:schemeClr val="accent2"/>
                </a:solidFill>
                <a:latin typeface="Comic Sans MS" pitchFamily="66" charset="0"/>
              </a:rPr>
              <a:t>Nici</a:t>
            </a:r>
            <a:r>
              <a:rPr lang="en-GB" altLang="en-US" sz="1400" dirty="0" smtClean="0">
                <a:solidFill>
                  <a:schemeClr val="accent2"/>
                </a:solidFill>
                <a:latin typeface="Comic Sans MS" pitchFamily="66" charset="0"/>
              </a:rPr>
              <a:t> and </a:t>
            </a:r>
            <a:r>
              <a:rPr lang="en-GB" altLang="en-US" sz="1400" dirty="0" err="1" smtClean="0">
                <a:solidFill>
                  <a:schemeClr val="accent2"/>
                </a:solidFill>
                <a:latin typeface="Comic Sans MS" pitchFamily="66" charset="0"/>
              </a:rPr>
              <a:t>Cris</a:t>
            </a:r>
            <a:r>
              <a:rPr lang="en-GB" altLang="en-US" sz="1400" dirty="0" smtClean="0">
                <a:solidFill>
                  <a:schemeClr val="accent2"/>
                </a:solidFill>
                <a:latin typeface="Comic Sans MS" pitchFamily="66" charset="0"/>
              </a:rPr>
              <a:t> ...</a:t>
            </a:r>
          </a:p>
          <a:p>
            <a:pPr marL="609600" indent="-609600" eaLnBrk="1" hangingPunct="1">
              <a:lnSpc>
                <a:spcPct val="80000"/>
              </a:lnSpc>
              <a:buFontTx/>
              <a:buAutoNum type="arabicPeriod"/>
              <a:defRPr/>
            </a:pPr>
            <a:endParaRPr lang="en-GB" altLang="en-US" sz="1400" dirty="0" smtClean="0">
              <a:solidFill>
                <a:schemeClr val="accent2"/>
              </a:solidFill>
              <a:latin typeface="Comic Sans MS" pitchFamily="66" charset="0"/>
            </a:endParaRPr>
          </a:p>
          <a:p>
            <a:pPr marL="609600" indent="-609600" eaLnBrk="1" hangingPunct="1">
              <a:lnSpc>
                <a:spcPct val="80000"/>
              </a:lnSpc>
              <a:buFontTx/>
              <a:buNone/>
              <a:defRPr/>
            </a:pPr>
            <a:r>
              <a:rPr lang="en-GB" altLang="en-US" sz="1400" dirty="0" smtClean="0">
                <a:latin typeface="Comic Sans MS" pitchFamily="66" charset="0"/>
              </a:rPr>
              <a:t>What does the girl in the cafe ask </a:t>
            </a:r>
            <a:r>
              <a:rPr lang="en-GB" altLang="en-US" sz="1400" dirty="0" err="1" smtClean="0">
                <a:latin typeface="Comic Sans MS" pitchFamily="66" charset="0"/>
              </a:rPr>
              <a:t>Nici</a:t>
            </a:r>
            <a:r>
              <a:rPr lang="en-GB" altLang="en-US" sz="1400" dirty="0" smtClean="0">
                <a:latin typeface="Comic Sans MS" pitchFamily="66" charset="0"/>
              </a:rPr>
              <a:t> and </a:t>
            </a:r>
          </a:p>
          <a:p>
            <a:pPr marL="609600" indent="-609600" eaLnBrk="1" hangingPunct="1">
              <a:lnSpc>
                <a:spcPct val="80000"/>
              </a:lnSpc>
              <a:buFontTx/>
              <a:buNone/>
              <a:defRPr/>
            </a:pPr>
            <a:r>
              <a:rPr lang="en-GB" altLang="en-US" sz="1400" dirty="0" err="1" smtClean="0">
                <a:latin typeface="Comic Sans MS" pitchFamily="66" charset="0"/>
              </a:rPr>
              <a:t>Cris</a:t>
            </a:r>
            <a:r>
              <a:rPr lang="en-GB" altLang="en-US" sz="1400" dirty="0" smtClean="0">
                <a:latin typeface="Comic Sans MS" pitchFamily="66" charset="0"/>
              </a:rPr>
              <a:t>?</a:t>
            </a:r>
          </a:p>
          <a:p>
            <a:pPr marL="609600" indent="-609600" eaLnBrk="1" hangingPunct="1">
              <a:lnSpc>
                <a:spcPct val="80000"/>
              </a:lnSpc>
              <a:buFontTx/>
              <a:buNone/>
              <a:defRPr/>
            </a:pPr>
            <a:r>
              <a:rPr lang="en-GB" altLang="en-US" sz="1400" dirty="0" smtClean="0">
                <a:solidFill>
                  <a:schemeClr val="accent2"/>
                </a:solidFill>
                <a:latin typeface="Comic Sans MS" pitchFamily="66" charset="0"/>
              </a:rPr>
              <a:t>... says the girl.</a:t>
            </a:r>
            <a:endParaRPr lang="en-GB" altLang="en-US" sz="1400" dirty="0" smtClean="0">
              <a:solidFill>
                <a:srgbClr val="6600FF"/>
              </a:solidFill>
              <a:latin typeface="Comic Sans MS" pitchFamily="66" charset="0"/>
            </a:endParaRPr>
          </a:p>
          <a:p>
            <a:pPr marL="609600" indent="-609600" eaLnBrk="1" hangingPunct="1">
              <a:lnSpc>
                <a:spcPct val="80000"/>
              </a:lnSpc>
              <a:buFontTx/>
              <a:buAutoNum type="arabicPeriod"/>
              <a:defRPr/>
            </a:pPr>
            <a:endParaRPr lang="en-GB" altLang="en-US" sz="1400" dirty="0" smtClean="0">
              <a:solidFill>
                <a:schemeClr val="accent2"/>
              </a:solidFill>
              <a:latin typeface="Comic Sans MS" pitchFamily="66" charset="0"/>
            </a:endParaRPr>
          </a:p>
          <a:p>
            <a:pPr marL="609600" indent="-609600" eaLnBrk="1" hangingPunct="1">
              <a:lnSpc>
                <a:spcPct val="80000"/>
              </a:lnSpc>
              <a:buFontTx/>
              <a:buNone/>
              <a:defRPr/>
            </a:pPr>
            <a:r>
              <a:rPr lang="en-GB" altLang="en-US" sz="1400" dirty="0" smtClean="0">
                <a:latin typeface="Comic Sans MS" pitchFamily="66" charset="0"/>
              </a:rPr>
              <a:t>What do </a:t>
            </a:r>
            <a:r>
              <a:rPr lang="en-GB" altLang="en-US" sz="1400" dirty="0" err="1" smtClean="0">
                <a:latin typeface="Comic Sans MS" pitchFamily="66" charset="0"/>
              </a:rPr>
              <a:t>Nici</a:t>
            </a:r>
            <a:r>
              <a:rPr lang="en-GB" altLang="en-US" sz="1400" dirty="0" smtClean="0">
                <a:latin typeface="Comic Sans MS" pitchFamily="66" charset="0"/>
              </a:rPr>
              <a:t> and </a:t>
            </a:r>
            <a:r>
              <a:rPr lang="en-GB" altLang="en-US" sz="1400" dirty="0" err="1" smtClean="0">
                <a:latin typeface="Comic Sans MS" pitchFamily="66" charset="0"/>
              </a:rPr>
              <a:t>Cris</a:t>
            </a:r>
            <a:r>
              <a:rPr lang="en-GB" altLang="en-US" sz="1400" dirty="0" smtClean="0">
                <a:latin typeface="Comic Sans MS" pitchFamily="66" charset="0"/>
              </a:rPr>
              <a:t> choose in the cafe?</a:t>
            </a:r>
          </a:p>
          <a:p>
            <a:pPr marL="609600" indent="-609600" eaLnBrk="1" hangingPunct="1">
              <a:lnSpc>
                <a:spcPct val="80000"/>
              </a:lnSpc>
              <a:buFontTx/>
              <a:buNone/>
              <a:defRPr/>
            </a:pPr>
            <a:r>
              <a:rPr lang="en-GB" altLang="en-US" sz="1400" dirty="0" smtClean="0">
                <a:solidFill>
                  <a:schemeClr val="accent2"/>
                </a:solidFill>
                <a:latin typeface="Comic Sans MS" pitchFamily="66" charset="0"/>
              </a:rPr>
              <a:t>“Orange for me,” ...</a:t>
            </a:r>
          </a:p>
          <a:p>
            <a:pPr marL="609600" indent="-609600" eaLnBrk="1" hangingPunct="1">
              <a:lnSpc>
                <a:spcPct val="80000"/>
              </a:lnSpc>
              <a:buFontTx/>
              <a:buNone/>
              <a:defRPr/>
            </a:pPr>
            <a:endParaRPr lang="en-GB" altLang="en-US" sz="1600" dirty="0" smtClean="0">
              <a:solidFill>
                <a:schemeClr val="accent2"/>
              </a:solidFill>
              <a:latin typeface="Comic Sans MS" pitchFamily="66" charset="0"/>
            </a:endParaRPr>
          </a:p>
          <a:p>
            <a:pPr marL="609600" indent="-609600" eaLnBrk="1" hangingPunct="1">
              <a:lnSpc>
                <a:spcPct val="80000"/>
              </a:lnSpc>
              <a:buFontTx/>
              <a:buNone/>
              <a:defRPr/>
            </a:pPr>
            <a:r>
              <a:rPr lang="en-GB" altLang="en-US" sz="1400" dirty="0" smtClean="0">
                <a:latin typeface="Comic Sans MS" pitchFamily="66" charset="0"/>
              </a:rPr>
              <a:t>What does </a:t>
            </a:r>
            <a:r>
              <a:rPr lang="en-GB" altLang="en-US" sz="1400" dirty="0" err="1" smtClean="0">
                <a:latin typeface="Comic Sans MS" pitchFamily="66" charset="0"/>
              </a:rPr>
              <a:t>Cris</a:t>
            </a:r>
            <a:r>
              <a:rPr lang="en-GB" altLang="en-US" sz="1400" dirty="0" smtClean="0">
                <a:latin typeface="Comic Sans MS" pitchFamily="66" charset="0"/>
              </a:rPr>
              <a:t> think of hockey?</a:t>
            </a:r>
          </a:p>
          <a:p>
            <a:pPr marL="609600" indent="-609600" eaLnBrk="1" hangingPunct="1">
              <a:lnSpc>
                <a:spcPct val="80000"/>
              </a:lnSpc>
              <a:buFontTx/>
              <a:buNone/>
              <a:defRPr/>
            </a:pPr>
            <a:r>
              <a:rPr lang="en-GB" altLang="en-US" sz="1400" dirty="0" smtClean="0">
                <a:solidFill>
                  <a:schemeClr val="accent2"/>
                </a:solidFill>
                <a:latin typeface="Comic Sans MS" pitchFamily="66" charset="0"/>
              </a:rPr>
              <a:t>“Hockey is ...</a:t>
            </a:r>
          </a:p>
        </p:txBody>
      </p:sp>
      <p:sp>
        <p:nvSpPr>
          <p:cNvPr id="7" name="Rectangle 3"/>
          <p:cNvSpPr txBox="1">
            <a:spLocks noChangeArrowheads="1"/>
          </p:cNvSpPr>
          <p:nvPr/>
        </p:nvSpPr>
        <p:spPr bwMode="auto">
          <a:xfrm>
            <a:off x="4643438" y="260350"/>
            <a:ext cx="4321175" cy="55451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609600" indent="-609600" eaLnBrk="1" hangingPunct="1">
              <a:lnSpc>
                <a:spcPct val="80000"/>
              </a:lnSpc>
              <a:spcBef>
                <a:spcPct val="20000"/>
              </a:spcBef>
              <a:buFontTx/>
              <a:buAutoNum type="arabicPeriod"/>
              <a:defRPr/>
            </a:pPr>
            <a:endParaRPr lang="en-GB" altLang="en-US" sz="1400" dirty="0">
              <a:solidFill>
                <a:schemeClr val="accent2"/>
              </a:solidFill>
              <a:latin typeface="Comic Sans MS" pitchFamily="66" charset="0"/>
              <a:cs typeface="+mn-cs"/>
            </a:endParaRPr>
          </a:p>
          <a:p>
            <a:pPr marL="609600" indent="-609600" eaLnBrk="1" hangingPunct="1">
              <a:lnSpc>
                <a:spcPct val="80000"/>
              </a:lnSpc>
              <a:defRPr/>
            </a:pPr>
            <a:r>
              <a:rPr lang="en-GB" altLang="en-US" sz="1400" dirty="0">
                <a:latin typeface="Comic Sans MS" pitchFamily="66" charset="0"/>
              </a:rPr>
              <a:t>What does </a:t>
            </a:r>
            <a:r>
              <a:rPr lang="en-GB" altLang="en-US" sz="1400" dirty="0" err="1">
                <a:latin typeface="Comic Sans MS" pitchFamily="66" charset="0"/>
              </a:rPr>
              <a:t>Nici</a:t>
            </a:r>
            <a:r>
              <a:rPr lang="en-GB" altLang="en-US" sz="1400" dirty="0">
                <a:latin typeface="Comic Sans MS" pitchFamily="66" charset="0"/>
              </a:rPr>
              <a:t> say when she hurts herself </a:t>
            </a:r>
          </a:p>
          <a:p>
            <a:pPr marL="609600" indent="-609600" eaLnBrk="1" hangingPunct="1">
              <a:lnSpc>
                <a:spcPct val="80000"/>
              </a:lnSpc>
              <a:defRPr/>
            </a:pPr>
            <a:r>
              <a:rPr lang="en-GB" altLang="en-US" sz="1400" dirty="0">
                <a:latin typeface="Comic Sans MS" pitchFamily="66" charset="0"/>
              </a:rPr>
              <a:t>playing hockey?</a:t>
            </a:r>
          </a:p>
          <a:p>
            <a:pPr marL="609600" indent="-609600" eaLnBrk="1" hangingPunct="1">
              <a:lnSpc>
                <a:spcPct val="80000"/>
              </a:lnSpc>
              <a:defRPr/>
            </a:pPr>
            <a:r>
              <a:rPr lang="en-GB" altLang="en-US" sz="1400" dirty="0">
                <a:solidFill>
                  <a:schemeClr val="accent2"/>
                </a:solidFill>
                <a:latin typeface="Comic Sans MS" pitchFamily="66" charset="0"/>
              </a:rPr>
              <a:t>“Aw!  I’ve ...</a:t>
            </a:r>
          </a:p>
          <a:p>
            <a:pPr marL="609600" indent="-609600" eaLnBrk="1" hangingPunct="1">
              <a:lnSpc>
                <a:spcPct val="80000"/>
              </a:lnSpc>
              <a:spcBef>
                <a:spcPct val="20000"/>
              </a:spcBef>
              <a:defRPr/>
            </a:pPr>
            <a:endParaRPr lang="en-GB" altLang="en-US" sz="1400" dirty="0">
              <a:latin typeface="Comic Sans MS" pitchFamily="66" charset="0"/>
              <a:cs typeface="+mn-cs"/>
            </a:endParaRPr>
          </a:p>
          <a:p>
            <a:pPr marL="609600" indent="-609600" eaLnBrk="1" hangingPunct="1">
              <a:lnSpc>
                <a:spcPct val="80000"/>
              </a:lnSpc>
              <a:spcBef>
                <a:spcPct val="20000"/>
              </a:spcBef>
              <a:defRPr/>
            </a:pPr>
            <a:r>
              <a:rPr lang="en-GB" altLang="en-US" sz="1400" dirty="0">
                <a:latin typeface="Comic Sans MS" pitchFamily="66" charset="0"/>
                <a:cs typeface="+mn-cs"/>
              </a:rPr>
              <a:t>Does </a:t>
            </a:r>
            <a:r>
              <a:rPr lang="en-GB" altLang="en-US" sz="1400" dirty="0" err="1">
                <a:latin typeface="Comic Sans MS" pitchFamily="66" charset="0"/>
                <a:cs typeface="+mn-cs"/>
              </a:rPr>
              <a:t>Nici</a:t>
            </a:r>
            <a:r>
              <a:rPr lang="en-GB" altLang="en-US" sz="1400" dirty="0">
                <a:latin typeface="Comic Sans MS" pitchFamily="66" charset="0"/>
                <a:cs typeface="+mn-cs"/>
              </a:rPr>
              <a:t> like hockey?</a:t>
            </a:r>
          </a:p>
          <a:p>
            <a:pPr marL="609600" indent="-609600" eaLnBrk="1" hangingPunct="1">
              <a:lnSpc>
                <a:spcPct val="80000"/>
              </a:lnSpc>
              <a:spcBef>
                <a:spcPct val="20000"/>
              </a:spcBef>
              <a:defRPr/>
            </a:pPr>
            <a:r>
              <a:rPr lang="en-GB" altLang="en-US" sz="1400" dirty="0">
                <a:solidFill>
                  <a:schemeClr val="accent2"/>
                </a:solidFill>
                <a:latin typeface="Comic Sans MS" pitchFamily="66" charset="0"/>
                <a:cs typeface="+mn-cs"/>
              </a:rPr>
              <a:t>No, </a:t>
            </a:r>
            <a:r>
              <a:rPr lang="en-GB" altLang="en-US" sz="1400" dirty="0" err="1">
                <a:solidFill>
                  <a:schemeClr val="accent2"/>
                </a:solidFill>
                <a:latin typeface="Comic Sans MS" pitchFamily="66" charset="0"/>
                <a:cs typeface="+mn-cs"/>
              </a:rPr>
              <a:t>Nici</a:t>
            </a:r>
            <a:r>
              <a:rPr lang="en-GB" altLang="en-US" sz="1400" dirty="0">
                <a:solidFill>
                  <a:schemeClr val="accent2"/>
                </a:solidFill>
                <a:latin typeface="Comic Sans MS" pitchFamily="66" charset="0"/>
                <a:cs typeface="+mn-cs"/>
              </a:rPr>
              <a:t> doesn’t ...</a:t>
            </a:r>
            <a:endParaRPr lang="en-GB" altLang="en-US" sz="1400" dirty="0">
              <a:latin typeface="Comic Sans MS" pitchFamily="66" charset="0"/>
              <a:cs typeface="+mn-cs"/>
            </a:endParaRPr>
          </a:p>
          <a:p>
            <a:pPr marL="609600" indent="-609600" eaLnBrk="1" hangingPunct="1">
              <a:lnSpc>
                <a:spcPct val="80000"/>
              </a:lnSpc>
              <a:spcBef>
                <a:spcPct val="20000"/>
              </a:spcBef>
              <a:buFontTx/>
              <a:buAutoNum type="arabicPeriod"/>
              <a:defRPr/>
            </a:pPr>
            <a:endParaRPr lang="en-GB" altLang="en-US" sz="1400" dirty="0">
              <a:latin typeface="Comic Sans MS" pitchFamily="66" charset="0"/>
              <a:cs typeface="+mn-cs"/>
            </a:endParaRPr>
          </a:p>
          <a:p>
            <a:pPr marL="609600" indent="-609600" eaLnBrk="1" hangingPunct="1">
              <a:lnSpc>
                <a:spcPct val="80000"/>
              </a:lnSpc>
              <a:spcBef>
                <a:spcPct val="20000"/>
              </a:spcBef>
              <a:defRPr/>
            </a:pPr>
            <a:r>
              <a:rPr lang="en-GB" altLang="en-US" sz="1400" dirty="0">
                <a:latin typeface="Comic Sans MS" pitchFamily="66" charset="0"/>
                <a:cs typeface="+mn-cs"/>
              </a:rPr>
              <a:t>What does the man in the judo club say?</a:t>
            </a:r>
          </a:p>
          <a:p>
            <a:pPr marL="609600" indent="-609600" eaLnBrk="1" hangingPunct="1">
              <a:lnSpc>
                <a:spcPct val="80000"/>
              </a:lnSpc>
              <a:spcBef>
                <a:spcPct val="20000"/>
              </a:spcBef>
              <a:defRPr/>
            </a:pPr>
            <a:r>
              <a:rPr lang="en-GB" altLang="en-US" sz="1400" dirty="0">
                <a:solidFill>
                  <a:schemeClr val="accent6"/>
                </a:solidFill>
                <a:latin typeface="Comic Sans MS" pitchFamily="66" charset="0"/>
                <a:cs typeface="+mn-cs"/>
              </a:rPr>
              <a:t>“Judo is ...</a:t>
            </a:r>
          </a:p>
          <a:p>
            <a:pPr marL="609600" indent="-609600" eaLnBrk="1" hangingPunct="1">
              <a:lnSpc>
                <a:spcPct val="80000"/>
              </a:lnSpc>
              <a:spcBef>
                <a:spcPct val="20000"/>
              </a:spcBef>
              <a:buFontTx/>
              <a:buAutoNum type="arabicPeriod"/>
              <a:defRPr/>
            </a:pPr>
            <a:endParaRPr lang="en-GB" altLang="en-US" sz="1400" dirty="0">
              <a:solidFill>
                <a:schemeClr val="accent2"/>
              </a:solidFill>
              <a:latin typeface="Comic Sans MS" pitchFamily="66" charset="0"/>
              <a:cs typeface="+mn-cs"/>
            </a:endParaRPr>
          </a:p>
          <a:p>
            <a:pPr marL="609600" indent="-609600" eaLnBrk="1" hangingPunct="1">
              <a:lnSpc>
                <a:spcPct val="80000"/>
              </a:lnSpc>
              <a:spcBef>
                <a:spcPct val="20000"/>
              </a:spcBef>
              <a:defRPr/>
            </a:pPr>
            <a:r>
              <a:rPr lang="en-GB" altLang="en-US" sz="1400" dirty="0">
                <a:latin typeface="Comic Sans MS" pitchFamily="66" charset="0"/>
                <a:cs typeface="+mn-cs"/>
              </a:rPr>
              <a:t>Who is </a:t>
            </a:r>
            <a:r>
              <a:rPr lang="en-GB" altLang="en-US" sz="1400" dirty="0" err="1">
                <a:latin typeface="Comic Sans MS" pitchFamily="66" charset="0"/>
                <a:cs typeface="+mn-cs"/>
              </a:rPr>
              <a:t>Cris</a:t>
            </a:r>
            <a:r>
              <a:rPr lang="en-GB" altLang="en-US" sz="1400" dirty="0">
                <a:latin typeface="Comic Sans MS" pitchFamily="66" charset="0"/>
                <a:cs typeface="+mn-cs"/>
              </a:rPr>
              <a:t>’ partner in the judo club?</a:t>
            </a:r>
          </a:p>
          <a:p>
            <a:pPr marL="609600" indent="-609600" eaLnBrk="1" hangingPunct="1">
              <a:lnSpc>
                <a:spcPct val="80000"/>
              </a:lnSpc>
              <a:spcBef>
                <a:spcPct val="20000"/>
              </a:spcBef>
              <a:defRPr/>
            </a:pPr>
            <a:r>
              <a:rPr lang="en-GB" altLang="en-US" sz="1400" dirty="0">
                <a:solidFill>
                  <a:schemeClr val="accent2"/>
                </a:solidFill>
                <a:latin typeface="Comic Sans MS" pitchFamily="66" charset="0"/>
                <a:cs typeface="+mn-cs"/>
              </a:rPr>
              <a:t>A big boy ...</a:t>
            </a:r>
          </a:p>
          <a:p>
            <a:pPr marL="609600" indent="-609600" eaLnBrk="1" hangingPunct="1">
              <a:lnSpc>
                <a:spcPct val="80000"/>
              </a:lnSpc>
              <a:spcBef>
                <a:spcPct val="20000"/>
              </a:spcBef>
              <a:defRPr/>
            </a:pPr>
            <a:endParaRPr lang="en-GB" altLang="en-US" sz="1400" dirty="0">
              <a:solidFill>
                <a:schemeClr val="accent2"/>
              </a:solidFill>
              <a:latin typeface="Comic Sans MS" pitchFamily="66" charset="0"/>
              <a:cs typeface="+mn-cs"/>
            </a:endParaRPr>
          </a:p>
          <a:p>
            <a:pPr marL="609600" indent="-609600" eaLnBrk="1" hangingPunct="1">
              <a:lnSpc>
                <a:spcPct val="80000"/>
              </a:lnSpc>
              <a:spcBef>
                <a:spcPct val="20000"/>
              </a:spcBef>
              <a:defRPr/>
            </a:pPr>
            <a:r>
              <a:rPr lang="en-GB" altLang="en-US" sz="1400" dirty="0">
                <a:latin typeface="Comic Sans MS" pitchFamily="66" charset="0"/>
                <a:cs typeface="+mn-cs"/>
              </a:rPr>
              <a:t>What does </a:t>
            </a:r>
            <a:r>
              <a:rPr lang="en-GB" altLang="en-US" sz="1400" dirty="0" err="1">
                <a:latin typeface="Comic Sans MS" pitchFamily="66" charset="0"/>
                <a:cs typeface="+mn-cs"/>
              </a:rPr>
              <a:t>Cris</a:t>
            </a:r>
            <a:r>
              <a:rPr lang="en-GB" altLang="en-US" sz="1400" dirty="0">
                <a:latin typeface="Comic Sans MS" pitchFamily="66" charset="0"/>
                <a:cs typeface="+mn-cs"/>
              </a:rPr>
              <a:t> say when he hurts himself doing </a:t>
            </a:r>
          </a:p>
          <a:p>
            <a:pPr marL="609600" indent="-609600" eaLnBrk="1" hangingPunct="1">
              <a:lnSpc>
                <a:spcPct val="80000"/>
              </a:lnSpc>
              <a:spcBef>
                <a:spcPct val="20000"/>
              </a:spcBef>
              <a:defRPr/>
            </a:pPr>
            <a:r>
              <a:rPr lang="en-GB" altLang="en-US" sz="1400" dirty="0">
                <a:latin typeface="Comic Sans MS" pitchFamily="66" charset="0"/>
                <a:cs typeface="+mn-cs"/>
              </a:rPr>
              <a:t>judo?</a:t>
            </a:r>
          </a:p>
          <a:p>
            <a:pPr marL="609600" indent="-609600" eaLnBrk="1" hangingPunct="1">
              <a:lnSpc>
                <a:spcPct val="80000"/>
              </a:lnSpc>
              <a:spcBef>
                <a:spcPct val="20000"/>
              </a:spcBef>
              <a:defRPr/>
            </a:pPr>
            <a:r>
              <a:rPr lang="en-GB" altLang="en-US" sz="1400" dirty="0">
                <a:solidFill>
                  <a:schemeClr val="accent2"/>
                </a:solidFill>
                <a:latin typeface="Comic Sans MS" pitchFamily="66" charset="0"/>
                <a:cs typeface="+mn-cs"/>
              </a:rPr>
              <a:t>“Aw!  I’ve ...</a:t>
            </a:r>
          </a:p>
          <a:p>
            <a:pPr marL="609600" indent="-609600" eaLnBrk="1" hangingPunct="1">
              <a:lnSpc>
                <a:spcPct val="80000"/>
              </a:lnSpc>
              <a:spcBef>
                <a:spcPct val="20000"/>
              </a:spcBef>
              <a:defRPr/>
            </a:pPr>
            <a:endParaRPr lang="en-GB" altLang="en-US" sz="1400" dirty="0">
              <a:solidFill>
                <a:schemeClr val="accent2"/>
              </a:solidFill>
              <a:latin typeface="Comic Sans MS" pitchFamily="66" charset="0"/>
              <a:cs typeface="+mn-cs"/>
            </a:endParaRPr>
          </a:p>
          <a:p>
            <a:pPr marL="609600" indent="-609600" eaLnBrk="1" hangingPunct="1">
              <a:lnSpc>
                <a:spcPct val="80000"/>
              </a:lnSpc>
              <a:spcBef>
                <a:spcPct val="20000"/>
              </a:spcBef>
              <a:defRPr/>
            </a:pPr>
            <a:r>
              <a:rPr lang="en-GB" altLang="en-US" sz="1400" dirty="0">
                <a:latin typeface="Comic Sans MS" pitchFamily="66" charset="0"/>
                <a:cs typeface="+mn-cs"/>
              </a:rPr>
              <a:t>Is Robert in the cafe?</a:t>
            </a:r>
          </a:p>
          <a:p>
            <a:pPr marL="609600" indent="-609600" eaLnBrk="1" hangingPunct="1">
              <a:lnSpc>
                <a:spcPct val="80000"/>
              </a:lnSpc>
              <a:spcBef>
                <a:spcPct val="20000"/>
              </a:spcBef>
              <a:defRPr/>
            </a:pPr>
            <a:r>
              <a:rPr lang="en-GB" altLang="en-US" sz="1400" dirty="0">
                <a:solidFill>
                  <a:schemeClr val="accent2"/>
                </a:solidFill>
                <a:latin typeface="Comic Sans MS" pitchFamily="66" charset="0"/>
                <a:cs typeface="+mn-cs"/>
              </a:rPr>
              <a:t>No, ...</a:t>
            </a:r>
          </a:p>
          <a:p>
            <a:pPr marL="609600" indent="-609600" eaLnBrk="1" hangingPunct="1">
              <a:lnSpc>
                <a:spcPct val="80000"/>
              </a:lnSpc>
              <a:spcBef>
                <a:spcPct val="20000"/>
              </a:spcBef>
              <a:buFontTx/>
              <a:buAutoNum type="arabicPeriod"/>
              <a:defRPr/>
            </a:pPr>
            <a:endParaRPr lang="en-GB" altLang="en-US" sz="1400" dirty="0">
              <a:solidFill>
                <a:schemeClr val="accent2"/>
              </a:solidFill>
              <a:latin typeface="Comic Sans MS" pitchFamily="66" charset="0"/>
              <a:cs typeface="+mn-cs"/>
            </a:endParaRPr>
          </a:p>
          <a:p>
            <a:pPr marL="609600" indent="-609600" eaLnBrk="1" hangingPunct="1">
              <a:lnSpc>
                <a:spcPct val="80000"/>
              </a:lnSpc>
              <a:spcBef>
                <a:spcPct val="20000"/>
              </a:spcBef>
              <a:defRPr/>
            </a:pPr>
            <a:r>
              <a:rPr lang="en-GB" altLang="en-US" sz="1400" dirty="0">
                <a:latin typeface="Comic Sans MS" pitchFamily="66" charset="0"/>
                <a:cs typeface="+mn-cs"/>
              </a:rPr>
              <a:t>What is the score of the football match?</a:t>
            </a:r>
          </a:p>
          <a:p>
            <a:pPr marL="609600" indent="-609600" eaLnBrk="1" hangingPunct="1">
              <a:lnSpc>
                <a:spcPct val="80000"/>
              </a:lnSpc>
              <a:spcBef>
                <a:spcPct val="20000"/>
              </a:spcBef>
              <a:defRPr/>
            </a:pPr>
            <a:r>
              <a:rPr lang="en-GB" altLang="en-US" sz="1400" dirty="0">
                <a:solidFill>
                  <a:schemeClr val="accent2"/>
                </a:solidFill>
                <a:latin typeface="Comic Sans MS" pitchFamily="66" charset="0"/>
                <a:cs typeface="+mn-cs"/>
              </a:rPr>
              <a:t>Two goals ...</a:t>
            </a:r>
          </a:p>
          <a:p>
            <a:pPr marL="609600" indent="-609600" eaLnBrk="1" hangingPunct="1">
              <a:lnSpc>
                <a:spcPct val="80000"/>
              </a:lnSpc>
              <a:spcBef>
                <a:spcPct val="20000"/>
              </a:spcBef>
              <a:defRPr/>
            </a:pPr>
            <a:endParaRPr lang="en-GB" altLang="en-US" sz="1400" dirty="0">
              <a:solidFill>
                <a:schemeClr val="accent2"/>
              </a:solidFill>
              <a:latin typeface="Comic Sans MS" pitchFamily="66" charset="0"/>
              <a:cs typeface="+mn-cs"/>
            </a:endParaRPr>
          </a:p>
          <a:p>
            <a:pPr marL="609600" indent="-609600" eaLnBrk="1" hangingPunct="1">
              <a:lnSpc>
                <a:spcPct val="80000"/>
              </a:lnSpc>
              <a:spcBef>
                <a:spcPct val="20000"/>
              </a:spcBef>
              <a:defRPr/>
            </a:pPr>
            <a:r>
              <a:rPr lang="en-GB" altLang="en-US" sz="1400" dirty="0">
                <a:latin typeface="Comic Sans MS" pitchFamily="66" charset="0"/>
                <a:cs typeface="+mn-cs"/>
              </a:rPr>
              <a:t>Which club do </a:t>
            </a:r>
            <a:r>
              <a:rPr lang="en-GB" altLang="en-US" sz="1400" dirty="0" err="1">
                <a:latin typeface="Comic Sans MS" pitchFamily="66" charset="0"/>
                <a:cs typeface="+mn-cs"/>
              </a:rPr>
              <a:t>Nici</a:t>
            </a:r>
            <a:r>
              <a:rPr lang="en-GB" altLang="en-US" sz="1400" dirty="0">
                <a:latin typeface="Comic Sans MS" pitchFamily="66" charset="0"/>
                <a:cs typeface="+mn-cs"/>
              </a:rPr>
              <a:t> and </a:t>
            </a:r>
            <a:r>
              <a:rPr lang="en-GB" altLang="en-US" sz="1400" dirty="0" err="1">
                <a:latin typeface="Comic Sans MS" pitchFamily="66" charset="0"/>
                <a:cs typeface="+mn-cs"/>
              </a:rPr>
              <a:t>Cris</a:t>
            </a:r>
            <a:r>
              <a:rPr lang="en-GB" altLang="en-US" sz="1400" dirty="0">
                <a:latin typeface="Comic Sans MS" pitchFamily="66" charset="0"/>
                <a:cs typeface="+mn-cs"/>
              </a:rPr>
              <a:t> choose?</a:t>
            </a:r>
          </a:p>
          <a:p>
            <a:pPr marL="609600" indent="-609600" eaLnBrk="1" hangingPunct="1">
              <a:lnSpc>
                <a:spcPct val="80000"/>
              </a:lnSpc>
              <a:spcBef>
                <a:spcPct val="20000"/>
              </a:spcBef>
              <a:defRPr/>
            </a:pPr>
            <a:r>
              <a:rPr lang="en-GB" altLang="en-US" sz="1400" dirty="0">
                <a:solidFill>
                  <a:schemeClr val="accent2"/>
                </a:solidFill>
                <a:latin typeface="Comic Sans MS" pitchFamily="66" charset="0"/>
                <a:cs typeface="+mn-cs"/>
              </a:rPr>
              <a:t>The ...</a:t>
            </a:r>
            <a:endParaRPr lang="en-GB" altLang="en-US" sz="1400" dirty="0">
              <a:solidFill>
                <a:srgbClr val="6600FF"/>
              </a:solidFill>
              <a:latin typeface="Comic Sans MS" pitchFamily="66" charset="0"/>
              <a:cs typeface="+mn-cs"/>
            </a:endParaRPr>
          </a:p>
          <a:p>
            <a:pPr marL="609600" indent="-609600" eaLnBrk="1" hangingPunct="1">
              <a:lnSpc>
                <a:spcPct val="80000"/>
              </a:lnSpc>
              <a:spcBef>
                <a:spcPct val="20000"/>
              </a:spcBef>
              <a:defRPr/>
            </a:pPr>
            <a:endParaRPr lang="en-GB" altLang="en-US" sz="1400" dirty="0">
              <a:solidFill>
                <a:srgbClr val="6600FF"/>
              </a:solidFill>
              <a:latin typeface="Comic Sans MS" pitchFamily="66" charset="0"/>
              <a:cs typeface="+mn-cs"/>
            </a:endParaRPr>
          </a:p>
          <a:p>
            <a:pPr marL="609600" indent="-609600" eaLnBrk="1" hangingPunct="1">
              <a:lnSpc>
                <a:spcPct val="80000"/>
              </a:lnSpc>
              <a:spcBef>
                <a:spcPct val="20000"/>
              </a:spcBef>
              <a:defRPr/>
            </a:pPr>
            <a:r>
              <a:rPr lang="en-GB" altLang="en-US" sz="1400" dirty="0">
                <a:latin typeface="Comic Sans MS" pitchFamily="66" charset="0"/>
                <a:cs typeface="+mn-cs"/>
              </a:rPr>
              <a:t>Have you enjoyed the story?</a:t>
            </a:r>
          </a:p>
          <a:p>
            <a:pPr marL="609600" indent="-609600" eaLnBrk="1" hangingPunct="1">
              <a:lnSpc>
                <a:spcPct val="80000"/>
              </a:lnSpc>
              <a:spcBef>
                <a:spcPct val="20000"/>
              </a:spcBef>
              <a:defRPr/>
            </a:pPr>
            <a:r>
              <a:rPr lang="en-GB" altLang="en-US" sz="1400" dirty="0">
                <a:solidFill>
                  <a:schemeClr val="accent2">
                    <a:lumMod val="75000"/>
                  </a:schemeClr>
                </a:solidFill>
                <a:latin typeface="Comic Sans MS" pitchFamily="66" charset="0"/>
                <a:cs typeface="+mn-cs"/>
              </a:rPr>
              <a:t>Yes ... because ...</a:t>
            </a:r>
          </a:p>
          <a:p>
            <a:pPr marL="609600" indent="-609600" eaLnBrk="1" hangingPunct="1">
              <a:lnSpc>
                <a:spcPct val="80000"/>
              </a:lnSpc>
              <a:spcBef>
                <a:spcPct val="20000"/>
              </a:spcBef>
              <a:defRPr/>
            </a:pPr>
            <a:r>
              <a:rPr lang="en-GB" altLang="en-US" sz="1400" dirty="0">
                <a:solidFill>
                  <a:schemeClr val="accent2">
                    <a:lumMod val="75000"/>
                  </a:schemeClr>
                </a:solidFill>
                <a:latin typeface="Comic Sans MS" pitchFamily="66" charset="0"/>
                <a:cs typeface="+mn-cs"/>
              </a:rPr>
              <a:t>No ... because ...</a:t>
            </a:r>
          </a:p>
          <a:p>
            <a:pPr marL="609600" indent="-609600" eaLnBrk="1" hangingPunct="1">
              <a:lnSpc>
                <a:spcPct val="80000"/>
              </a:lnSpc>
              <a:spcBef>
                <a:spcPct val="20000"/>
              </a:spcBef>
              <a:defRPr/>
            </a:pPr>
            <a:endParaRPr lang="en-GB" altLang="en-US" sz="1600" dirty="0">
              <a:solidFill>
                <a:schemeClr val="accent2"/>
              </a:solidFill>
              <a:latin typeface="Comic Sans MS" pitchFamily="66" charset="0"/>
              <a:cs typeface="+mn-cs"/>
            </a:endParaRPr>
          </a:p>
          <a:p>
            <a:pPr marL="609600" indent="-609600" eaLnBrk="1" hangingPunct="1">
              <a:lnSpc>
                <a:spcPct val="80000"/>
              </a:lnSpc>
              <a:spcBef>
                <a:spcPct val="20000"/>
              </a:spcBef>
              <a:defRPr/>
            </a:pPr>
            <a:endParaRPr lang="en-GB" altLang="en-US" sz="1600" dirty="0">
              <a:solidFill>
                <a:schemeClr val="accent2"/>
              </a:solidFill>
              <a:latin typeface="Comic Sans MS" pitchFamily="66" charset="0"/>
              <a:cs typeface="+mn-cs"/>
            </a:endParaRPr>
          </a:p>
        </p:txBody>
      </p:sp>
      <p:pic>
        <p:nvPicPr>
          <p:cNvPr id="20485" name="Picture 4" descr="athrawes.jp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808913" y="5589588"/>
            <a:ext cx="1227137" cy="1193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Arial"/>
      </a:majorFont>
      <a:minorFont>
        <a:latin typeface="Arial"/>
        <a:ea typeface="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1871</TotalTime>
  <Words>1477</Words>
  <Application>Microsoft Macintosh PowerPoint</Application>
  <PresentationFormat>On-screen Show (4:3)</PresentationFormat>
  <Paragraphs>415</Paragraphs>
  <Slides>18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2" baseType="lpstr">
      <vt:lpstr>Arial Black</vt:lpstr>
      <vt:lpstr>Comic Sans MS</vt:lpstr>
      <vt:lpstr>Arial</vt:lpstr>
      <vt:lpstr>Default Design</vt:lpstr>
      <vt:lpstr>PowerPoint Presentation</vt:lpstr>
      <vt:lpstr>PowerPoint Presentation</vt:lpstr>
      <vt:lpstr>PowerPoint Presentation</vt:lpstr>
      <vt:lpstr>PowerPoint Presentation</vt:lpstr>
      <vt:lpstr>Holi ac ateb.</vt:lpstr>
      <vt:lpstr>Holi ac ateb.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Darllen a Deall:  Pa Glwb?</vt:lpstr>
      <vt:lpstr>Deialog:             Trafod Stori   Sam: Beth ddarllenaist ti?  Nia:  Darllenais i ...  Sam:  Beth wyt ti’n feddwl o’r stori?  Nia:  Dw i’n meddwl ...  Sam:  Pam?  Nia:  Achos ...    </vt:lpstr>
      <vt:lpstr>Holi ac ateb.</vt:lpstr>
    </vt:vector>
  </TitlesOfParts>
  <LinksUpToDate>false</LinksUpToDate>
  <SharedDoc>false</SharedDoc>
  <HyperlinksChanged>false</HyperlinksChanged>
  <AppVersion>15.0033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Amanda Mathias</dc:creator>
  <cp:lastModifiedBy>Natalie Griffiths</cp:lastModifiedBy>
  <cp:revision>177</cp:revision>
  <dcterms:created xsi:type="dcterms:W3CDTF">2011-10-12T20:14:54Z</dcterms:created>
  <dcterms:modified xsi:type="dcterms:W3CDTF">2018-10-22T09:41:11Z</dcterms:modified>
</cp:coreProperties>
</file>