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566" r:id="rId3"/>
    <p:sldId id="567" r:id="rId4"/>
    <p:sldId id="543" r:id="rId5"/>
    <p:sldId id="547" r:id="rId6"/>
    <p:sldId id="539" r:id="rId7"/>
    <p:sldId id="540" r:id="rId8"/>
    <p:sldId id="553" r:id="rId9"/>
    <p:sldId id="557" r:id="rId10"/>
    <p:sldId id="558" r:id="rId11"/>
    <p:sldId id="560" r:id="rId12"/>
    <p:sldId id="559" r:id="rId13"/>
    <p:sldId id="561" r:id="rId14"/>
    <p:sldId id="556" r:id="rId15"/>
    <p:sldId id="554" r:id="rId16"/>
    <p:sldId id="562" r:id="rId17"/>
    <p:sldId id="563" r:id="rId18"/>
    <p:sldId id="564" r:id="rId19"/>
    <p:sldId id="55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ah Campodonic" initials="SC" lastIdx="1" clrIdx="0">
    <p:extLst>
      <p:ext uri="{19B8F6BF-5375-455C-9EA6-DF929625EA0E}">
        <p15:presenceInfo xmlns:p15="http://schemas.microsoft.com/office/powerpoint/2012/main" userId="e28e4fc0ad077dbd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713"/>
  </p:normalViewPr>
  <p:slideViewPr>
    <p:cSldViewPr snapToGrid="0" snapToObjects="1">
      <p:cViewPr varScale="1">
        <p:scale>
          <a:sx n="90" d="100"/>
          <a:sy n="90" d="100"/>
        </p:scale>
        <p:origin x="232" y="9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1-05T18:37:24.860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0B9A7E-7233-4677-A6CC-12B569A00E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D3F93E-8F96-468D-A2E0-EFE6DA8451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You are in charge of an online florist, you have decided to launch a new PPC campaign for valentine’s day </a:t>
          </a:r>
        </a:p>
      </dgm:t>
    </dgm:pt>
    <dgm:pt modelId="{5DEAF14A-7871-4CE0-957D-6B64A006D8EA}" type="parTrans" cxnId="{60B2A734-80EB-4F7B-A0E6-7348494B23AE}">
      <dgm:prSet/>
      <dgm:spPr/>
      <dgm:t>
        <a:bodyPr/>
        <a:lstStyle/>
        <a:p>
          <a:endParaRPr lang="en-US"/>
        </a:p>
      </dgm:t>
    </dgm:pt>
    <dgm:pt modelId="{C1B92AF1-9ED6-47FE-B718-0CA1365AC150}" type="sibTrans" cxnId="{60B2A734-80EB-4F7B-A0E6-7348494B23AE}">
      <dgm:prSet/>
      <dgm:spPr/>
      <dgm:t>
        <a:bodyPr/>
        <a:lstStyle/>
        <a:p>
          <a:endParaRPr lang="en-US"/>
        </a:p>
      </dgm:t>
    </dgm:pt>
    <dgm:pt modelId="{3ED059FC-9AB7-48DB-9CA9-7482849EA44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Come up with 20 keywords to bid on</a:t>
          </a:r>
        </a:p>
      </dgm:t>
    </dgm:pt>
    <dgm:pt modelId="{5F7FA545-600F-4AE1-B5DF-CD4143781C4F}" type="parTrans" cxnId="{0B86081C-A688-40A6-A686-1BA730CDFD88}">
      <dgm:prSet/>
      <dgm:spPr/>
      <dgm:t>
        <a:bodyPr/>
        <a:lstStyle/>
        <a:p>
          <a:endParaRPr lang="en-US"/>
        </a:p>
      </dgm:t>
    </dgm:pt>
    <dgm:pt modelId="{F124A6F9-89A2-4AD0-BA38-4EF3905FFC66}" type="sibTrans" cxnId="{0B86081C-A688-40A6-A686-1BA730CDFD88}">
      <dgm:prSet/>
      <dgm:spPr/>
      <dgm:t>
        <a:bodyPr/>
        <a:lstStyle/>
        <a:p>
          <a:endParaRPr lang="en-US"/>
        </a:p>
      </dgm:t>
    </dgm:pt>
    <dgm:pt modelId="{147FF757-E425-40A4-A3BD-DE583ED9AB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Come up with ad copy</a:t>
          </a:r>
        </a:p>
      </dgm:t>
    </dgm:pt>
    <dgm:pt modelId="{EF8FCD9C-292E-441B-A869-1F3A6171F01D}" type="parTrans" cxnId="{071FEB71-537C-4555-9B0D-12087B81A5CB}">
      <dgm:prSet/>
      <dgm:spPr/>
      <dgm:t>
        <a:bodyPr/>
        <a:lstStyle/>
        <a:p>
          <a:endParaRPr lang="en-US"/>
        </a:p>
      </dgm:t>
    </dgm:pt>
    <dgm:pt modelId="{1741AF92-0362-4E90-ACA7-62182B6A2C6C}" type="sibTrans" cxnId="{071FEB71-537C-4555-9B0D-12087B81A5CB}">
      <dgm:prSet/>
      <dgm:spPr/>
      <dgm:t>
        <a:bodyPr/>
        <a:lstStyle/>
        <a:p>
          <a:endParaRPr lang="en-US"/>
        </a:p>
      </dgm:t>
    </dgm:pt>
    <dgm:pt modelId="{D76B6EE4-B9BD-48FB-AF8B-2770572ADD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Is there anyone you want to target?</a:t>
          </a:r>
        </a:p>
      </dgm:t>
    </dgm:pt>
    <dgm:pt modelId="{32E899AD-A967-43EF-81CD-F58DA63B5A1E}" type="parTrans" cxnId="{FD27E6F6-2FAC-49BF-8AE6-F02D20975024}">
      <dgm:prSet/>
      <dgm:spPr/>
      <dgm:t>
        <a:bodyPr/>
        <a:lstStyle/>
        <a:p>
          <a:endParaRPr lang="en-US"/>
        </a:p>
      </dgm:t>
    </dgm:pt>
    <dgm:pt modelId="{29F8CD5F-E65F-4559-BEC9-8FF7FE5E69BE}" type="sibTrans" cxnId="{FD27E6F6-2FAC-49BF-8AE6-F02D20975024}">
      <dgm:prSet/>
      <dgm:spPr/>
      <dgm:t>
        <a:bodyPr/>
        <a:lstStyle/>
        <a:p>
          <a:endParaRPr lang="en-US"/>
        </a:p>
      </dgm:t>
    </dgm:pt>
    <dgm:pt modelId="{2C239CA8-192C-4EBD-9E2D-3CB75B24714E}" type="pres">
      <dgm:prSet presAssocID="{810B9A7E-7233-4677-A6CC-12B569A00EF6}" presName="root" presStyleCnt="0">
        <dgm:presLayoutVars>
          <dgm:dir/>
          <dgm:resizeHandles val="exact"/>
        </dgm:presLayoutVars>
      </dgm:prSet>
      <dgm:spPr/>
    </dgm:pt>
    <dgm:pt modelId="{5135B732-0C17-4AA6-A6C4-D1D516B7E5B9}" type="pres">
      <dgm:prSet presAssocID="{AAD3F93E-8F96-468D-A2E0-EFE6DA8451E7}" presName="compNode" presStyleCnt="0"/>
      <dgm:spPr/>
    </dgm:pt>
    <dgm:pt modelId="{3AC0D6C4-798A-459C-A774-4957DFE1FE85}" type="pres">
      <dgm:prSet presAssocID="{AAD3F93E-8F96-468D-A2E0-EFE6DA8451E7}" presName="bgRect" presStyleLbl="bgShp" presStyleIdx="0" presStyleCnt="4"/>
      <dgm:spPr/>
    </dgm:pt>
    <dgm:pt modelId="{F53BC412-ADD4-411C-A1FF-6E1F1511B319}" type="pres">
      <dgm:prSet presAssocID="{AAD3F93E-8F96-468D-A2E0-EFE6DA8451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AA7E7F73-EDCA-41A1-ACA6-7E59353B6594}" type="pres">
      <dgm:prSet presAssocID="{AAD3F93E-8F96-468D-A2E0-EFE6DA8451E7}" presName="spaceRect" presStyleCnt="0"/>
      <dgm:spPr/>
    </dgm:pt>
    <dgm:pt modelId="{88AD3DF4-CBEF-4DD4-AF7B-C053A783BEED}" type="pres">
      <dgm:prSet presAssocID="{AAD3F93E-8F96-468D-A2E0-EFE6DA8451E7}" presName="parTx" presStyleLbl="revTx" presStyleIdx="0" presStyleCnt="4">
        <dgm:presLayoutVars>
          <dgm:chMax val="0"/>
          <dgm:chPref val="0"/>
        </dgm:presLayoutVars>
      </dgm:prSet>
      <dgm:spPr/>
    </dgm:pt>
    <dgm:pt modelId="{CD9234E4-2B55-4407-8B6D-E04D6CE4137B}" type="pres">
      <dgm:prSet presAssocID="{C1B92AF1-9ED6-47FE-B718-0CA1365AC150}" presName="sibTrans" presStyleCnt="0"/>
      <dgm:spPr/>
    </dgm:pt>
    <dgm:pt modelId="{D79DBB52-2275-4A1B-A288-CB65581F90F0}" type="pres">
      <dgm:prSet presAssocID="{3ED059FC-9AB7-48DB-9CA9-7482849EA44A}" presName="compNode" presStyleCnt="0"/>
      <dgm:spPr/>
    </dgm:pt>
    <dgm:pt modelId="{EAE3DF0E-8DB4-4A13-809B-288395CD2A59}" type="pres">
      <dgm:prSet presAssocID="{3ED059FC-9AB7-48DB-9CA9-7482849EA44A}" presName="bgRect" presStyleLbl="bgShp" presStyleIdx="1" presStyleCnt="4"/>
      <dgm:spPr/>
    </dgm:pt>
    <dgm:pt modelId="{E7C062B9-F545-4A42-A69D-44470D9956CE}" type="pres">
      <dgm:prSet presAssocID="{3ED059FC-9AB7-48DB-9CA9-7482849EA44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B457D1F-9788-47B8-94F4-48071BD957A6}" type="pres">
      <dgm:prSet presAssocID="{3ED059FC-9AB7-48DB-9CA9-7482849EA44A}" presName="spaceRect" presStyleCnt="0"/>
      <dgm:spPr/>
    </dgm:pt>
    <dgm:pt modelId="{B3D79F84-5FDF-412F-9938-6399E5A8BE04}" type="pres">
      <dgm:prSet presAssocID="{3ED059FC-9AB7-48DB-9CA9-7482849EA44A}" presName="parTx" presStyleLbl="revTx" presStyleIdx="1" presStyleCnt="4">
        <dgm:presLayoutVars>
          <dgm:chMax val="0"/>
          <dgm:chPref val="0"/>
        </dgm:presLayoutVars>
      </dgm:prSet>
      <dgm:spPr/>
    </dgm:pt>
    <dgm:pt modelId="{89B55CDA-1B37-49ED-83DE-21047D8C48B4}" type="pres">
      <dgm:prSet presAssocID="{F124A6F9-89A2-4AD0-BA38-4EF3905FFC66}" presName="sibTrans" presStyleCnt="0"/>
      <dgm:spPr/>
    </dgm:pt>
    <dgm:pt modelId="{45A841EF-9726-4F87-B317-1D0421D54C1F}" type="pres">
      <dgm:prSet presAssocID="{147FF757-E425-40A4-A3BD-DE583ED9AB5D}" presName="compNode" presStyleCnt="0"/>
      <dgm:spPr/>
    </dgm:pt>
    <dgm:pt modelId="{C37FA869-89E6-41A6-8C3F-BBB12520918F}" type="pres">
      <dgm:prSet presAssocID="{147FF757-E425-40A4-A3BD-DE583ED9AB5D}" presName="bgRect" presStyleLbl="bgShp" presStyleIdx="2" presStyleCnt="4"/>
      <dgm:spPr/>
    </dgm:pt>
    <dgm:pt modelId="{00A440CD-927B-4B4E-AA34-098A324FD7BF}" type="pres">
      <dgm:prSet presAssocID="{147FF757-E425-40A4-A3BD-DE583ED9AB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828A1B03-9060-4DA7-98F5-5C6A2E538ACF}" type="pres">
      <dgm:prSet presAssocID="{147FF757-E425-40A4-A3BD-DE583ED9AB5D}" presName="spaceRect" presStyleCnt="0"/>
      <dgm:spPr/>
    </dgm:pt>
    <dgm:pt modelId="{744BAA56-B8AE-43F4-A4F0-60DA9D3D2167}" type="pres">
      <dgm:prSet presAssocID="{147FF757-E425-40A4-A3BD-DE583ED9AB5D}" presName="parTx" presStyleLbl="revTx" presStyleIdx="2" presStyleCnt="4">
        <dgm:presLayoutVars>
          <dgm:chMax val="0"/>
          <dgm:chPref val="0"/>
        </dgm:presLayoutVars>
      </dgm:prSet>
      <dgm:spPr/>
    </dgm:pt>
    <dgm:pt modelId="{2F224028-0E39-4A67-9229-35905F571EA1}" type="pres">
      <dgm:prSet presAssocID="{1741AF92-0362-4E90-ACA7-62182B6A2C6C}" presName="sibTrans" presStyleCnt="0"/>
      <dgm:spPr/>
    </dgm:pt>
    <dgm:pt modelId="{EC14CD52-457A-46CA-AE5F-4E895180AC7B}" type="pres">
      <dgm:prSet presAssocID="{D76B6EE4-B9BD-48FB-AF8B-2770572ADDBB}" presName="compNode" presStyleCnt="0"/>
      <dgm:spPr/>
    </dgm:pt>
    <dgm:pt modelId="{5A1DEE3F-3B12-4E3F-A8B4-CCC7D1B1F210}" type="pres">
      <dgm:prSet presAssocID="{D76B6EE4-B9BD-48FB-AF8B-2770572ADDBB}" presName="bgRect" presStyleLbl="bgShp" presStyleIdx="3" presStyleCnt="4"/>
      <dgm:spPr/>
    </dgm:pt>
    <dgm:pt modelId="{4A0B0E5D-0EE2-4CC4-9046-23B15655B302}" type="pres">
      <dgm:prSet presAssocID="{D76B6EE4-B9BD-48FB-AF8B-2770572ADDB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11107EEE-E20E-48D3-B791-82BAA6729EAB}" type="pres">
      <dgm:prSet presAssocID="{D76B6EE4-B9BD-48FB-AF8B-2770572ADDBB}" presName="spaceRect" presStyleCnt="0"/>
      <dgm:spPr/>
    </dgm:pt>
    <dgm:pt modelId="{D8C6A923-BCE3-44DA-B6C5-E92F6E5152A7}" type="pres">
      <dgm:prSet presAssocID="{D76B6EE4-B9BD-48FB-AF8B-2770572ADDB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C757F0C-972B-5F41-9BF7-3A12C78FF6CA}" type="presOf" srcId="{AAD3F93E-8F96-468D-A2E0-EFE6DA8451E7}" destId="{88AD3DF4-CBEF-4DD4-AF7B-C053A783BEED}" srcOrd="0" destOrd="0" presId="urn:microsoft.com/office/officeart/2018/2/layout/IconVerticalSolidList"/>
    <dgm:cxn modelId="{0B86081C-A688-40A6-A686-1BA730CDFD88}" srcId="{810B9A7E-7233-4677-A6CC-12B569A00EF6}" destId="{3ED059FC-9AB7-48DB-9CA9-7482849EA44A}" srcOrd="1" destOrd="0" parTransId="{5F7FA545-600F-4AE1-B5DF-CD4143781C4F}" sibTransId="{F124A6F9-89A2-4AD0-BA38-4EF3905FFC66}"/>
    <dgm:cxn modelId="{60B2A734-80EB-4F7B-A0E6-7348494B23AE}" srcId="{810B9A7E-7233-4677-A6CC-12B569A00EF6}" destId="{AAD3F93E-8F96-468D-A2E0-EFE6DA8451E7}" srcOrd="0" destOrd="0" parTransId="{5DEAF14A-7871-4CE0-957D-6B64A006D8EA}" sibTransId="{C1B92AF1-9ED6-47FE-B718-0CA1365AC150}"/>
    <dgm:cxn modelId="{C4C85750-B605-C94D-899C-4B65C45E0257}" type="presOf" srcId="{3ED059FC-9AB7-48DB-9CA9-7482849EA44A}" destId="{B3D79F84-5FDF-412F-9938-6399E5A8BE04}" srcOrd="0" destOrd="0" presId="urn:microsoft.com/office/officeart/2018/2/layout/IconVerticalSolidList"/>
    <dgm:cxn modelId="{071FEB71-537C-4555-9B0D-12087B81A5CB}" srcId="{810B9A7E-7233-4677-A6CC-12B569A00EF6}" destId="{147FF757-E425-40A4-A3BD-DE583ED9AB5D}" srcOrd="2" destOrd="0" parTransId="{EF8FCD9C-292E-441B-A869-1F3A6171F01D}" sibTransId="{1741AF92-0362-4E90-ACA7-62182B6A2C6C}"/>
    <dgm:cxn modelId="{F579BC75-9444-9F46-828E-1456B1B92AD3}" type="presOf" srcId="{147FF757-E425-40A4-A3BD-DE583ED9AB5D}" destId="{744BAA56-B8AE-43F4-A4F0-60DA9D3D2167}" srcOrd="0" destOrd="0" presId="urn:microsoft.com/office/officeart/2018/2/layout/IconVerticalSolidList"/>
    <dgm:cxn modelId="{CC0A8190-D673-E349-A19B-AE7B565D2119}" type="presOf" srcId="{810B9A7E-7233-4677-A6CC-12B569A00EF6}" destId="{2C239CA8-192C-4EBD-9E2D-3CB75B24714E}" srcOrd="0" destOrd="0" presId="urn:microsoft.com/office/officeart/2018/2/layout/IconVerticalSolidList"/>
    <dgm:cxn modelId="{14AA17C4-F272-5F41-AF02-003D7B01B544}" type="presOf" srcId="{D76B6EE4-B9BD-48FB-AF8B-2770572ADDBB}" destId="{D8C6A923-BCE3-44DA-B6C5-E92F6E5152A7}" srcOrd="0" destOrd="0" presId="urn:microsoft.com/office/officeart/2018/2/layout/IconVerticalSolidList"/>
    <dgm:cxn modelId="{FD27E6F6-2FAC-49BF-8AE6-F02D20975024}" srcId="{810B9A7E-7233-4677-A6CC-12B569A00EF6}" destId="{D76B6EE4-B9BD-48FB-AF8B-2770572ADDBB}" srcOrd="3" destOrd="0" parTransId="{32E899AD-A967-43EF-81CD-F58DA63B5A1E}" sibTransId="{29F8CD5F-E65F-4559-BEC9-8FF7FE5E69BE}"/>
    <dgm:cxn modelId="{F23D68E2-2A8C-0C4D-B2A8-2E34C686C1F4}" type="presParOf" srcId="{2C239CA8-192C-4EBD-9E2D-3CB75B24714E}" destId="{5135B732-0C17-4AA6-A6C4-D1D516B7E5B9}" srcOrd="0" destOrd="0" presId="urn:microsoft.com/office/officeart/2018/2/layout/IconVerticalSolidList"/>
    <dgm:cxn modelId="{E1ED85F6-2603-BA42-8545-DF6F8C43BE98}" type="presParOf" srcId="{5135B732-0C17-4AA6-A6C4-D1D516B7E5B9}" destId="{3AC0D6C4-798A-459C-A774-4957DFE1FE85}" srcOrd="0" destOrd="0" presId="urn:microsoft.com/office/officeart/2018/2/layout/IconVerticalSolidList"/>
    <dgm:cxn modelId="{88FFAC8C-D268-8041-8195-E8C6297579D1}" type="presParOf" srcId="{5135B732-0C17-4AA6-A6C4-D1D516B7E5B9}" destId="{F53BC412-ADD4-411C-A1FF-6E1F1511B319}" srcOrd="1" destOrd="0" presId="urn:microsoft.com/office/officeart/2018/2/layout/IconVerticalSolidList"/>
    <dgm:cxn modelId="{5709D947-F7D5-884F-9E70-7018E99F4EE5}" type="presParOf" srcId="{5135B732-0C17-4AA6-A6C4-D1D516B7E5B9}" destId="{AA7E7F73-EDCA-41A1-ACA6-7E59353B6594}" srcOrd="2" destOrd="0" presId="urn:microsoft.com/office/officeart/2018/2/layout/IconVerticalSolidList"/>
    <dgm:cxn modelId="{0C49AF51-BEA3-CE44-B0F2-37F7DF8D1B13}" type="presParOf" srcId="{5135B732-0C17-4AA6-A6C4-D1D516B7E5B9}" destId="{88AD3DF4-CBEF-4DD4-AF7B-C053A783BEED}" srcOrd="3" destOrd="0" presId="urn:microsoft.com/office/officeart/2018/2/layout/IconVerticalSolidList"/>
    <dgm:cxn modelId="{5ED31DFD-D7F0-C34E-8AD9-6B5C35D21063}" type="presParOf" srcId="{2C239CA8-192C-4EBD-9E2D-3CB75B24714E}" destId="{CD9234E4-2B55-4407-8B6D-E04D6CE4137B}" srcOrd="1" destOrd="0" presId="urn:microsoft.com/office/officeart/2018/2/layout/IconVerticalSolidList"/>
    <dgm:cxn modelId="{45B72CC8-7006-4F44-B3BA-238D6AB8E01B}" type="presParOf" srcId="{2C239CA8-192C-4EBD-9E2D-3CB75B24714E}" destId="{D79DBB52-2275-4A1B-A288-CB65581F90F0}" srcOrd="2" destOrd="0" presId="urn:microsoft.com/office/officeart/2018/2/layout/IconVerticalSolidList"/>
    <dgm:cxn modelId="{DB13DFF6-B36C-2F47-AF5E-A13A4C025ED0}" type="presParOf" srcId="{D79DBB52-2275-4A1B-A288-CB65581F90F0}" destId="{EAE3DF0E-8DB4-4A13-809B-288395CD2A59}" srcOrd="0" destOrd="0" presId="urn:microsoft.com/office/officeart/2018/2/layout/IconVerticalSolidList"/>
    <dgm:cxn modelId="{36B2B99D-817B-AC46-B95D-C8DE3FD4A24E}" type="presParOf" srcId="{D79DBB52-2275-4A1B-A288-CB65581F90F0}" destId="{E7C062B9-F545-4A42-A69D-44470D9956CE}" srcOrd="1" destOrd="0" presId="urn:microsoft.com/office/officeart/2018/2/layout/IconVerticalSolidList"/>
    <dgm:cxn modelId="{8A493F94-AE6B-0E45-9719-03E2D2D5A09D}" type="presParOf" srcId="{D79DBB52-2275-4A1B-A288-CB65581F90F0}" destId="{AB457D1F-9788-47B8-94F4-48071BD957A6}" srcOrd="2" destOrd="0" presId="urn:microsoft.com/office/officeart/2018/2/layout/IconVerticalSolidList"/>
    <dgm:cxn modelId="{41B2A6FE-055A-064C-8840-DABA7FADBCCB}" type="presParOf" srcId="{D79DBB52-2275-4A1B-A288-CB65581F90F0}" destId="{B3D79F84-5FDF-412F-9938-6399E5A8BE04}" srcOrd="3" destOrd="0" presId="urn:microsoft.com/office/officeart/2018/2/layout/IconVerticalSolidList"/>
    <dgm:cxn modelId="{689F1377-551F-AB43-A0B9-9F3132CF92CB}" type="presParOf" srcId="{2C239CA8-192C-4EBD-9E2D-3CB75B24714E}" destId="{89B55CDA-1B37-49ED-83DE-21047D8C48B4}" srcOrd="3" destOrd="0" presId="urn:microsoft.com/office/officeart/2018/2/layout/IconVerticalSolidList"/>
    <dgm:cxn modelId="{DB763899-676C-924B-9449-B234B9551888}" type="presParOf" srcId="{2C239CA8-192C-4EBD-9E2D-3CB75B24714E}" destId="{45A841EF-9726-4F87-B317-1D0421D54C1F}" srcOrd="4" destOrd="0" presId="urn:microsoft.com/office/officeart/2018/2/layout/IconVerticalSolidList"/>
    <dgm:cxn modelId="{687180E9-8F05-8F41-B58B-C67E7D78D514}" type="presParOf" srcId="{45A841EF-9726-4F87-B317-1D0421D54C1F}" destId="{C37FA869-89E6-41A6-8C3F-BBB12520918F}" srcOrd="0" destOrd="0" presId="urn:microsoft.com/office/officeart/2018/2/layout/IconVerticalSolidList"/>
    <dgm:cxn modelId="{4C58E6CC-FE02-5D43-B569-E2E45957BCC1}" type="presParOf" srcId="{45A841EF-9726-4F87-B317-1D0421D54C1F}" destId="{00A440CD-927B-4B4E-AA34-098A324FD7BF}" srcOrd="1" destOrd="0" presId="urn:microsoft.com/office/officeart/2018/2/layout/IconVerticalSolidList"/>
    <dgm:cxn modelId="{60FF5A43-9A5F-4947-B719-05C34B837A98}" type="presParOf" srcId="{45A841EF-9726-4F87-B317-1D0421D54C1F}" destId="{828A1B03-9060-4DA7-98F5-5C6A2E538ACF}" srcOrd="2" destOrd="0" presId="urn:microsoft.com/office/officeart/2018/2/layout/IconVerticalSolidList"/>
    <dgm:cxn modelId="{393BE07A-C968-BD4A-B3B7-BDF845CF57FE}" type="presParOf" srcId="{45A841EF-9726-4F87-B317-1D0421D54C1F}" destId="{744BAA56-B8AE-43F4-A4F0-60DA9D3D2167}" srcOrd="3" destOrd="0" presId="urn:microsoft.com/office/officeart/2018/2/layout/IconVerticalSolidList"/>
    <dgm:cxn modelId="{72A43721-D10E-1044-A3F1-1A37234544F9}" type="presParOf" srcId="{2C239CA8-192C-4EBD-9E2D-3CB75B24714E}" destId="{2F224028-0E39-4A67-9229-35905F571EA1}" srcOrd="5" destOrd="0" presId="urn:microsoft.com/office/officeart/2018/2/layout/IconVerticalSolidList"/>
    <dgm:cxn modelId="{EFF5A759-B8B3-4F4A-AE9B-91C8C808EB74}" type="presParOf" srcId="{2C239CA8-192C-4EBD-9E2D-3CB75B24714E}" destId="{EC14CD52-457A-46CA-AE5F-4E895180AC7B}" srcOrd="6" destOrd="0" presId="urn:microsoft.com/office/officeart/2018/2/layout/IconVerticalSolidList"/>
    <dgm:cxn modelId="{66C0D09E-687D-4B4E-8595-0A38E8EAAF30}" type="presParOf" srcId="{EC14CD52-457A-46CA-AE5F-4E895180AC7B}" destId="{5A1DEE3F-3B12-4E3F-A8B4-CCC7D1B1F210}" srcOrd="0" destOrd="0" presId="urn:microsoft.com/office/officeart/2018/2/layout/IconVerticalSolidList"/>
    <dgm:cxn modelId="{F656187A-0D46-0242-8F24-3002DB8AFC67}" type="presParOf" srcId="{EC14CD52-457A-46CA-AE5F-4E895180AC7B}" destId="{4A0B0E5D-0EE2-4CC4-9046-23B15655B302}" srcOrd="1" destOrd="0" presId="urn:microsoft.com/office/officeart/2018/2/layout/IconVerticalSolidList"/>
    <dgm:cxn modelId="{E0AAC2E5-4DAB-A24B-BB2D-35A220F637C8}" type="presParOf" srcId="{EC14CD52-457A-46CA-AE5F-4E895180AC7B}" destId="{11107EEE-E20E-48D3-B791-82BAA6729EAB}" srcOrd="2" destOrd="0" presId="urn:microsoft.com/office/officeart/2018/2/layout/IconVerticalSolidList"/>
    <dgm:cxn modelId="{ED7E737F-B61E-C94C-B26C-795C6A5C72DC}" type="presParOf" srcId="{EC14CD52-457A-46CA-AE5F-4E895180AC7B}" destId="{D8C6A923-BCE3-44DA-B6C5-E92F6E5152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D792F6-CAD4-4261-A287-EE8A9ECD66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34336A-D19E-4CCE-9734-4685BC53D78E}">
      <dgm:prSet/>
      <dgm:spPr/>
      <dgm:t>
        <a:bodyPr/>
        <a:lstStyle/>
        <a:p>
          <a:r>
            <a:rPr lang="en-US"/>
            <a:t>Compelling content</a:t>
          </a:r>
        </a:p>
      </dgm:t>
    </dgm:pt>
    <dgm:pt modelId="{5C64BA18-9591-4721-A946-1223895B96F9}" type="parTrans" cxnId="{91DBC255-EC93-4248-ADDB-3E03C601B172}">
      <dgm:prSet/>
      <dgm:spPr/>
      <dgm:t>
        <a:bodyPr/>
        <a:lstStyle/>
        <a:p>
          <a:endParaRPr lang="en-US"/>
        </a:p>
      </dgm:t>
    </dgm:pt>
    <dgm:pt modelId="{4A0125F9-D68E-4145-840E-79078ECD64E9}" type="sibTrans" cxnId="{91DBC255-EC93-4248-ADDB-3E03C601B172}">
      <dgm:prSet/>
      <dgm:spPr/>
      <dgm:t>
        <a:bodyPr/>
        <a:lstStyle/>
        <a:p>
          <a:endParaRPr lang="en-US"/>
        </a:p>
      </dgm:t>
    </dgm:pt>
    <dgm:pt modelId="{485AE46A-4DF4-44F6-A2C4-BAB927B2BA5E}">
      <dgm:prSet/>
      <dgm:spPr/>
      <dgm:t>
        <a:bodyPr/>
        <a:lstStyle/>
        <a:p>
          <a:r>
            <a:rPr lang="en-US"/>
            <a:t>Answers users questions</a:t>
          </a:r>
        </a:p>
      </dgm:t>
    </dgm:pt>
    <dgm:pt modelId="{C2B709D7-1133-485A-9521-7E2EE0351CC1}" type="parTrans" cxnId="{467EB226-E040-4717-996E-0D06A8164FBC}">
      <dgm:prSet/>
      <dgm:spPr/>
      <dgm:t>
        <a:bodyPr/>
        <a:lstStyle/>
        <a:p>
          <a:endParaRPr lang="en-US"/>
        </a:p>
      </dgm:t>
    </dgm:pt>
    <dgm:pt modelId="{69C625D7-C276-42C8-91DD-36ADB73C6C36}" type="sibTrans" cxnId="{467EB226-E040-4717-996E-0D06A8164FBC}">
      <dgm:prSet/>
      <dgm:spPr/>
      <dgm:t>
        <a:bodyPr/>
        <a:lstStyle/>
        <a:p>
          <a:endParaRPr lang="en-US"/>
        </a:p>
      </dgm:t>
    </dgm:pt>
    <dgm:pt modelId="{E8F3900B-985F-4995-9117-4EF079A85FB9}">
      <dgm:prSet/>
      <dgm:spPr/>
      <dgm:t>
        <a:bodyPr/>
        <a:lstStyle/>
        <a:p>
          <a:r>
            <a:rPr lang="en-US"/>
            <a:t>Different/better</a:t>
          </a:r>
        </a:p>
      </dgm:t>
    </dgm:pt>
    <dgm:pt modelId="{ACB1DF7E-CDFD-48E0-8EFF-1A1090492E38}" type="parTrans" cxnId="{C1A53482-F38F-4495-8FBA-C07F024D5E19}">
      <dgm:prSet/>
      <dgm:spPr/>
      <dgm:t>
        <a:bodyPr/>
        <a:lstStyle/>
        <a:p>
          <a:endParaRPr lang="en-US"/>
        </a:p>
      </dgm:t>
    </dgm:pt>
    <dgm:pt modelId="{9CB82D7F-779F-4FC1-AF73-99DA61725765}" type="sibTrans" cxnId="{C1A53482-F38F-4495-8FBA-C07F024D5E19}">
      <dgm:prSet/>
      <dgm:spPr/>
      <dgm:t>
        <a:bodyPr/>
        <a:lstStyle/>
        <a:p>
          <a:endParaRPr lang="en-US"/>
        </a:p>
      </dgm:t>
    </dgm:pt>
    <dgm:pt modelId="{52F5A556-755B-48CB-B9BD-93492875FEF7}">
      <dgm:prSet/>
      <dgm:spPr/>
      <dgm:t>
        <a:bodyPr/>
        <a:lstStyle/>
        <a:p>
          <a:r>
            <a:rPr lang="en-US"/>
            <a:t>shareable</a:t>
          </a:r>
        </a:p>
      </dgm:t>
    </dgm:pt>
    <dgm:pt modelId="{46523DC4-72DF-4E1A-9D8D-1471A0337D99}" type="parTrans" cxnId="{4BBD7129-8931-43D5-AC9C-1141ED886BD1}">
      <dgm:prSet/>
      <dgm:spPr/>
      <dgm:t>
        <a:bodyPr/>
        <a:lstStyle/>
        <a:p>
          <a:endParaRPr lang="en-US"/>
        </a:p>
      </dgm:t>
    </dgm:pt>
    <dgm:pt modelId="{346E0135-12D1-4178-B72F-01858DD9C235}" type="sibTrans" cxnId="{4BBD7129-8931-43D5-AC9C-1141ED886BD1}">
      <dgm:prSet/>
      <dgm:spPr/>
      <dgm:t>
        <a:bodyPr/>
        <a:lstStyle/>
        <a:p>
          <a:endParaRPr lang="en-US"/>
        </a:p>
      </dgm:t>
    </dgm:pt>
    <dgm:pt modelId="{812D8BB0-D0F9-4826-BD05-F73D809A9949}" type="pres">
      <dgm:prSet presAssocID="{EED792F6-CAD4-4261-A287-EE8A9ECD66F6}" presName="root" presStyleCnt="0">
        <dgm:presLayoutVars>
          <dgm:dir/>
          <dgm:resizeHandles val="exact"/>
        </dgm:presLayoutVars>
      </dgm:prSet>
      <dgm:spPr/>
    </dgm:pt>
    <dgm:pt modelId="{D20DB027-BDDC-4830-91AF-D3691AFB4D7A}" type="pres">
      <dgm:prSet presAssocID="{A734336A-D19E-4CCE-9734-4685BC53D78E}" presName="compNode" presStyleCnt="0"/>
      <dgm:spPr/>
    </dgm:pt>
    <dgm:pt modelId="{45C83508-C088-4CF2-89BA-5A2413EE98FE}" type="pres">
      <dgm:prSet presAssocID="{A734336A-D19E-4CCE-9734-4685BC53D78E}" presName="bgRect" presStyleLbl="bgShp" presStyleIdx="0" presStyleCnt="4"/>
      <dgm:spPr/>
    </dgm:pt>
    <dgm:pt modelId="{4290B836-E5C9-4CDA-811C-D3DE97EEF9B1}" type="pres">
      <dgm:prSet presAssocID="{A734336A-D19E-4CCE-9734-4685BC53D7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12F9A09-6671-46CF-B93B-34FBFB709D5C}" type="pres">
      <dgm:prSet presAssocID="{A734336A-D19E-4CCE-9734-4685BC53D78E}" presName="spaceRect" presStyleCnt="0"/>
      <dgm:spPr/>
    </dgm:pt>
    <dgm:pt modelId="{1E909D73-2AF9-4F02-A141-DEEF6CB8EB62}" type="pres">
      <dgm:prSet presAssocID="{A734336A-D19E-4CCE-9734-4685BC53D78E}" presName="parTx" presStyleLbl="revTx" presStyleIdx="0" presStyleCnt="4">
        <dgm:presLayoutVars>
          <dgm:chMax val="0"/>
          <dgm:chPref val="0"/>
        </dgm:presLayoutVars>
      </dgm:prSet>
      <dgm:spPr/>
    </dgm:pt>
    <dgm:pt modelId="{B7698743-7DF1-4F30-9515-B5E191403BBF}" type="pres">
      <dgm:prSet presAssocID="{4A0125F9-D68E-4145-840E-79078ECD64E9}" presName="sibTrans" presStyleCnt="0"/>
      <dgm:spPr/>
    </dgm:pt>
    <dgm:pt modelId="{605FDCC8-C6CE-450A-AB2F-34AEE4E62861}" type="pres">
      <dgm:prSet presAssocID="{485AE46A-4DF4-44F6-A2C4-BAB927B2BA5E}" presName="compNode" presStyleCnt="0"/>
      <dgm:spPr/>
    </dgm:pt>
    <dgm:pt modelId="{86002D6D-C6E3-4407-8901-48F8E594F963}" type="pres">
      <dgm:prSet presAssocID="{485AE46A-4DF4-44F6-A2C4-BAB927B2BA5E}" presName="bgRect" presStyleLbl="bgShp" presStyleIdx="1" presStyleCnt="4"/>
      <dgm:spPr/>
    </dgm:pt>
    <dgm:pt modelId="{81EDF375-C4DB-4831-97CA-BC58C67343CA}" type="pres">
      <dgm:prSet presAssocID="{485AE46A-4DF4-44F6-A2C4-BAB927B2BA5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7DB9DFE-28CE-49FC-9F38-AE38360AE772}" type="pres">
      <dgm:prSet presAssocID="{485AE46A-4DF4-44F6-A2C4-BAB927B2BA5E}" presName="spaceRect" presStyleCnt="0"/>
      <dgm:spPr/>
    </dgm:pt>
    <dgm:pt modelId="{CA5A3887-43EE-4DA5-BBA2-E1478AE76F4A}" type="pres">
      <dgm:prSet presAssocID="{485AE46A-4DF4-44F6-A2C4-BAB927B2BA5E}" presName="parTx" presStyleLbl="revTx" presStyleIdx="1" presStyleCnt="4">
        <dgm:presLayoutVars>
          <dgm:chMax val="0"/>
          <dgm:chPref val="0"/>
        </dgm:presLayoutVars>
      </dgm:prSet>
      <dgm:spPr/>
    </dgm:pt>
    <dgm:pt modelId="{646898BA-3A52-4A43-8527-3837CBBF72C8}" type="pres">
      <dgm:prSet presAssocID="{69C625D7-C276-42C8-91DD-36ADB73C6C36}" presName="sibTrans" presStyleCnt="0"/>
      <dgm:spPr/>
    </dgm:pt>
    <dgm:pt modelId="{8906B2E5-3110-4434-BA45-237D78C5CA10}" type="pres">
      <dgm:prSet presAssocID="{E8F3900B-985F-4995-9117-4EF079A85FB9}" presName="compNode" presStyleCnt="0"/>
      <dgm:spPr/>
    </dgm:pt>
    <dgm:pt modelId="{7A9FD9B3-BADD-4A56-B950-F279B0349D08}" type="pres">
      <dgm:prSet presAssocID="{E8F3900B-985F-4995-9117-4EF079A85FB9}" presName="bgRect" presStyleLbl="bgShp" presStyleIdx="2" presStyleCnt="4"/>
      <dgm:spPr/>
    </dgm:pt>
    <dgm:pt modelId="{0D2128BC-CD58-435C-983A-4D5815378410}" type="pres">
      <dgm:prSet presAssocID="{E8F3900B-985F-4995-9117-4EF079A85FB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66DB68D1-F5D9-43E8-90DD-6AFF9CE83346}" type="pres">
      <dgm:prSet presAssocID="{E8F3900B-985F-4995-9117-4EF079A85FB9}" presName="spaceRect" presStyleCnt="0"/>
      <dgm:spPr/>
    </dgm:pt>
    <dgm:pt modelId="{159F8DFB-AC87-4978-9026-C0E98121C67E}" type="pres">
      <dgm:prSet presAssocID="{E8F3900B-985F-4995-9117-4EF079A85FB9}" presName="parTx" presStyleLbl="revTx" presStyleIdx="2" presStyleCnt="4">
        <dgm:presLayoutVars>
          <dgm:chMax val="0"/>
          <dgm:chPref val="0"/>
        </dgm:presLayoutVars>
      </dgm:prSet>
      <dgm:spPr/>
    </dgm:pt>
    <dgm:pt modelId="{0852857D-7B60-4370-80CB-99775F45CE50}" type="pres">
      <dgm:prSet presAssocID="{9CB82D7F-779F-4FC1-AF73-99DA61725765}" presName="sibTrans" presStyleCnt="0"/>
      <dgm:spPr/>
    </dgm:pt>
    <dgm:pt modelId="{BF24E440-37FF-4ACD-858D-072CFDA7544E}" type="pres">
      <dgm:prSet presAssocID="{52F5A556-755B-48CB-B9BD-93492875FEF7}" presName="compNode" presStyleCnt="0"/>
      <dgm:spPr/>
    </dgm:pt>
    <dgm:pt modelId="{802B194E-213E-466A-AD3A-AEC65EB754D7}" type="pres">
      <dgm:prSet presAssocID="{52F5A556-755B-48CB-B9BD-93492875FEF7}" presName="bgRect" presStyleLbl="bgShp" presStyleIdx="3" presStyleCnt="4"/>
      <dgm:spPr/>
    </dgm:pt>
    <dgm:pt modelId="{1CE95904-5CD8-435F-A8FE-42C4FE611406}" type="pres">
      <dgm:prSet presAssocID="{52F5A556-755B-48CB-B9BD-93492875FEF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410DF59-4262-4C98-82EE-B1FD67DD5863}" type="pres">
      <dgm:prSet presAssocID="{52F5A556-755B-48CB-B9BD-93492875FEF7}" presName="spaceRect" presStyleCnt="0"/>
      <dgm:spPr/>
    </dgm:pt>
    <dgm:pt modelId="{8A70E0F8-4DBE-4971-BFA4-4F132DF46E12}" type="pres">
      <dgm:prSet presAssocID="{52F5A556-755B-48CB-B9BD-93492875FEF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67EB226-E040-4717-996E-0D06A8164FBC}" srcId="{EED792F6-CAD4-4261-A287-EE8A9ECD66F6}" destId="{485AE46A-4DF4-44F6-A2C4-BAB927B2BA5E}" srcOrd="1" destOrd="0" parTransId="{C2B709D7-1133-485A-9521-7E2EE0351CC1}" sibTransId="{69C625D7-C276-42C8-91DD-36ADB73C6C36}"/>
    <dgm:cxn modelId="{4BBD7129-8931-43D5-AC9C-1141ED886BD1}" srcId="{EED792F6-CAD4-4261-A287-EE8A9ECD66F6}" destId="{52F5A556-755B-48CB-B9BD-93492875FEF7}" srcOrd="3" destOrd="0" parTransId="{46523DC4-72DF-4E1A-9D8D-1471A0337D99}" sibTransId="{346E0135-12D1-4178-B72F-01858DD9C235}"/>
    <dgm:cxn modelId="{91DBC255-EC93-4248-ADDB-3E03C601B172}" srcId="{EED792F6-CAD4-4261-A287-EE8A9ECD66F6}" destId="{A734336A-D19E-4CCE-9734-4685BC53D78E}" srcOrd="0" destOrd="0" parTransId="{5C64BA18-9591-4721-A946-1223895B96F9}" sibTransId="{4A0125F9-D68E-4145-840E-79078ECD64E9}"/>
    <dgm:cxn modelId="{5AD47C68-D160-4003-96B7-49F536C94D1F}" type="presOf" srcId="{EED792F6-CAD4-4261-A287-EE8A9ECD66F6}" destId="{812D8BB0-D0F9-4826-BD05-F73D809A9949}" srcOrd="0" destOrd="0" presId="urn:microsoft.com/office/officeart/2018/2/layout/IconVerticalSolidList"/>
    <dgm:cxn modelId="{C1A53482-F38F-4495-8FBA-C07F024D5E19}" srcId="{EED792F6-CAD4-4261-A287-EE8A9ECD66F6}" destId="{E8F3900B-985F-4995-9117-4EF079A85FB9}" srcOrd="2" destOrd="0" parTransId="{ACB1DF7E-CDFD-48E0-8EFF-1A1090492E38}" sibTransId="{9CB82D7F-779F-4FC1-AF73-99DA61725765}"/>
    <dgm:cxn modelId="{A133B4A2-8769-4716-9D88-B4A2C59DB4A7}" type="presOf" srcId="{E8F3900B-985F-4995-9117-4EF079A85FB9}" destId="{159F8DFB-AC87-4978-9026-C0E98121C67E}" srcOrd="0" destOrd="0" presId="urn:microsoft.com/office/officeart/2018/2/layout/IconVerticalSolidList"/>
    <dgm:cxn modelId="{B089D3C0-8FD4-44C3-98E8-3BDB3FC0BCDE}" type="presOf" srcId="{485AE46A-4DF4-44F6-A2C4-BAB927B2BA5E}" destId="{CA5A3887-43EE-4DA5-BBA2-E1478AE76F4A}" srcOrd="0" destOrd="0" presId="urn:microsoft.com/office/officeart/2018/2/layout/IconVerticalSolidList"/>
    <dgm:cxn modelId="{0FB222C7-2676-4C5A-9D58-B43C133C88AD}" type="presOf" srcId="{A734336A-D19E-4CCE-9734-4685BC53D78E}" destId="{1E909D73-2AF9-4F02-A141-DEEF6CB8EB62}" srcOrd="0" destOrd="0" presId="urn:microsoft.com/office/officeart/2018/2/layout/IconVerticalSolidList"/>
    <dgm:cxn modelId="{1F45A4D4-AA39-4508-9D71-1A8E6355DD3F}" type="presOf" srcId="{52F5A556-755B-48CB-B9BD-93492875FEF7}" destId="{8A70E0F8-4DBE-4971-BFA4-4F132DF46E12}" srcOrd="0" destOrd="0" presId="urn:microsoft.com/office/officeart/2018/2/layout/IconVerticalSolidList"/>
    <dgm:cxn modelId="{7CE56317-BB14-45CC-ABA5-BFD1EF8E31FC}" type="presParOf" srcId="{812D8BB0-D0F9-4826-BD05-F73D809A9949}" destId="{D20DB027-BDDC-4830-91AF-D3691AFB4D7A}" srcOrd="0" destOrd="0" presId="urn:microsoft.com/office/officeart/2018/2/layout/IconVerticalSolidList"/>
    <dgm:cxn modelId="{1CBFC868-BFCB-413A-B081-132CF289B519}" type="presParOf" srcId="{D20DB027-BDDC-4830-91AF-D3691AFB4D7A}" destId="{45C83508-C088-4CF2-89BA-5A2413EE98FE}" srcOrd="0" destOrd="0" presId="urn:microsoft.com/office/officeart/2018/2/layout/IconVerticalSolidList"/>
    <dgm:cxn modelId="{CD23BC49-3490-4C16-BB62-BD1929EEC6E0}" type="presParOf" srcId="{D20DB027-BDDC-4830-91AF-D3691AFB4D7A}" destId="{4290B836-E5C9-4CDA-811C-D3DE97EEF9B1}" srcOrd="1" destOrd="0" presId="urn:microsoft.com/office/officeart/2018/2/layout/IconVerticalSolidList"/>
    <dgm:cxn modelId="{A7DACAD3-752A-47D0-8679-1E43C1506EBB}" type="presParOf" srcId="{D20DB027-BDDC-4830-91AF-D3691AFB4D7A}" destId="{212F9A09-6671-46CF-B93B-34FBFB709D5C}" srcOrd="2" destOrd="0" presId="urn:microsoft.com/office/officeart/2018/2/layout/IconVerticalSolidList"/>
    <dgm:cxn modelId="{9E6FC32A-8190-4CEF-B73D-1EAA1E448E9B}" type="presParOf" srcId="{D20DB027-BDDC-4830-91AF-D3691AFB4D7A}" destId="{1E909D73-2AF9-4F02-A141-DEEF6CB8EB62}" srcOrd="3" destOrd="0" presId="urn:microsoft.com/office/officeart/2018/2/layout/IconVerticalSolidList"/>
    <dgm:cxn modelId="{3FA47687-AC18-4EFB-B28E-B65D24E29107}" type="presParOf" srcId="{812D8BB0-D0F9-4826-BD05-F73D809A9949}" destId="{B7698743-7DF1-4F30-9515-B5E191403BBF}" srcOrd="1" destOrd="0" presId="urn:microsoft.com/office/officeart/2018/2/layout/IconVerticalSolidList"/>
    <dgm:cxn modelId="{2F0AB9B8-AC4C-4E51-AEF6-37D2CDD79642}" type="presParOf" srcId="{812D8BB0-D0F9-4826-BD05-F73D809A9949}" destId="{605FDCC8-C6CE-450A-AB2F-34AEE4E62861}" srcOrd="2" destOrd="0" presId="urn:microsoft.com/office/officeart/2018/2/layout/IconVerticalSolidList"/>
    <dgm:cxn modelId="{35477BAE-5ED9-4A56-9D3A-B8EB396BA13B}" type="presParOf" srcId="{605FDCC8-C6CE-450A-AB2F-34AEE4E62861}" destId="{86002D6D-C6E3-4407-8901-48F8E594F963}" srcOrd="0" destOrd="0" presId="urn:microsoft.com/office/officeart/2018/2/layout/IconVerticalSolidList"/>
    <dgm:cxn modelId="{CB24F7AB-31ED-4D9C-8039-9085F8378E68}" type="presParOf" srcId="{605FDCC8-C6CE-450A-AB2F-34AEE4E62861}" destId="{81EDF375-C4DB-4831-97CA-BC58C67343CA}" srcOrd="1" destOrd="0" presId="urn:microsoft.com/office/officeart/2018/2/layout/IconVerticalSolidList"/>
    <dgm:cxn modelId="{0219204D-002E-4994-9FC8-1C5BC2197BBB}" type="presParOf" srcId="{605FDCC8-C6CE-450A-AB2F-34AEE4E62861}" destId="{E7DB9DFE-28CE-49FC-9F38-AE38360AE772}" srcOrd="2" destOrd="0" presId="urn:microsoft.com/office/officeart/2018/2/layout/IconVerticalSolidList"/>
    <dgm:cxn modelId="{216E286F-4FC1-498A-9A82-46FD3A101CEE}" type="presParOf" srcId="{605FDCC8-C6CE-450A-AB2F-34AEE4E62861}" destId="{CA5A3887-43EE-4DA5-BBA2-E1478AE76F4A}" srcOrd="3" destOrd="0" presId="urn:microsoft.com/office/officeart/2018/2/layout/IconVerticalSolidList"/>
    <dgm:cxn modelId="{A0686AAE-7C14-4C7E-BC8C-792B61E50297}" type="presParOf" srcId="{812D8BB0-D0F9-4826-BD05-F73D809A9949}" destId="{646898BA-3A52-4A43-8527-3837CBBF72C8}" srcOrd="3" destOrd="0" presId="urn:microsoft.com/office/officeart/2018/2/layout/IconVerticalSolidList"/>
    <dgm:cxn modelId="{6F27CE2E-A729-4E9A-BCFE-9FA7F2ACA645}" type="presParOf" srcId="{812D8BB0-D0F9-4826-BD05-F73D809A9949}" destId="{8906B2E5-3110-4434-BA45-237D78C5CA10}" srcOrd="4" destOrd="0" presId="urn:microsoft.com/office/officeart/2018/2/layout/IconVerticalSolidList"/>
    <dgm:cxn modelId="{0DEA06F2-B87A-4B2B-AF89-900AE1F29A56}" type="presParOf" srcId="{8906B2E5-3110-4434-BA45-237D78C5CA10}" destId="{7A9FD9B3-BADD-4A56-B950-F279B0349D08}" srcOrd="0" destOrd="0" presId="urn:microsoft.com/office/officeart/2018/2/layout/IconVerticalSolidList"/>
    <dgm:cxn modelId="{1DDB444F-B809-4B97-A3D0-6A5196D34BE5}" type="presParOf" srcId="{8906B2E5-3110-4434-BA45-237D78C5CA10}" destId="{0D2128BC-CD58-435C-983A-4D5815378410}" srcOrd="1" destOrd="0" presId="urn:microsoft.com/office/officeart/2018/2/layout/IconVerticalSolidList"/>
    <dgm:cxn modelId="{A9FF5E5B-3EA7-4DE0-A8A9-733FB3B28F38}" type="presParOf" srcId="{8906B2E5-3110-4434-BA45-237D78C5CA10}" destId="{66DB68D1-F5D9-43E8-90DD-6AFF9CE83346}" srcOrd="2" destOrd="0" presId="urn:microsoft.com/office/officeart/2018/2/layout/IconVerticalSolidList"/>
    <dgm:cxn modelId="{888F6B2E-4EA0-44F9-85F6-57E85DEF93A2}" type="presParOf" srcId="{8906B2E5-3110-4434-BA45-237D78C5CA10}" destId="{159F8DFB-AC87-4978-9026-C0E98121C67E}" srcOrd="3" destOrd="0" presId="urn:microsoft.com/office/officeart/2018/2/layout/IconVerticalSolidList"/>
    <dgm:cxn modelId="{8BC5442B-818A-427F-BAEC-3E7C6529B877}" type="presParOf" srcId="{812D8BB0-D0F9-4826-BD05-F73D809A9949}" destId="{0852857D-7B60-4370-80CB-99775F45CE50}" srcOrd="5" destOrd="0" presId="urn:microsoft.com/office/officeart/2018/2/layout/IconVerticalSolidList"/>
    <dgm:cxn modelId="{7328D1DC-566D-47A1-AA62-E0A90552997A}" type="presParOf" srcId="{812D8BB0-D0F9-4826-BD05-F73D809A9949}" destId="{BF24E440-37FF-4ACD-858D-072CFDA7544E}" srcOrd="6" destOrd="0" presId="urn:microsoft.com/office/officeart/2018/2/layout/IconVerticalSolidList"/>
    <dgm:cxn modelId="{D0A518F2-29B0-43FE-BF25-611D34BB5C01}" type="presParOf" srcId="{BF24E440-37FF-4ACD-858D-072CFDA7544E}" destId="{802B194E-213E-466A-AD3A-AEC65EB754D7}" srcOrd="0" destOrd="0" presId="urn:microsoft.com/office/officeart/2018/2/layout/IconVerticalSolidList"/>
    <dgm:cxn modelId="{2F41AC4E-6D44-43D3-8305-6BC8C5B6FF8D}" type="presParOf" srcId="{BF24E440-37FF-4ACD-858D-072CFDA7544E}" destId="{1CE95904-5CD8-435F-A8FE-42C4FE611406}" srcOrd="1" destOrd="0" presId="urn:microsoft.com/office/officeart/2018/2/layout/IconVerticalSolidList"/>
    <dgm:cxn modelId="{317FC3EC-8F17-412F-8A65-14017DBD4C22}" type="presParOf" srcId="{BF24E440-37FF-4ACD-858D-072CFDA7544E}" destId="{E410DF59-4262-4C98-82EE-B1FD67DD5863}" srcOrd="2" destOrd="0" presId="urn:microsoft.com/office/officeart/2018/2/layout/IconVerticalSolidList"/>
    <dgm:cxn modelId="{FBF4AE62-D23A-49FF-A89D-192E9B1575B7}" type="presParOf" srcId="{BF24E440-37FF-4ACD-858D-072CFDA7544E}" destId="{8A70E0F8-4DBE-4971-BFA4-4F132DF46E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C0D6C4-798A-459C-A774-4957DFE1FE85}">
      <dsp:nvSpPr>
        <dsp:cNvPr id="0" name=""/>
        <dsp:cNvSpPr/>
      </dsp:nvSpPr>
      <dsp:spPr>
        <a:xfrm>
          <a:off x="0" y="2062"/>
          <a:ext cx="5651500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BC412-ADD4-411C-A1FF-6E1F1511B319}">
      <dsp:nvSpPr>
        <dsp:cNvPr id="0" name=""/>
        <dsp:cNvSpPr/>
      </dsp:nvSpPr>
      <dsp:spPr>
        <a:xfrm>
          <a:off x="316176" y="237234"/>
          <a:ext cx="574865" cy="574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D3DF4-CBEF-4DD4-AF7B-C053A783BEED}">
      <dsp:nvSpPr>
        <dsp:cNvPr id="0" name=""/>
        <dsp:cNvSpPr/>
      </dsp:nvSpPr>
      <dsp:spPr>
        <a:xfrm>
          <a:off x="1207218" y="2062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You are in charge of an online florist, you have decided to launch a new PPC campaign for valentine’s day </a:t>
          </a:r>
        </a:p>
      </dsp:txBody>
      <dsp:txXfrm>
        <a:off x="1207218" y="2062"/>
        <a:ext cx="4444281" cy="1045210"/>
      </dsp:txXfrm>
    </dsp:sp>
    <dsp:sp modelId="{EAE3DF0E-8DB4-4A13-809B-288395CD2A59}">
      <dsp:nvSpPr>
        <dsp:cNvPr id="0" name=""/>
        <dsp:cNvSpPr/>
      </dsp:nvSpPr>
      <dsp:spPr>
        <a:xfrm>
          <a:off x="0" y="1308575"/>
          <a:ext cx="5651500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C062B9-F545-4A42-A69D-44470D9956CE}">
      <dsp:nvSpPr>
        <dsp:cNvPr id="0" name=""/>
        <dsp:cNvSpPr/>
      </dsp:nvSpPr>
      <dsp:spPr>
        <a:xfrm>
          <a:off x="316176" y="1543747"/>
          <a:ext cx="574865" cy="574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79F84-5FDF-412F-9938-6399E5A8BE04}">
      <dsp:nvSpPr>
        <dsp:cNvPr id="0" name=""/>
        <dsp:cNvSpPr/>
      </dsp:nvSpPr>
      <dsp:spPr>
        <a:xfrm>
          <a:off x="1207218" y="1308575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Come up with 20 keywords to bid on</a:t>
          </a:r>
        </a:p>
      </dsp:txBody>
      <dsp:txXfrm>
        <a:off x="1207218" y="1308575"/>
        <a:ext cx="4444281" cy="1045210"/>
      </dsp:txXfrm>
    </dsp:sp>
    <dsp:sp modelId="{C37FA869-89E6-41A6-8C3F-BBB12520918F}">
      <dsp:nvSpPr>
        <dsp:cNvPr id="0" name=""/>
        <dsp:cNvSpPr/>
      </dsp:nvSpPr>
      <dsp:spPr>
        <a:xfrm>
          <a:off x="0" y="2615088"/>
          <a:ext cx="5651500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A440CD-927B-4B4E-AA34-098A324FD7BF}">
      <dsp:nvSpPr>
        <dsp:cNvPr id="0" name=""/>
        <dsp:cNvSpPr/>
      </dsp:nvSpPr>
      <dsp:spPr>
        <a:xfrm>
          <a:off x="316176" y="2850261"/>
          <a:ext cx="574865" cy="574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BAA56-B8AE-43F4-A4F0-60DA9D3D2167}">
      <dsp:nvSpPr>
        <dsp:cNvPr id="0" name=""/>
        <dsp:cNvSpPr/>
      </dsp:nvSpPr>
      <dsp:spPr>
        <a:xfrm>
          <a:off x="1207218" y="2615088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Come up with ad copy</a:t>
          </a:r>
        </a:p>
      </dsp:txBody>
      <dsp:txXfrm>
        <a:off x="1207218" y="2615088"/>
        <a:ext cx="4444281" cy="1045210"/>
      </dsp:txXfrm>
    </dsp:sp>
    <dsp:sp modelId="{5A1DEE3F-3B12-4E3F-A8B4-CCC7D1B1F210}">
      <dsp:nvSpPr>
        <dsp:cNvPr id="0" name=""/>
        <dsp:cNvSpPr/>
      </dsp:nvSpPr>
      <dsp:spPr>
        <a:xfrm>
          <a:off x="0" y="3921602"/>
          <a:ext cx="5651500" cy="10452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B0E5D-0EE2-4CC4-9046-23B15655B302}">
      <dsp:nvSpPr>
        <dsp:cNvPr id="0" name=""/>
        <dsp:cNvSpPr/>
      </dsp:nvSpPr>
      <dsp:spPr>
        <a:xfrm>
          <a:off x="316176" y="4156774"/>
          <a:ext cx="574865" cy="5748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6A923-BCE3-44DA-B6C5-E92F6E5152A7}">
      <dsp:nvSpPr>
        <dsp:cNvPr id="0" name=""/>
        <dsp:cNvSpPr/>
      </dsp:nvSpPr>
      <dsp:spPr>
        <a:xfrm>
          <a:off x="1207218" y="3921602"/>
          <a:ext cx="4444281" cy="1045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8" tIns="110618" rIns="110618" bIns="11061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Is there anyone you want to target?</a:t>
          </a:r>
        </a:p>
      </dsp:txBody>
      <dsp:txXfrm>
        <a:off x="1207218" y="3921602"/>
        <a:ext cx="4444281" cy="1045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83508-C088-4CF2-89BA-5A2413EE98FE}">
      <dsp:nvSpPr>
        <dsp:cNvPr id="0" name=""/>
        <dsp:cNvSpPr/>
      </dsp:nvSpPr>
      <dsp:spPr>
        <a:xfrm>
          <a:off x="0" y="2045"/>
          <a:ext cx="5607050" cy="1036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0B836-E5C9-4CDA-811C-D3DE97EEF9B1}">
      <dsp:nvSpPr>
        <dsp:cNvPr id="0" name=""/>
        <dsp:cNvSpPr/>
      </dsp:nvSpPr>
      <dsp:spPr>
        <a:xfrm>
          <a:off x="313549" y="235264"/>
          <a:ext cx="570090" cy="5700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09D73-2AF9-4F02-A141-DEEF6CB8EB62}">
      <dsp:nvSpPr>
        <dsp:cNvPr id="0" name=""/>
        <dsp:cNvSpPr/>
      </dsp:nvSpPr>
      <dsp:spPr>
        <a:xfrm>
          <a:off x="1197190" y="2045"/>
          <a:ext cx="4409859" cy="1036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99" tIns="109699" rIns="109699" bIns="1096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Compelling content</a:t>
          </a:r>
        </a:p>
      </dsp:txBody>
      <dsp:txXfrm>
        <a:off x="1197190" y="2045"/>
        <a:ext cx="4409859" cy="1036528"/>
      </dsp:txXfrm>
    </dsp:sp>
    <dsp:sp modelId="{86002D6D-C6E3-4407-8901-48F8E594F963}">
      <dsp:nvSpPr>
        <dsp:cNvPr id="0" name=""/>
        <dsp:cNvSpPr/>
      </dsp:nvSpPr>
      <dsp:spPr>
        <a:xfrm>
          <a:off x="0" y="1297705"/>
          <a:ext cx="5607050" cy="1036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DF375-C4DB-4831-97CA-BC58C67343CA}">
      <dsp:nvSpPr>
        <dsp:cNvPr id="0" name=""/>
        <dsp:cNvSpPr/>
      </dsp:nvSpPr>
      <dsp:spPr>
        <a:xfrm>
          <a:off x="313549" y="1530924"/>
          <a:ext cx="570090" cy="5700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A3887-43EE-4DA5-BBA2-E1478AE76F4A}">
      <dsp:nvSpPr>
        <dsp:cNvPr id="0" name=""/>
        <dsp:cNvSpPr/>
      </dsp:nvSpPr>
      <dsp:spPr>
        <a:xfrm>
          <a:off x="1197190" y="1297705"/>
          <a:ext cx="4409859" cy="1036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99" tIns="109699" rIns="109699" bIns="1096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Answers users questions</a:t>
          </a:r>
        </a:p>
      </dsp:txBody>
      <dsp:txXfrm>
        <a:off x="1197190" y="1297705"/>
        <a:ext cx="4409859" cy="1036528"/>
      </dsp:txXfrm>
    </dsp:sp>
    <dsp:sp modelId="{7A9FD9B3-BADD-4A56-B950-F279B0349D08}">
      <dsp:nvSpPr>
        <dsp:cNvPr id="0" name=""/>
        <dsp:cNvSpPr/>
      </dsp:nvSpPr>
      <dsp:spPr>
        <a:xfrm>
          <a:off x="0" y="2593366"/>
          <a:ext cx="5607050" cy="1036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2128BC-CD58-435C-983A-4D5815378410}">
      <dsp:nvSpPr>
        <dsp:cNvPr id="0" name=""/>
        <dsp:cNvSpPr/>
      </dsp:nvSpPr>
      <dsp:spPr>
        <a:xfrm>
          <a:off x="313549" y="2826584"/>
          <a:ext cx="570090" cy="5700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F8DFB-AC87-4978-9026-C0E98121C67E}">
      <dsp:nvSpPr>
        <dsp:cNvPr id="0" name=""/>
        <dsp:cNvSpPr/>
      </dsp:nvSpPr>
      <dsp:spPr>
        <a:xfrm>
          <a:off x="1197190" y="2593366"/>
          <a:ext cx="4409859" cy="1036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99" tIns="109699" rIns="109699" bIns="1096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Different/better</a:t>
          </a:r>
        </a:p>
      </dsp:txBody>
      <dsp:txXfrm>
        <a:off x="1197190" y="2593366"/>
        <a:ext cx="4409859" cy="1036528"/>
      </dsp:txXfrm>
    </dsp:sp>
    <dsp:sp modelId="{802B194E-213E-466A-AD3A-AEC65EB754D7}">
      <dsp:nvSpPr>
        <dsp:cNvPr id="0" name=""/>
        <dsp:cNvSpPr/>
      </dsp:nvSpPr>
      <dsp:spPr>
        <a:xfrm>
          <a:off x="0" y="3889026"/>
          <a:ext cx="5607050" cy="10365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95904-5CD8-435F-A8FE-42C4FE611406}">
      <dsp:nvSpPr>
        <dsp:cNvPr id="0" name=""/>
        <dsp:cNvSpPr/>
      </dsp:nvSpPr>
      <dsp:spPr>
        <a:xfrm>
          <a:off x="313549" y="4122245"/>
          <a:ext cx="570090" cy="5700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70E0F8-4DBE-4971-BFA4-4F132DF46E12}">
      <dsp:nvSpPr>
        <dsp:cNvPr id="0" name=""/>
        <dsp:cNvSpPr/>
      </dsp:nvSpPr>
      <dsp:spPr>
        <a:xfrm>
          <a:off x="1197190" y="3889026"/>
          <a:ext cx="4409859" cy="1036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99" tIns="109699" rIns="109699" bIns="10969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shareable</a:t>
          </a:r>
        </a:p>
      </dsp:txBody>
      <dsp:txXfrm>
        <a:off x="1197190" y="3889026"/>
        <a:ext cx="4409859" cy="10365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004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370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9897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616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453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574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474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3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420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029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986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8ABBD1-13F5-C648-8FD9-E2495E4F40C6}" type="datetimeFigureOut">
              <a:rPr lang="en-US" smtClean="0"/>
              <a:t>3/22/21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00234DA-68A4-3441-A76B-0F46331ED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227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hyperlink" Target="https://youtu.be/cOTMWqwUXP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hyperlink" Target="https://www.youtube.com/watch?v=LVV_93mBfSU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AD7556-C90D-4946-8E4E-1E79D5B3D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B0CC56-54B2-4AE0-87C5-296E78A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5"/>
            <a:ext cx="12192000" cy="26151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B2E6E2-CF92-6E44-B8A5-24C7A33D38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3418891"/>
            <a:ext cx="8991600" cy="1645920"/>
          </a:xfrm>
        </p:spPr>
        <p:txBody>
          <a:bodyPr>
            <a:normAutofit/>
          </a:bodyPr>
          <a:lstStyle/>
          <a:p>
            <a:r>
              <a:rPr lang="en-US" dirty="0"/>
              <a:t>Search Engine Marketing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6ADFDB-2FD5-4F47-A44D-7920CF6D1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5384691"/>
            <a:ext cx="6801612" cy="736976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Graphic 6" descr="Search">
            <a:extLst>
              <a:ext uri="{FF2B5EF4-FFF2-40B4-BE49-F238E27FC236}">
                <a16:creationId xmlns:a16="http://schemas.microsoft.com/office/drawing/2014/main" id="{14BE25BF-A6E3-46D1-B0FC-0424C3949A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67820" y="640079"/>
            <a:ext cx="2456360" cy="245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2190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47671542-FF6B-49D5-8269-EC0BC1E72C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40" r="160" b="-1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380258-4E57-9840-8784-8BD72B325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Class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69216-4487-D64B-AD31-756097297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What do you use a search engine for?</a:t>
            </a:r>
          </a:p>
          <a:p>
            <a:r>
              <a:rPr lang="en-US">
                <a:solidFill>
                  <a:schemeClr val="bg1"/>
                </a:solidFill>
              </a:rPr>
              <a:t>How do you research products using a search engine?</a:t>
            </a:r>
          </a:p>
          <a:p>
            <a:r>
              <a:rPr lang="en-US">
                <a:solidFill>
                  <a:schemeClr val="bg1"/>
                </a:solidFill>
              </a:rPr>
              <a:t>Which search engine do you use and why?</a:t>
            </a:r>
          </a:p>
          <a:p>
            <a:pPr marL="0" indent="0">
              <a:buNone/>
            </a:pP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4836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C1183-49A5-474A-983D-92331DBF3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8969" y="2386744"/>
            <a:ext cx="5928358" cy="1645920"/>
          </a:xfrm>
          <a:prstGeom prst="ellipse">
            <a:avLst/>
          </a:prstGeo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500"/>
              <a:t>Did you know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D7C6E-06F1-FC4C-B711-48724B279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8969" y="4352544"/>
            <a:ext cx="5928358" cy="123989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More money is spent in online advertising than on TV </a:t>
            </a:r>
          </a:p>
        </p:txBody>
      </p:sp>
      <p:pic>
        <p:nvPicPr>
          <p:cNvPr id="14" name="Picture 13" descr="Bowl of popcorn and remote control">
            <a:extLst>
              <a:ext uri="{FF2B5EF4-FFF2-40B4-BE49-F238E27FC236}">
                <a16:creationId xmlns:a16="http://schemas.microsoft.com/office/drawing/2014/main" id="{67374888-9CAD-4DF0-A7A7-7175CBA6CB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90" r="37908" b="-1"/>
          <a:stretch/>
        </p:blipFill>
        <p:spPr>
          <a:xfrm>
            <a:off x="20" y="10"/>
            <a:ext cx="465427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298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752B59F0-D382-4338-ADD0-BDEAC9A29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>
            <a:extLst>
              <a:ext uri="{FF2B5EF4-FFF2-40B4-BE49-F238E27FC236}">
                <a16:creationId xmlns:a16="http://schemas.microsoft.com/office/drawing/2014/main" id="{A2BB583F-EE6B-144E-96CB-C05D0593C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altLang="en-US" dirty="0"/>
              <a:t>Why is search important?</a:t>
            </a:r>
            <a:endParaRPr lang="en-GB" altLang="en-US" dirty="0"/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F5D5376E-9A17-2F47-AFBD-3749721C1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r>
              <a:rPr lang="en-US" altLang="en-US" sz="1600">
                <a:solidFill>
                  <a:srgbClr val="FFFFFF"/>
                </a:solidFill>
              </a:rPr>
              <a:t>Targeting</a:t>
            </a:r>
          </a:p>
          <a:p>
            <a:r>
              <a:rPr lang="en-US" altLang="en-US" sz="1600">
                <a:solidFill>
                  <a:srgbClr val="FFFFFF"/>
                </a:solidFill>
              </a:rPr>
              <a:t>Right time</a:t>
            </a:r>
          </a:p>
          <a:p>
            <a:r>
              <a:rPr lang="en-US" altLang="en-US" sz="1600">
                <a:solidFill>
                  <a:srgbClr val="FFFFFF"/>
                </a:solidFill>
              </a:rPr>
              <a:t>Right Place</a:t>
            </a:r>
          </a:p>
          <a:p>
            <a:r>
              <a:rPr lang="en-US" altLang="en-US" sz="1600">
                <a:solidFill>
                  <a:srgbClr val="FFFFFF"/>
                </a:solidFill>
              </a:rPr>
              <a:t>Targeting</a:t>
            </a:r>
          </a:p>
          <a:p>
            <a:r>
              <a:rPr lang="en-US" altLang="en-US" sz="1600">
                <a:solidFill>
                  <a:srgbClr val="FFFFFF"/>
                </a:solidFill>
              </a:rPr>
              <a:t>Flexibility</a:t>
            </a:r>
          </a:p>
          <a:p>
            <a:r>
              <a:rPr lang="en-US" altLang="en-US" sz="1600">
                <a:solidFill>
                  <a:srgbClr val="FFFFFF"/>
                </a:solidFill>
              </a:rPr>
              <a:t>Transparency</a:t>
            </a:r>
          </a:p>
          <a:p>
            <a:r>
              <a:rPr lang="en-US" altLang="en-US" sz="1600">
                <a:solidFill>
                  <a:srgbClr val="FFFFFF"/>
                </a:solidFill>
              </a:rPr>
              <a:t>Profitability</a:t>
            </a:r>
          </a:p>
          <a:p>
            <a:pPr marL="0" indent="0">
              <a:buNone/>
            </a:pPr>
            <a:endParaRPr lang="en-US" altLang="en-US" sz="1600">
              <a:solidFill>
                <a:srgbClr val="FFFFFF"/>
              </a:solidFill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31F79A3-4F38-4999-B5FA-33E60FCB6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203" y="321731"/>
            <a:ext cx="3208079" cy="367484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796" name="Picture 4">
            <a:extLst>
              <a:ext uri="{FF2B5EF4-FFF2-40B4-BE49-F238E27FC236}">
                <a16:creationId xmlns:a16="http://schemas.microsoft.com/office/drawing/2014/main" id="{87E5CF09-F148-EB4C-A198-15D30F3F6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60062" y="1103756"/>
            <a:ext cx="2880360" cy="2110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FF8CBF27-01B0-4336-AFB9-B329EA40B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7212" y="321731"/>
            <a:ext cx="2111317" cy="206586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799" name="Picture 7">
            <a:extLst>
              <a:ext uri="{FF2B5EF4-FFF2-40B4-BE49-F238E27FC236}">
                <a16:creationId xmlns:a16="http://schemas.microsoft.com/office/drawing/2014/main" id="{A610C9E1-C382-9C40-9A24-894FE99CDB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21040" y="849184"/>
            <a:ext cx="1783661" cy="101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068983AA-FB2B-49FC-B176-1D82EFAE0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203" y="4163080"/>
            <a:ext cx="3208079" cy="2374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797" name="Picture 5">
            <a:extLst>
              <a:ext uri="{FF2B5EF4-FFF2-40B4-BE49-F238E27FC236}">
                <a16:creationId xmlns:a16="http://schemas.microsoft.com/office/drawing/2014/main" id="{8E5C812E-0C40-2840-B0C1-5A66C7682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60062" y="4753402"/>
            <a:ext cx="2880360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4" name="Rectangle 83">
            <a:extLst>
              <a:ext uri="{FF2B5EF4-FFF2-40B4-BE49-F238E27FC236}">
                <a16:creationId xmlns:a16="http://schemas.microsoft.com/office/drawing/2014/main" id="{C06DACE8-D2C6-4638-8B0F-0734555FF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7212" y="2548467"/>
            <a:ext cx="2111317" cy="335278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798" name="Picture 6">
            <a:extLst>
              <a:ext uri="{FF2B5EF4-FFF2-40B4-BE49-F238E27FC236}">
                <a16:creationId xmlns:a16="http://schemas.microsoft.com/office/drawing/2014/main" id="{65773323-625C-A043-9DB2-E29E3D65A1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21040" y="3334212"/>
            <a:ext cx="1783661" cy="1783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5316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37627-529F-9042-844E-127EB582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/>
              <a:t>Some quick stats!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8DFC5-FB1A-1B4F-BD21-5FD4B07CF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5925310" cy="3255252"/>
          </a:xfrm>
        </p:spPr>
        <p:txBody>
          <a:bodyPr>
            <a:normAutofit/>
          </a:bodyPr>
          <a:lstStyle/>
          <a:p>
            <a:r>
              <a:rPr lang="en-GB"/>
              <a:t>Google is the world's most visited website.</a:t>
            </a:r>
          </a:p>
          <a:p>
            <a:r>
              <a:rPr lang="en-GB"/>
              <a:t>3.5 billion Google searches are made every day. 35% of product searches start on Google. 60% of Google searches are done via mobile devices. Only 5 years ago, the figure was nearly half that—34%. </a:t>
            </a:r>
          </a:p>
          <a:p>
            <a:r>
              <a:rPr lang="en-GB"/>
              <a:t>Roughly a third of all mobile Google searches are related to location. 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E9CFB1-6FAB-384F-9504-DC9042AA38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58" r="-2" b="6612"/>
          <a:stretch/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193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B8608-D69D-024A-B581-6A9D9BEE6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188" y="964692"/>
            <a:ext cx="7317676" cy="678063"/>
          </a:xfrm>
        </p:spPr>
        <p:txBody>
          <a:bodyPr>
            <a:normAutofit fontScale="90000"/>
          </a:bodyPr>
          <a:lstStyle/>
          <a:p>
            <a:r>
              <a:rPr lang="en-US" dirty="0"/>
              <a:t>SEO vs PPC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BAFD5E1-0875-9442-9FEF-3E903C081D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6956" y="1905320"/>
            <a:ext cx="4079045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0C3ABE-0326-A449-9649-CDC8E2D9E3A0}"/>
              </a:ext>
            </a:extLst>
          </p:cNvPr>
          <p:cNvSpPr txBox="1"/>
          <p:nvPr/>
        </p:nvSpPr>
        <p:spPr>
          <a:xfrm>
            <a:off x="89210" y="3214368"/>
            <a:ext cx="2714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Paid  search advertising  </a:t>
            </a:r>
          </a:p>
          <a:p>
            <a:r>
              <a:rPr lang="en-US" sz="1400" dirty="0"/>
              <a:t>(PPC)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6F422A3-95E8-A14B-9858-10BA4B06821D}"/>
              </a:ext>
            </a:extLst>
          </p:cNvPr>
          <p:cNvCxnSpPr/>
          <p:nvPr/>
        </p:nvCxnSpPr>
        <p:spPr>
          <a:xfrm flipH="1">
            <a:off x="1868547" y="3375464"/>
            <a:ext cx="3202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44A95EA-9099-9E42-BFD7-79FC5232F82D}"/>
              </a:ext>
            </a:extLst>
          </p:cNvPr>
          <p:cNvCxnSpPr>
            <a:cxnSpLocks/>
          </p:cNvCxnSpPr>
          <p:nvPr/>
        </p:nvCxnSpPr>
        <p:spPr>
          <a:xfrm flipH="1" flipV="1">
            <a:off x="1782505" y="3429000"/>
            <a:ext cx="641142" cy="12096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EC8437A-EAAA-604E-BC6D-3EF86A3ABDAA}"/>
              </a:ext>
            </a:extLst>
          </p:cNvPr>
          <p:cNvSpPr txBox="1"/>
          <p:nvPr/>
        </p:nvSpPr>
        <p:spPr>
          <a:xfrm>
            <a:off x="0" y="5308050"/>
            <a:ext cx="24236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Organic search (SEO)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FCD678D-5DE6-554A-B640-E6804F5D41C2}"/>
              </a:ext>
            </a:extLst>
          </p:cNvPr>
          <p:cNvCxnSpPr/>
          <p:nvPr/>
        </p:nvCxnSpPr>
        <p:spPr>
          <a:xfrm flipH="1">
            <a:off x="4790167" y="5615827"/>
            <a:ext cx="3202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E15213C-0E9C-2844-8C92-5AD50D08B3BB}"/>
              </a:ext>
            </a:extLst>
          </p:cNvPr>
          <p:cNvCxnSpPr>
            <a:cxnSpLocks/>
          </p:cNvCxnSpPr>
          <p:nvPr/>
        </p:nvCxnSpPr>
        <p:spPr>
          <a:xfrm flipH="1" flipV="1">
            <a:off x="1756956" y="5477169"/>
            <a:ext cx="431851" cy="1386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48598499-0D36-C44F-9F5C-1F41DDDA9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3214" y="2384544"/>
            <a:ext cx="4615779" cy="307592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C3565BDB-4D9E-CC4A-87D6-F75AB1A5DAE6}"/>
              </a:ext>
            </a:extLst>
          </p:cNvPr>
          <p:cNvSpPr/>
          <p:nvPr/>
        </p:nvSpPr>
        <p:spPr>
          <a:xfrm>
            <a:off x="5612059" y="2906591"/>
            <a:ext cx="169469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/>
              <a:t>Organic search (SEO)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7648E5F-994B-154F-89D1-1E433C3D7C70}"/>
              </a:ext>
            </a:extLst>
          </p:cNvPr>
          <p:cNvCxnSpPr/>
          <p:nvPr/>
        </p:nvCxnSpPr>
        <p:spPr>
          <a:xfrm flipH="1">
            <a:off x="7146624" y="3213219"/>
            <a:ext cx="3202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56860EF-5918-634C-B2B4-E73F034867C9}"/>
              </a:ext>
            </a:extLst>
          </p:cNvPr>
          <p:cNvCxnSpPr>
            <a:cxnSpLocks/>
          </p:cNvCxnSpPr>
          <p:nvPr/>
        </p:nvCxnSpPr>
        <p:spPr>
          <a:xfrm flipH="1" flipV="1">
            <a:off x="6515277" y="3330054"/>
            <a:ext cx="1301021" cy="5770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124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37AB1-73BD-E549-B337-0EC31593D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4996" y="642594"/>
            <a:ext cx="3732244" cy="17029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/>
              <a:t>The way search works and looks has changed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5193CFA-E2C6-5549-870E-ED7C3FE65E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8460" y="4559460"/>
            <a:ext cx="3044697" cy="12026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0B22AC-43E7-B44F-B290-BFE7AF54A5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460" y="989554"/>
            <a:ext cx="3044697" cy="25879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C16C67-0B0D-DD45-9A63-8D041A388C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3496" y="944267"/>
            <a:ext cx="3402323" cy="21604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830108-8966-4049-AD1A-CBC1502315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3497" y="3494381"/>
            <a:ext cx="3212420" cy="28510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385135-6DEC-CD44-86C6-82FC78A60D11}"/>
              </a:ext>
            </a:extLst>
          </p:cNvPr>
          <p:cNvSpPr txBox="1"/>
          <p:nvPr/>
        </p:nvSpPr>
        <p:spPr>
          <a:xfrm>
            <a:off x="8014995" y="2623457"/>
            <a:ext cx="3732245" cy="35896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Local search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Shopping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Knowledge graph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Enriched searches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Carousel </a:t>
            </a:r>
          </a:p>
        </p:txBody>
      </p:sp>
    </p:spTree>
    <p:extLst>
      <p:ext uri="{BB962C8B-B14F-4D97-AF65-F5344CB8AC3E}">
        <p14:creationId xmlns:p14="http://schemas.microsoft.com/office/powerpoint/2010/main" val="12473079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F3D76-4D7F-AD43-A0D5-94C0D526D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How does PPC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EE2F0-93A4-B042-9EEA-A11B7A765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hlinkClick r:id="rId2"/>
              </a:rPr>
              <a:t>https://youtu.be/cOTMWqwUXPU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9F5703-187A-B748-8FF0-1428BA5F26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529" r="-1" b="21047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58008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4F5F7-DACD-EF4D-B39C-CCD0759D9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/>
              <a:t>PPC Keywords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43A7E-B87F-674A-B50F-0CBE02348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5925310" cy="3255252"/>
          </a:xfrm>
        </p:spPr>
        <p:txBody>
          <a:bodyPr>
            <a:normAutofit/>
          </a:bodyPr>
          <a:lstStyle/>
          <a:p>
            <a:r>
              <a:rPr lang="en-US" dirty="0"/>
              <a:t>Advertisers create a list of keywords they want their ad to appear for</a:t>
            </a:r>
          </a:p>
          <a:p>
            <a:r>
              <a:rPr lang="en-US" dirty="0"/>
              <a:t>These keywords will  be relevant to the products they are offering</a:t>
            </a:r>
          </a:p>
          <a:p>
            <a:r>
              <a:rPr lang="en-US" dirty="0"/>
              <a:t>For example if they are selling Christmas jumpers they may want their ad to appear when someone searches for Christmas jumpers, </a:t>
            </a:r>
            <a:r>
              <a:rPr lang="en-US" dirty="0" err="1"/>
              <a:t>xmas</a:t>
            </a:r>
            <a:r>
              <a:rPr lang="en-US" dirty="0"/>
              <a:t> jumpers or even Xmas outfit</a:t>
            </a:r>
          </a:p>
          <a:p>
            <a:r>
              <a:rPr lang="en-US" dirty="0"/>
              <a:t>Many PPC campaigns can contain tens of thousands of keywords</a:t>
            </a:r>
          </a:p>
        </p:txBody>
      </p:sp>
      <p:pic>
        <p:nvPicPr>
          <p:cNvPr id="5" name="Picture 4" descr="Data concept">
            <a:extLst>
              <a:ext uri="{FF2B5EF4-FFF2-40B4-BE49-F238E27FC236}">
                <a16:creationId xmlns:a16="http://schemas.microsoft.com/office/drawing/2014/main" id="{75816401-27CB-4359-8DEA-B7F52907E1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84" r="37983"/>
          <a:stretch/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6344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CDA37-6194-D646-BBC7-0BBC1ACF1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Auction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82A1A-2D26-3C4D-B5B0-CBE65F313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US" dirty="0"/>
              <a:t>For every keyword the advertiser will tell Google how much they are prepared to spend per click. This is called CPC</a:t>
            </a:r>
          </a:p>
          <a:p>
            <a:r>
              <a:rPr lang="en-US" dirty="0"/>
              <a:t>Google will take into account the advertiser’s CPC as well as quality score to determine ad position</a:t>
            </a:r>
          </a:p>
          <a:p>
            <a:r>
              <a:rPr lang="en-US" dirty="0"/>
              <a:t>Quality score is determined by expected click through rate and relevancy</a:t>
            </a:r>
          </a:p>
          <a:p>
            <a:r>
              <a:rPr lang="en-US" dirty="0"/>
              <a:t>Advertisers set daily budgets and can pause at any point</a:t>
            </a:r>
          </a:p>
          <a:p>
            <a:r>
              <a:rPr lang="en-US" dirty="0"/>
              <a:t>Advertisers can use programmatic bidding </a:t>
            </a:r>
          </a:p>
        </p:txBody>
      </p:sp>
    </p:spTree>
    <p:extLst>
      <p:ext uri="{BB962C8B-B14F-4D97-AF65-F5344CB8AC3E}">
        <p14:creationId xmlns:p14="http://schemas.microsoft.com/office/powerpoint/2010/main" val="72118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BF6B718-A0B7-5E4E-9A9A-B0ADFE29EE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733" y="3377509"/>
            <a:ext cx="4671595" cy="212557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CD3F51F-E0F2-41F0-9EAD-111C87DFF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B3DE3-CB81-8A4B-A8AD-C7D77C56E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/>
              <a:t>Advert/ landing page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68E34D-FED3-D24A-A755-FCFEA412C3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733" y="1630939"/>
            <a:ext cx="4671595" cy="14248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EBF44-C21E-A246-BCC5-33593A52F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3 headlines (30 characters each) </a:t>
            </a:r>
          </a:p>
          <a:p>
            <a:r>
              <a:rPr lang="en-US" dirty="0">
                <a:solidFill>
                  <a:srgbClr val="FFFFFF"/>
                </a:solidFill>
              </a:rPr>
              <a:t>2 descriptions ( 90 characters each) </a:t>
            </a:r>
          </a:p>
          <a:p>
            <a:r>
              <a:rPr lang="en-US" dirty="0">
                <a:solidFill>
                  <a:srgbClr val="FFFFFF"/>
                </a:solidFill>
              </a:rPr>
              <a:t>Extensions</a:t>
            </a:r>
          </a:p>
          <a:p>
            <a:r>
              <a:rPr lang="en-US" dirty="0">
                <a:solidFill>
                  <a:srgbClr val="FFFFFF"/>
                </a:solidFill>
              </a:rPr>
              <a:t>Landing Page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812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8FEAD-AC04-D040-B239-3ED028F32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5894832" cy="1188720"/>
          </a:xfrm>
        </p:spPr>
        <p:txBody>
          <a:bodyPr>
            <a:normAutofit/>
          </a:bodyPr>
          <a:lstStyle/>
          <a:p>
            <a:r>
              <a:rPr lang="en-US" dirty="0"/>
              <a:t>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3822B-8F58-7740-8789-A523D46EF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3" y="2638044"/>
            <a:ext cx="5963317" cy="3263206"/>
          </a:xfrm>
        </p:spPr>
        <p:txBody>
          <a:bodyPr>
            <a:normAutofit/>
          </a:bodyPr>
          <a:lstStyle/>
          <a:p>
            <a:r>
              <a:rPr lang="en-US" dirty="0"/>
              <a:t>Target </a:t>
            </a:r>
          </a:p>
          <a:p>
            <a:r>
              <a:rPr lang="en-US" dirty="0"/>
              <a:t>Devices</a:t>
            </a:r>
          </a:p>
          <a:p>
            <a:r>
              <a:rPr lang="en-US" dirty="0"/>
              <a:t>people who have been on your site already</a:t>
            </a:r>
          </a:p>
          <a:p>
            <a:r>
              <a:rPr lang="en-US" dirty="0"/>
              <a:t>people who are similar to your customers</a:t>
            </a:r>
          </a:p>
          <a:p>
            <a:r>
              <a:rPr lang="en-US" dirty="0"/>
              <a:t>geographic areas</a:t>
            </a:r>
          </a:p>
          <a:p>
            <a:r>
              <a:rPr lang="en-US" dirty="0"/>
              <a:t>Interest</a:t>
            </a:r>
          </a:p>
          <a:p>
            <a:r>
              <a:rPr lang="en-US" dirty="0"/>
              <a:t>time of day/day of week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473DF572-E675-4E0A-A4EC-19A5BCA8EB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15890" y="1768763"/>
            <a:ext cx="3328416" cy="3328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9295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FA21C72-692C-49FD-9EB4-DDDDDEBD4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5405" y="950977"/>
            <a:ext cx="9041190" cy="4956047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961F309-C2BB-414A-AFDE-5010431251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6210" y="1657924"/>
            <a:ext cx="7915425" cy="3542152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FBAF941A-6830-47A3-B63C-7C7B66AEA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380" y="624518"/>
            <a:ext cx="2157984" cy="2157984"/>
          </a:xfrm>
          <a:prstGeom prst="ellipse">
            <a:avLst/>
          </a:prstGeom>
          <a:solidFill>
            <a:srgbClr val="404040"/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6DB95-72FD-9D49-AD2C-171B877E5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72" y="789110"/>
            <a:ext cx="1828800" cy="1828800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1100">
                <a:solidFill>
                  <a:srgbClr val="FFFFFF"/>
                </a:solidFill>
              </a:rPr>
              <a:t>Google shopping </a:t>
            </a:r>
          </a:p>
        </p:txBody>
      </p:sp>
    </p:spTree>
    <p:extLst>
      <p:ext uri="{BB962C8B-B14F-4D97-AF65-F5344CB8AC3E}">
        <p14:creationId xmlns:p14="http://schemas.microsoft.com/office/powerpoint/2010/main" val="1923665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D7A7-BF27-184D-87B4-7DB96624C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1171" y="2681103"/>
            <a:ext cx="3363974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Class Exercise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DD4C32-AAE7-4378-B2E6-6EC1BA189A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859701"/>
              </p:ext>
            </p:extLst>
          </p:nvPr>
        </p:nvGraphicFramePr>
        <p:xfrm>
          <a:off x="920750" y="965200"/>
          <a:ext cx="5651500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00847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BE30B-A4AB-B347-9626-658D66CA9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US" dirty="0"/>
              <a:t>How does SEO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C4D5D-DB0A-4F44-930C-46B4691BE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 lnSpcReduction="10000"/>
          </a:bodyPr>
          <a:lstStyle/>
          <a:p>
            <a:r>
              <a:rPr lang="en-GB" sz="1800" dirty="0">
                <a:hlinkClick r:id="rId2"/>
              </a:rPr>
              <a:t>https://www.youtube.com/watch?v=LVV_93mBfSU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r>
              <a:rPr lang="en-US" sz="1700" dirty="0"/>
              <a:t>Explanation of how a search engine works</a:t>
            </a:r>
          </a:p>
          <a:p>
            <a:r>
              <a:rPr lang="en-US" sz="1700" dirty="0"/>
              <a:t>No cost per click</a:t>
            </a:r>
          </a:p>
          <a:p>
            <a:r>
              <a:rPr lang="en-US" sz="1700" dirty="0"/>
              <a:t>Potentially hugely beneficial </a:t>
            </a:r>
          </a:p>
          <a:p>
            <a:r>
              <a:rPr lang="en-US" sz="1700" dirty="0"/>
              <a:t>Google has algorithms to rank websites in order of performance</a:t>
            </a:r>
          </a:p>
          <a:p>
            <a:r>
              <a:rPr lang="en-US" sz="1700" dirty="0"/>
              <a:t>Several factors determine rank including: </a:t>
            </a:r>
          </a:p>
          <a:p>
            <a:pPr lvl="2">
              <a:buFont typeface="Wingdings" pitchFamily="2" charset="2"/>
              <a:buChar char="ü"/>
            </a:pPr>
            <a:r>
              <a:rPr lang="en-US" sz="1700" dirty="0"/>
              <a:t>Site set up and architecture </a:t>
            </a:r>
          </a:p>
          <a:p>
            <a:pPr lvl="2">
              <a:buFont typeface="Wingdings" pitchFamily="2" charset="2"/>
              <a:buChar char="ü"/>
            </a:pPr>
            <a:r>
              <a:rPr lang="en-US" sz="1700" dirty="0"/>
              <a:t>Content </a:t>
            </a:r>
          </a:p>
          <a:p>
            <a:pPr lvl="2">
              <a:buFont typeface="Wingdings" pitchFamily="2" charset="2"/>
              <a:buChar char="ü"/>
            </a:pPr>
            <a:r>
              <a:rPr lang="en-US" sz="1700" dirty="0"/>
              <a:t>links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98A515-C746-F549-90F4-A2618BDDA6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626" r="9679"/>
          <a:stretch/>
        </p:blipFill>
        <p:spPr>
          <a:xfrm>
            <a:off x="7556408" y="10"/>
            <a:ext cx="463559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126110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9E934-861A-4D45-97E1-E3BBAA995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US" dirty="0"/>
              <a:t>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A639C-535B-2D41-94D8-C78AF0A92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404040"/>
                </a:solidFill>
              </a:rPr>
              <a:t>Snippets</a:t>
            </a:r>
          </a:p>
          <a:p>
            <a:r>
              <a:rPr lang="en-US">
                <a:solidFill>
                  <a:srgbClr val="404040"/>
                </a:solidFill>
              </a:rPr>
              <a:t>Titles, URLs descriptions</a:t>
            </a:r>
          </a:p>
          <a:p>
            <a:r>
              <a:rPr lang="en-US">
                <a:solidFill>
                  <a:srgbClr val="404040"/>
                </a:solidFill>
              </a:rPr>
              <a:t>User experience</a:t>
            </a:r>
          </a:p>
          <a:p>
            <a:r>
              <a:rPr lang="en-US">
                <a:solidFill>
                  <a:srgbClr val="404040"/>
                </a:solidFill>
              </a:rPr>
              <a:t>Crawl accessibility</a:t>
            </a:r>
          </a:p>
          <a:p>
            <a:endParaRPr lang="en-US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6822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86DB0-5A25-8049-A0C7-72DCD66B1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C0541E-3048-4A24-9AE4-F4416E409D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767890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40671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78D0D-F2DF-9149-9C70-ACC56BC94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Links/social/authority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26F52-CBA6-3D4D-9AC5-4E97857EB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Earn links from relevant and high authority websites</a:t>
            </a:r>
          </a:p>
          <a:p>
            <a:r>
              <a:rPr lang="en-US" dirty="0"/>
              <a:t>You are what you ‘eat’ ( expert, </a:t>
            </a:r>
            <a:r>
              <a:rPr lang="en-US" dirty="0" err="1"/>
              <a:t>authoritive</a:t>
            </a:r>
            <a:r>
              <a:rPr lang="en-US" dirty="0"/>
              <a:t>, trustworthy) </a:t>
            </a:r>
          </a:p>
          <a:p>
            <a:r>
              <a:rPr lang="en-US" dirty="0"/>
              <a:t>Guidelines</a:t>
            </a:r>
          </a:p>
          <a:p>
            <a:r>
              <a:rPr lang="en-US" dirty="0"/>
              <a:t>Anchor text </a:t>
            </a:r>
          </a:p>
        </p:txBody>
      </p:sp>
    </p:spTree>
    <p:extLst>
      <p:ext uri="{BB962C8B-B14F-4D97-AF65-F5344CB8AC3E}">
        <p14:creationId xmlns:p14="http://schemas.microsoft.com/office/powerpoint/2010/main" val="37211156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9FC0F-5EDA-194F-9354-1C7B8414F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8313A9B7-CC5E-F142-9389-9D5949CA8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5187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53252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{6A4588B4-171F-E341-94A2-08947D667C03}tf10001120</Template>
  <TotalTime>1393</TotalTime>
  <Words>505</Words>
  <Application>Microsoft Macintosh PowerPoint</Application>
  <PresentationFormat>Widescreen</PresentationFormat>
  <Paragraphs>88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Gill Sans MT</vt:lpstr>
      <vt:lpstr>Wingdings</vt:lpstr>
      <vt:lpstr>Parcel</vt:lpstr>
      <vt:lpstr>Search Engine Marketing  </vt:lpstr>
      <vt:lpstr>Class question</vt:lpstr>
      <vt:lpstr>Did you know</vt:lpstr>
      <vt:lpstr>Why is search important?</vt:lpstr>
      <vt:lpstr>Some quick stats!</vt:lpstr>
      <vt:lpstr>SEO vs PPC</vt:lpstr>
      <vt:lpstr>The way search works and looks has changed</vt:lpstr>
      <vt:lpstr>How does PPC work</vt:lpstr>
      <vt:lpstr>PPC Keywords</vt:lpstr>
      <vt:lpstr>Auction</vt:lpstr>
      <vt:lpstr>Advert/ landing page</vt:lpstr>
      <vt:lpstr>Management</vt:lpstr>
      <vt:lpstr>Google shopping </vt:lpstr>
      <vt:lpstr>Class Exercise </vt:lpstr>
      <vt:lpstr>How does SEO work</vt:lpstr>
      <vt:lpstr>Website</vt:lpstr>
      <vt:lpstr>Content </vt:lpstr>
      <vt:lpstr>Links/social/authority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Search Engine Marketing  </dc:title>
  <dc:creator>Sarah Campodonic</dc:creator>
  <cp:lastModifiedBy>Sarah Campodonic</cp:lastModifiedBy>
  <cp:revision>11</cp:revision>
  <dcterms:created xsi:type="dcterms:W3CDTF">2019-11-19T20:54:31Z</dcterms:created>
  <dcterms:modified xsi:type="dcterms:W3CDTF">2021-03-22T19:47:34Z</dcterms:modified>
</cp:coreProperties>
</file>