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1"/>
  </p:notesMasterIdLst>
  <p:sldIdLst>
    <p:sldId id="271" r:id="rId24"/>
    <p:sldId id="351" r:id="rId25"/>
    <p:sldId id="350" r:id="rId26"/>
    <p:sldId id="346" r:id="rId27"/>
    <p:sldId id="349" r:id="rId28"/>
    <p:sldId id="304" r:id="rId29"/>
    <p:sldId id="279" r:id="rId30"/>
    <p:sldId id="306" r:id="rId31"/>
    <p:sldId id="305" r:id="rId32"/>
    <p:sldId id="307" r:id="rId33"/>
    <p:sldId id="309" r:id="rId34"/>
    <p:sldId id="310" r:id="rId35"/>
    <p:sldId id="353" r:id="rId36"/>
    <p:sldId id="352" r:id="rId37"/>
    <p:sldId id="308" r:id="rId38"/>
    <p:sldId id="348" r:id="rId39"/>
    <p:sldId id="347" r:id="rId40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629876-7557-4B1B-862E-BF07C4257211}" v="79" dt="2024-10-22T09:04:07.8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21" autoAdjust="0"/>
    <p:restoredTop sz="66667" autoAdjust="0"/>
  </p:normalViewPr>
  <p:slideViewPr>
    <p:cSldViewPr snapToGrid="0">
      <p:cViewPr varScale="1">
        <p:scale>
          <a:sx n="58" d="100"/>
          <a:sy n="58" d="100"/>
        </p:scale>
        <p:origin x="1092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76629876-7557-4B1B-862E-BF07C4257211}"/>
    <pc:docChg chg="custSel addSld delSld modSld sldOrd">
      <pc:chgData name="Kate Piper (IMH)" userId="f69ee4e2-845b-4a1f-89c4-60fce9da139f" providerId="ADAL" clId="{76629876-7557-4B1B-862E-BF07C4257211}" dt="2024-10-22T09:04:42.736" v="1043"/>
      <pc:docMkLst>
        <pc:docMk/>
      </pc:docMkLst>
      <pc:sldChg chg="addSp modSp mod modAnim">
        <pc:chgData name="Kate Piper (IMH)" userId="f69ee4e2-845b-4a1f-89c4-60fce9da139f" providerId="ADAL" clId="{76629876-7557-4B1B-862E-BF07C4257211}" dt="2023-10-23T18:20:14.685" v="131" actId="20577"/>
        <pc:sldMkLst>
          <pc:docMk/>
          <pc:sldMk cId="3041065308" sldId="304"/>
        </pc:sldMkLst>
        <pc:spChg chg="mod ord">
          <ac:chgData name="Kate Piper (IMH)" userId="f69ee4e2-845b-4a1f-89c4-60fce9da139f" providerId="ADAL" clId="{76629876-7557-4B1B-862E-BF07C4257211}" dt="2023-10-23T18:02:32.099" v="71" actId="1076"/>
          <ac:spMkLst>
            <pc:docMk/>
            <pc:sldMk cId="3041065308" sldId="304"/>
            <ac:spMk id="9" creationId="{E3739890-9812-4865-BCFC-141B6E00F9D6}"/>
          </ac:spMkLst>
        </pc:spChg>
        <pc:spChg chg="mod ord">
          <ac:chgData name="Kate Piper (IMH)" userId="f69ee4e2-845b-4a1f-89c4-60fce9da139f" providerId="ADAL" clId="{76629876-7557-4B1B-862E-BF07C4257211}" dt="2023-10-23T18:20:14.685" v="131" actId="20577"/>
          <ac:spMkLst>
            <pc:docMk/>
            <pc:sldMk cId="3041065308" sldId="304"/>
            <ac:spMk id="11" creationId="{AB785718-FCA5-4A37-AEAD-5DA4526080D5}"/>
          </ac:spMkLst>
        </pc:spChg>
        <pc:picChg chg="add mod modCrop">
          <ac:chgData name="Kate Piper (IMH)" userId="f69ee4e2-845b-4a1f-89c4-60fce9da139f" providerId="ADAL" clId="{76629876-7557-4B1B-862E-BF07C4257211}" dt="2023-10-23T18:03:04.885" v="80" actId="1076"/>
          <ac:picMkLst>
            <pc:docMk/>
            <pc:sldMk cId="3041065308" sldId="304"/>
            <ac:picMk id="4" creationId="{A594CC00-44A4-E736-0A62-053E6CE631C7}"/>
          </ac:picMkLst>
        </pc:picChg>
        <pc:picChg chg="mod">
          <ac:chgData name="Kate Piper (IMH)" userId="f69ee4e2-845b-4a1f-89c4-60fce9da139f" providerId="ADAL" clId="{76629876-7557-4B1B-862E-BF07C4257211}" dt="2023-10-23T18:02:58.154" v="77" actId="1076"/>
          <ac:picMkLst>
            <pc:docMk/>
            <pc:sldMk cId="3041065308" sldId="304"/>
            <ac:picMk id="8" creationId="{749C24FF-DC24-4911-A7DB-5347B4A9AC48}"/>
          </ac:picMkLst>
        </pc:picChg>
        <pc:picChg chg="mod">
          <ac:chgData name="Kate Piper (IMH)" userId="f69ee4e2-845b-4a1f-89c4-60fce9da139f" providerId="ADAL" clId="{76629876-7557-4B1B-862E-BF07C4257211}" dt="2023-10-23T18:02:18.441" v="68" actId="1076"/>
          <ac:picMkLst>
            <pc:docMk/>
            <pc:sldMk cId="3041065308" sldId="304"/>
            <ac:picMk id="12" creationId="{284A4350-E89A-4545-88E9-1C3C04D741DF}"/>
          </ac:picMkLst>
        </pc:picChg>
      </pc:sldChg>
      <pc:sldChg chg="addSp delSp modSp mod ord delAnim modAnim">
        <pc:chgData name="Kate Piper (IMH)" userId="f69ee4e2-845b-4a1f-89c4-60fce9da139f" providerId="ADAL" clId="{76629876-7557-4B1B-862E-BF07C4257211}" dt="2023-10-23T17:58:12.096" v="64"/>
        <pc:sldMkLst>
          <pc:docMk/>
          <pc:sldMk cId="2017133405" sldId="306"/>
        </pc:sldMkLst>
        <pc:spChg chg="add mod">
          <ac:chgData name="Kate Piper (IMH)" userId="f69ee4e2-845b-4a1f-89c4-60fce9da139f" providerId="ADAL" clId="{76629876-7557-4B1B-862E-BF07C4257211}" dt="2023-10-23T17:57:58.010" v="62" actId="20577"/>
          <ac:spMkLst>
            <pc:docMk/>
            <pc:sldMk cId="2017133405" sldId="306"/>
            <ac:spMk id="3" creationId="{763DA868-F9F4-5C43-8ECE-B178F6FFF42F}"/>
          </ac:spMkLst>
        </pc:spChg>
        <pc:spChg chg="del">
          <ac:chgData name="Kate Piper (IMH)" userId="f69ee4e2-845b-4a1f-89c4-60fce9da139f" providerId="ADAL" clId="{76629876-7557-4B1B-862E-BF07C4257211}" dt="2023-10-23T17:57:21.525" v="30"/>
          <ac:spMkLst>
            <pc:docMk/>
            <pc:sldMk cId="2017133405" sldId="306"/>
            <ac:spMk id="5" creationId="{D4F60B7E-2E3A-4555-8813-9D1673F89AFC}"/>
          </ac:spMkLst>
        </pc:spChg>
        <pc:spChg chg="mod">
          <ac:chgData name="Kate Piper (IMH)" userId="f69ee4e2-845b-4a1f-89c4-60fce9da139f" providerId="ADAL" clId="{76629876-7557-4B1B-862E-BF07C4257211}" dt="2023-10-23T17:57:34.281" v="34" actId="1076"/>
          <ac:spMkLst>
            <pc:docMk/>
            <pc:sldMk cId="2017133405" sldId="306"/>
            <ac:spMk id="14" creationId="{CDC4AB51-3F96-4187-A930-A4C30B090096}"/>
          </ac:spMkLst>
        </pc:spChg>
        <pc:spChg chg="mod">
          <ac:chgData name="Kate Piper (IMH)" userId="f69ee4e2-845b-4a1f-89c4-60fce9da139f" providerId="ADAL" clId="{76629876-7557-4B1B-862E-BF07C4257211}" dt="2023-10-23T17:57:19.008" v="28" actId="1036"/>
          <ac:spMkLst>
            <pc:docMk/>
            <pc:sldMk cId="2017133405" sldId="306"/>
            <ac:spMk id="16" creationId="{6D5C64C5-B585-4DAB-95F5-9FAC8719E8B8}"/>
          </ac:spMkLst>
        </pc:spChg>
        <pc:picChg chg="mod">
          <ac:chgData name="Kate Piper (IMH)" userId="f69ee4e2-845b-4a1f-89c4-60fce9da139f" providerId="ADAL" clId="{76629876-7557-4B1B-862E-BF07C4257211}" dt="2023-10-23T17:57:29.823" v="33" actId="14100"/>
          <ac:picMkLst>
            <pc:docMk/>
            <pc:sldMk cId="2017133405" sldId="306"/>
            <ac:picMk id="13" creationId="{00106781-B2CC-41FB-896F-32E7A519938A}"/>
          </ac:picMkLst>
        </pc:picChg>
        <pc:picChg chg="mod">
          <ac:chgData name="Kate Piper (IMH)" userId="f69ee4e2-845b-4a1f-89c4-60fce9da139f" providerId="ADAL" clId="{76629876-7557-4B1B-862E-BF07C4257211}" dt="2023-10-23T17:57:26.042" v="32" actId="1076"/>
          <ac:picMkLst>
            <pc:docMk/>
            <pc:sldMk cId="2017133405" sldId="306"/>
            <ac:picMk id="15" creationId="{1E6939AB-D557-48ED-ABBF-F3A573B21050}"/>
          </ac:picMkLst>
        </pc:picChg>
        <pc:picChg chg="add mod">
          <ac:chgData name="Kate Piper (IMH)" userId="f69ee4e2-845b-4a1f-89c4-60fce9da139f" providerId="ADAL" clId="{76629876-7557-4B1B-862E-BF07C4257211}" dt="2023-10-23T17:57:42.239" v="37" actId="1076"/>
          <ac:picMkLst>
            <pc:docMk/>
            <pc:sldMk cId="2017133405" sldId="306"/>
            <ac:picMk id="1026" creationId="{FC43E65C-456F-CBDC-6DB4-A925F898DE70}"/>
          </ac:picMkLst>
        </pc:picChg>
      </pc:sldChg>
      <pc:sldChg chg="addSp modSp mod">
        <pc:chgData name="Kate Piper (IMH)" userId="f69ee4e2-845b-4a1f-89c4-60fce9da139f" providerId="ADAL" clId="{76629876-7557-4B1B-862E-BF07C4257211}" dt="2023-10-24T10:37:33.504" v="1000" actId="1076"/>
        <pc:sldMkLst>
          <pc:docMk/>
          <pc:sldMk cId="965548609" sldId="308"/>
        </pc:sldMkLst>
        <pc:spChg chg="mod">
          <ac:chgData name="Kate Piper (IMH)" userId="f69ee4e2-845b-4a1f-89c4-60fce9da139f" providerId="ADAL" clId="{76629876-7557-4B1B-862E-BF07C4257211}" dt="2023-10-23T18:48:18.914" v="272" actId="1076"/>
          <ac:spMkLst>
            <pc:docMk/>
            <pc:sldMk cId="965548609" sldId="308"/>
            <ac:spMk id="2" creationId="{7A58E104-D504-4757-8F9F-6759587363C4}"/>
          </ac:spMkLst>
        </pc:spChg>
        <pc:spChg chg="mod">
          <ac:chgData name="Kate Piper (IMH)" userId="f69ee4e2-845b-4a1f-89c4-60fce9da139f" providerId="ADAL" clId="{76629876-7557-4B1B-862E-BF07C4257211}" dt="2023-10-23T18:48:45.393" v="278" actId="1076"/>
          <ac:spMkLst>
            <pc:docMk/>
            <pc:sldMk cId="965548609" sldId="308"/>
            <ac:spMk id="3" creationId="{F4516BDE-4226-5489-243A-4B63A0249204}"/>
          </ac:spMkLst>
        </pc:spChg>
        <pc:picChg chg="add mod">
          <ac:chgData name="Kate Piper (IMH)" userId="f69ee4e2-845b-4a1f-89c4-60fce9da139f" providerId="ADAL" clId="{76629876-7557-4B1B-862E-BF07C4257211}" dt="2023-10-24T10:37:33.504" v="1000" actId="1076"/>
          <ac:picMkLst>
            <pc:docMk/>
            <pc:sldMk cId="965548609" sldId="308"/>
            <ac:picMk id="4" creationId="{689D124B-1510-C940-DD84-8C7081D2BA4A}"/>
          </ac:picMkLst>
        </pc:picChg>
      </pc:sldChg>
      <pc:sldChg chg="del">
        <pc:chgData name="Kate Piper (IMH)" userId="f69ee4e2-845b-4a1f-89c4-60fce9da139f" providerId="ADAL" clId="{76629876-7557-4B1B-862E-BF07C4257211}" dt="2023-10-23T18:48:06.255" v="269" actId="47"/>
        <pc:sldMkLst>
          <pc:docMk/>
          <pc:sldMk cId="3602059818" sldId="311"/>
        </pc:sldMkLst>
      </pc:sldChg>
      <pc:sldChg chg="addSp delSp modSp mod">
        <pc:chgData name="Kate Piper (IMH)" userId="f69ee4e2-845b-4a1f-89c4-60fce9da139f" providerId="ADAL" clId="{76629876-7557-4B1B-862E-BF07C4257211}" dt="2023-10-24T06:54:57.126" v="467" actId="20577"/>
        <pc:sldMkLst>
          <pc:docMk/>
          <pc:sldMk cId="1003903913" sldId="346"/>
        </pc:sldMkLst>
        <pc:spChg chg="mod">
          <ac:chgData name="Kate Piper (IMH)" userId="f69ee4e2-845b-4a1f-89c4-60fce9da139f" providerId="ADAL" clId="{76629876-7557-4B1B-862E-BF07C4257211}" dt="2023-10-24T06:54:57.126" v="467" actId="20577"/>
          <ac:spMkLst>
            <pc:docMk/>
            <pc:sldMk cId="1003903913" sldId="346"/>
            <ac:spMk id="2" creationId="{4B0AA57B-AE88-BCE3-376A-4C1DD772C619}"/>
          </ac:spMkLst>
        </pc:spChg>
        <pc:spChg chg="add mod">
          <ac:chgData name="Kate Piper (IMH)" userId="f69ee4e2-845b-4a1f-89c4-60fce9da139f" providerId="ADAL" clId="{76629876-7557-4B1B-862E-BF07C4257211}" dt="2023-10-23T18:30:17.454" v="229" actId="20577"/>
          <ac:spMkLst>
            <pc:docMk/>
            <pc:sldMk cId="1003903913" sldId="346"/>
            <ac:spMk id="3" creationId="{6B9846DF-1A90-1ABA-19CB-C49EED02CA99}"/>
          </ac:spMkLst>
        </pc:spChg>
        <pc:spChg chg="add del mod">
          <ac:chgData name="Kate Piper (IMH)" userId="f69ee4e2-845b-4a1f-89c4-60fce9da139f" providerId="ADAL" clId="{76629876-7557-4B1B-862E-BF07C4257211}" dt="2023-10-23T18:27:25.211" v="171" actId="478"/>
          <ac:spMkLst>
            <pc:docMk/>
            <pc:sldMk cId="1003903913" sldId="346"/>
            <ac:spMk id="4" creationId="{BA12D064-B62F-39C7-9CD1-AB38AD71A9E0}"/>
          </ac:spMkLst>
        </pc:spChg>
        <pc:spChg chg="add del mod">
          <ac:chgData name="Kate Piper (IMH)" userId="f69ee4e2-845b-4a1f-89c4-60fce9da139f" providerId="ADAL" clId="{76629876-7557-4B1B-862E-BF07C4257211}" dt="2023-10-23T18:27:21.992" v="169" actId="478"/>
          <ac:spMkLst>
            <pc:docMk/>
            <pc:sldMk cId="1003903913" sldId="346"/>
            <ac:spMk id="5" creationId="{2C49C1DB-1053-CDC7-4187-E9A70036F466}"/>
          </ac:spMkLst>
        </pc:spChg>
      </pc:sldChg>
      <pc:sldChg chg="addSp delSp modSp add mod ord">
        <pc:chgData name="Kate Piper (IMH)" userId="f69ee4e2-845b-4a1f-89c4-60fce9da139f" providerId="ADAL" clId="{76629876-7557-4B1B-862E-BF07C4257211}" dt="2024-10-22T09:04:15.726" v="1041"/>
        <pc:sldMkLst>
          <pc:docMk/>
          <pc:sldMk cId="462446436" sldId="347"/>
        </pc:sldMkLst>
        <pc:spChg chg="del">
          <ac:chgData name="Kate Piper (IMH)" userId="f69ee4e2-845b-4a1f-89c4-60fce9da139f" providerId="ADAL" clId="{76629876-7557-4B1B-862E-BF07C4257211}" dt="2023-10-23T18:47:00.697" v="253" actId="478"/>
          <ac:spMkLst>
            <pc:docMk/>
            <pc:sldMk cId="462446436" sldId="347"/>
            <ac:spMk id="2" creationId="{7A58E104-D504-4757-8F9F-6759587363C4}"/>
          </ac:spMkLst>
        </pc:spChg>
        <pc:spChg chg="add mod">
          <ac:chgData name="Kate Piper (IMH)" userId="f69ee4e2-845b-4a1f-89c4-60fce9da139f" providerId="ADAL" clId="{76629876-7557-4B1B-862E-BF07C4257211}" dt="2024-10-22T08:59:08.418" v="1029" actId="1076"/>
          <ac:spMkLst>
            <pc:docMk/>
            <pc:sldMk cId="462446436" sldId="347"/>
            <ac:spMk id="2" creationId="{8A72AFFA-CF70-AB97-AA02-C15548F71F30}"/>
          </ac:spMkLst>
        </pc:spChg>
        <pc:spChg chg="add del">
          <ac:chgData name="Kate Piper (IMH)" userId="f69ee4e2-845b-4a1f-89c4-60fce9da139f" providerId="ADAL" clId="{76629876-7557-4B1B-862E-BF07C4257211}" dt="2023-10-24T10:37:23.539" v="998" actId="478"/>
          <ac:spMkLst>
            <pc:docMk/>
            <pc:sldMk cId="462446436" sldId="347"/>
            <ac:spMk id="4" creationId="{792668AC-5CA0-69C5-FDA2-EBC0D8622C15}"/>
          </ac:spMkLst>
        </pc:spChg>
        <pc:spChg chg="add del mod">
          <ac:chgData name="Kate Piper (IMH)" userId="f69ee4e2-845b-4a1f-89c4-60fce9da139f" providerId="ADAL" clId="{76629876-7557-4B1B-862E-BF07C4257211}" dt="2023-10-23T18:47:10.477" v="256" actId="478"/>
          <ac:spMkLst>
            <pc:docMk/>
            <pc:sldMk cId="462446436" sldId="347"/>
            <ac:spMk id="5" creationId="{79A63244-7240-2A5A-32D8-E1791F376E4B}"/>
          </ac:spMkLst>
        </pc:spChg>
        <pc:spChg chg="add mod">
          <ac:chgData name="Kate Piper (IMH)" userId="f69ee4e2-845b-4a1f-89c4-60fce9da139f" providerId="ADAL" clId="{76629876-7557-4B1B-862E-BF07C4257211}" dt="2023-10-23T18:47:35.486" v="268" actId="14100"/>
          <ac:spMkLst>
            <pc:docMk/>
            <pc:sldMk cId="462446436" sldId="347"/>
            <ac:spMk id="6" creationId="{879EB397-FB98-FA01-FCAD-CC86D64139D6}"/>
          </ac:spMkLst>
        </pc:spChg>
      </pc:sldChg>
      <pc:sldChg chg="delSp modSp add mod">
        <pc:chgData name="Kate Piper (IMH)" userId="f69ee4e2-845b-4a1f-89c4-60fce9da139f" providerId="ADAL" clId="{76629876-7557-4B1B-862E-BF07C4257211}" dt="2023-10-23T18:49:51.658" v="402" actId="1076"/>
        <pc:sldMkLst>
          <pc:docMk/>
          <pc:sldMk cId="483542481" sldId="348"/>
        </pc:sldMkLst>
        <pc:spChg chg="mod">
          <ac:chgData name="Kate Piper (IMH)" userId="f69ee4e2-845b-4a1f-89c4-60fce9da139f" providerId="ADAL" clId="{76629876-7557-4B1B-862E-BF07C4257211}" dt="2023-10-23T18:49:51.658" v="402" actId="1076"/>
          <ac:spMkLst>
            <pc:docMk/>
            <pc:sldMk cId="483542481" sldId="348"/>
            <ac:spMk id="2" creationId="{7A58E104-D504-4757-8F9F-6759587363C4}"/>
          </ac:spMkLst>
        </pc:spChg>
        <pc:spChg chg="del">
          <ac:chgData name="Kate Piper (IMH)" userId="f69ee4e2-845b-4a1f-89c4-60fce9da139f" providerId="ADAL" clId="{76629876-7557-4B1B-862E-BF07C4257211}" dt="2023-10-23T18:49:42.378" v="401" actId="478"/>
          <ac:spMkLst>
            <pc:docMk/>
            <pc:sldMk cId="483542481" sldId="348"/>
            <ac:spMk id="3" creationId="{F4516BDE-4226-5489-243A-4B63A0249204}"/>
          </ac:spMkLst>
        </pc:spChg>
      </pc:sldChg>
      <pc:sldChg chg="add">
        <pc:chgData name="Kate Piper (IMH)" userId="f69ee4e2-845b-4a1f-89c4-60fce9da139f" providerId="ADAL" clId="{76629876-7557-4B1B-862E-BF07C4257211}" dt="2023-10-23T18:52:45.265" v="403"/>
        <pc:sldMkLst>
          <pc:docMk/>
          <pc:sldMk cId="2063727875" sldId="349"/>
        </pc:sldMkLst>
      </pc:sldChg>
      <pc:sldChg chg="new del">
        <pc:chgData name="Kate Piper (IMH)" userId="f69ee4e2-845b-4a1f-89c4-60fce9da139f" providerId="ADAL" clId="{76629876-7557-4B1B-862E-BF07C4257211}" dt="2023-10-24T07:49:56.717" v="469" actId="47"/>
        <pc:sldMkLst>
          <pc:docMk/>
          <pc:sldMk cId="357085508" sldId="350"/>
        </pc:sldMkLst>
      </pc:sldChg>
      <pc:sldChg chg="addSp delSp modSp add mod ord modAnim">
        <pc:chgData name="Kate Piper (IMH)" userId="f69ee4e2-845b-4a1f-89c4-60fce9da139f" providerId="ADAL" clId="{76629876-7557-4B1B-862E-BF07C4257211}" dt="2024-10-22T08:53:25.132" v="1027"/>
        <pc:sldMkLst>
          <pc:docMk/>
          <pc:sldMk cId="376536210" sldId="350"/>
        </pc:sldMkLst>
        <pc:spChg chg="mod">
          <ac:chgData name="Kate Piper (IMH)" userId="f69ee4e2-845b-4a1f-89c4-60fce9da139f" providerId="ADAL" clId="{76629876-7557-4B1B-862E-BF07C4257211}" dt="2024-10-22T08:53:23.577" v="1025" actId="20577"/>
          <ac:spMkLst>
            <pc:docMk/>
            <pc:sldMk cId="376536210" sldId="350"/>
            <ac:spMk id="2" creationId="{4B0AA57B-AE88-BCE3-376A-4C1DD772C619}"/>
          </ac:spMkLst>
        </pc:spChg>
        <pc:spChg chg="add mod">
          <ac:chgData name="Kate Piper (IMH)" userId="f69ee4e2-845b-4a1f-89c4-60fce9da139f" providerId="ADAL" clId="{76629876-7557-4B1B-862E-BF07C4257211}" dt="2024-10-22T08:53:15.376" v="1015" actId="20577"/>
          <ac:spMkLst>
            <pc:docMk/>
            <pc:sldMk cId="376536210" sldId="350"/>
            <ac:spMk id="4" creationId="{0688A2DE-159F-70BB-7156-72AA49A97577}"/>
          </ac:spMkLst>
        </pc:spChg>
        <pc:spChg chg="add del mod">
          <ac:chgData name="Kate Piper (IMH)" userId="f69ee4e2-845b-4a1f-89c4-60fce9da139f" providerId="ADAL" clId="{76629876-7557-4B1B-862E-BF07C4257211}" dt="2023-10-24T09:01:20.905" v="908"/>
          <ac:spMkLst>
            <pc:docMk/>
            <pc:sldMk cId="376536210" sldId="350"/>
            <ac:spMk id="5" creationId="{ECA0A117-6BFA-125F-9C08-D04ECC7529E3}"/>
          </ac:spMkLst>
        </pc:spChg>
        <pc:spChg chg="add del mod">
          <ac:chgData name="Kate Piper (IMH)" userId="f69ee4e2-845b-4a1f-89c4-60fce9da139f" providerId="ADAL" clId="{76629876-7557-4B1B-862E-BF07C4257211}" dt="2024-10-22T08:53:25.132" v="1027"/>
          <ac:spMkLst>
            <pc:docMk/>
            <pc:sldMk cId="376536210" sldId="350"/>
            <ac:spMk id="6" creationId="{3A547237-E2EE-1C00-8FCC-1A203C815DD3}"/>
          </ac:spMkLst>
        </pc:spChg>
      </pc:sldChg>
      <pc:sldChg chg="addSp modSp new mod ord">
        <pc:chgData name="Kate Piper (IMH)" userId="f69ee4e2-845b-4a1f-89c4-60fce9da139f" providerId="ADAL" clId="{76629876-7557-4B1B-862E-BF07C4257211}" dt="2023-11-17T12:31:34.998" v="1008" actId="208"/>
        <pc:sldMkLst>
          <pc:docMk/>
          <pc:sldMk cId="965008597" sldId="351"/>
        </pc:sldMkLst>
        <pc:cxnChg chg="add mod">
          <ac:chgData name="Kate Piper (IMH)" userId="f69ee4e2-845b-4a1f-89c4-60fce9da139f" providerId="ADAL" clId="{76629876-7557-4B1B-862E-BF07C4257211}" dt="2023-11-17T12:31:34.998" v="1008" actId="208"/>
          <ac:cxnSpMkLst>
            <pc:docMk/>
            <pc:sldMk cId="965008597" sldId="351"/>
            <ac:cxnSpMk id="5" creationId="{CF93A68C-B781-05D9-DDD0-C82F26ABDF82}"/>
          </ac:cxnSpMkLst>
        </pc:cxnChg>
      </pc:sldChg>
      <pc:sldChg chg="new del">
        <pc:chgData name="Kate Piper (IMH)" userId="f69ee4e2-845b-4a1f-89c4-60fce9da139f" providerId="ADAL" clId="{76629876-7557-4B1B-862E-BF07C4257211}" dt="2023-11-17T12:26:41.454" v="1002" actId="47"/>
        <pc:sldMkLst>
          <pc:docMk/>
          <pc:sldMk cId="1793931780" sldId="351"/>
        </pc:sldMkLst>
      </pc:sldChg>
      <pc:sldChg chg="addSp delSp modSp new ord">
        <pc:chgData name="Kate Piper (IMH)" userId="f69ee4e2-845b-4a1f-89c4-60fce9da139f" providerId="ADAL" clId="{76629876-7557-4B1B-862E-BF07C4257211}" dt="2024-10-22T09:04:42.736" v="1043"/>
        <pc:sldMkLst>
          <pc:docMk/>
          <pc:sldMk cId="3762008561" sldId="352"/>
        </pc:sldMkLst>
        <pc:spChg chg="del">
          <ac:chgData name="Kate Piper (IMH)" userId="f69ee4e2-845b-4a1f-89c4-60fce9da139f" providerId="ADAL" clId="{76629876-7557-4B1B-862E-BF07C4257211}" dt="2024-10-22T09:02:43.531" v="1035"/>
          <ac:spMkLst>
            <pc:docMk/>
            <pc:sldMk cId="3762008561" sldId="352"/>
            <ac:spMk id="3" creationId="{BCC723BB-5D8D-C6B4-07C4-72C3CD3C5824}"/>
          </ac:spMkLst>
        </pc:spChg>
        <pc:picChg chg="add mod">
          <ac:chgData name="Kate Piper (IMH)" userId="f69ee4e2-845b-4a1f-89c4-60fce9da139f" providerId="ADAL" clId="{76629876-7557-4B1B-862E-BF07C4257211}" dt="2024-10-22T09:02:55.633" v="1037" actId="170"/>
          <ac:picMkLst>
            <pc:docMk/>
            <pc:sldMk cId="3762008561" sldId="352"/>
            <ac:picMk id="1026" creationId="{D29105F9-7702-9275-11E5-23E612D492D0}"/>
          </ac:picMkLst>
        </pc:picChg>
        <pc:picChg chg="add mod">
          <ac:chgData name="Kate Piper (IMH)" userId="f69ee4e2-845b-4a1f-89c4-60fce9da139f" providerId="ADAL" clId="{76629876-7557-4B1B-862E-BF07C4257211}" dt="2024-10-22T09:02:49.266" v="1036" actId="1076"/>
          <ac:picMkLst>
            <pc:docMk/>
            <pc:sldMk cId="3762008561" sldId="352"/>
            <ac:picMk id="1028" creationId="{333D175B-40FD-FAA9-13D4-6AE411C38881}"/>
          </ac:picMkLst>
        </pc:picChg>
      </pc:sldChg>
      <pc:sldChg chg="modSp add mod">
        <pc:chgData name="Kate Piper (IMH)" userId="f69ee4e2-845b-4a1f-89c4-60fce9da139f" providerId="ADAL" clId="{76629876-7557-4B1B-862E-BF07C4257211}" dt="2024-10-22T09:04:11.782" v="1039" actId="1076"/>
        <pc:sldMkLst>
          <pc:docMk/>
          <pc:sldMk cId="2464689021" sldId="353"/>
        </pc:sldMkLst>
        <pc:spChg chg="mod">
          <ac:chgData name="Kate Piper (IMH)" userId="f69ee4e2-845b-4a1f-89c4-60fce9da139f" providerId="ADAL" clId="{76629876-7557-4B1B-862E-BF07C4257211}" dt="2024-10-22T09:04:11.782" v="1039" actId="1076"/>
          <ac:spMkLst>
            <pc:docMk/>
            <pc:sldMk cId="2464689021" sldId="353"/>
            <ac:spMk id="2" creationId="{8A72AFFA-CF70-AB97-AA02-C15548F71F3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61" tIns="45930" rIns="91861" bIns="4593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861" tIns="45930" rIns="91861" bIns="4593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457200" eaLnBrk="1" hangingPunct="1">
              <a:defRPr/>
            </a:pPr>
            <a:r>
              <a:rPr lang="en-US" b="1">
                <a:cs typeface="+mn-cs"/>
              </a:rPr>
              <a:t>Like Clark and Metcalf</a:t>
            </a:r>
          </a:p>
          <a:p>
            <a:pPr defTabSz="457200" eaLnBrk="1" hangingPunct="1">
              <a:defRPr/>
            </a:pPr>
            <a:r>
              <a:rPr lang="en-US" b="1">
                <a:cs typeface="+mn-cs"/>
              </a:rPr>
              <a:t>PL does not require individuals to have the same levels of competences. </a:t>
            </a:r>
            <a:r>
              <a:rPr lang="en-US" b="1">
                <a:latin typeface="+mn-lt"/>
              </a:rPr>
              <a:t>PL promotes the idea that each individual has his/her own movement ability potential. This is similar to Clark and Metcalf, individuals may take different paths of mountain in their MD journey </a:t>
            </a:r>
            <a:r>
              <a:rPr lang="en-US" b="1">
                <a:cs typeface="+mn-cs"/>
              </a:rPr>
              <a:t>across the lifespan. </a:t>
            </a:r>
          </a:p>
          <a:p>
            <a:pPr defTabSz="457200" eaLnBrk="1" hangingPunct="1">
              <a:defRPr/>
            </a:pPr>
            <a:endParaRPr lang="en-US" b="1">
              <a:latin typeface="+mn-lt"/>
            </a:endParaRPr>
          </a:p>
          <a:p>
            <a:pPr defTabSz="457200" eaLnBrk="1" hangingPunct="1">
              <a:defRPr/>
            </a:pPr>
            <a:r>
              <a:rPr lang="en-US" b="1">
                <a:latin typeface="+mn-lt"/>
              </a:rPr>
              <a:t>From this view of MD, personal characteristic of competence should be viewed from an inclusive perspective - not based on population norms. The important thing is the children journey up to the mountain but not necessarily that they get to a specific level within a specific timeframe.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414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0.png"/><Relationship Id="rId5" Type="http://schemas.openxmlformats.org/officeDocument/2006/relationships/image" Target="../media/image25.png"/><Relationship Id="rId4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24199-2D4E-4D96-A00B-48481C17E16C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ABD8C7E2-BC75-4445-9E75-8504D14FE829}"/>
              </a:ext>
            </a:extLst>
          </p:cNvPr>
          <p:cNvSpPr txBox="1">
            <a:spLocks/>
          </p:cNvSpPr>
          <p:nvPr/>
        </p:nvSpPr>
        <p:spPr>
          <a:xfrm>
            <a:off x="630810" y="1842052"/>
            <a:ext cx="4535079" cy="349351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Week 5</a:t>
            </a:r>
          </a:p>
          <a:p>
            <a:endParaRPr lang="en-GB"/>
          </a:p>
          <a:p>
            <a:r>
              <a:rPr lang="en-GB"/>
              <a:t>PE and Aquatic Activities</a:t>
            </a:r>
          </a:p>
          <a:p>
            <a:r>
              <a:rPr lang="en-GB"/>
              <a:t>Discussion Sessions</a:t>
            </a:r>
          </a:p>
          <a:p>
            <a:r>
              <a:rPr lang="en-GB"/>
              <a:t>(BMPE4005) Level 4</a:t>
            </a:r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431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A3ACB-38DC-6172-0499-B5C4E6DA3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D7B90-968A-10B3-FE33-2D9F88AE1D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F93A68C-B781-05D9-DDD0-C82F26ABDF82}"/>
              </a:ext>
            </a:extLst>
          </p:cNvPr>
          <p:cNvCxnSpPr/>
          <p:nvPr/>
        </p:nvCxnSpPr>
        <p:spPr>
          <a:xfrm flipV="1">
            <a:off x="358219" y="238539"/>
            <a:ext cx="0" cy="5552661"/>
          </a:xfrm>
          <a:prstGeom prst="line">
            <a:avLst/>
          </a:prstGeom>
          <a:ln w="76200">
            <a:solidFill>
              <a:srgbClr val="023B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5008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AA57B-AE88-BCE3-376A-4C1DD772C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263" y="2165109"/>
            <a:ext cx="10783631" cy="1133262"/>
          </a:xfrm>
        </p:spPr>
        <p:txBody>
          <a:bodyPr>
            <a:normAutofit/>
          </a:bodyPr>
          <a:lstStyle/>
          <a:p>
            <a:r>
              <a:rPr lang="en-GB" dirty="0"/>
              <a:t>Citations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B9846DF-1A90-1ABA-19CB-C49EED02CA99}"/>
              </a:ext>
            </a:extLst>
          </p:cNvPr>
          <p:cNvSpPr txBox="1">
            <a:spLocks/>
          </p:cNvSpPr>
          <p:nvPr/>
        </p:nvSpPr>
        <p:spPr>
          <a:xfrm>
            <a:off x="6842262" y="1859538"/>
            <a:ext cx="2807603" cy="113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88A2DE-159F-70BB-7156-72AA49A97577}"/>
              </a:ext>
            </a:extLst>
          </p:cNvPr>
          <p:cNvSpPr txBox="1"/>
          <p:nvPr/>
        </p:nvSpPr>
        <p:spPr>
          <a:xfrm>
            <a:off x="4423256" y="257351"/>
            <a:ext cx="7645613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GB" sz="2800" b="1" dirty="0">
                <a:solidFill>
                  <a:srgbClr val="31343B"/>
                </a:solidFill>
                <a:latin typeface="Calibri" charset="0"/>
                <a:ea typeface="Calibri" charset="0"/>
                <a:cs typeface="Calibri" charset="0"/>
              </a:rPr>
              <a:t>Physical literacy is defined as the “motivation, confidence, physical competence, knowledge and understanding to value and take responsibility for engagement in physical activities for life” (IPLA, 2017).</a:t>
            </a:r>
          </a:p>
          <a:p>
            <a:pPr fontAlgn="t"/>
            <a:endParaRPr lang="en-GB" sz="2800" b="1" dirty="0">
              <a:solidFill>
                <a:srgbClr val="31343B"/>
              </a:solidFill>
              <a:latin typeface="Calibri" charset="0"/>
              <a:ea typeface="Calibri" charset="0"/>
              <a:cs typeface="Calibri" charset="0"/>
            </a:endParaRPr>
          </a:p>
          <a:p>
            <a:pPr fontAlgn="t"/>
            <a:r>
              <a:rPr lang="en-GB" sz="2800" b="1" dirty="0">
                <a:solidFill>
                  <a:srgbClr val="31343B"/>
                </a:solidFill>
                <a:latin typeface="Calibri" charset="0"/>
                <a:ea typeface="Calibri" charset="0"/>
                <a:cs typeface="Calibri" charset="0"/>
              </a:rPr>
              <a:t>Whitehead (2019) defines physical literacy as the “motivation, confidence, physical competence, knowledge and understanding to value and take responsibility for engagement in physical activities for life”.</a:t>
            </a:r>
          </a:p>
        </p:txBody>
      </p:sp>
    </p:spTree>
    <p:extLst>
      <p:ext uri="{BB962C8B-B14F-4D97-AF65-F5344CB8AC3E}">
        <p14:creationId xmlns:p14="http://schemas.microsoft.com/office/powerpoint/2010/main" val="37653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AA57B-AE88-BCE3-376A-4C1DD772C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263" y="2165109"/>
            <a:ext cx="10783631" cy="1133262"/>
          </a:xfrm>
        </p:spPr>
        <p:txBody>
          <a:bodyPr>
            <a:normAutofit/>
          </a:bodyPr>
          <a:lstStyle/>
          <a:p>
            <a:r>
              <a:rPr lang="en-GB" dirty="0"/>
              <a:t>What did you think of the reading?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B9846DF-1A90-1ABA-19CB-C49EED02CA99}"/>
              </a:ext>
            </a:extLst>
          </p:cNvPr>
          <p:cNvSpPr txBox="1">
            <a:spLocks/>
          </p:cNvSpPr>
          <p:nvPr/>
        </p:nvSpPr>
        <p:spPr>
          <a:xfrm>
            <a:off x="6842262" y="1859538"/>
            <a:ext cx="2807603" cy="113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3903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AA57B-AE88-BCE3-376A-4C1DD772C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263" y="2165109"/>
            <a:ext cx="10783631" cy="1133262"/>
          </a:xfrm>
        </p:spPr>
        <p:txBody>
          <a:bodyPr>
            <a:normAutofit fontScale="90000"/>
          </a:bodyPr>
          <a:lstStyle/>
          <a:p>
            <a:r>
              <a:rPr lang="en-GB" dirty="0"/>
              <a:t>Why is physical activity important throughout life?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B9846DF-1A90-1ABA-19CB-C49EED02CA99}"/>
              </a:ext>
            </a:extLst>
          </p:cNvPr>
          <p:cNvSpPr txBox="1">
            <a:spLocks/>
          </p:cNvSpPr>
          <p:nvPr/>
        </p:nvSpPr>
        <p:spPr>
          <a:xfrm>
            <a:off x="6842262" y="1859538"/>
            <a:ext cx="2807603" cy="113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37278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09531"/>
          </a:xfrm>
        </p:spPr>
        <p:txBody>
          <a:bodyPr/>
          <a:lstStyle/>
          <a:p>
            <a:r>
              <a:rPr lang="en-GB" dirty="0"/>
              <a:t>Physical literacy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49C24FF-DC24-4911-A7DB-5347B4A9AC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1028" y="311102"/>
            <a:ext cx="2672400" cy="1648614"/>
          </a:xfrm>
          <a:prstGeom prst="rect">
            <a:avLst/>
          </a:prstGeom>
        </p:spPr>
      </p:pic>
      <p:pic>
        <p:nvPicPr>
          <p:cNvPr id="12" name="Content Placeholder 5">
            <a:extLst>
              <a:ext uri="{FF2B5EF4-FFF2-40B4-BE49-F238E27FC236}">
                <a16:creationId xmlns:a16="http://schemas.microsoft.com/office/drawing/2014/main" id="{284A4350-E89A-4545-88E9-1C3C04D741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24799" y="1291182"/>
            <a:ext cx="3921981" cy="35654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3739890-9812-4865-BCFC-141B6E00F9D6}"/>
              </a:ext>
            </a:extLst>
          </p:cNvPr>
          <p:cNvSpPr txBox="1"/>
          <p:nvPr/>
        </p:nvSpPr>
        <p:spPr>
          <a:xfrm>
            <a:off x="2295247" y="1660040"/>
            <a:ext cx="3921982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en-GB" sz="1800" b="1" dirty="0">
                <a:solidFill>
                  <a:srgbClr val="31343B"/>
                </a:solidFill>
                <a:latin typeface="Calibri" charset="0"/>
                <a:ea typeface="Calibri" charset="0"/>
                <a:cs typeface="Calibri" charset="0"/>
              </a:rPr>
              <a:t>“Physical literacy can be described as the motivation, confidence, physical competence, knowledge and understanding to value and take responsibility for engagement in physical activities for life.”</a:t>
            </a:r>
          </a:p>
          <a:p>
            <a:pPr algn="ctr" fontAlgn="t"/>
            <a:r>
              <a:rPr lang="en-GB" sz="1800" b="1" i="0" dirty="0">
                <a:solidFill>
                  <a:srgbClr val="31343B"/>
                </a:solidFill>
                <a:effectLst/>
                <a:latin typeface="Calibri" charset="0"/>
                <a:ea typeface="Calibri" charset="0"/>
                <a:cs typeface="Calibri" charset="0"/>
              </a:rPr>
              <a:t>				</a:t>
            </a:r>
          </a:p>
          <a:p>
            <a:pPr algn="ctr" fontAlgn="t"/>
            <a:r>
              <a:rPr lang="en-GB" sz="1800" b="1" dirty="0">
                <a:solidFill>
                  <a:srgbClr val="31343B"/>
                </a:solidFill>
                <a:latin typeface="Calibri" charset="0"/>
                <a:ea typeface="Calibri" charset="0"/>
                <a:cs typeface="Calibri" charset="0"/>
              </a:rPr>
              <a:t>					</a:t>
            </a:r>
            <a:r>
              <a:rPr lang="en-GB" sz="1400" b="1" i="0" dirty="0">
                <a:solidFill>
                  <a:srgbClr val="31343B"/>
                </a:solidFill>
                <a:effectLst/>
                <a:latin typeface="Calibri" charset="0"/>
                <a:ea typeface="Calibri" charset="0"/>
                <a:cs typeface="Calibri" charset="0"/>
              </a:rPr>
              <a:t>(Whitehead, 2016 from IPLA Website)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B785718-FCA5-4A37-AEAD-5DA4526080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782" y="4698746"/>
            <a:ext cx="7278646" cy="1325134"/>
          </a:xfrm>
        </p:spPr>
        <p:txBody>
          <a:bodyPr/>
          <a:lstStyle/>
          <a:p>
            <a:r>
              <a:rPr lang="en-GB" dirty="0"/>
              <a:t>What are the key aspects of physical literacy?</a:t>
            </a:r>
          </a:p>
          <a:p>
            <a:r>
              <a:rPr lang="en-GB" dirty="0"/>
              <a:t>How has PL developed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94CC00-44A4-E736-0A62-053E6CE631C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0115" t="21737" r="13053" b="9692"/>
          <a:stretch/>
        </p:blipFill>
        <p:spPr>
          <a:xfrm>
            <a:off x="7636865" y="611014"/>
            <a:ext cx="4231013" cy="4130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065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09531"/>
          </a:xfrm>
        </p:spPr>
        <p:txBody>
          <a:bodyPr/>
          <a:lstStyle/>
          <a:p>
            <a:r>
              <a:rPr lang="en-GB"/>
              <a:t>Many voices in the Physical Literacy discourse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D3D3990-4A2D-4666-A3DF-788EF89816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98321" y="1451728"/>
            <a:ext cx="3921981" cy="35654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59E729F-6DE6-42C8-9510-3425C3EBCB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2124" y="970856"/>
            <a:ext cx="2941742" cy="29417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FCE3C99-1F64-4867-BF96-FF23CD3F00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825" y="2465934"/>
            <a:ext cx="3176551" cy="227097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49C24FF-DC24-4911-A7DB-5347B4A9AC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0161" y="3912598"/>
            <a:ext cx="2672400" cy="16486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C528B81-D71D-423B-9E09-544F3DF798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52115" y="1122078"/>
            <a:ext cx="2419755" cy="2419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338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085" y="282805"/>
            <a:ext cx="11528981" cy="791852"/>
          </a:xfrm>
        </p:spPr>
        <p:txBody>
          <a:bodyPr/>
          <a:lstStyle/>
          <a:p>
            <a:r>
              <a:rPr lang="en-GB"/>
              <a:t>Core domains of Physical Literacy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0106781-B2CC-41FB-896F-32E7A51993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0" y="863961"/>
            <a:ext cx="3311228" cy="329180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DC4AB51-3F96-4187-A930-A4C30B090096}"/>
              </a:ext>
            </a:extLst>
          </p:cNvPr>
          <p:cNvSpPr txBox="1"/>
          <p:nvPr/>
        </p:nvSpPr>
        <p:spPr>
          <a:xfrm>
            <a:off x="8349162" y="4367592"/>
            <a:ext cx="273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(Robinson &amp; Randall, 2016)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E6939AB-D557-48ED-ABBF-F3A573B210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355" y="1399937"/>
            <a:ext cx="3392895" cy="3519902"/>
          </a:xfrm>
          <a:prstGeom prst="rect">
            <a:avLst/>
          </a:prstGeom>
        </p:spPr>
      </p:pic>
      <p:sp>
        <p:nvSpPr>
          <p:cNvPr id="16" name="TextBox 4">
            <a:extLst>
              <a:ext uri="{FF2B5EF4-FFF2-40B4-BE49-F238E27FC236}">
                <a16:creationId xmlns:a16="http://schemas.microsoft.com/office/drawing/2014/main" id="{6D5C64C5-B585-4DAB-95F5-9FAC8719E8B8}"/>
              </a:ext>
            </a:extLst>
          </p:cNvPr>
          <p:cNvSpPr txBox="1"/>
          <p:nvPr/>
        </p:nvSpPr>
        <p:spPr>
          <a:xfrm>
            <a:off x="11409" y="5039061"/>
            <a:ext cx="5568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(Healthy Active Living and Obesity Research Group, 2016)</a:t>
            </a:r>
          </a:p>
        </p:txBody>
      </p:sp>
      <p:pic>
        <p:nvPicPr>
          <p:cNvPr id="1026" name="Picture 2" descr="Physical Literacy | Australian Sports Commission">
            <a:extLst>
              <a:ext uri="{FF2B5EF4-FFF2-40B4-BE49-F238E27FC236}">
                <a16:creationId xmlns:a16="http://schemas.microsoft.com/office/drawing/2014/main" id="{FC43E65C-456F-CBDC-6DB4-A925F898DE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435" y="1193879"/>
            <a:ext cx="3163541" cy="3163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63DA868-F9F4-5C43-8ECE-B178F6FFF42F}"/>
              </a:ext>
            </a:extLst>
          </p:cNvPr>
          <p:cNvSpPr txBox="1"/>
          <p:nvPr/>
        </p:nvSpPr>
        <p:spPr>
          <a:xfrm>
            <a:off x="4589587" y="4367592"/>
            <a:ext cx="2285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(Sport Australia, 2019)</a:t>
            </a:r>
          </a:p>
        </p:txBody>
      </p:sp>
    </p:spTree>
    <p:extLst>
      <p:ext uri="{BB962C8B-B14F-4D97-AF65-F5344CB8AC3E}">
        <p14:creationId xmlns:p14="http://schemas.microsoft.com/office/powerpoint/2010/main" val="2017133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D867B-CAF3-4318-B47B-9A9AD4A41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/>
              <a:t>Although listed as key areas, Whitehead (2010) considers these holistic and interacting/ interdependent.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B7EDA-73DE-4F07-AD67-9F4DEE17A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3076" y="1835052"/>
            <a:ext cx="7956222" cy="540503"/>
          </a:xfrm>
        </p:spPr>
        <p:txBody>
          <a:bodyPr/>
          <a:lstStyle/>
          <a:p>
            <a:r>
              <a:rPr lang="en-GB"/>
              <a:t>Using underpinning philosophies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BF69189-974C-49D7-9AC1-B96A24C84D33}"/>
              </a:ext>
            </a:extLst>
          </p:cNvPr>
          <p:cNvSpPr/>
          <p:nvPr/>
        </p:nvSpPr>
        <p:spPr>
          <a:xfrm>
            <a:off x="6551628" y="1668658"/>
            <a:ext cx="1979629" cy="835696"/>
          </a:xfrm>
          <a:prstGeom prst="rect">
            <a:avLst/>
          </a:prstGeom>
          <a:solidFill>
            <a:srgbClr val="FFFF00">
              <a:alpha val="40000"/>
            </a:srgbClr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D8635A-605F-46F3-8398-8C1EC9854CB3}"/>
              </a:ext>
            </a:extLst>
          </p:cNvPr>
          <p:cNvSpPr txBox="1"/>
          <p:nvPr/>
        </p:nvSpPr>
        <p:spPr>
          <a:xfrm>
            <a:off x="9078011" y="1440175"/>
            <a:ext cx="27054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What do we mean by philosophy/</a:t>
            </a:r>
            <a:r>
              <a:rPr lang="en-GB" err="1"/>
              <a:t>ies</a:t>
            </a:r>
            <a:r>
              <a:rPr lang="en-GB"/>
              <a:t>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D4C4FF1-9532-4E76-81DB-128C09737430}"/>
              </a:ext>
            </a:extLst>
          </p:cNvPr>
          <p:cNvSpPr txBox="1">
            <a:spLocks/>
          </p:cNvSpPr>
          <p:nvPr/>
        </p:nvSpPr>
        <p:spPr>
          <a:xfrm>
            <a:off x="3780148" y="2765738"/>
            <a:ext cx="7956222" cy="37271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Existentialism</a:t>
            </a:r>
          </a:p>
          <a:p>
            <a:pPr lvl="1"/>
            <a:r>
              <a:rPr lang="en-GB"/>
              <a:t>Embodiment, create themselves through interactions wit the world</a:t>
            </a:r>
          </a:p>
          <a:p>
            <a:r>
              <a:rPr lang="en-GB"/>
              <a:t>Phenomenology</a:t>
            </a:r>
          </a:p>
          <a:p>
            <a:pPr lvl="1"/>
            <a:r>
              <a:rPr lang="en-GB"/>
              <a:t>Individual world-view – on prior experiences</a:t>
            </a:r>
          </a:p>
          <a:p>
            <a:r>
              <a:rPr lang="en-GB"/>
              <a:t>Monism</a:t>
            </a:r>
          </a:p>
          <a:p>
            <a:pPr lvl="1"/>
            <a:r>
              <a:rPr lang="en-GB"/>
              <a:t>Argues against mind-body dualism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3EDD7E8-39B8-4E00-8027-1B6290C022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398" t="23489" r="5052" b="26838"/>
          <a:stretch/>
        </p:blipFill>
        <p:spPr>
          <a:xfrm>
            <a:off x="6201301" y="4230047"/>
            <a:ext cx="5535069" cy="23755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96F4908-8DF9-43D7-BE27-0066A5F66C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l="3486" t="18133" r="2592" b="11863"/>
          <a:stretch>
            <a:fillRect/>
          </a:stretch>
        </p:blipFill>
        <p:spPr bwMode="auto">
          <a:xfrm>
            <a:off x="179228" y="2604887"/>
            <a:ext cx="3079287" cy="13298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54814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085" y="282805"/>
            <a:ext cx="11528981" cy="791852"/>
          </a:xfrm>
        </p:spPr>
        <p:txBody>
          <a:bodyPr/>
          <a:lstStyle/>
          <a:p>
            <a:r>
              <a:rPr lang="en-GB"/>
              <a:t>Physical competence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0106781-B2CC-41FB-896F-32E7A51993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5355" y="633934"/>
            <a:ext cx="3939680" cy="391657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DC4AB51-3F96-4187-A930-A4C30B090096}"/>
              </a:ext>
            </a:extLst>
          </p:cNvPr>
          <p:cNvSpPr txBox="1"/>
          <p:nvPr/>
        </p:nvSpPr>
        <p:spPr>
          <a:xfrm>
            <a:off x="6435837" y="4550507"/>
            <a:ext cx="273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(Robinson &amp; Randall, 2016)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62184EE-A444-4A96-99DF-E74B90238AB4}"/>
              </a:ext>
            </a:extLst>
          </p:cNvPr>
          <p:cNvSpPr/>
          <p:nvPr/>
        </p:nvSpPr>
        <p:spPr>
          <a:xfrm>
            <a:off x="7577090" y="2185480"/>
            <a:ext cx="2788171" cy="2549693"/>
          </a:xfrm>
          <a:prstGeom prst="ellipse">
            <a:avLst/>
          </a:prstGeom>
          <a:solidFill>
            <a:srgbClr val="FFFF00">
              <a:alpha val="6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385EA6-E914-438A-A06F-7E75269239B4}"/>
              </a:ext>
            </a:extLst>
          </p:cNvPr>
          <p:cNvSpPr txBox="1"/>
          <p:nvPr/>
        </p:nvSpPr>
        <p:spPr>
          <a:xfrm>
            <a:off x="311085" y="1263192"/>
            <a:ext cx="60237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Fundamental movement skills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B139D0-344F-4FC7-AB58-B0FA987BC7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4407" t="12853" r="13158" b="28213"/>
          <a:stretch/>
        </p:blipFill>
        <p:spPr>
          <a:xfrm>
            <a:off x="1006546" y="1748918"/>
            <a:ext cx="4632803" cy="3422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8784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085" y="282805"/>
            <a:ext cx="11528981" cy="791852"/>
          </a:xfrm>
        </p:spPr>
        <p:txBody>
          <a:bodyPr/>
          <a:lstStyle/>
          <a:p>
            <a:r>
              <a:rPr lang="en-GB"/>
              <a:t>Physical competence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DC4AB51-3F96-4187-A930-A4C30B090096}"/>
              </a:ext>
            </a:extLst>
          </p:cNvPr>
          <p:cNvSpPr txBox="1"/>
          <p:nvPr/>
        </p:nvSpPr>
        <p:spPr>
          <a:xfrm>
            <a:off x="6435837" y="4550507"/>
            <a:ext cx="273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(Robinson &amp; Randall, 2016)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385EA6-E914-438A-A06F-7E75269239B4}"/>
              </a:ext>
            </a:extLst>
          </p:cNvPr>
          <p:cNvSpPr txBox="1"/>
          <p:nvPr/>
        </p:nvSpPr>
        <p:spPr>
          <a:xfrm>
            <a:off x="311085" y="1263192"/>
            <a:ext cx="60237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Foundational Movements</a:t>
            </a:r>
          </a:p>
        </p:txBody>
      </p:sp>
      <p:pic>
        <p:nvPicPr>
          <p:cNvPr id="9" name="table">
            <a:extLst>
              <a:ext uri="{FF2B5EF4-FFF2-40B4-BE49-F238E27FC236}">
                <a16:creationId xmlns:a16="http://schemas.microsoft.com/office/drawing/2014/main" id="{2FD47FF4-B368-4F99-B31B-94EDB01DF8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7671"/>
          <a:stretch/>
        </p:blipFill>
        <p:spPr>
          <a:xfrm>
            <a:off x="6515427" y="485319"/>
            <a:ext cx="5365488" cy="5133218"/>
          </a:xfrm>
          <a:prstGeom prst="rect">
            <a:avLst/>
          </a:prstGeom>
        </p:spPr>
      </p:pic>
      <p:pic>
        <p:nvPicPr>
          <p:cNvPr id="10" name="Picture 9" descr="Screen Clipping">
            <a:extLst>
              <a:ext uri="{FF2B5EF4-FFF2-40B4-BE49-F238E27FC236}">
                <a16:creationId xmlns:a16="http://schemas.microsoft.com/office/drawing/2014/main" id="{2B44E46E-B57E-4255-999E-684D93D1AA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073" y="1724857"/>
            <a:ext cx="6137739" cy="3940102"/>
          </a:xfrm>
          <a:prstGeom prst="rect">
            <a:avLst/>
          </a:prstGeom>
        </p:spPr>
      </p:pic>
      <p:sp>
        <p:nvSpPr>
          <p:cNvPr id="11" name="TextBox 4">
            <a:extLst>
              <a:ext uri="{FF2B5EF4-FFF2-40B4-BE49-F238E27FC236}">
                <a16:creationId xmlns:a16="http://schemas.microsoft.com/office/drawing/2014/main" id="{72F38719-6A25-429E-9A80-B9BA61E00FD3}"/>
              </a:ext>
            </a:extLst>
          </p:cNvPr>
          <p:cNvSpPr txBox="1"/>
          <p:nvPr/>
        </p:nvSpPr>
        <p:spPr>
          <a:xfrm>
            <a:off x="8412635" y="115987"/>
            <a:ext cx="4793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(</a:t>
            </a:r>
            <a:r>
              <a:rPr lang="en-GB" err="1"/>
              <a:t>Tompsett</a:t>
            </a:r>
            <a:r>
              <a:rPr lang="en-GB"/>
              <a:t>, Burkett &amp; McKean, 2014)</a:t>
            </a:r>
          </a:p>
        </p:txBody>
      </p:sp>
    </p:spTree>
    <p:extLst>
      <p:ext uri="{BB962C8B-B14F-4D97-AF65-F5344CB8AC3E}">
        <p14:creationId xmlns:p14="http://schemas.microsoft.com/office/powerpoint/2010/main" val="9945170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085" y="282805"/>
            <a:ext cx="11528981" cy="791852"/>
          </a:xfrm>
        </p:spPr>
        <p:txBody>
          <a:bodyPr/>
          <a:lstStyle/>
          <a:p>
            <a:r>
              <a:rPr lang="en-GB"/>
              <a:t>Physical competence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DC4AB51-3F96-4187-A930-A4C30B090096}"/>
              </a:ext>
            </a:extLst>
          </p:cNvPr>
          <p:cNvSpPr txBox="1"/>
          <p:nvPr/>
        </p:nvSpPr>
        <p:spPr>
          <a:xfrm>
            <a:off x="6435837" y="4550507"/>
            <a:ext cx="273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(Robinson &amp; Randall, 2016)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385EA6-E914-438A-A06F-7E75269239B4}"/>
              </a:ext>
            </a:extLst>
          </p:cNvPr>
          <p:cNvSpPr txBox="1"/>
          <p:nvPr/>
        </p:nvSpPr>
        <p:spPr>
          <a:xfrm>
            <a:off x="311085" y="1263192"/>
            <a:ext cx="60237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Mountain of motor development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86703A-F236-4780-BFC5-4134903B22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2578" y="1251062"/>
            <a:ext cx="6664325" cy="430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 Box 24">
            <a:extLst>
              <a:ext uri="{FF2B5EF4-FFF2-40B4-BE49-F238E27FC236}">
                <a16:creationId xmlns:a16="http://schemas.microsoft.com/office/drawing/2014/main" id="{88DEA086-8DDB-4BE6-B206-1B2D132909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08457" y="5270780"/>
            <a:ext cx="24063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sz="1800">
                <a:latin typeface="+mn-lt"/>
              </a:rPr>
              <a:t>Clark &amp; Metcalfe (2002)</a:t>
            </a:r>
          </a:p>
        </p:txBody>
      </p:sp>
      <p:sp>
        <p:nvSpPr>
          <p:cNvPr id="13" name="AutoShape 25">
            <a:extLst>
              <a:ext uri="{FF2B5EF4-FFF2-40B4-BE49-F238E27FC236}">
                <a16:creationId xmlns:a16="http://schemas.microsoft.com/office/drawing/2014/main" id="{EAA69885-09E2-46E4-80C6-982845B960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02910" y="4353887"/>
            <a:ext cx="1600200" cy="609600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42771337 h 21600"/>
              <a:gd name="T4" fmla="*/ 2147483647 w 21600"/>
              <a:gd name="T5" fmla="*/ 485542646 h 21600"/>
              <a:gd name="T6" fmla="*/ 2147483647 w 21600"/>
              <a:gd name="T7" fmla="*/ 24277133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en-US" sz="1600">
                <a:latin typeface="Calibri" charset="0"/>
                <a:ea typeface="Calibri" charset="0"/>
                <a:cs typeface="Calibri" charset="0"/>
              </a:rPr>
              <a:t>FMS</a:t>
            </a:r>
          </a:p>
        </p:txBody>
      </p:sp>
      <p:sp>
        <p:nvSpPr>
          <p:cNvPr id="15" name="AutoShape 26">
            <a:extLst>
              <a:ext uri="{FF2B5EF4-FFF2-40B4-BE49-F238E27FC236}">
                <a16:creationId xmlns:a16="http://schemas.microsoft.com/office/drawing/2014/main" id="{59D70F03-21A5-4A12-B48E-DE9B279DA9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26855" y="3405300"/>
            <a:ext cx="3276600" cy="609600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42771337 h 21600"/>
              <a:gd name="T4" fmla="*/ 2147483647 w 21600"/>
              <a:gd name="T5" fmla="*/ 485542646 h 21600"/>
              <a:gd name="T6" fmla="*/ 2147483647 w 21600"/>
              <a:gd name="T7" fmla="*/ 24277133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en-US" sz="1600">
                <a:latin typeface="Calibri" charset="0"/>
                <a:ea typeface="Calibri" charset="0"/>
                <a:cs typeface="Calibri" charset="0"/>
              </a:rPr>
              <a:t>Context Specific Sports </a:t>
            </a:r>
          </a:p>
        </p:txBody>
      </p:sp>
      <p:sp>
        <p:nvSpPr>
          <p:cNvPr id="18" name="AutoShape 29">
            <a:extLst>
              <a:ext uri="{FF2B5EF4-FFF2-40B4-BE49-F238E27FC236}">
                <a16:creationId xmlns:a16="http://schemas.microsoft.com/office/drawing/2014/main" id="{0C5CA866-C970-470B-952B-D3CAE222D6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96512" y="2527897"/>
            <a:ext cx="3276600" cy="609600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42771337 h 21600"/>
              <a:gd name="T4" fmla="*/ 2147483647 w 21600"/>
              <a:gd name="T5" fmla="*/ 485542646 h 21600"/>
              <a:gd name="T6" fmla="*/ 2147483647 w 21600"/>
              <a:gd name="T7" fmla="*/ 24277133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en-US" sz="1600">
                <a:latin typeface="Calibri" charset="0"/>
                <a:ea typeface="Calibri" charset="0"/>
                <a:cs typeface="Calibri" charset="0"/>
              </a:rPr>
              <a:t>Skillful in Sports/PA </a:t>
            </a:r>
          </a:p>
        </p:txBody>
      </p:sp>
      <p:sp>
        <p:nvSpPr>
          <p:cNvPr id="19" name="TextBox 35">
            <a:extLst>
              <a:ext uri="{FF2B5EF4-FFF2-40B4-BE49-F238E27FC236}">
                <a16:creationId xmlns:a16="http://schemas.microsoft.com/office/drawing/2014/main" id="{559FD4C0-3D12-4955-8E5B-1541217F59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6148" y="4412007"/>
            <a:ext cx="534303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sz="2000">
                <a:latin typeface="+mn-lt"/>
              </a:rPr>
              <a:t>FMS  are the “base camp” to the mountain of motor development. Each child needs to develop MC to travel up the mountain to skillfulness. </a:t>
            </a:r>
          </a:p>
        </p:txBody>
      </p:sp>
    </p:spTree>
    <p:extLst>
      <p:ext uri="{BB962C8B-B14F-4D97-AF65-F5344CB8AC3E}">
        <p14:creationId xmlns:p14="http://schemas.microsoft.com/office/powerpoint/2010/main" val="23613482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00106781-B2CC-41FB-896F-32E7A51993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0" y="863961"/>
            <a:ext cx="3311228" cy="329180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DC4AB51-3F96-4187-A930-A4C30B090096}"/>
              </a:ext>
            </a:extLst>
          </p:cNvPr>
          <p:cNvSpPr txBox="1"/>
          <p:nvPr/>
        </p:nvSpPr>
        <p:spPr>
          <a:xfrm>
            <a:off x="8349162" y="4367592"/>
            <a:ext cx="273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(Robinson &amp; Randall, 2016)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E6939AB-D557-48ED-ABBF-F3A573B210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355" y="1399937"/>
            <a:ext cx="3392895" cy="3519902"/>
          </a:xfrm>
          <a:prstGeom prst="rect">
            <a:avLst/>
          </a:prstGeom>
        </p:spPr>
      </p:pic>
      <p:sp>
        <p:nvSpPr>
          <p:cNvPr id="16" name="TextBox 4">
            <a:extLst>
              <a:ext uri="{FF2B5EF4-FFF2-40B4-BE49-F238E27FC236}">
                <a16:creationId xmlns:a16="http://schemas.microsoft.com/office/drawing/2014/main" id="{6D5C64C5-B585-4DAB-95F5-9FAC8719E8B8}"/>
              </a:ext>
            </a:extLst>
          </p:cNvPr>
          <p:cNvSpPr txBox="1"/>
          <p:nvPr/>
        </p:nvSpPr>
        <p:spPr>
          <a:xfrm>
            <a:off x="11409" y="5039061"/>
            <a:ext cx="5568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(Healthy Active Living and Obesity Research Group, 2016)</a:t>
            </a:r>
          </a:p>
        </p:txBody>
      </p:sp>
      <p:pic>
        <p:nvPicPr>
          <p:cNvPr id="1026" name="Picture 2" descr="Physical Literacy | Australian Sports Commission">
            <a:extLst>
              <a:ext uri="{FF2B5EF4-FFF2-40B4-BE49-F238E27FC236}">
                <a16:creationId xmlns:a16="http://schemas.microsoft.com/office/drawing/2014/main" id="{FC43E65C-456F-CBDC-6DB4-A925F898DE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435" y="1193879"/>
            <a:ext cx="3163541" cy="3163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63DA868-F9F4-5C43-8ECE-B178F6FFF42F}"/>
              </a:ext>
            </a:extLst>
          </p:cNvPr>
          <p:cNvSpPr txBox="1"/>
          <p:nvPr/>
        </p:nvSpPr>
        <p:spPr>
          <a:xfrm>
            <a:off x="4589587" y="4367592"/>
            <a:ext cx="2285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(Sport Australia, 2019)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79EB397-FB98-FA01-FCAD-CC86D64139D6}"/>
              </a:ext>
            </a:extLst>
          </p:cNvPr>
          <p:cNvSpPr txBox="1">
            <a:spLocks/>
          </p:cNvSpPr>
          <p:nvPr/>
        </p:nvSpPr>
        <p:spPr>
          <a:xfrm>
            <a:off x="311085" y="282805"/>
            <a:ext cx="9301641" cy="13769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/>
              <a:t>PL is more than just physical competence (remember the mind-body dualism)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8A72AFFA-CF70-AB97-AA02-C15548F71F30}"/>
              </a:ext>
            </a:extLst>
          </p:cNvPr>
          <p:cNvSpPr/>
          <p:nvPr/>
        </p:nvSpPr>
        <p:spPr>
          <a:xfrm>
            <a:off x="5560990" y="1515762"/>
            <a:ext cx="2788171" cy="2549693"/>
          </a:xfrm>
          <a:prstGeom prst="ellipse">
            <a:avLst/>
          </a:prstGeom>
          <a:solidFill>
            <a:srgbClr val="FFFF00">
              <a:alpha val="6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6890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15EB9-BE48-315F-E891-F25228531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8" name="Picture 4" descr="Continuum of Motivation">
            <a:extLst>
              <a:ext uri="{FF2B5EF4-FFF2-40B4-BE49-F238E27FC236}">
                <a16:creationId xmlns:a16="http://schemas.microsoft.com/office/drawing/2014/main" id="{333D175B-40FD-FAA9-13D4-6AE411C388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02490"/>
            <a:ext cx="6358467" cy="357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ow I Used Self-Determination Theory to Get Motivated | by Jessica Mathis |  DataDrivenInvestor">
            <a:extLst>
              <a:ext uri="{FF2B5EF4-FFF2-40B4-BE49-F238E27FC236}">
                <a16:creationId xmlns:a16="http://schemas.microsoft.com/office/drawing/2014/main" id="{D29105F9-7702-9275-11E5-23E612D492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8250" y="571070"/>
            <a:ext cx="7143750" cy="475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20085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280" y="478311"/>
            <a:ext cx="7141762" cy="121986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What does physical literacy look like through the life course?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516BDE-4226-5489-243A-4B63A0249204}"/>
              </a:ext>
            </a:extLst>
          </p:cNvPr>
          <p:cNvSpPr txBox="1"/>
          <p:nvPr/>
        </p:nvSpPr>
        <p:spPr>
          <a:xfrm>
            <a:off x="1669632" y="2090172"/>
            <a:ext cx="430305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800" dirty="0"/>
              <a:t>Early years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Primary School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Secondary School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Young adults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Adults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Old age</a:t>
            </a:r>
          </a:p>
        </p:txBody>
      </p:sp>
      <p:pic>
        <p:nvPicPr>
          <p:cNvPr id="4" name="Picture 2" descr="Physical Literacy | Australian Sports Commission">
            <a:extLst>
              <a:ext uri="{FF2B5EF4-FFF2-40B4-BE49-F238E27FC236}">
                <a16:creationId xmlns:a16="http://schemas.microsoft.com/office/drawing/2014/main" id="{689D124B-1510-C940-DD84-8C7081D2BA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8635" y="1301455"/>
            <a:ext cx="3163541" cy="3163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55486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1348" y="1976697"/>
            <a:ext cx="8709303" cy="161186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Why is physical literacy an important concept for physical education?</a:t>
            </a:r>
          </a:p>
        </p:txBody>
      </p:sp>
    </p:spTree>
    <p:extLst>
      <p:ext uri="{BB962C8B-B14F-4D97-AF65-F5344CB8AC3E}">
        <p14:creationId xmlns:p14="http://schemas.microsoft.com/office/powerpoint/2010/main" val="4835424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00106781-B2CC-41FB-896F-32E7A51993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0" y="863961"/>
            <a:ext cx="3311228" cy="329180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DC4AB51-3F96-4187-A930-A4C30B090096}"/>
              </a:ext>
            </a:extLst>
          </p:cNvPr>
          <p:cNvSpPr txBox="1"/>
          <p:nvPr/>
        </p:nvSpPr>
        <p:spPr>
          <a:xfrm>
            <a:off x="8349162" y="4367592"/>
            <a:ext cx="273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(Robinson &amp; Randall, 2016)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E6939AB-D557-48ED-ABBF-F3A573B210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355" y="1399937"/>
            <a:ext cx="3392895" cy="3519902"/>
          </a:xfrm>
          <a:prstGeom prst="rect">
            <a:avLst/>
          </a:prstGeom>
        </p:spPr>
      </p:pic>
      <p:sp>
        <p:nvSpPr>
          <p:cNvPr id="16" name="TextBox 4">
            <a:extLst>
              <a:ext uri="{FF2B5EF4-FFF2-40B4-BE49-F238E27FC236}">
                <a16:creationId xmlns:a16="http://schemas.microsoft.com/office/drawing/2014/main" id="{6D5C64C5-B585-4DAB-95F5-9FAC8719E8B8}"/>
              </a:ext>
            </a:extLst>
          </p:cNvPr>
          <p:cNvSpPr txBox="1"/>
          <p:nvPr/>
        </p:nvSpPr>
        <p:spPr>
          <a:xfrm>
            <a:off x="11409" y="5039061"/>
            <a:ext cx="5568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(Healthy Active Living and Obesity Research Group, 2016)</a:t>
            </a:r>
          </a:p>
        </p:txBody>
      </p:sp>
      <p:pic>
        <p:nvPicPr>
          <p:cNvPr id="1026" name="Picture 2" descr="Physical Literacy | Australian Sports Commission">
            <a:extLst>
              <a:ext uri="{FF2B5EF4-FFF2-40B4-BE49-F238E27FC236}">
                <a16:creationId xmlns:a16="http://schemas.microsoft.com/office/drawing/2014/main" id="{FC43E65C-456F-CBDC-6DB4-A925F898DE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435" y="1193879"/>
            <a:ext cx="3163541" cy="3163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63DA868-F9F4-5C43-8ECE-B178F6FFF42F}"/>
              </a:ext>
            </a:extLst>
          </p:cNvPr>
          <p:cNvSpPr txBox="1"/>
          <p:nvPr/>
        </p:nvSpPr>
        <p:spPr>
          <a:xfrm>
            <a:off x="4589587" y="4367592"/>
            <a:ext cx="2285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(Sport Australia, 2019)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79EB397-FB98-FA01-FCAD-CC86D64139D6}"/>
              </a:ext>
            </a:extLst>
          </p:cNvPr>
          <p:cNvSpPr txBox="1">
            <a:spLocks/>
          </p:cNvSpPr>
          <p:nvPr/>
        </p:nvSpPr>
        <p:spPr>
          <a:xfrm>
            <a:off x="311085" y="282805"/>
            <a:ext cx="9301641" cy="13769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/>
              <a:t>PL is more than just physical competence (remember the mind-body dualism)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8A72AFFA-CF70-AB97-AA02-C15548F71F30}"/>
              </a:ext>
            </a:extLst>
          </p:cNvPr>
          <p:cNvSpPr/>
          <p:nvPr/>
        </p:nvSpPr>
        <p:spPr>
          <a:xfrm>
            <a:off x="4513693" y="2775649"/>
            <a:ext cx="2788171" cy="2549693"/>
          </a:xfrm>
          <a:prstGeom prst="ellipse">
            <a:avLst/>
          </a:prstGeom>
          <a:solidFill>
            <a:srgbClr val="FFFF00">
              <a:alpha val="6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44643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553</Words>
  <Application>Microsoft Office PowerPoint</Application>
  <PresentationFormat>Widescreen</PresentationFormat>
  <Paragraphs>69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17</vt:i4>
      </vt:variant>
    </vt:vector>
  </HeadingPairs>
  <TitlesOfParts>
    <vt:vector size="40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Citations</vt:lpstr>
      <vt:lpstr>What did you think of the reading? </vt:lpstr>
      <vt:lpstr>Why is physical activity important throughout life?</vt:lpstr>
      <vt:lpstr>Physical literacy</vt:lpstr>
      <vt:lpstr>Many voices in the Physical Literacy discourse</vt:lpstr>
      <vt:lpstr>Core domains of Physical Literacy</vt:lpstr>
      <vt:lpstr>Although listed as key areas, Whitehead (2010) considers these holistic and interacting/ interdependent.</vt:lpstr>
      <vt:lpstr>Physical competence</vt:lpstr>
      <vt:lpstr>Physical competence</vt:lpstr>
      <vt:lpstr>Physical competence</vt:lpstr>
      <vt:lpstr>PowerPoint Presentation</vt:lpstr>
      <vt:lpstr>PowerPoint Presentation</vt:lpstr>
      <vt:lpstr>What does physical literacy look like through the life course?</vt:lpstr>
      <vt:lpstr>Why is physical literacy an important concept for physical education?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3</cp:revision>
  <cp:lastPrinted>2021-10-11T11:54:33Z</cp:lastPrinted>
  <dcterms:created xsi:type="dcterms:W3CDTF">2021-03-09T15:35:42Z</dcterms:created>
  <dcterms:modified xsi:type="dcterms:W3CDTF">2024-10-22T09:04:51Z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