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13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925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876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663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9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25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67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58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004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374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1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7411F-F064-4130-BB6F-5CC3142570CE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46C32-83C4-4A60-BF66-59D94E717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4176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9AB74-E150-4AE2-A682-675B5CF85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34911"/>
          </a:xfrm>
        </p:spPr>
        <p:txBody>
          <a:bodyPr>
            <a:normAutofit fontScale="90000"/>
          </a:bodyPr>
          <a:lstStyle/>
          <a:p>
            <a:r>
              <a:rPr lang="en-GB" dirty="0"/>
              <a:t>Accounting for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EAE78-64F3-4707-98BA-BD0A5FFD8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043953"/>
            <a:ext cx="6224864" cy="79755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https://www.cleveraccounting.com/wp-content/uploads/2016/04/bigstock-Accounting-42944983.jpg">
            <a:extLst>
              <a:ext uri="{FF2B5EF4-FFF2-40B4-BE49-F238E27FC236}">
                <a16:creationId xmlns:a16="http://schemas.microsoft.com/office/drawing/2014/main" id="{A8FD30D7-0E41-4D8C-AFB8-4CFDF7E4D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273" y="2503503"/>
            <a:ext cx="9435483" cy="394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217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42C1B-3AD2-463F-AE07-79C5F6226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Accounting for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D09A9-D6AB-4411-8A30-6FE4C8EED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sz="4000" dirty="0"/>
              <a:t>Why is accounting an important tool for businesses when making business decisions?</a:t>
            </a:r>
          </a:p>
        </p:txBody>
      </p:sp>
    </p:spTree>
    <p:extLst>
      <p:ext uri="{BB962C8B-B14F-4D97-AF65-F5344CB8AC3E}">
        <p14:creationId xmlns:p14="http://schemas.microsoft.com/office/powerpoint/2010/main" val="3499423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A612-9880-4344-8A2B-CC904AB75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Account Data in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76803-25E6-4C02-80EF-15E5E1585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Balance Sheet</a:t>
            </a:r>
          </a:p>
          <a:p>
            <a:r>
              <a:rPr lang="en-GB" dirty="0"/>
              <a:t>Income statement </a:t>
            </a:r>
          </a:p>
          <a:p>
            <a:r>
              <a:rPr lang="en-GB" dirty="0"/>
              <a:t>Cashflow statement</a:t>
            </a:r>
          </a:p>
        </p:txBody>
      </p:sp>
    </p:spTree>
    <p:extLst>
      <p:ext uri="{BB962C8B-B14F-4D97-AF65-F5344CB8AC3E}">
        <p14:creationId xmlns:p14="http://schemas.microsoft.com/office/powerpoint/2010/main" val="1975494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82D76-7EC4-4B43-9658-5AD7E1656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financial accounting helps decision-making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D6655-DF30-4E29-A34C-33CB41DAE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9517"/>
            <a:ext cx="10515600" cy="4037445"/>
          </a:xfrm>
        </p:spPr>
        <p:txBody>
          <a:bodyPr/>
          <a:lstStyle/>
          <a:p>
            <a:pPr lvl="0"/>
            <a:r>
              <a:rPr lang="en-GB" dirty="0"/>
              <a:t>It provides investors with a baseline of analysis for financial health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It helps creditors assess the solvency, and liquidity of the businesses.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Managerial accounting, it helps businesses make decisions about how to allocate scarce resources.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4442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14951-25F4-4C05-90B3-415F07D14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Corporate Governance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30E8B-8B88-40F2-9CC4-CC063A568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Good decision making encourage effective Corporate Governance practice.</a:t>
            </a:r>
          </a:p>
        </p:txBody>
      </p:sp>
    </p:spTree>
    <p:extLst>
      <p:ext uri="{BB962C8B-B14F-4D97-AF65-F5344CB8AC3E}">
        <p14:creationId xmlns:p14="http://schemas.microsoft.com/office/powerpoint/2010/main" val="344786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</TotalTime>
  <Words>89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Accounting for Decision Making</vt:lpstr>
      <vt:lpstr>         Accounting for Decision Making</vt:lpstr>
      <vt:lpstr>Account Data in Decision making</vt:lpstr>
      <vt:lpstr>How financial accounting helps decision-making</vt:lpstr>
      <vt:lpstr>Corporate Governance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Accounting for Decision Making</dc:title>
  <dc:creator>Dale Clarke</dc:creator>
  <cp:lastModifiedBy>Dale Clarke</cp:lastModifiedBy>
  <cp:revision>5</cp:revision>
  <dcterms:created xsi:type="dcterms:W3CDTF">2020-04-21T21:04:16Z</dcterms:created>
  <dcterms:modified xsi:type="dcterms:W3CDTF">2020-04-21T21:52:07Z</dcterms:modified>
</cp:coreProperties>
</file>