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62" r:id="rId4"/>
    <p:sldId id="259" r:id="rId5"/>
    <p:sldId id="264" r:id="rId6"/>
    <p:sldId id="265" r:id="rId7"/>
    <p:sldId id="263" r:id="rId8"/>
    <p:sldId id="267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35" d="100"/>
          <a:sy n="35" d="100"/>
        </p:scale>
        <p:origin x="72" y="4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342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112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5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603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126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066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765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817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262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589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447895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7655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655134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7804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0987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822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1DE114-076E-45AF-9550-B479BF06769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C554AF1-4248-4CAA-9FF8-8B6F4AF89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100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CB376-7C09-4B52-9319-5C095E93D2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7615" y="609600"/>
            <a:ext cx="5007098" cy="22277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dirty="0">
                <a:solidFill>
                  <a:srgbClr val="FFFFFF"/>
                </a:solidFill>
              </a:rPr>
              <a:t>Analysis of my</a:t>
            </a:r>
            <a:br>
              <a:rPr lang="en-US" sz="4000" b="1" dirty="0">
                <a:solidFill>
                  <a:srgbClr val="FFFFFF"/>
                </a:solidFill>
              </a:rPr>
            </a:br>
            <a:r>
              <a:rPr lang="en-US" sz="4000" b="1" dirty="0">
                <a:solidFill>
                  <a:srgbClr val="FFFFFF"/>
                </a:solidFill>
              </a:rPr>
              <a:t>Employability Skills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1F7710-C38E-44E7-8C41-7409C788CE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2477951"/>
            <a:ext cx="3856774" cy="199099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E17C1AA-B5E8-4A32-B0B3-D0A70A4EDE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buFont typeface="Wingdings 3" charset="2"/>
              <a:buChar char=""/>
            </a:pPr>
            <a:r>
              <a:rPr lang="en-US" b="1" dirty="0">
                <a:solidFill>
                  <a:srgbClr val="FFFFFF"/>
                </a:solidFill>
              </a:rPr>
              <a:t>Module: </a:t>
            </a: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Academic and Employability Skills</a:t>
            </a:r>
          </a:p>
          <a:p>
            <a:pPr algn="l">
              <a:buFont typeface="Wingdings 3" charset="2"/>
              <a:buChar char=""/>
            </a:pPr>
            <a:endParaRPr lang="en-US" b="1" dirty="0">
              <a:solidFill>
                <a:srgbClr val="FFFFFF"/>
              </a:solidFill>
            </a:endParaRPr>
          </a:p>
          <a:p>
            <a:pPr algn="l">
              <a:buFont typeface="Wingdings 3" charset="2"/>
              <a:buChar char=""/>
            </a:pPr>
            <a:r>
              <a:rPr lang="en-US" sz="2500" b="1" dirty="0">
                <a:solidFill>
                  <a:srgbClr val="FFFFFF"/>
                </a:solidFill>
              </a:rPr>
              <a:t>Student: </a:t>
            </a:r>
            <a:r>
              <a:rPr lang="en-US" sz="2500" b="1" dirty="0" err="1">
                <a:solidFill>
                  <a:srgbClr val="FFFFFF"/>
                </a:solidFill>
              </a:rPr>
              <a:t>Dimitar</a:t>
            </a:r>
            <a:r>
              <a:rPr lang="en-US" sz="2500" b="1" dirty="0">
                <a:solidFill>
                  <a:srgbClr val="FFFFFF"/>
                </a:solidFill>
              </a:rPr>
              <a:t> </a:t>
            </a:r>
            <a:r>
              <a:rPr lang="en-US" sz="2500" b="1" dirty="0" err="1">
                <a:solidFill>
                  <a:srgbClr val="FFFFFF"/>
                </a:solidFill>
              </a:rPr>
              <a:t>Sokerov</a:t>
            </a:r>
            <a:endParaRPr lang="en-US" sz="2500" b="1" dirty="0">
              <a:solidFill>
                <a:srgbClr val="FFFFFF"/>
              </a:solidFill>
            </a:endParaRPr>
          </a:p>
          <a:p>
            <a:pPr algn="l">
              <a:buFont typeface="Wingdings 3" charset="2"/>
              <a:buChar char=""/>
            </a:pPr>
            <a:r>
              <a:rPr lang="en-US" sz="2000" b="1" dirty="0">
                <a:solidFill>
                  <a:srgbClr val="FFFFFF"/>
                </a:solidFill>
              </a:rPr>
              <a:t>Student ID: 1920793</a:t>
            </a:r>
          </a:p>
          <a:p>
            <a:pPr marL="2159000" algn="l">
              <a:buFont typeface="Wingdings 3" charset="2"/>
              <a:buChar char=""/>
            </a:pPr>
            <a:endParaRPr lang="en-US" sz="2000" b="1" dirty="0">
              <a:solidFill>
                <a:srgbClr val="FFFFFF"/>
              </a:solidFill>
            </a:endParaRPr>
          </a:p>
          <a:p>
            <a:pPr marL="2159000" algn="l">
              <a:buFont typeface="Wingdings 3" charset="2"/>
              <a:buChar char=""/>
            </a:pPr>
            <a:r>
              <a:rPr lang="en-US" b="1" dirty="0">
                <a:solidFill>
                  <a:srgbClr val="FFFFFF"/>
                </a:solidFill>
              </a:rPr>
              <a:t>UWTSD, </a:t>
            </a: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December 2020</a:t>
            </a:r>
          </a:p>
        </p:txBody>
      </p:sp>
    </p:spTree>
    <p:extLst>
      <p:ext uri="{BB962C8B-B14F-4D97-AF65-F5344CB8AC3E}">
        <p14:creationId xmlns:p14="http://schemas.microsoft.com/office/powerpoint/2010/main" val="27823220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FB69F-5D2E-4B70-8D3E-7F4AC460B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 err="1"/>
              <a:t>Dimitar</a:t>
            </a:r>
            <a:r>
              <a:rPr lang="en-US" b="1" dirty="0"/>
              <a:t> </a:t>
            </a:r>
            <a:r>
              <a:rPr lang="en-US" b="1" dirty="0" err="1"/>
              <a:t>Sokerov</a:t>
            </a:r>
            <a:endParaRPr lang="en-US" b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CE2F769-998F-48ED-A40C-75956E43E8AD}"/>
              </a:ext>
            </a:extLst>
          </p:cNvPr>
          <p:cNvSpPr txBox="1">
            <a:spLocks/>
          </p:cNvSpPr>
          <p:nvPr/>
        </p:nvSpPr>
        <p:spPr>
          <a:xfrm>
            <a:off x="5209563" y="2160589"/>
            <a:ext cx="4064439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defTabSz="457200"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Overview:</a:t>
            </a:r>
          </a:p>
          <a:p>
            <a:pPr marL="0" indent="0" defTabSz="457200"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b="1" u="sng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buClr>
                <a:schemeClr val="accent1"/>
              </a:buClr>
              <a:buSzPct val="80000"/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Personal Skills</a:t>
            </a:r>
          </a:p>
          <a:p>
            <a:pPr defTabSz="457200">
              <a:buClr>
                <a:schemeClr val="accent1"/>
              </a:buClr>
              <a:buSzPct val="80000"/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Knowledge and Personal Experience</a:t>
            </a:r>
          </a:p>
          <a:p>
            <a:pPr defTabSz="457200">
              <a:buClr>
                <a:schemeClr val="accent1"/>
              </a:buClr>
              <a:buSzPct val="80000"/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Qualifications</a:t>
            </a:r>
          </a:p>
          <a:p>
            <a:pPr defTabSz="457200">
              <a:buClr>
                <a:schemeClr val="accent1"/>
              </a:buClr>
              <a:buSzPct val="80000"/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Personal SWOT </a:t>
            </a:r>
          </a:p>
          <a:p>
            <a:pPr defTabSz="457200">
              <a:buClr>
                <a:schemeClr val="accent1"/>
              </a:buClr>
              <a:buSzPct val="80000"/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Goals and Plans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1010DB-560F-423B-AC0E-8297DD81BC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" r="2" b="2"/>
          <a:stretch/>
        </p:blipFill>
        <p:spPr>
          <a:xfrm>
            <a:off x="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55" name="Isosceles Triangle 54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94100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7FB69F-5D2E-4B70-8D3E-7F4AC460B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b="1" dirty="0" err="1"/>
              <a:t>Dimitar</a:t>
            </a:r>
            <a:r>
              <a:rPr lang="en-GB" b="1" dirty="0"/>
              <a:t> </a:t>
            </a:r>
            <a:r>
              <a:rPr lang="en-GB" b="1" dirty="0" err="1"/>
              <a:t>Sokerov</a:t>
            </a:r>
            <a:endParaRPr lang="en-GB" b="1" dirty="0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12336-6357-4CF5-9B59-A903FFB32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u="sng" dirty="0"/>
              <a:t>Personal Skills</a:t>
            </a:r>
          </a:p>
          <a:p>
            <a:pPr marL="0" indent="0">
              <a:buNone/>
            </a:pPr>
            <a:endParaRPr lang="en-GB" b="1" u="sng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Hard Worker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Professionalism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Deadline oriented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Multitasking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Decision maker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Driven by results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b="1" dirty="0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76361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7FB69F-5D2E-4B70-8D3E-7F4AC460B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/>
              <a:t>Dimitar Sokerov</a:t>
            </a:r>
            <a:endParaRPr lang="en-GB" b="1" dirty="0"/>
          </a:p>
        </p:txBody>
      </p:sp>
      <p:sp>
        <p:nvSpPr>
          <p:cNvPr id="31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12336-6357-4CF5-9B59-A903FFB32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89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Knowledge and Personal experience</a:t>
            </a:r>
          </a:p>
          <a:p>
            <a:pPr marL="0" indent="0">
              <a:buNone/>
            </a:pPr>
            <a:endParaRPr lang="en-GB" b="1" u="sng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Diploma from a professional high school from Bulgaria – Building Construction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Rich proven experience in Painting and decorating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Working as a private trader in the UK for more than 3 years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Improving my knowledge and skills every day</a:t>
            </a:r>
          </a:p>
          <a:p>
            <a:pPr marL="0" indent="0">
              <a:buNone/>
            </a:pPr>
            <a:endParaRPr lang="en-GB" b="1" dirty="0"/>
          </a:p>
          <a:p>
            <a:pPr>
              <a:buFont typeface="Wingdings" panose="05000000000000000000" pitchFamily="2" charset="2"/>
              <a:buChar char="ü"/>
            </a:pPr>
            <a:endParaRPr lang="en-GB" b="1" dirty="0"/>
          </a:p>
        </p:txBody>
      </p:sp>
      <p:sp>
        <p:nvSpPr>
          <p:cNvPr id="32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16861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7FB69F-5D2E-4B70-8D3E-7F4AC460B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/>
              <a:t>Dimitar Sokerov</a:t>
            </a:r>
            <a:endParaRPr lang="en-GB" b="1" dirty="0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Isosceles Triangle 26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46" name="Straight Connector 28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30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12336-6357-4CF5-9B59-A903FFB32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500" b="1" u="sng"/>
          </a:p>
          <a:p>
            <a:pPr marL="0" indent="0">
              <a:lnSpc>
                <a:spcPct val="90000"/>
              </a:lnSpc>
              <a:buNone/>
            </a:pPr>
            <a:endParaRPr lang="en-GB" sz="1500" b="1" u="sng"/>
          </a:p>
          <a:p>
            <a:pPr marL="0" indent="0">
              <a:lnSpc>
                <a:spcPct val="90000"/>
              </a:lnSpc>
              <a:buNone/>
            </a:pPr>
            <a:r>
              <a:rPr lang="en-GB" sz="1500" b="1" u="sng"/>
              <a:t>Qualifications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b="1" u="sng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500" b="1"/>
              <a:t>Diploma from a Construction High School in Bulgaria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500" b="1"/>
              <a:t>Ongoing university degree from UWTSD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500" b="1"/>
              <a:t>NVQ level 2 for Painter and Decorator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500" b="1"/>
              <a:t>Driving License, cat B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500" b="1"/>
              <a:t>Certificate for Microsoft office course for beginners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500" b="1"/>
              <a:t>English Language certificate for Level B1</a:t>
            </a:r>
          </a:p>
        </p:txBody>
      </p:sp>
      <p:sp>
        <p:nvSpPr>
          <p:cNvPr id="48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64805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FB69F-5D2E-4B70-8D3E-7F4AC460B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Dimitar</a:t>
            </a:r>
            <a:r>
              <a:rPr lang="en-GB" b="1" dirty="0"/>
              <a:t> </a:t>
            </a:r>
            <a:r>
              <a:rPr lang="en-GB" b="1" dirty="0" err="1"/>
              <a:t>Sokerov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12336-6357-4CF5-9B59-A903FFB32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2746" y="793899"/>
            <a:ext cx="3564420" cy="525235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Personal SWOT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98EC67-CC1E-4F18-8CF6-5F99859427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8485" y="1851612"/>
            <a:ext cx="5006714" cy="43967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43130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FB69F-5D2E-4B70-8D3E-7F4AC460B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b="1" dirty="0" err="1"/>
              <a:t>Dimitar</a:t>
            </a:r>
            <a:r>
              <a:rPr lang="en-GB" b="1" dirty="0"/>
              <a:t> </a:t>
            </a:r>
            <a:r>
              <a:rPr lang="en-GB" b="1" dirty="0" err="1"/>
              <a:t>Sokerov</a:t>
            </a:r>
            <a:endParaRPr lang="en-GB" b="1" dirty="0"/>
          </a:p>
        </p:txBody>
      </p:sp>
      <p:pic>
        <p:nvPicPr>
          <p:cNvPr id="7" name="Graphic 6" descr="Briefcase">
            <a:extLst>
              <a:ext uri="{FF2B5EF4-FFF2-40B4-BE49-F238E27FC236}">
                <a16:creationId xmlns:a16="http://schemas.microsoft.com/office/drawing/2014/main" id="{C0B8ECA9-1F36-40A6-8AC5-4902CF859B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7474" y="2159331"/>
            <a:ext cx="2915973" cy="291597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12336-6357-4CF5-9B59-A903FFB32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160" y="2160589"/>
            <a:ext cx="5875319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Goals and Plans</a:t>
            </a:r>
          </a:p>
          <a:p>
            <a:pPr marL="0" indent="0">
              <a:buNone/>
            </a:pPr>
            <a:endParaRPr lang="en-GB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To learn how to manage a business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To graduate a Bachelor degree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To apply for a Manager role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To prove I deserve my position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To bring new ideas in the company I work for</a:t>
            </a:r>
          </a:p>
        </p:txBody>
      </p:sp>
    </p:spTree>
    <p:extLst>
      <p:ext uri="{BB962C8B-B14F-4D97-AF65-F5344CB8AC3E}">
        <p14:creationId xmlns:p14="http://schemas.microsoft.com/office/powerpoint/2010/main" val="12199168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CB376-7C09-4B52-9319-5C095E93D2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8914" y="617622"/>
            <a:ext cx="7766936" cy="1646302"/>
          </a:xfrm>
        </p:spPr>
        <p:txBody>
          <a:bodyPr/>
          <a:lstStyle/>
          <a:p>
            <a:r>
              <a:rPr lang="en-GB" b="1" dirty="0"/>
              <a:t>Thank you for watching!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17C1AA-B5E8-4A32-B0B3-D0A70A4EDE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4891" y="3607487"/>
            <a:ext cx="4851816" cy="1973179"/>
          </a:xfrm>
        </p:spPr>
        <p:txBody>
          <a:bodyPr>
            <a:normAutofit/>
          </a:bodyPr>
          <a:lstStyle/>
          <a:p>
            <a:endParaRPr lang="en-GB" b="1" dirty="0"/>
          </a:p>
          <a:p>
            <a:r>
              <a:rPr lang="en-GB" sz="2900" b="1" dirty="0"/>
              <a:t>Student: </a:t>
            </a:r>
            <a:r>
              <a:rPr lang="en-GB" sz="3200" b="1" dirty="0" err="1"/>
              <a:t>Dimitar</a:t>
            </a:r>
            <a:r>
              <a:rPr lang="en-GB" sz="3200" b="1" dirty="0"/>
              <a:t> </a:t>
            </a:r>
            <a:r>
              <a:rPr lang="en-GB" sz="3200" b="1" dirty="0" err="1"/>
              <a:t>Sokerov</a:t>
            </a:r>
            <a:endParaRPr lang="en-GB" sz="2900" b="1" dirty="0"/>
          </a:p>
          <a:p>
            <a:r>
              <a:rPr lang="en-GB" sz="2900" b="1" dirty="0"/>
              <a:t>Student ID: 1920793</a:t>
            </a:r>
          </a:p>
          <a:p>
            <a:r>
              <a:rPr lang="en-GB" b="1" dirty="0"/>
              <a:t>UWTSD, December 2020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1F7710-C38E-44E7-8C41-7409C788CE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8914" y="802720"/>
            <a:ext cx="2471954" cy="12761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4983446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202</Words>
  <Application>Microsoft Office PowerPoint</Application>
  <PresentationFormat>Широк екран</PresentationFormat>
  <Paragraphs>57</Paragraphs>
  <Slides>8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8</vt:i4>
      </vt:variant>
    </vt:vector>
  </HeadingPairs>
  <TitlesOfParts>
    <vt:vector size="9" baseType="lpstr">
      <vt:lpstr>Facet</vt:lpstr>
      <vt:lpstr>Analysis of my Employability Skills</vt:lpstr>
      <vt:lpstr>Dimitar Sokerov</vt:lpstr>
      <vt:lpstr>Dimitar Sokerov</vt:lpstr>
      <vt:lpstr>Dimitar Sokerov</vt:lpstr>
      <vt:lpstr>Dimitar Sokerov</vt:lpstr>
      <vt:lpstr>Dimitar Sokerov</vt:lpstr>
      <vt:lpstr>Dimitar Sokerov</vt:lpstr>
      <vt:lpstr>Thank you for watching!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 my Employability Skills</dc:title>
  <dc:creator>Ilina Dencheva</dc:creator>
  <cp:lastModifiedBy>Dimitar Sokerov</cp:lastModifiedBy>
  <cp:revision>3</cp:revision>
  <dcterms:created xsi:type="dcterms:W3CDTF">2020-11-30T13:56:08Z</dcterms:created>
  <dcterms:modified xsi:type="dcterms:W3CDTF">2020-11-30T21:56:45Z</dcterms:modified>
</cp:coreProperties>
</file>