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16" r:id="rId1"/>
  </p:sldMasterIdLst>
  <p:notesMasterIdLst>
    <p:notesMasterId r:id="rId24"/>
  </p:notesMasterIdLst>
  <p:sldIdLst>
    <p:sldId id="256" r:id="rId2"/>
    <p:sldId id="257" r:id="rId3"/>
    <p:sldId id="258" r:id="rId4"/>
    <p:sldId id="286" r:id="rId5"/>
    <p:sldId id="260" r:id="rId6"/>
    <p:sldId id="268" r:id="rId7"/>
    <p:sldId id="285" r:id="rId8"/>
    <p:sldId id="287" r:id="rId9"/>
    <p:sldId id="270" r:id="rId10"/>
    <p:sldId id="262" r:id="rId11"/>
    <p:sldId id="283" r:id="rId12"/>
    <p:sldId id="284" r:id="rId13"/>
    <p:sldId id="292" r:id="rId14"/>
    <p:sldId id="275" r:id="rId15"/>
    <p:sldId id="273" r:id="rId16"/>
    <p:sldId id="272" r:id="rId17"/>
    <p:sldId id="276" r:id="rId18"/>
    <p:sldId id="264" r:id="rId19"/>
    <p:sldId id="265" r:id="rId20"/>
    <p:sldId id="288" r:id="rId21"/>
    <p:sldId id="290" r:id="rId22"/>
    <p:sldId id="289"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39" d="100"/>
          <a:sy n="39" d="100"/>
        </p:scale>
        <p:origin x="1349" y="25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recy pagtalunan" userId="2fc3bd149e605cfb" providerId="LiveId" clId="{E9F082CD-A97D-4590-8E14-88E8F2D15372}"/>
    <pc:docChg chg="modSld sldOrd">
      <pc:chgData name="precy pagtalunan" userId="2fc3bd149e605cfb" providerId="LiveId" clId="{E9F082CD-A97D-4590-8E14-88E8F2D15372}" dt="2026-03-13T18:02:03.066" v="1"/>
      <pc:docMkLst>
        <pc:docMk/>
      </pc:docMkLst>
      <pc:sldChg chg="ord">
        <pc:chgData name="precy pagtalunan" userId="2fc3bd149e605cfb" providerId="LiveId" clId="{E9F082CD-A97D-4590-8E14-88E8F2D15372}" dt="2026-03-13T18:02:03.066" v="1"/>
        <pc:sldMkLst>
          <pc:docMk/>
          <pc:sldMk cId="3711448553" sldId="258"/>
        </pc:sldMkLst>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 Id="rId6" Type="http://schemas.openxmlformats.org/officeDocument/2006/relationships/image" Target="../media/image8.svg"/><Relationship Id="rId5" Type="http://schemas.openxmlformats.org/officeDocument/2006/relationships/image" Target="../media/image7.svg"/><Relationship Id="rId4" Type="http://schemas.openxmlformats.org/officeDocument/2006/relationships/image" Target="../media/image6.svg"/></Relationships>
</file>

<file path=ppt/diagrams/_rels/data3.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svg"/><Relationship Id="rId1" Type="http://schemas.openxmlformats.org/officeDocument/2006/relationships/image" Target="../media/image9.svg"/><Relationship Id="rId4" Type="http://schemas.openxmlformats.org/officeDocument/2006/relationships/image" Target="../media/image12.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 Id="rId6" Type="http://schemas.openxmlformats.org/officeDocument/2006/relationships/image" Target="../media/image8.svg"/><Relationship Id="rId5" Type="http://schemas.openxmlformats.org/officeDocument/2006/relationships/image" Target="../media/image7.svg"/><Relationship Id="rId4" Type="http://schemas.openxmlformats.org/officeDocument/2006/relationships/image" Target="../media/image6.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svg"/><Relationship Id="rId1" Type="http://schemas.openxmlformats.org/officeDocument/2006/relationships/image" Target="../media/image9.svg"/><Relationship Id="rId4" Type="http://schemas.openxmlformats.org/officeDocument/2006/relationships/image" Target="../media/image12.svg"/></Relationships>
</file>

<file path=ppt/diagrams/colors1.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20B5203-69EF-48B0-A080-BD60602CF99F}" type="doc">
      <dgm:prSet loTypeId="urn:microsoft.com/office/officeart/2018/5/layout/IconLeaf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FBD585C9-F92B-4F52-B719-1FB317361C20}">
      <dgm:prSet/>
      <dgm:spPr/>
      <dgm:t>
        <a:bodyPr/>
        <a:lstStyle/>
        <a:p>
          <a:pPr>
            <a:lnSpc>
              <a:spcPct val="100000"/>
            </a:lnSpc>
            <a:defRPr cap="all"/>
          </a:pPr>
          <a:r>
            <a:rPr lang="en-GB"/>
            <a:t>Introduction and Case study context</a:t>
          </a:r>
          <a:endParaRPr lang="en-US"/>
        </a:p>
      </dgm:t>
    </dgm:pt>
    <dgm:pt modelId="{4A6F3921-32E2-40CB-9E5E-B9A878F1C136}" type="parTrans" cxnId="{B0B12633-A9C9-4A76-B40D-38B9B7DE921F}">
      <dgm:prSet/>
      <dgm:spPr/>
      <dgm:t>
        <a:bodyPr/>
        <a:lstStyle/>
        <a:p>
          <a:endParaRPr lang="en-US"/>
        </a:p>
      </dgm:t>
    </dgm:pt>
    <dgm:pt modelId="{773E1720-C7B6-4543-BE9D-C970DF67B995}" type="sibTrans" cxnId="{B0B12633-A9C9-4A76-B40D-38B9B7DE921F}">
      <dgm:prSet/>
      <dgm:spPr/>
      <dgm:t>
        <a:bodyPr/>
        <a:lstStyle/>
        <a:p>
          <a:endParaRPr lang="en-US"/>
        </a:p>
      </dgm:t>
    </dgm:pt>
    <dgm:pt modelId="{77242BC7-32D8-407D-BC5B-102C98398EAC}">
      <dgm:prSet/>
      <dgm:spPr/>
      <dgm:t>
        <a:bodyPr/>
        <a:lstStyle/>
        <a:p>
          <a:pPr>
            <a:lnSpc>
              <a:spcPct val="100000"/>
            </a:lnSpc>
            <a:defRPr cap="all"/>
          </a:pPr>
          <a:r>
            <a:rPr lang="en-GB"/>
            <a:t>Evaluate Productivity tools</a:t>
          </a:r>
          <a:endParaRPr lang="en-US"/>
        </a:p>
      </dgm:t>
    </dgm:pt>
    <dgm:pt modelId="{04C93E9A-CA98-44FA-BC96-1C6127F6579B}" type="parTrans" cxnId="{409DD634-E226-4DFD-BE96-F7645C9A512C}">
      <dgm:prSet/>
      <dgm:spPr/>
      <dgm:t>
        <a:bodyPr/>
        <a:lstStyle/>
        <a:p>
          <a:endParaRPr lang="en-US"/>
        </a:p>
      </dgm:t>
    </dgm:pt>
    <dgm:pt modelId="{35AAF361-FBC0-480F-A082-1BA79585331F}" type="sibTrans" cxnId="{409DD634-E226-4DFD-BE96-F7645C9A512C}">
      <dgm:prSet/>
      <dgm:spPr/>
      <dgm:t>
        <a:bodyPr/>
        <a:lstStyle/>
        <a:p>
          <a:endParaRPr lang="en-US"/>
        </a:p>
      </dgm:t>
    </dgm:pt>
    <dgm:pt modelId="{3B41E3EF-3045-4791-B890-5C837C508836}">
      <dgm:prSet/>
      <dgm:spPr/>
      <dgm:t>
        <a:bodyPr/>
        <a:lstStyle/>
        <a:p>
          <a:pPr>
            <a:lnSpc>
              <a:spcPct val="100000"/>
            </a:lnSpc>
            <a:defRPr cap="all"/>
          </a:pPr>
          <a:r>
            <a:rPr lang="en-GB"/>
            <a:t>Evaluate Co0mmunication Tools</a:t>
          </a:r>
          <a:endParaRPr lang="en-US"/>
        </a:p>
      </dgm:t>
    </dgm:pt>
    <dgm:pt modelId="{A4EA4F8F-D6EE-4F43-8BBF-A595FE71E204}" type="parTrans" cxnId="{4A421BD6-8EFC-4371-9E32-F736EBAE03E1}">
      <dgm:prSet/>
      <dgm:spPr/>
      <dgm:t>
        <a:bodyPr/>
        <a:lstStyle/>
        <a:p>
          <a:endParaRPr lang="en-US"/>
        </a:p>
      </dgm:t>
    </dgm:pt>
    <dgm:pt modelId="{659EEDA5-00AA-4131-ABCC-4883DCE911F5}" type="sibTrans" cxnId="{4A421BD6-8EFC-4371-9E32-F736EBAE03E1}">
      <dgm:prSet/>
      <dgm:spPr/>
      <dgm:t>
        <a:bodyPr/>
        <a:lstStyle/>
        <a:p>
          <a:endParaRPr lang="en-US"/>
        </a:p>
      </dgm:t>
    </dgm:pt>
    <dgm:pt modelId="{33156B39-1F73-440A-894E-B4841B0AA2DF}">
      <dgm:prSet/>
      <dgm:spPr/>
      <dgm:t>
        <a:bodyPr/>
        <a:lstStyle/>
        <a:p>
          <a:pPr>
            <a:lnSpc>
              <a:spcPct val="100000"/>
            </a:lnSpc>
            <a:defRPr cap="all"/>
          </a:pPr>
          <a:r>
            <a:rPr lang="en-GB"/>
            <a:t>Design digital safety action plan</a:t>
          </a:r>
          <a:endParaRPr lang="en-US"/>
        </a:p>
      </dgm:t>
    </dgm:pt>
    <dgm:pt modelId="{FA98B997-1D5F-4378-8DA3-8A898462DD5D}" type="parTrans" cxnId="{AC14D258-8BFD-4C6A-8D7C-EECEAB12383A}">
      <dgm:prSet/>
      <dgm:spPr/>
      <dgm:t>
        <a:bodyPr/>
        <a:lstStyle/>
        <a:p>
          <a:endParaRPr lang="en-US"/>
        </a:p>
      </dgm:t>
    </dgm:pt>
    <dgm:pt modelId="{E3FAA6DD-B383-41B0-A019-171A1D51401A}" type="sibTrans" cxnId="{AC14D258-8BFD-4C6A-8D7C-EECEAB12383A}">
      <dgm:prSet/>
      <dgm:spPr/>
      <dgm:t>
        <a:bodyPr/>
        <a:lstStyle/>
        <a:p>
          <a:endParaRPr lang="en-US"/>
        </a:p>
      </dgm:t>
    </dgm:pt>
    <dgm:pt modelId="{AB4B0AD5-FAD2-4753-9EFA-EB99E792EAD1}">
      <dgm:prSet/>
      <dgm:spPr/>
      <dgm:t>
        <a:bodyPr/>
        <a:lstStyle/>
        <a:p>
          <a:pPr>
            <a:lnSpc>
              <a:spcPct val="100000"/>
            </a:lnSpc>
            <a:defRPr cap="all"/>
          </a:pPr>
          <a:r>
            <a:rPr lang="en-GB"/>
            <a:t>Conclusion</a:t>
          </a:r>
          <a:endParaRPr lang="en-US"/>
        </a:p>
      </dgm:t>
    </dgm:pt>
    <dgm:pt modelId="{08C62BCE-6CA1-4830-8F19-50394DCF1E21}" type="parTrans" cxnId="{EF728D36-F432-492B-B995-A79DB7511338}">
      <dgm:prSet/>
      <dgm:spPr/>
      <dgm:t>
        <a:bodyPr/>
        <a:lstStyle/>
        <a:p>
          <a:endParaRPr lang="en-US"/>
        </a:p>
      </dgm:t>
    </dgm:pt>
    <dgm:pt modelId="{1C9CE32C-30C8-4970-8D63-AB72702D5413}" type="sibTrans" cxnId="{EF728D36-F432-492B-B995-A79DB7511338}">
      <dgm:prSet/>
      <dgm:spPr/>
      <dgm:t>
        <a:bodyPr/>
        <a:lstStyle/>
        <a:p>
          <a:endParaRPr lang="en-US"/>
        </a:p>
      </dgm:t>
    </dgm:pt>
    <dgm:pt modelId="{36A7C4D0-2358-4059-9960-298529F3C5B4}">
      <dgm:prSet/>
      <dgm:spPr/>
      <dgm:t>
        <a:bodyPr/>
        <a:lstStyle/>
        <a:p>
          <a:pPr>
            <a:lnSpc>
              <a:spcPct val="100000"/>
            </a:lnSpc>
            <a:defRPr cap="all"/>
          </a:pPr>
          <a:r>
            <a:rPr lang="en-GB"/>
            <a:t>References</a:t>
          </a:r>
          <a:endParaRPr lang="en-US"/>
        </a:p>
      </dgm:t>
    </dgm:pt>
    <dgm:pt modelId="{6395FF2F-7A37-4869-9C22-FC457A1F9A2D}" type="parTrans" cxnId="{5754CB0C-7BFE-4BC9-9CF5-3D2006969EEC}">
      <dgm:prSet/>
      <dgm:spPr/>
      <dgm:t>
        <a:bodyPr/>
        <a:lstStyle/>
        <a:p>
          <a:endParaRPr lang="en-US"/>
        </a:p>
      </dgm:t>
    </dgm:pt>
    <dgm:pt modelId="{DF305AC5-47D6-41FB-AC7F-46880A7B0A0D}" type="sibTrans" cxnId="{5754CB0C-7BFE-4BC9-9CF5-3D2006969EEC}">
      <dgm:prSet/>
      <dgm:spPr/>
      <dgm:t>
        <a:bodyPr/>
        <a:lstStyle/>
        <a:p>
          <a:endParaRPr lang="en-US"/>
        </a:p>
      </dgm:t>
    </dgm:pt>
    <dgm:pt modelId="{3DF7FF53-117D-49FB-ADAC-A5DED1DA7180}" type="pres">
      <dgm:prSet presAssocID="{E20B5203-69EF-48B0-A080-BD60602CF99F}" presName="root" presStyleCnt="0">
        <dgm:presLayoutVars>
          <dgm:dir/>
          <dgm:resizeHandles val="exact"/>
        </dgm:presLayoutVars>
      </dgm:prSet>
      <dgm:spPr/>
    </dgm:pt>
    <dgm:pt modelId="{AC422E2C-9959-4199-8997-C72B9DAB4CF4}" type="pres">
      <dgm:prSet presAssocID="{FBD585C9-F92B-4F52-B719-1FB317361C20}" presName="compNode" presStyleCnt="0"/>
      <dgm:spPr/>
    </dgm:pt>
    <dgm:pt modelId="{8B803950-F511-4CC2-A657-7D2A71A11173}" type="pres">
      <dgm:prSet presAssocID="{FBD585C9-F92B-4F52-B719-1FB317361C20}" presName="iconBgRect" presStyleLbl="bgShp" presStyleIdx="0" presStyleCnt="6"/>
      <dgm:spPr>
        <a:prstGeom prst="round2DiagRect">
          <a:avLst>
            <a:gd name="adj1" fmla="val 29727"/>
            <a:gd name="adj2" fmla="val 0"/>
          </a:avLst>
        </a:prstGeom>
      </dgm:spPr>
    </dgm:pt>
    <dgm:pt modelId="{E54A9B3D-6BEF-46C5-BC23-2C49DDB9E5C7}" type="pres">
      <dgm:prSet presAssocID="{FBD585C9-F92B-4F52-B719-1FB317361C20}" presName="iconRect" presStyleLbl="node1" presStyleIdx="0"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ooks"/>
        </a:ext>
      </dgm:extLst>
    </dgm:pt>
    <dgm:pt modelId="{F5ECE257-5BEA-4D5B-90BB-BF0FAB2D3C1F}" type="pres">
      <dgm:prSet presAssocID="{FBD585C9-F92B-4F52-B719-1FB317361C20}" presName="spaceRect" presStyleCnt="0"/>
      <dgm:spPr/>
    </dgm:pt>
    <dgm:pt modelId="{5E999744-A8D0-4C8D-ADBE-AE3A23530DE6}" type="pres">
      <dgm:prSet presAssocID="{FBD585C9-F92B-4F52-B719-1FB317361C20}" presName="textRect" presStyleLbl="revTx" presStyleIdx="0" presStyleCnt="6">
        <dgm:presLayoutVars>
          <dgm:chMax val="1"/>
          <dgm:chPref val="1"/>
        </dgm:presLayoutVars>
      </dgm:prSet>
      <dgm:spPr/>
    </dgm:pt>
    <dgm:pt modelId="{42E17F8D-444C-4A24-B013-C679F1867FE2}" type="pres">
      <dgm:prSet presAssocID="{773E1720-C7B6-4543-BE9D-C970DF67B995}" presName="sibTrans" presStyleCnt="0"/>
      <dgm:spPr/>
    </dgm:pt>
    <dgm:pt modelId="{3651B2EC-669F-4A09-9F6B-98BEA7E65E2A}" type="pres">
      <dgm:prSet presAssocID="{77242BC7-32D8-407D-BC5B-102C98398EAC}" presName="compNode" presStyleCnt="0"/>
      <dgm:spPr/>
    </dgm:pt>
    <dgm:pt modelId="{AF0D45C9-3A4B-4297-BF7C-4565C48E3E48}" type="pres">
      <dgm:prSet presAssocID="{77242BC7-32D8-407D-BC5B-102C98398EAC}" presName="iconBgRect" presStyleLbl="bgShp" presStyleIdx="1" presStyleCnt="6"/>
      <dgm:spPr>
        <a:prstGeom prst="round2DiagRect">
          <a:avLst>
            <a:gd name="adj1" fmla="val 29727"/>
            <a:gd name="adj2" fmla="val 0"/>
          </a:avLst>
        </a:prstGeom>
      </dgm:spPr>
    </dgm:pt>
    <dgm:pt modelId="{4017CA77-9906-4F18-AE3D-029D799D6C16}" type="pres">
      <dgm:prSet presAssocID="{77242BC7-32D8-407D-BC5B-102C98398EAC}" presName="iconRect" presStyleLbl="node1" presStyleIdx="1"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ools"/>
        </a:ext>
      </dgm:extLst>
    </dgm:pt>
    <dgm:pt modelId="{1A3A1FB2-A84C-47D0-B089-D607022B447A}" type="pres">
      <dgm:prSet presAssocID="{77242BC7-32D8-407D-BC5B-102C98398EAC}" presName="spaceRect" presStyleCnt="0"/>
      <dgm:spPr/>
    </dgm:pt>
    <dgm:pt modelId="{EE27A0F1-939C-456F-B8FA-7589339D6F38}" type="pres">
      <dgm:prSet presAssocID="{77242BC7-32D8-407D-BC5B-102C98398EAC}" presName="textRect" presStyleLbl="revTx" presStyleIdx="1" presStyleCnt="6">
        <dgm:presLayoutVars>
          <dgm:chMax val="1"/>
          <dgm:chPref val="1"/>
        </dgm:presLayoutVars>
      </dgm:prSet>
      <dgm:spPr/>
    </dgm:pt>
    <dgm:pt modelId="{62B7D38B-378B-44CA-BE14-EE09A826A01F}" type="pres">
      <dgm:prSet presAssocID="{35AAF361-FBC0-480F-A082-1BA79585331F}" presName="sibTrans" presStyleCnt="0"/>
      <dgm:spPr/>
    </dgm:pt>
    <dgm:pt modelId="{EF533255-0E75-42D4-8949-801868A191C5}" type="pres">
      <dgm:prSet presAssocID="{3B41E3EF-3045-4791-B890-5C837C508836}" presName="compNode" presStyleCnt="0"/>
      <dgm:spPr/>
    </dgm:pt>
    <dgm:pt modelId="{4D7AA5B1-F49C-48EB-8FC9-F6C031AD2F2F}" type="pres">
      <dgm:prSet presAssocID="{3B41E3EF-3045-4791-B890-5C837C508836}" presName="iconBgRect" presStyleLbl="bgShp" presStyleIdx="2" presStyleCnt="6"/>
      <dgm:spPr>
        <a:prstGeom prst="round2DiagRect">
          <a:avLst>
            <a:gd name="adj1" fmla="val 29727"/>
            <a:gd name="adj2" fmla="val 0"/>
          </a:avLst>
        </a:prstGeom>
      </dgm:spPr>
    </dgm:pt>
    <dgm:pt modelId="{AC6A0B72-DEDB-4B8A-856B-E54A84283108}" type="pres">
      <dgm:prSet presAssocID="{3B41E3EF-3045-4791-B890-5C837C508836}" presName="iconRect" presStyleLbl="node1" presStyleIdx="2"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Gears"/>
        </a:ext>
      </dgm:extLst>
    </dgm:pt>
    <dgm:pt modelId="{67762103-26DD-44CF-A979-801E2E224AAA}" type="pres">
      <dgm:prSet presAssocID="{3B41E3EF-3045-4791-B890-5C837C508836}" presName="spaceRect" presStyleCnt="0"/>
      <dgm:spPr/>
    </dgm:pt>
    <dgm:pt modelId="{F1B2DFAE-4A53-4CB3-8E29-2D76546D4FD0}" type="pres">
      <dgm:prSet presAssocID="{3B41E3EF-3045-4791-B890-5C837C508836}" presName="textRect" presStyleLbl="revTx" presStyleIdx="2" presStyleCnt="6">
        <dgm:presLayoutVars>
          <dgm:chMax val="1"/>
          <dgm:chPref val="1"/>
        </dgm:presLayoutVars>
      </dgm:prSet>
      <dgm:spPr/>
    </dgm:pt>
    <dgm:pt modelId="{4ED826B0-F5FF-4E88-933F-FD5017C4535E}" type="pres">
      <dgm:prSet presAssocID="{659EEDA5-00AA-4131-ABCC-4883DCE911F5}" presName="sibTrans" presStyleCnt="0"/>
      <dgm:spPr/>
    </dgm:pt>
    <dgm:pt modelId="{DD429C0D-0083-457A-B093-02DA4FB8BEFF}" type="pres">
      <dgm:prSet presAssocID="{33156B39-1F73-440A-894E-B4841B0AA2DF}" presName="compNode" presStyleCnt="0"/>
      <dgm:spPr/>
    </dgm:pt>
    <dgm:pt modelId="{893B2F60-AF5B-4A40-8060-B938A9FD92E8}" type="pres">
      <dgm:prSet presAssocID="{33156B39-1F73-440A-894E-B4841B0AA2DF}" presName="iconBgRect" presStyleLbl="bgShp" presStyleIdx="3" presStyleCnt="6"/>
      <dgm:spPr>
        <a:prstGeom prst="round2DiagRect">
          <a:avLst>
            <a:gd name="adj1" fmla="val 29727"/>
            <a:gd name="adj2" fmla="val 0"/>
          </a:avLst>
        </a:prstGeom>
      </dgm:spPr>
    </dgm:pt>
    <dgm:pt modelId="{0EC88CEE-9028-4A4A-94B7-58266FB44109}" type="pres">
      <dgm:prSet presAssocID="{33156B39-1F73-440A-894E-B4841B0AA2DF}" presName="iconRect" presStyleLbl="node1" presStyleIdx="3"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mark"/>
        </a:ext>
      </dgm:extLst>
    </dgm:pt>
    <dgm:pt modelId="{7A4408E1-606C-4742-8769-24F65DCB4B06}" type="pres">
      <dgm:prSet presAssocID="{33156B39-1F73-440A-894E-B4841B0AA2DF}" presName="spaceRect" presStyleCnt="0"/>
      <dgm:spPr/>
    </dgm:pt>
    <dgm:pt modelId="{2326EB5C-58FB-4300-82A8-E85AE6DD79FD}" type="pres">
      <dgm:prSet presAssocID="{33156B39-1F73-440A-894E-B4841B0AA2DF}" presName="textRect" presStyleLbl="revTx" presStyleIdx="3" presStyleCnt="6">
        <dgm:presLayoutVars>
          <dgm:chMax val="1"/>
          <dgm:chPref val="1"/>
        </dgm:presLayoutVars>
      </dgm:prSet>
      <dgm:spPr/>
    </dgm:pt>
    <dgm:pt modelId="{DEB8A0D1-4687-4870-B0B7-6A369CE633D6}" type="pres">
      <dgm:prSet presAssocID="{E3FAA6DD-B383-41B0-A019-171A1D51401A}" presName="sibTrans" presStyleCnt="0"/>
      <dgm:spPr/>
    </dgm:pt>
    <dgm:pt modelId="{F9CECFCE-35B8-48E5-8017-395D4A610ABF}" type="pres">
      <dgm:prSet presAssocID="{AB4B0AD5-FAD2-4753-9EFA-EB99E792EAD1}" presName="compNode" presStyleCnt="0"/>
      <dgm:spPr/>
    </dgm:pt>
    <dgm:pt modelId="{7DABABCD-4B27-4EA7-A16E-9E54B481E028}" type="pres">
      <dgm:prSet presAssocID="{AB4B0AD5-FAD2-4753-9EFA-EB99E792EAD1}" presName="iconBgRect" presStyleLbl="bgShp" presStyleIdx="4" presStyleCnt="6"/>
      <dgm:spPr>
        <a:prstGeom prst="round2DiagRect">
          <a:avLst>
            <a:gd name="adj1" fmla="val 29727"/>
            <a:gd name="adj2" fmla="val 0"/>
          </a:avLst>
        </a:prstGeom>
      </dgm:spPr>
    </dgm:pt>
    <dgm:pt modelId="{BD02D758-35FD-47D8-8237-51DE92127A1E}" type="pres">
      <dgm:prSet presAssocID="{AB4B0AD5-FAD2-4753-9EFA-EB99E792EAD1}" presName="iconRect" presStyleLbl="node1" presStyleIdx="4"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Gavel"/>
        </a:ext>
      </dgm:extLst>
    </dgm:pt>
    <dgm:pt modelId="{52D1455A-A563-4023-8D88-52846EFF4C26}" type="pres">
      <dgm:prSet presAssocID="{AB4B0AD5-FAD2-4753-9EFA-EB99E792EAD1}" presName="spaceRect" presStyleCnt="0"/>
      <dgm:spPr/>
    </dgm:pt>
    <dgm:pt modelId="{D2EAC583-1085-4FEC-B533-8D6F20295656}" type="pres">
      <dgm:prSet presAssocID="{AB4B0AD5-FAD2-4753-9EFA-EB99E792EAD1}" presName="textRect" presStyleLbl="revTx" presStyleIdx="4" presStyleCnt="6">
        <dgm:presLayoutVars>
          <dgm:chMax val="1"/>
          <dgm:chPref val="1"/>
        </dgm:presLayoutVars>
      </dgm:prSet>
      <dgm:spPr/>
    </dgm:pt>
    <dgm:pt modelId="{64BD6384-5949-4A61-B1F0-0D10E51021E2}" type="pres">
      <dgm:prSet presAssocID="{1C9CE32C-30C8-4970-8D63-AB72702D5413}" presName="sibTrans" presStyleCnt="0"/>
      <dgm:spPr/>
    </dgm:pt>
    <dgm:pt modelId="{0691EFC0-E959-4C32-879D-E2437594F533}" type="pres">
      <dgm:prSet presAssocID="{36A7C4D0-2358-4059-9960-298529F3C5B4}" presName="compNode" presStyleCnt="0"/>
      <dgm:spPr/>
    </dgm:pt>
    <dgm:pt modelId="{F2461963-491D-4A4A-83C9-FC3C87A5D348}" type="pres">
      <dgm:prSet presAssocID="{36A7C4D0-2358-4059-9960-298529F3C5B4}" presName="iconBgRect" presStyleLbl="bgShp" presStyleIdx="5" presStyleCnt="6"/>
      <dgm:spPr>
        <a:prstGeom prst="round2DiagRect">
          <a:avLst>
            <a:gd name="adj1" fmla="val 29727"/>
            <a:gd name="adj2" fmla="val 0"/>
          </a:avLst>
        </a:prstGeom>
      </dgm:spPr>
    </dgm:pt>
    <dgm:pt modelId="{8EB75B19-DF49-4B00-9462-30702CEFCA01}" type="pres">
      <dgm:prSet presAssocID="{36A7C4D0-2358-4059-9960-298529F3C5B4}" presName="iconRect" presStyleLbl="node1" presStyleIdx="5" presStyleCnt="6"/>
      <dgm:spPr>
        <a:blipFill>
          <a:blip xmlns:r="http://schemas.openxmlformats.org/officeDocument/2006/relationships"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Open Book"/>
        </a:ext>
      </dgm:extLst>
    </dgm:pt>
    <dgm:pt modelId="{4C426BB0-7CC1-47CA-A4F8-12CA92B1C925}" type="pres">
      <dgm:prSet presAssocID="{36A7C4D0-2358-4059-9960-298529F3C5B4}" presName="spaceRect" presStyleCnt="0"/>
      <dgm:spPr/>
    </dgm:pt>
    <dgm:pt modelId="{EC909E4C-7B0C-44C0-9EB8-0A04EEB6021A}" type="pres">
      <dgm:prSet presAssocID="{36A7C4D0-2358-4059-9960-298529F3C5B4}" presName="textRect" presStyleLbl="revTx" presStyleIdx="5" presStyleCnt="6">
        <dgm:presLayoutVars>
          <dgm:chMax val="1"/>
          <dgm:chPref val="1"/>
        </dgm:presLayoutVars>
      </dgm:prSet>
      <dgm:spPr/>
    </dgm:pt>
  </dgm:ptLst>
  <dgm:cxnLst>
    <dgm:cxn modelId="{B552680C-4CD8-4AE0-B71D-017467223F07}" type="presOf" srcId="{3B41E3EF-3045-4791-B890-5C837C508836}" destId="{F1B2DFAE-4A53-4CB3-8E29-2D76546D4FD0}" srcOrd="0" destOrd="0" presId="urn:microsoft.com/office/officeart/2018/5/layout/IconLeafLabelList"/>
    <dgm:cxn modelId="{5754CB0C-7BFE-4BC9-9CF5-3D2006969EEC}" srcId="{E20B5203-69EF-48B0-A080-BD60602CF99F}" destId="{36A7C4D0-2358-4059-9960-298529F3C5B4}" srcOrd="5" destOrd="0" parTransId="{6395FF2F-7A37-4869-9C22-FC457A1F9A2D}" sibTransId="{DF305AC5-47D6-41FB-AC7F-46880A7B0A0D}"/>
    <dgm:cxn modelId="{3232DC22-B1B5-4908-8FAC-1228F6809777}" type="presOf" srcId="{77242BC7-32D8-407D-BC5B-102C98398EAC}" destId="{EE27A0F1-939C-456F-B8FA-7589339D6F38}" srcOrd="0" destOrd="0" presId="urn:microsoft.com/office/officeart/2018/5/layout/IconLeafLabelList"/>
    <dgm:cxn modelId="{B0B12633-A9C9-4A76-B40D-38B9B7DE921F}" srcId="{E20B5203-69EF-48B0-A080-BD60602CF99F}" destId="{FBD585C9-F92B-4F52-B719-1FB317361C20}" srcOrd="0" destOrd="0" parTransId="{4A6F3921-32E2-40CB-9E5E-B9A878F1C136}" sibTransId="{773E1720-C7B6-4543-BE9D-C970DF67B995}"/>
    <dgm:cxn modelId="{409DD634-E226-4DFD-BE96-F7645C9A512C}" srcId="{E20B5203-69EF-48B0-A080-BD60602CF99F}" destId="{77242BC7-32D8-407D-BC5B-102C98398EAC}" srcOrd="1" destOrd="0" parTransId="{04C93E9A-CA98-44FA-BC96-1C6127F6579B}" sibTransId="{35AAF361-FBC0-480F-A082-1BA79585331F}"/>
    <dgm:cxn modelId="{EF728D36-F432-492B-B995-A79DB7511338}" srcId="{E20B5203-69EF-48B0-A080-BD60602CF99F}" destId="{AB4B0AD5-FAD2-4753-9EFA-EB99E792EAD1}" srcOrd="4" destOrd="0" parTransId="{08C62BCE-6CA1-4830-8F19-50394DCF1E21}" sibTransId="{1C9CE32C-30C8-4970-8D63-AB72702D5413}"/>
    <dgm:cxn modelId="{211CEC3E-30CF-4926-A776-A7EEE7AB1F80}" type="presOf" srcId="{AB4B0AD5-FAD2-4753-9EFA-EB99E792EAD1}" destId="{D2EAC583-1085-4FEC-B533-8D6F20295656}" srcOrd="0" destOrd="0" presId="urn:microsoft.com/office/officeart/2018/5/layout/IconLeafLabelList"/>
    <dgm:cxn modelId="{0708D360-7789-417A-9116-1A874965A6E5}" type="presOf" srcId="{33156B39-1F73-440A-894E-B4841B0AA2DF}" destId="{2326EB5C-58FB-4300-82A8-E85AE6DD79FD}" srcOrd="0" destOrd="0" presId="urn:microsoft.com/office/officeart/2018/5/layout/IconLeafLabelList"/>
    <dgm:cxn modelId="{AC14D258-8BFD-4C6A-8D7C-EECEAB12383A}" srcId="{E20B5203-69EF-48B0-A080-BD60602CF99F}" destId="{33156B39-1F73-440A-894E-B4841B0AA2DF}" srcOrd="3" destOrd="0" parTransId="{FA98B997-1D5F-4378-8DA3-8A898462DD5D}" sibTransId="{E3FAA6DD-B383-41B0-A019-171A1D51401A}"/>
    <dgm:cxn modelId="{3822FBA6-3F41-4046-AE6C-B9EC03111CA6}" type="presOf" srcId="{36A7C4D0-2358-4059-9960-298529F3C5B4}" destId="{EC909E4C-7B0C-44C0-9EB8-0A04EEB6021A}" srcOrd="0" destOrd="0" presId="urn:microsoft.com/office/officeart/2018/5/layout/IconLeafLabelList"/>
    <dgm:cxn modelId="{846D1DBF-C06D-4037-A58F-0B8E02F8EAB1}" type="presOf" srcId="{E20B5203-69EF-48B0-A080-BD60602CF99F}" destId="{3DF7FF53-117D-49FB-ADAC-A5DED1DA7180}" srcOrd="0" destOrd="0" presId="urn:microsoft.com/office/officeart/2018/5/layout/IconLeafLabelList"/>
    <dgm:cxn modelId="{4A421BD6-8EFC-4371-9E32-F736EBAE03E1}" srcId="{E20B5203-69EF-48B0-A080-BD60602CF99F}" destId="{3B41E3EF-3045-4791-B890-5C837C508836}" srcOrd="2" destOrd="0" parTransId="{A4EA4F8F-D6EE-4F43-8BBF-A595FE71E204}" sibTransId="{659EEDA5-00AA-4131-ABCC-4883DCE911F5}"/>
    <dgm:cxn modelId="{762F7FDC-7DAF-43C8-85C7-17008782F3B5}" type="presOf" srcId="{FBD585C9-F92B-4F52-B719-1FB317361C20}" destId="{5E999744-A8D0-4C8D-ADBE-AE3A23530DE6}" srcOrd="0" destOrd="0" presId="urn:microsoft.com/office/officeart/2018/5/layout/IconLeafLabelList"/>
    <dgm:cxn modelId="{B3F9DBD2-D5C8-4EF2-9E47-C89D500052C7}" type="presParOf" srcId="{3DF7FF53-117D-49FB-ADAC-A5DED1DA7180}" destId="{AC422E2C-9959-4199-8997-C72B9DAB4CF4}" srcOrd="0" destOrd="0" presId="urn:microsoft.com/office/officeart/2018/5/layout/IconLeafLabelList"/>
    <dgm:cxn modelId="{00BAB654-70BE-47A4-B616-CB0EDC9A1D40}" type="presParOf" srcId="{AC422E2C-9959-4199-8997-C72B9DAB4CF4}" destId="{8B803950-F511-4CC2-A657-7D2A71A11173}" srcOrd="0" destOrd="0" presId="urn:microsoft.com/office/officeart/2018/5/layout/IconLeafLabelList"/>
    <dgm:cxn modelId="{D68CFE91-9F10-4359-A64E-9C0BEB60C572}" type="presParOf" srcId="{AC422E2C-9959-4199-8997-C72B9DAB4CF4}" destId="{E54A9B3D-6BEF-46C5-BC23-2C49DDB9E5C7}" srcOrd="1" destOrd="0" presId="urn:microsoft.com/office/officeart/2018/5/layout/IconLeafLabelList"/>
    <dgm:cxn modelId="{1975AC1D-C669-43B8-922E-7049088C8226}" type="presParOf" srcId="{AC422E2C-9959-4199-8997-C72B9DAB4CF4}" destId="{F5ECE257-5BEA-4D5B-90BB-BF0FAB2D3C1F}" srcOrd="2" destOrd="0" presId="urn:microsoft.com/office/officeart/2018/5/layout/IconLeafLabelList"/>
    <dgm:cxn modelId="{B0BC6C0D-0FB8-4C3F-9CCE-C3E6B458C760}" type="presParOf" srcId="{AC422E2C-9959-4199-8997-C72B9DAB4CF4}" destId="{5E999744-A8D0-4C8D-ADBE-AE3A23530DE6}" srcOrd="3" destOrd="0" presId="urn:microsoft.com/office/officeart/2018/5/layout/IconLeafLabelList"/>
    <dgm:cxn modelId="{1ADF49AF-53DC-482A-A552-8F88CC4BC6EC}" type="presParOf" srcId="{3DF7FF53-117D-49FB-ADAC-A5DED1DA7180}" destId="{42E17F8D-444C-4A24-B013-C679F1867FE2}" srcOrd="1" destOrd="0" presId="urn:microsoft.com/office/officeart/2018/5/layout/IconLeafLabelList"/>
    <dgm:cxn modelId="{B3D7D253-937B-4B72-AFD0-6F2528A49911}" type="presParOf" srcId="{3DF7FF53-117D-49FB-ADAC-A5DED1DA7180}" destId="{3651B2EC-669F-4A09-9F6B-98BEA7E65E2A}" srcOrd="2" destOrd="0" presId="urn:microsoft.com/office/officeart/2018/5/layout/IconLeafLabelList"/>
    <dgm:cxn modelId="{4B3D9787-1490-40C9-8ED6-2910CD1B029A}" type="presParOf" srcId="{3651B2EC-669F-4A09-9F6B-98BEA7E65E2A}" destId="{AF0D45C9-3A4B-4297-BF7C-4565C48E3E48}" srcOrd="0" destOrd="0" presId="urn:microsoft.com/office/officeart/2018/5/layout/IconLeafLabelList"/>
    <dgm:cxn modelId="{F75611EB-6EFA-4D6E-8714-26D105D6E450}" type="presParOf" srcId="{3651B2EC-669F-4A09-9F6B-98BEA7E65E2A}" destId="{4017CA77-9906-4F18-AE3D-029D799D6C16}" srcOrd="1" destOrd="0" presId="urn:microsoft.com/office/officeart/2018/5/layout/IconLeafLabelList"/>
    <dgm:cxn modelId="{472123A6-4AA2-4E1F-8AEE-8772C2DA49C8}" type="presParOf" srcId="{3651B2EC-669F-4A09-9F6B-98BEA7E65E2A}" destId="{1A3A1FB2-A84C-47D0-B089-D607022B447A}" srcOrd="2" destOrd="0" presId="urn:microsoft.com/office/officeart/2018/5/layout/IconLeafLabelList"/>
    <dgm:cxn modelId="{01D27BAB-DF8B-407E-A2E9-1DD5498CC9CA}" type="presParOf" srcId="{3651B2EC-669F-4A09-9F6B-98BEA7E65E2A}" destId="{EE27A0F1-939C-456F-B8FA-7589339D6F38}" srcOrd="3" destOrd="0" presId="urn:microsoft.com/office/officeart/2018/5/layout/IconLeafLabelList"/>
    <dgm:cxn modelId="{61A1EDC9-019D-4A6C-95B7-6BE57C317522}" type="presParOf" srcId="{3DF7FF53-117D-49FB-ADAC-A5DED1DA7180}" destId="{62B7D38B-378B-44CA-BE14-EE09A826A01F}" srcOrd="3" destOrd="0" presId="urn:microsoft.com/office/officeart/2018/5/layout/IconLeafLabelList"/>
    <dgm:cxn modelId="{2003130A-6F52-4842-ACF7-764D7BBEFBBA}" type="presParOf" srcId="{3DF7FF53-117D-49FB-ADAC-A5DED1DA7180}" destId="{EF533255-0E75-42D4-8949-801868A191C5}" srcOrd="4" destOrd="0" presId="urn:microsoft.com/office/officeart/2018/5/layout/IconLeafLabelList"/>
    <dgm:cxn modelId="{77AE168E-2B00-4C1F-A16B-9D2213797E93}" type="presParOf" srcId="{EF533255-0E75-42D4-8949-801868A191C5}" destId="{4D7AA5B1-F49C-48EB-8FC9-F6C031AD2F2F}" srcOrd="0" destOrd="0" presId="urn:microsoft.com/office/officeart/2018/5/layout/IconLeafLabelList"/>
    <dgm:cxn modelId="{BEB3C348-5FDF-40CC-B909-7EEFAF701374}" type="presParOf" srcId="{EF533255-0E75-42D4-8949-801868A191C5}" destId="{AC6A0B72-DEDB-4B8A-856B-E54A84283108}" srcOrd="1" destOrd="0" presId="urn:microsoft.com/office/officeart/2018/5/layout/IconLeafLabelList"/>
    <dgm:cxn modelId="{A9CD7A30-3A62-4378-8FF5-F628AA318500}" type="presParOf" srcId="{EF533255-0E75-42D4-8949-801868A191C5}" destId="{67762103-26DD-44CF-A979-801E2E224AAA}" srcOrd="2" destOrd="0" presId="urn:microsoft.com/office/officeart/2018/5/layout/IconLeafLabelList"/>
    <dgm:cxn modelId="{87CD5B32-AFCA-4349-8F3C-91F4F79D68FF}" type="presParOf" srcId="{EF533255-0E75-42D4-8949-801868A191C5}" destId="{F1B2DFAE-4A53-4CB3-8E29-2D76546D4FD0}" srcOrd="3" destOrd="0" presId="urn:microsoft.com/office/officeart/2018/5/layout/IconLeafLabelList"/>
    <dgm:cxn modelId="{E6807792-CCBB-4A7E-ACF7-7678D97CC138}" type="presParOf" srcId="{3DF7FF53-117D-49FB-ADAC-A5DED1DA7180}" destId="{4ED826B0-F5FF-4E88-933F-FD5017C4535E}" srcOrd="5" destOrd="0" presId="urn:microsoft.com/office/officeart/2018/5/layout/IconLeafLabelList"/>
    <dgm:cxn modelId="{736E429A-41F5-4EA1-A610-64291450AF28}" type="presParOf" srcId="{3DF7FF53-117D-49FB-ADAC-A5DED1DA7180}" destId="{DD429C0D-0083-457A-B093-02DA4FB8BEFF}" srcOrd="6" destOrd="0" presId="urn:microsoft.com/office/officeart/2018/5/layout/IconLeafLabelList"/>
    <dgm:cxn modelId="{82EBD0AE-DC32-484B-87C0-FC25218877F4}" type="presParOf" srcId="{DD429C0D-0083-457A-B093-02DA4FB8BEFF}" destId="{893B2F60-AF5B-4A40-8060-B938A9FD92E8}" srcOrd="0" destOrd="0" presId="urn:microsoft.com/office/officeart/2018/5/layout/IconLeafLabelList"/>
    <dgm:cxn modelId="{FE07EFE6-4EF0-4C32-96D2-DC7BF0E5826B}" type="presParOf" srcId="{DD429C0D-0083-457A-B093-02DA4FB8BEFF}" destId="{0EC88CEE-9028-4A4A-94B7-58266FB44109}" srcOrd="1" destOrd="0" presId="urn:microsoft.com/office/officeart/2018/5/layout/IconLeafLabelList"/>
    <dgm:cxn modelId="{C000CFAE-7F41-4105-AD6B-5B62A7308C21}" type="presParOf" srcId="{DD429C0D-0083-457A-B093-02DA4FB8BEFF}" destId="{7A4408E1-606C-4742-8769-24F65DCB4B06}" srcOrd="2" destOrd="0" presId="urn:microsoft.com/office/officeart/2018/5/layout/IconLeafLabelList"/>
    <dgm:cxn modelId="{C6BBB6F6-24CF-4D79-A74A-5BAB5DCE4888}" type="presParOf" srcId="{DD429C0D-0083-457A-B093-02DA4FB8BEFF}" destId="{2326EB5C-58FB-4300-82A8-E85AE6DD79FD}" srcOrd="3" destOrd="0" presId="urn:microsoft.com/office/officeart/2018/5/layout/IconLeafLabelList"/>
    <dgm:cxn modelId="{B3C4F263-8093-4BCC-BD3C-1BB5DD877822}" type="presParOf" srcId="{3DF7FF53-117D-49FB-ADAC-A5DED1DA7180}" destId="{DEB8A0D1-4687-4870-B0B7-6A369CE633D6}" srcOrd="7" destOrd="0" presId="urn:microsoft.com/office/officeart/2018/5/layout/IconLeafLabelList"/>
    <dgm:cxn modelId="{C4E4D36A-E3AB-4C9D-A486-7CB2D2B827CA}" type="presParOf" srcId="{3DF7FF53-117D-49FB-ADAC-A5DED1DA7180}" destId="{F9CECFCE-35B8-48E5-8017-395D4A610ABF}" srcOrd="8" destOrd="0" presId="urn:microsoft.com/office/officeart/2018/5/layout/IconLeafLabelList"/>
    <dgm:cxn modelId="{AF26BD2C-8981-4348-A2B8-F11F2D8547AC}" type="presParOf" srcId="{F9CECFCE-35B8-48E5-8017-395D4A610ABF}" destId="{7DABABCD-4B27-4EA7-A16E-9E54B481E028}" srcOrd="0" destOrd="0" presId="urn:microsoft.com/office/officeart/2018/5/layout/IconLeafLabelList"/>
    <dgm:cxn modelId="{4F63901E-B321-42DD-8782-E8D1F9D1455B}" type="presParOf" srcId="{F9CECFCE-35B8-48E5-8017-395D4A610ABF}" destId="{BD02D758-35FD-47D8-8237-51DE92127A1E}" srcOrd="1" destOrd="0" presId="urn:microsoft.com/office/officeart/2018/5/layout/IconLeafLabelList"/>
    <dgm:cxn modelId="{60F8D172-99B1-4521-AEB9-88E7E350D160}" type="presParOf" srcId="{F9CECFCE-35B8-48E5-8017-395D4A610ABF}" destId="{52D1455A-A563-4023-8D88-52846EFF4C26}" srcOrd="2" destOrd="0" presId="urn:microsoft.com/office/officeart/2018/5/layout/IconLeafLabelList"/>
    <dgm:cxn modelId="{44EF2F60-E621-443F-97C5-C18D08F0CBC7}" type="presParOf" srcId="{F9CECFCE-35B8-48E5-8017-395D4A610ABF}" destId="{D2EAC583-1085-4FEC-B533-8D6F20295656}" srcOrd="3" destOrd="0" presId="urn:microsoft.com/office/officeart/2018/5/layout/IconLeafLabelList"/>
    <dgm:cxn modelId="{285B863A-3968-49C9-8A73-70BA610513F0}" type="presParOf" srcId="{3DF7FF53-117D-49FB-ADAC-A5DED1DA7180}" destId="{64BD6384-5949-4A61-B1F0-0D10E51021E2}" srcOrd="9" destOrd="0" presId="urn:microsoft.com/office/officeart/2018/5/layout/IconLeafLabelList"/>
    <dgm:cxn modelId="{E3286F5D-1BD5-44E7-8C9E-6244D0A163EF}" type="presParOf" srcId="{3DF7FF53-117D-49FB-ADAC-A5DED1DA7180}" destId="{0691EFC0-E959-4C32-879D-E2437594F533}" srcOrd="10" destOrd="0" presId="urn:microsoft.com/office/officeart/2018/5/layout/IconLeafLabelList"/>
    <dgm:cxn modelId="{AB8B3702-FC80-4330-AAEB-85C465923861}" type="presParOf" srcId="{0691EFC0-E959-4C32-879D-E2437594F533}" destId="{F2461963-491D-4A4A-83C9-FC3C87A5D348}" srcOrd="0" destOrd="0" presId="urn:microsoft.com/office/officeart/2018/5/layout/IconLeafLabelList"/>
    <dgm:cxn modelId="{677127F0-0F07-46D9-8502-DA7A3B98AC70}" type="presParOf" srcId="{0691EFC0-E959-4C32-879D-E2437594F533}" destId="{8EB75B19-DF49-4B00-9462-30702CEFCA01}" srcOrd="1" destOrd="0" presId="urn:microsoft.com/office/officeart/2018/5/layout/IconLeafLabelList"/>
    <dgm:cxn modelId="{3C6690C3-6C02-4999-AB29-4575D9BFC166}" type="presParOf" srcId="{0691EFC0-E959-4C32-879D-E2437594F533}" destId="{4C426BB0-7CC1-47CA-A4F8-12CA92B1C925}" srcOrd="2" destOrd="0" presId="urn:microsoft.com/office/officeart/2018/5/layout/IconLeafLabelList"/>
    <dgm:cxn modelId="{236C74C8-CDE0-4CA3-9995-09832F2C4525}" type="presParOf" srcId="{0691EFC0-E959-4C32-879D-E2437594F533}" destId="{EC909E4C-7B0C-44C0-9EB8-0A04EEB6021A}"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4010995-6FC4-4E64-A530-82A3F604F495}" type="doc">
      <dgm:prSet loTypeId="urn:microsoft.com/office/officeart/2005/8/layout/vProcess5" loCatId="process" qsTypeId="urn:microsoft.com/office/officeart/2005/8/quickstyle/simple4" qsCatId="simple" csTypeId="urn:microsoft.com/office/officeart/2005/8/colors/colorful2" csCatId="colorful"/>
      <dgm:spPr/>
      <dgm:t>
        <a:bodyPr/>
        <a:lstStyle/>
        <a:p>
          <a:endParaRPr lang="en-US"/>
        </a:p>
      </dgm:t>
    </dgm:pt>
    <dgm:pt modelId="{6FC2AC11-9DC1-4D65-91CB-461DAE75D589}">
      <dgm:prSet/>
      <dgm:spPr/>
      <dgm:t>
        <a:bodyPr/>
        <a:lstStyle/>
        <a:p>
          <a:r>
            <a:rPr lang="en-GB"/>
            <a:t>Paper schedules and medication logs</a:t>
          </a:r>
          <a:endParaRPr lang="en-US"/>
        </a:p>
      </dgm:t>
    </dgm:pt>
    <dgm:pt modelId="{06F5A923-22B7-4620-B54F-1B8274EAA2EB}" type="parTrans" cxnId="{2E3B981A-E461-4CBC-8BF5-C1282AA4D255}">
      <dgm:prSet/>
      <dgm:spPr/>
      <dgm:t>
        <a:bodyPr/>
        <a:lstStyle/>
        <a:p>
          <a:endParaRPr lang="en-US"/>
        </a:p>
      </dgm:t>
    </dgm:pt>
    <dgm:pt modelId="{01B3AA41-AC73-4245-996B-EFF19867A3EE}" type="sibTrans" cxnId="{2E3B981A-E461-4CBC-8BF5-C1282AA4D255}">
      <dgm:prSet/>
      <dgm:spPr/>
      <dgm:t>
        <a:bodyPr/>
        <a:lstStyle/>
        <a:p>
          <a:endParaRPr lang="en-US"/>
        </a:p>
      </dgm:t>
    </dgm:pt>
    <dgm:pt modelId="{656592C6-B0E1-4337-8637-C013ADB28691}">
      <dgm:prSet/>
      <dgm:spPr/>
      <dgm:t>
        <a:bodyPr/>
        <a:lstStyle/>
        <a:p>
          <a:r>
            <a:rPr lang="en-GB"/>
            <a:t>Difficult to update quickly</a:t>
          </a:r>
          <a:endParaRPr lang="en-US"/>
        </a:p>
      </dgm:t>
    </dgm:pt>
    <dgm:pt modelId="{8CDDAF20-F2DD-4FE8-B5AE-76E95B461722}" type="parTrans" cxnId="{BBD68C14-5F79-4A4A-BCE3-F346DD6EC728}">
      <dgm:prSet/>
      <dgm:spPr/>
      <dgm:t>
        <a:bodyPr/>
        <a:lstStyle/>
        <a:p>
          <a:endParaRPr lang="en-US"/>
        </a:p>
      </dgm:t>
    </dgm:pt>
    <dgm:pt modelId="{8615DE33-695A-4455-A716-8D18240B6C52}" type="sibTrans" cxnId="{BBD68C14-5F79-4A4A-BCE3-F346DD6EC728}">
      <dgm:prSet/>
      <dgm:spPr/>
      <dgm:t>
        <a:bodyPr/>
        <a:lstStyle/>
        <a:p>
          <a:endParaRPr lang="en-US"/>
        </a:p>
      </dgm:t>
    </dgm:pt>
    <dgm:pt modelId="{0ECDC12F-7773-4E93-AD5D-3B5C01F805E9}">
      <dgm:prSet/>
      <dgm:spPr/>
      <dgm:t>
        <a:bodyPr/>
        <a:lstStyle/>
        <a:p>
          <a:r>
            <a:rPr lang="en-GB"/>
            <a:t>Risk of recording errors</a:t>
          </a:r>
          <a:endParaRPr lang="en-US"/>
        </a:p>
      </dgm:t>
    </dgm:pt>
    <dgm:pt modelId="{517F17C7-9AA2-4102-B824-E97E53370E0F}" type="parTrans" cxnId="{20163E33-6E5A-47DA-B9A5-41DB7A493828}">
      <dgm:prSet/>
      <dgm:spPr/>
      <dgm:t>
        <a:bodyPr/>
        <a:lstStyle/>
        <a:p>
          <a:endParaRPr lang="en-US"/>
        </a:p>
      </dgm:t>
    </dgm:pt>
    <dgm:pt modelId="{8562413E-96A3-43F3-BD91-8696806377B4}" type="sibTrans" cxnId="{20163E33-6E5A-47DA-B9A5-41DB7A493828}">
      <dgm:prSet/>
      <dgm:spPr/>
      <dgm:t>
        <a:bodyPr/>
        <a:lstStyle/>
        <a:p>
          <a:endParaRPr lang="en-US"/>
        </a:p>
      </dgm:t>
    </dgm:pt>
    <dgm:pt modelId="{08623089-B223-4857-AE48-ADAC09AF3DCC}">
      <dgm:prSet/>
      <dgm:spPr/>
      <dgm:t>
        <a:bodyPr/>
        <a:lstStyle/>
        <a:p>
          <a:r>
            <a:rPr lang="en-GB"/>
            <a:t>Because of these challenges, staff may spend extra time checking information and correcting mistakes.</a:t>
          </a:r>
          <a:endParaRPr lang="en-US"/>
        </a:p>
      </dgm:t>
    </dgm:pt>
    <dgm:pt modelId="{4E47903B-4E8F-4848-B5AB-2BB888D5A1E9}" type="parTrans" cxnId="{D6B33EC4-5085-4E51-8A87-CEB580283A5B}">
      <dgm:prSet/>
      <dgm:spPr/>
      <dgm:t>
        <a:bodyPr/>
        <a:lstStyle/>
        <a:p>
          <a:endParaRPr lang="en-US"/>
        </a:p>
      </dgm:t>
    </dgm:pt>
    <dgm:pt modelId="{35BEEB1B-698A-41E4-AC9B-1A873B6F53CF}" type="sibTrans" cxnId="{D6B33EC4-5085-4E51-8A87-CEB580283A5B}">
      <dgm:prSet/>
      <dgm:spPr/>
      <dgm:t>
        <a:bodyPr/>
        <a:lstStyle/>
        <a:p>
          <a:endParaRPr lang="en-US"/>
        </a:p>
      </dgm:t>
    </dgm:pt>
    <dgm:pt modelId="{61F513FE-4B19-4C54-B956-9C12A5562755}" type="pres">
      <dgm:prSet presAssocID="{A4010995-6FC4-4E64-A530-82A3F604F495}" presName="outerComposite" presStyleCnt="0">
        <dgm:presLayoutVars>
          <dgm:chMax val="5"/>
          <dgm:dir/>
          <dgm:resizeHandles val="exact"/>
        </dgm:presLayoutVars>
      </dgm:prSet>
      <dgm:spPr/>
    </dgm:pt>
    <dgm:pt modelId="{DE83ADD1-B93F-4699-80CE-F81D60A3762A}" type="pres">
      <dgm:prSet presAssocID="{A4010995-6FC4-4E64-A530-82A3F604F495}" presName="dummyMaxCanvas" presStyleCnt="0">
        <dgm:presLayoutVars/>
      </dgm:prSet>
      <dgm:spPr/>
    </dgm:pt>
    <dgm:pt modelId="{5FAEA7BC-DC23-4242-A8DA-1A1A5C130E8A}" type="pres">
      <dgm:prSet presAssocID="{A4010995-6FC4-4E64-A530-82A3F604F495}" presName="FourNodes_1" presStyleLbl="node1" presStyleIdx="0" presStyleCnt="4">
        <dgm:presLayoutVars>
          <dgm:bulletEnabled val="1"/>
        </dgm:presLayoutVars>
      </dgm:prSet>
      <dgm:spPr/>
    </dgm:pt>
    <dgm:pt modelId="{5F7CF332-2590-47FD-ABC2-CAAE5330D6D6}" type="pres">
      <dgm:prSet presAssocID="{A4010995-6FC4-4E64-A530-82A3F604F495}" presName="FourNodes_2" presStyleLbl="node1" presStyleIdx="1" presStyleCnt="4">
        <dgm:presLayoutVars>
          <dgm:bulletEnabled val="1"/>
        </dgm:presLayoutVars>
      </dgm:prSet>
      <dgm:spPr/>
    </dgm:pt>
    <dgm:pt modelId="{226E173A-4EAA-4AA5-9676-F5A52FFF48E4}" type="pres">
      <dgm:prSet presAssocID="{A4010995-6FC4-4E64-A530-82A3F604F495}" presName="FourNodes_3" presStyleLbl="node1" presStyleIdx="2" presStyleCnt="4">
        <dgm:presLayoutVars>
          <dgm:bulletEnabled val="1"/>
        </dgm:presLayoutVars>
      </dgm:prSet>
      <dgm:spPr/>
    </dgm:pt>
    <dgm:pt modelId="{04093347-CAF8-4B06-9849-D38545CCCA65}" type="pres">
      <dgm:prSet presAssocID="{A4010995-6FC4-4E64-A530-82A3F604F495}" presName="FourNodes_4" presStyleLbl="node1" presStyleIdx="3" presStyleCnt="4">
        <dgm:presLayoutVars>
          <dgm:bulletEnabled val="1"/>
        </dgm:presLayoutVars>
      </dgm:prSet>
      <dgm:spPr/>
    </dgm:pt>
    <dgm:pt modelId="{90A1C6D6-FC96-4B8C-95D7-D7BA018B95AA}" type="pres">
      <dgm:prSet presAssocID="{A4010995-6FC4-4E64-A530-82A3F604F495}" presName="FourConn_1-2" presStyleLbl="fgAccFollowNode1" presStyleIdx="0" presStyleCnt="3">
        <dgm:presLayoutVars>
          <dgm:bulletEnabled val="1"/>
        </dgm:presLayoutVars>
      </dgm:prSet>
      <dgm:spPr/>
    </dgm:pt>
    <dgm:pt modelId="{A1E88224-9B62-4B54-91C8-D9893B00BBC7}" type="pres">
      <dgm:prSet presAssocID="{A4010995-6FC4-4E64-A530-82A3F604F495}" presName="FourConn_2-3" presStyleLbl="fgAccFollowNode1" presStyleIdx="1" presStyleCnt="3">
        <dgm:presLayoutVars>
          <dgm:bulletEnabled val="1"/>
        </dgm:presLayoutVars>
      </dgm:prSet>
      <dgm:spPr/>
    </dgm:pt>
    <dgm:pt modelId="{1103E4F2-3C93-4F54-A3F2-E09E96E334C1}" type="pres">
      <dgm:prSet presAssocID="{A4010995-6FC4-4E64-A530-82A3F604F495}" presName="FourConn_3-4" presStyleLbl="fgAccFollowNode1" presStyleIdx="2" presStyleCnt="3">
        <dgm:presLayoutVars>
          <dgm:bulletEnabled val="1"/>
        </dgm:presLayoutVars>
      </dgm:prSet>
      <dgm:spPr/>
    </dgm:pt>
    <dgm:pt modelId="{94A62094-71A8-4597-BDE2-B2947A645C93}" type="pres">
      <dgm:prSet presAssocID="{A4010995-6FC4-4E64-A530-82A3F604F495}" presName="FourNodes_1_text" presStyleLbl="node1" presStyleIdx="3" presStyleCnt="4">
        <dgm:presLayoutVars>
          <dgm:bulletEnabled val="1"/>
        </dgm:presLayoutVars>
      </dgm:prSet>
      <dgm:spPr/>
    </dgm:pt>
    <dgm:pt modelId="{896F41CA-04A7-42F2-8F4F-60813EF3017D}" type="pres">
      <dgm:prSet presAssocID="{A4010995-6FC4-4E64-A530-82A3F604F495}" presName="FourNodes_2_text" presStyleLbl="node1" presStyleIdx="3" presStyleCnt="4">
        <dgm:presLayoutVars>
          <dgm:bulletEnabled val="1"/>
        </dgm:presLayoutVars>
      </dgm:prSet>
      <dgm:spPr/>
    </dgm:pt>
    <dgm:pt modelId="{7DE63D89-C9D6-42A3-AC41-98FEA7DD2D46}" type="pres">
      <dgm:prSet presAssocID="{A4010995-6FC4-4E64-A530-82A3F604F495}" presName="FourNodes_3_text" presStyleLbl="node1" presStyleIdx="3" presStyleCnt="4">
        <dgm:presLayoutVars>
          <dgm:bulletEnabled val="1"/>
        </dgm:presLayoutVars>
      </dgm:prSet>
      <dgm:spPr/>
    </dgm:pt>
    <dgm:pt modelId="{889B1D40-0792-4915-ADEB-D0DCECDA7A8B}" type="pres">
      <dgm:prSet presAssocID="{A4010995-6FC4-4E64-A530-82A3F604F495}" presName="FourNodes_4_text" presStyleLbl="node1" presStyleIdx="3" presStyleCnt="4">
        <dgm:presLayoutVars>
          <dgm:bulletEnabled val="1"/>
        </dgm:presLayoutVars>
      </dgm:prSet>
      <dgm:spPr/>
    </dgm:pt>
  </dgm:ptLst>
  <dgm:cxnLst>
    <dgm:cxn modelId="{2FAA8314-35DC-428A-BF62-95E9329C9CD1}" type="presOf" srcId="{0ECDC12F-7773-4E93-AD5D-3B5C01F805E9}" destId="{226E173A-4EAA-4AA5-9676-F5A52FFF48E4}" srcOrd="0" destOrd="0" presId="urn:microsoft.com/office/officeart/2005/8/layout/vProcess5"/>
    <dgm:cxn modelId="{BBD68C14-5F79-4A4A-BCE3-F346DD6EC728}" srcId="{A4010995-6FC4-4E64-A530-82A3F604F495}" destId="{656592C6-B0E1-4337-8637-C013ADB28691}" srcOrd="1" destOrd="0" parTransId="{8CDDAF20-F2DD-4FE8-B5AE-76E95B461722}" sibTransId="{8615DE33-695A-4455-A716-8D18240B6C52}"/>
    <dgm:cxn modelId="{2E3B981A-E461-4CBC-8BF5-C1282AA4D255}" srcId="{A4010995-6FC4-4E64-A530-82A3F604F495}" destId="{6FC2AC11-9DC1-4D65-91CB-461DAE75D589}" srcOrd="0" destOrd="0" parTransId="{06F5A923-22B7-4620-B54F-1B8274EAA2EB}" sibTransId="{01B3AA41-AC73-4245-996B-EFF19867A3EE}"/>
    <dgm:cxn modelId="{E1A2AD1C-53DB-4EB0-BD50-52369D931FCC}" type="presOf" srcId="{6FC2AC11-9DC1-4D65-91CB-461DAE75D589}" destId="{5FAEA7BC-DC23-4242-A8DA-1A1A5C130E8A}" srcOrd="0" destOrd="0" presId="urn:microsoft.com/office/officeart/2005/8/layout/vProcess5"/>
    <dgm:cxn modelId="{3EB1FC23-1D2F-467C-8C6D-1DCCB706DE81}" type="presOf" srcId="{A4010995-6FC4-4E64-A530-82A3F604F495}" destId="{61F513FE-4B19-4C54-B956-9C12A5562755}" srcOrd="0" destOrd="0" presId="urn:microsoft.com/office/officeart/2005/8/layout/vProcess5"/>
    <dgm:cxn modelId="{35EB722E-1C12-4DB0-A705-79CBDE576422}" type="presOf" srcId="{8562413E-96A3-43F3-BD91-8696806377B4}" destId="{1103E4F2-3C93-4F54-A3F2-E09E96E334C1}" srcOrd="0" destOrd="0" presId="urn:microsoft.com/office/officeart/2005/8/layout/vProcess5"/>
    <dgm:cxn modelId="{20163E33-6E5A-47DA-B9A5-41DB7A493828}" srcId="{A4010995-6FC4-4E64-A530-82A3F604F495}" destId="{0ECDC12F-7773-4E93-AD5D-3B5C01F805E9}" srcOrd="2" destOrd="0" parTransId="{517F17C7-9AA2-4102-B824-E97E53370E0F}" sibTransId="{8562413E-96A3-43F3-BD91-8696806377B4}"/>
    <dgm:cxn modelId="{7C531359-3437-484B-8658-5BD4863830B2}" type="presOf" srcId="{08623089-B223-4857-AE48-ADAC09AF3DCC}" destId="{889B1D40-0792-4915-ADEB-D0DCECDA7A8B}" srcOrd="1" destOrd="0" presId="urn:microsoft.com/office/officeart/2005/8/layout/vProcess5"/>
    <dgm:cxn modelId="{C713E78E-CF52-4933-AA76-F3A7D9C43AF4}" type="presOf" srcId="{8615DE33-695A-4455-A716-8D18240B6C52}" destId="{A1E88224-9B62-4B54-91C8-D9893B00BBC7}" srcOrd="0" destOrd="0" presId="urn:microsoft.com/office/officeart/2005/8/layout/vProcess5"/>
    <dgm:cxn modelId="{E673A892-F16F-490B-ACE8-6966D89A5410}" type="presOf" srcId="{01B3AA41-AC73-4245-996B-EFF19867A3EE}" destId="{90A1C6D6-FC96-4B8C-95D7-D7BA018B95AA}" srcOrd="0" destOrd="0" presId="urn:microsoft.com/office/officeart/2005/8/layout/vProcess5"/>
    <dgm:cxn modelId="{AD04F992-2F58-4A93-ABB4-4F149AD5EBAE}" type="presOf" srcId="{0ECDC12F-7773-4E93-AD5D-3B5C01F805E9}" destId="{7DE63D89-C9D6-42A3-AC41-98FEA7DD2D46}" srcOrd="1" destOrd="0" presId="urn:microsoft.com/office/officeart/2005/8/layout/vProcess5"/>
    <dgm:cxn modelId="{4B1F579E-0B46-4D9D-9F80-1EFA07496100}" type="presOf" srcId="{656592C6-B0E1-4337-8637-C013ADB28691}" destId="{896F41CA-04A7-42F2-8F4F-60813EF3017D}" srcOrd="1" destOrd="0" presId="urn:microsoft.com/office/officeart/2005/8/layout/vProcess5"/>
    <dgm:cxn modelId="{E7DF17B9-53BD-4E5E-AC44-C7B65E46FFEF}" type="presOf" srcId="{6FC2AC11-9DC1-4D65-91CB-461DAE75D589}" destId="{94A62094-71A8-4597-BDE2-B2947A645C93}" srcOrd="1" destOrd="0" presId="urn:microsoft.com/office/officeart/2005/8/layout/vProcess5"/>
    <dgm:cxn modelId="{D6B33EC4-5085-4E51-8A87-CEB580283A5B}" srcId="{A4010995-6FC4-4E64-A530-82A3F604F495}" destId="{08623089-B223-4857-AE48-ADAC09AF3DCC}" srcOrd="3" destOrd="0" parTransId="{4E47903B-4E8F-4848-B5AB-2BB888D5A1E9}" sibTransId="{35BEEB1B-698A-41E4-AC9B-1A873B6F53CF}"/>
    <dgm:cxn modelId="{0D30F4C5-24D5-4FEB-9219-C244AE668A79}" type="presOf" srcId="{08623089-B223-4857-AE48-ADAC09AF3DCC}" destId="{04093347-CAF8-4B06-9849-D38545CCCA65}" srcOrd="0" destOrd="0" presId="urn:microsoft.com/office/officeart/2005/8/layout/vProcess5"/>
    <dgm:cxn modelId="{8B2C25D4-110D-4A4F-B246-EFA22E91799D}" type="presOf" srcId="{656592C6-B0E1-4337-8637-C013ADB28691}" destId="{5F7CF332-2590-47FD-ABC2-CAAE5330D6D6}" srcOrd="0" destOrd="0" presId="urn:microsoft.com/office/officeart/2005/8/layout/vProcess5"/>
    <dgm:cxn modelId="{40ECE96C-E6B3-4ECC-82E5-9FB511E0408F}" type="presParOf" srcId="{61F513FE-4B19-4C54-B956-9C12A5562755}" destId="{DE83ADD1-B93F-4699-80CE-F81D60A3762A}" srcOrd="0" destOrd="0" presId="urn:microsoft.com/office/officeart/2005/8/layout/vProcess5"/>
    <dgm:cxn modelId="{0A13582D-0706-4363-B87D-0C84E469891C}" type="presParOf" srcId="{61F513FE-4B19-4C54-B956-9C12A5562755}" destId="{5FAEA7BC-DC23-4242-A8DA-1A1A5C130E8A}" srcOrd="1" destOrd="0" presId="urn:microsoft.com/office/officeart/2005/8/layout/vProcess5"/>
    <dgm:cxn modelId="{9BC55B36-D896-4017-BF3D-4653E356BD03}" type="presParOf" srcId="{61F513FE-4B19-4C54-B956-9C12A5562755}" destId="{5F7CF332-2590-47FD-ABC2-CAAE5330D6D6}" srcOrd="2" destOrd="0" presId="urn:microsoft.com/office/officeart/2005/8/layout/vProcess5"/>
    <dgm:cxn modelId="{21A78325-A5BD-4F9E-96DD-F46492D03966}" type="presParOf" srcId="{61F513FE-4B19-4C54-B956-9C12A5562755}" destId="{226E173A-4EAA-4AA5-9676-F5A52FFF48E4}" srcOrd="3" destOrd="0" presId="urn:microsoft.com/office/officeart/2005/8/layout/vProcess5"/>
    <dgm:cxn modelId="{3A9EF507-0D32-4A62-9A14-3A98B6A76A2A}" type="presParOf" srcId="{61F513FE-4B19-4C54-B956-9C12A5562755}" destId="{04093347-CAF8-4B06-9849-D38545CCCA65}" srcOrd="4" destOrd="0" presId="urn:microsoft.com/office/officeart/2005/8/layout/vProcess5"/>
    <dgm:cxn modelId="{9166A2B0-14A1-411C-928B-6FDACF0BD0BA}" type="presParOf" srcId="{61F513FE-4B19-4C54-B956-9C12A5562755}" destId="{90A1C6D6-FC96-4B8C-95D7-D7BA018B95AA}" srcOrd="5" destOrd="0" presId="urn:microsoft.com/office/officeart/2005/8/layout/vProcess5"/>
    <dgm:cxn modelId="{5C601E60-30CF-4F08-B1C1-25945431B03C}" type="presParOf" srcId="{61F513FE-4B19-4C54-B956-9C12A5562755}" destId="{A1E88224-9B62-4B54-91C8-D9893B00BBC7}" srcOrd="6" destOrd="0" presId="urn:microsoft.com/office/officeart/2005/8/layout/vProcess5"/>
    <dgm:cxn modelId="{02658A21-C894-46A0-8125-3D2C18F5C053}" type="presParOf" srcId="{61F513FE-4B19-4C54-B956-9C12A5562755}" destId="{1103E4F2-3C93-4F54-A3F2-E09E96E334C1}" srcOrd="7" destOrd="0" presId="urn:microsoft.com/office/officeart/2005/8/layout/vProcess5"/>
    <dgm:cxn modelId="{FDA53A39-19DE-42C0-A981-AF64B4923BC2}" type="presParOf" srcId="{61F513FE-4B19-4C54-B956-9C12A5562755}" destId="{94A62094-71A8-4597-BDE2-B2947A645C93}" srcOrd="8" destOrd="0" presId="urn:microsoft.com/office/officeart/2005/8/layout/vProcess5"/>
    <dgm:cxn modelId="{1313108E-01F2-47C1-AB35-B937C5B62F67}" type="presParOf" srcId="{61F513FE-4B19-4C54-B956-9C12A5562755}" destId="{896F41CA-04A7-42F2-8F4F-60813EF3017D}" srcOrd="9" destOrd="0" presId="urn:microsoft.com/office/officeart/2005/8/layout/vProcess5"/>
    <dgm:cxn modelId="{16744079-254A-479B-A7D1-0E5830177462}" type="presParOf" srcId="{61F513FE-4B19-4C54-B956-9C12A5562755}" destId="{7DE63D89-C9D6-42A3-AC41-98FEA7DD2D46}" srcOrd="10" destOrd="0" presId="urn:microsoft.com/office/officeart/2005/8/layout/vProcess5"/>
    <dgm:cxn modelId="{09768CEC-FF7B-481C-9660-199D1E309335}" type="presParOf" srcId="{61F513FE-4B19-4C54-B956-9C12A5562755}" destId="{889B1D40-0792-4915-ADEB-D0DCECDA7A8B}"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AB17462-5660-4112-8801-92974D232CFF}"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BB282D71-54A7-47B0-8CFD-D8575979004E}">
      <dgm:prSet/>
      <dgm:spPr/>
      <dgm:t>
        <a:bodyPr/>
        <a:lstStyle/>
        <a:p>
          <a:r>
            <a:rPr lang="en-GB"/>
            <a:t>Faster scheduling and organisation</a:t>
          </a:r>
          <a:endParaRPr lang="en-US"/>
        </a:p>
      </dgm:t>
    </dgm:pt>
    <dgm:pt modelId="{54339456-E3ED-459A-B888-2591DA35048F}" type="parTrans" cxnId="{F0187E59-95AE-4DE8-9595-C5E25427C21C}">
      <dgm:prSet/>
      <dgm:spPr/>
      <dgm:t>
        <a:bodyPr/>
        <a:lstStyle/>
        <a:p>
          <a:endParaRPr lang="en-US"/>
        </a:p>
      </dgm:t>
    </dgm:pt>
    <dgm:pt modelId="{5783AFD6-12E5-424A-A321-E9BD0394FE2B}" type="sibTrans" cxnId="{F0187E59-95AE-4DE8-9595-C5E25427C21C}">
      <dgm:prSet/>
      <dgm:spPr/>
      <dgm:t>
        <a:bodyPr/>
        <a:lstStyle/>
        <a:p>
          <a:endParaRPr lang="en-US"/>
        </a:p>
      </dgm:t>
    </dgm:pt>
    <dgm:pt modelId="{FDBACF0D-9D0F-46D6-A0A6-5F6C5AB991A7}">
      <dgm:prSet/>
      <dgm:spPr/>
      <dgm:t>
        <a:bodyPr/>
        <a:lstStyle/>
        <a:p>
          <a:r>
            <a:rPr lang="en-GB"/>
            <a:t>Tracks medication records</a:t>
          </a:r>
          <a:endParaRPr lang="en-US"/>
        </a:p>
      </dgm:t>
    </dgm:pt>
    <dgm:pt modelId="{0D2BED01-0CCD-431F-9449-9667C748C9BA}" type="parTrans" cxnId="{383FF0DC-72BC-4031-877F-0E772A3B1945}">
      <dgm:prSet/>
      <dgm:spPr/>
      <dgm:t>
        <a:bodyPr/>
        <a:lstStyle/>
        <a:p>
          <a:endParaRPr lang="en-US"/>
        </a:p>
      </dgm:t>
    </dgm:pt>
    <dgm:pt modelId="{B46F4C2A-0892-411B-A520-B45B7B8FE3AE}" type="sibTrans" cxnId="{383FF0DC-72BC-4031-877F-0E772A3B1945}">
      <dgm:prSet/>
      <dgm:spPr/>
      <dgm:t>
        <a:bodyPr/>
        <a:lstStyle/>
        <a:p>
          <a:endParaRPr lang="en-US"/>
        </a:p>
      </dgm:t>
    </dgm:pt>
    <dgm:pt modelId="{1499D5B6-4ADC-4AE1-938A-0721F1F6497B}">
      <dgm:prSet/>
      <dgm:spPr/>
      <dgm:t>
        <a:bodyPr/>
        <a:lstStyle/>
        <a:p>
          <a:r>
            <a:rPr lang="en-GB"/>
            <a:t>Reduces paperwork</a:t>
          </a:r>
          <a:endParaRPr lang="en-US"/>
        </a:p>
      </dgm:t>
    </dgm:pt>
    <dgm:pt modelId="{027A7772-22AE-44BC-9EC7-E8CE3AC1ABFA}" type="parTrans" cxnId="{A248D6D0-49A9-44A7-941F-23534702096A}">
      <dgm:prSet/>
      <dgm:spPr/>
      <dgm:t>
        <a:bodyPr/>
        <a:lstStyle/>
        <a:p>
          <a:endParaRPr lang="en-US"/>
        </a:p>
      </dgm:t>
    </dgm:pt>
    <dgm:pt modelId="{46890A3A-FF4F-487D-A297-2C12F63CE28B}" type="sibTrans" cxnId="{A248D6D0-49A9-44A7-941F-23534702096A}">
      <dgm:prSet/>
      <dgm:spPr/>
      <dgm:t>
        <a:bodyPr/>
        <a:lstStyle/>
        <a:p>
          <a:endParaRPr lang="en-US"/>
        </a:p>
      </dgm:t>
    </dgm:pt>
    <dgm:pt modelId="{EF2C4F96-3FA5-409E-A301-554B80F8AAD5}">
      <dgm:prSet/>
      <dgm:spPr/>
      <dgm:t>
        <a:bodyPr/>
        <a:lstStyle/>
        <a:p>
          <a:r>
            <a:rPr lang="en-GB"/>
            <a:t>Using Excel allows Greenfield Home Care staff to organise schedules and track medication digitally. </a:t>
          </a:r>
          <a:endParaRPr lang="en-US"/>
        </a:p>
      </dgm:t>
    </dgm:pt>
    <dgm:pt modelId="{8B3F2265-B143-4B44-8E53-9D5FD6FC3CFF}" type="parTrans" cxnId="{BFFAFCA6-9F7C-4595-876F-FC3C09B1FCEC}">
      <dgm:prSet/>
      <dgm:spPr/>
      <dgm:t>
        <a:bodyPr/>
        <a:lstStyle/>
        <a:p>
          <a:endParaRPr lang="en-US"/>
        </a:p>
      </dgm:t>
    </dgm:pt>
    <dgm:pt modelId="{008E06F0-06DD-413B-B6B4-BA12C04022E9}" type="sibTrans" cxnId="{BFFAFCA6-9F7C-4595-876F-FC3C09B1FCEC}">
      <dgm:prSet/>
      <dgm:spPr/>
      <dgm:t>
        <a:bodyPr/>
        <a:lstStyle/>
        <a:p>
          <a:endParaRPr lang="en-US"/>
        </a:p>
      </dgm:t>
    </dgm:pt>
    <dgm:pt modelId="{4C14DF18-5BE9-4EE1-8DEB-D069A29096A0}" type="pres">
      <dgm:prSet presAssocID="{6AB17462-5660-4112-8801-92974D232CFF}" presName="root" presStyleCnt="0">
        <dgm:presLayoutVars>
          <dgm:dir/>
          <dgm:resizeHandles val="exact"/>
        </dgm:presLayoutVars>
      </dgm:prSet>
      <dgm:spPr/>
    </dgm:pt>
    <dgm:pt modelId="{6BB01EC1-8967-485C-B5EA-3123F695B87E}" type="pres">
      <dgm:prSet presAssocID="{BB282D71-54A7-47B0-8CFD-D8575979004E}" presName="compNode" presStyleCnt="0"/>
      <dgm:spPr/>
    </dgm:pt>
    <dgm:pt modelId="{A2F43FB5-2BDB-41B4-B763-F7E84541D793}" type="pres">
      <dgm:prSet presAssocID="{BB282D71-54A7-47B0-8CFD-D8575979004E}" presName="bgRect" presStyleLbl="bgShp" presStyleIdx="0" presStyleCnt="4"/>
      <dgm:spPr/>
    </dgm:pt>
    <dgm:pt modelId="{9495BE72-BF09-4946-AEB5-99DF92C1C468}" type="pres">
      <dgm:prSet presAssocID="{BB282D71-54A7-47B0-8CFD-D8575979004E}"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Stopwatch"/>
        </a:ext>
      </dgm:extLst>
    </dgm:pt>
    <dgm:pt modelId="{294D17E2-C48F-4A17-ACC8-BCD7C6A8495C}" type="pres">
      <dgm:prSet presAssocID="{BB282D71-54A7-47B0-8CFD-D8575979004E}" presName="spaceRect" presStyleCnt="0"/>
      <dgm:spPr/>
    </dgm:pt>
    <dgm:pt modelId="{62FE5FCD-9CE7-4EC5-BF7B-6386B66E87E0}" type="pres">
      <dgm:prSet presAssocID="{BB282D71-54A7-47B0-8CFD-D8575979004E}" presName="parTx" presStyleLbl="revTx" presStyleIdx="0" presStyleCnt="4">
        <dgm:presLayoutVars>
          <dgm:chMax val="0"/>
          <dgm:chPref val="0"/>
        </dgm:presLayoutVars>
      </dgm:prSet>
      <dgm:spPr/>
    </dgm:pt>
    <dgm:pt modelId="{B14B25FE-E97D-48E5-8028-EFA11DEE0231}" type="pres">
      <dgm:prSet presAssocID="{5783AFD6-12E5-424A-A321-E9BD0394FE2B}" presName="sibTrans" presStyleCnt="0"/>
      <dgm:spPr/>
    </dgm:pt>
    <dgm:pt modelId="{CC8BE248-CA1C-4A7F-A99E-36FADC087F58}" type="pres">
      <dgm:prSet presAssocID="{FDBACF0D-9D0F-46D6-A0A6-5F6C5AB991A7}" presName="compNode" presStyleCnt="0"/>
      <dgm:spPr/>
    </dgm:pt>
    <dgm:pt modelId="{695D6BE1-F1B7-4081-8211-9F986EF23817}" type="pres">
      <dgm:prSet presAssocID="{FDBACF0D-9D0F-46D6-A0A6-5F6C5AB991A7}" presName="bgRect" presStyleLbl="bgShp" presStyleIdx="1" presStyleCnt="4"/>
      <dgm:spPr/>
    </dgm:pt>
    <dgm:pt modelId="{E4D6D992-2894-457E-883A-0C4611C38B4B}" type="pres">
      <dgm:prSet presAssocID="{FDBACF0D-9D0F-46D6-A0A6-5F6C5AB991A7}"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edicine"/>
        </a:ext>
      </dgm:extLst>
    </dgm:pt>
    <dgm:pt modelId="{354870E0-8F6E-4919-8550-39043580596F}" type="pres">
      <dgm:prSet presAssocID="{FDBACF0D-9D0F-46D6-A0A6-5F6C5AB991A7}" presName="spaceRect" presStyleCnt="0"/>
      <dgm:spPr/>
    </dgm:pt>
    <dgm:pt modelId="{95EAD5B4-51AF-4191-8305-742DCBD7B1D8}" type="pres">
      <dgm:prSet presAssocID="{FDBACF0D-9D0F-46D6-A0A6-5F6C5AB991A7}" presName="parTx" presStyleLbl="revTx" presStyleIdx="1" presStyleCnt="4">
        <dgm:presLayoutVars>
          <dgm:chMax val="0"/>
          <dgm:chPref val="0"/>
        </dgm:presLayoutVars>
      </dgm:prSet>
      <dgm:spPr/>
    </dgm:pt>
    <dgm:pt modelId="{B22C9A6C-4092-49EE-9227-CB7B30892892}" type="pres">
      <dgm:prSet presAssocID="{B46F4C2A-0892-411B-A520-B45B7B8FE3AE}" presName="sibTrans" presStyleCnt="0"/>
      <dgm:spPr/>
    </dgm:pt>
    <dgm:pt modelId="{E08F04A4-AC92-4F66-BA21-52C66539C658}" type="pres">
      <dgm:prSet presAssocID="{1499D5B6-4ADC-4AE1-938A-0721F1F6497B}" presName="compNode" presStyleCnt="0"/>
      <dgm:spPr/>
    </dgm:pt>
    <dgm:pt modelId="{6A046449-548B-49CB-8373-8B045C37A4A9}" type="pres">
      <dgm:prSet presAssocID="{1499D5B6-4ADC-4AE1-938A-0721F1F6497B}" presName="bgRect" presStyleLbl="bgShp" presStyleIdx="2" presStyleCnt="4"/>
      <dgm:spPr/>
    </dgm:pt>
    <dgm:pt modelId="{F934D672-93CD-474C-B390-681BE9627630}" type="pres">
      <dgm:prSet presAssocID="{1499D5B6-4ADC-4AE1-938A-0721F1F6497B}"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Document"/>
        </a:ext>
      </dgm:extLst>
    </dgm:pt>
    <dgm:pt modelId="{65B26532-723C-42E8-923E-C2903C545FD3}" type="pres">
      <dgm:prSet presAssocID="{1499D5B6-4ADC-4AE1-938A-0721F1F6497B}" presName="spaceRect" presStyleCnt="0"/>
      <dgm:spPr/>
    </dgm:pt>
    <dgm:pt modelId="{944D084C-9D75-4474-B74B-7D1350A1A227}" type="pres">
      <dgm:prSet presAssocID="{1499D5B6-4ADC-4AE1-938A-0721F1F6497B}" presName="parTx" presStyleLbl="revTx" presStyleIdx="2" presStyleCnt="4">
        <dgm:presLayoutVars>
          <dgm:chMax val="0"/>
          <dgm:chPref val="0"/>
        </dgm:presLayoutVars>
      </dgm:prSet>
      <dgm:spPr/>
    </dgm:pt>
    <dgm:pt modelId="{77C44E75-F596-4765-8C1A-51B3ECBF5AB4}" type="pres">
      <dgm:prSet presAssocID="{46890A3A-FF4F-487D-A297-2C12F63CE28B}" presName="sibTrans" presStyleCnt="0"/>
      <dgm:spPr/>
    </dgm:pt>
    <dgm:pt modelId="{685D927B-E567-40A7-B78E-79C6DBF0A2D2}" type="pres">
      <dgm:prSet presAssocID="{EF2C4F96-3FA5-409E-A301-554B80F8AAD5}" presName="compNode" presStyleCnt="0"/>
      <dgm:spPr/>
    </dgm:pt>
    <dgm:pt modelId="{B3564B38-0485-415F-B9E1-170CC1529369}" type="pres">
      <dgm:prSet presAssocID="{EF2C4F96-3FA5-409E-A301-554B80F8AAD5}" presName="bgRect" presStyleLbl="bgShp" presStyleIdx="3" presStyleCnt="4"/>
      <dgm:spPr/>
    </dgm:pt>
    <dgm:pt modelId="{8EB43DF2-05E9-461F-9156-01AD3816E784}" type="pres">
      <dgm:prSet presAssocID="{EF2C4F96-3FA5-409E-A301-554B80F8AAD5}"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ethoscope"/>
        </a:ext>
      </dgm:extLst>
    </dgm:pt>
    <dgm:pt modelId="{525408FA-B54D-4491-BE44-56026691D3B5}" type="pres">
      <dgm:prSet presAssocID="{EF2C4F96-3FA5-409E-A301-554B80F8AAD5}" presName="spaceRect" presStyleCnt="0"/>
      <dgm:spPr/>
    </dgm:pt>
    <dgm:pt modelId="{001B75FB-976C-4987-9AA3-6CDBD885D213}" type="pres">
      <dgm:prSet presAssocID="{EF2C4F96-3FA5-409E-A301-554B80F8AAD5}" presName="parTx" presStyleLbl="revTx" presStyleIdx="3" presStyleCnt="4">
        <dgm:presLayoutVars>
          <dgm:chMax val="0"/>
          <dgm:chPref val="0"/>
        </dgm:presLayoutVars>
      </dgm:prSet>
      <dgm:spPr/>
    </dgm:pt>
  </dgm:ptLst>
  <dgm:cxnLst>
    <dgm:cxn modelId="{5F678B02-520B-4EAF-A8F5-32F7F8648CEF}" type="presOf" srcId="{EF2C4F96-3FA5-409E-A301-554B80F8AAD5}" destId="{001B75FB-976C-4987-9AA3-6CDBD885D213}" srcOrd="0" destOrd="0" presId="urn:microsoft.com/office/officeart/2018/2/layout/IconVerticalSolidList"/>
    <dgm:cxn modelId="{57B98F0D-D4FE-44A5-A257-1C6FE5F21E7E}" type="presOf" srcId="{BB282D71-54A7-47B0-8CFD-D8575979004E}" destId="{62FE5FCD-9CE7-4EC5-BF7B-6386B66E87E0}" srcOrd="0" destOrd="0" presId="urn:microsoft.com/office/officeart/2018/2/layout/IconVerticalSolidList"/>
    <dgm:cxn modelId="{838C1C40-8E7C-48E6-B2DC-1CB36E56D4AD}" type="presOf" srcId="{FDBACF0D-9D0F-46D6-A0A6-5F6C5AB991A7}" destId="{95EAD5B4-51AF-4191-8305-742DCBD7B1D8}" srcOrd="0" destOrd="0" presId="urn:microsoft.com/office/officeart/2018/2/layout/IconVerticalSolidList"/>
    <dgm:cxn modelId="{6681FB63-4E90-477A-AEDA-A9AA26221A67}" type="presOf" srcId="{6AB17462-5660-4112-8801-92974D232CFF}" destId="{4C14DF18-5BE9-4EE1-8DEB-D069A29096A0}" srcOrd="0" destOrd="0" presId="urn:microsoft.com/office/officeart/2018/2/layout/IconVerticalSolidList"/>
    <dgm:cxn modelId="{F0187E59-95AE-4DE8-9595-C5E25427C21C}" srcId="{6AB17462-5660-4112-8801-92974D232CFF}" destId="{BB282D71-54A7-47B0-8CFD-D8575979004E}" srcOrd="0" destOrd="0" parTransId="{54339456-E3ED-459A-B888-2591DA35048F}" sibTransId="{5783AFD6-12E5-424A-A321-E9BD0394FE2B}"/>
    <dgm:cxn modelId="{A2E1F297-BCDB-4783-A0C2-5730E1948897}" type="presOf" srcId="{1499D5B6-4ADC-4AE1-938A-0721F1F6497B}" destId="{944D084C-9D75-4474-B74B-7D1350A1A227}" srcOrd="0" destOrd="0" presId="urn:microsoft.com/office/officeart/2018/2/layout/IconVerticalSolidList"/>
    <dgm:cxn modelId="{BFFAFCA6-9F7C-4595-876F-FC3C09B1FCEC}" srcId="{6AB17462-5660-4112-8801-92974D232CFF}" destId="{EF2C4F96-3FA5-409E-A301-554B80F8AAD5}" srcOrd="3" destOrd="0" parTransId="{8B3F2265-B143-4B44-8E53-9D5FD6FC3CFF}" sibTransId="{008E06F0-06DD-413B-B6B4-BA12C04022E9}"/>
    <dgm:cxn modelId="{A248D6D0-49A9-44A7-941F-23534702096A}" srcId="{6AB17462-5660-4112-8801-92974D232CFF}" destId="{1499D5B6-4ADC-4AE1-938A-0721F1F6497B}" srcOrd="2" destOrd="0" parTransId="{027A7772-22AE-44BC-9EC7-E8CE3AC1ABFA}" sibTransId="{46890A3A-FF4F-487D-A297-2C12F63CE28B}"/>
    <dgm:cxn modelId="{383FF0DC-72BC-4031-877F-0E772A3B1945}" srcId="{6AB17462-5660-4112-8801-92974D232CFF}" destId="{FDBACF0D-9D0F-46D6-A0A6-5F6C5AB991A7}" srcOrd="1" destOrd="0" parTransId="{0D2BED01-0CCD-431F-9449-9667C748C9BA}" sibTransId="{B46F4C2A-0892-411B-A520-B45B7B8FE3AE}"/>
    <dgm:cxn modelId="{D479D0FF-2B04-4AF0-AFD5-A5208E9D3C30}" type="presParOf" srcId="{4C14DF18-5BE9-4EE1-8DEB-D069A29096A0}" destId="{6BB01EC1-8967-485C-B5EA-3123F695B87E}" srcOrd="0" destOrd="0" presId="urn:microsoft.com/office/officeart/2018/2/layout/IconVerticalSolidList"/>
    <dgm:cxn modelId="{965A6BD3-215D-4F5F-BF09-B5CF872408FE}" type="presParOf" srcId="{6BB01EC1-8967-485C-B5EA-3123F695B87E}" destId="{A2F43FB5-2BDB-41B4-B763-F7E84541D793}" srcOrd="0" destOrd="0" presId="urn:microsoft.com/office/officeart/2018/2/layout/IconVerticalSolidList"/>
    <dgm:cxn modelId="{33F0AB46-5B1F-445B-B0DD-B0B17CE6F097}" type="presParOf" srcId="{6BB01EC1-8967-485C-B5EA-3123F695B87E}" destId="{9495BE72-BF09-4946-AEB5-99DF92C1C468}" srcOrd="1" destOrd="0" presId="urn:microsoft.com/office/officeart/2018/2/layout/IconVerticalSolidList"/>
    <dgm:cxn modelId="{2D01DA40-0393-4172-B00C-3A086DFDBBB2}" type="presParOf" srcId="{6BB01EC1-8967-485C-B5EA-3123F695B87E}" destId="{294D17E2-C48F-4A17-ACC8-BCD7C6A8495C}" srcOrd="2" destOrd="0" presId="urn:microsoft.com/office/officeart/2018/2/layout/IconVerticalSolidList"/>
    <dgm:cxn modelId="{EFF2891E-0BAF-4F87-A508-B3472A70365D}" type="presParOf" srcId="{6BB01EC1-8967-485C-B5EA-3123F695B87E}" destId="{62FE5FCD-9CE7-4EC5-BF7B-6386B66E87E0}" srcOrd="3" destOrd="0" presId="urn:microsoft.com/office/officeart/2018/2/layout/IconVerticalSolidList"/>
    <dgm:cxn modelId="{E07BF030-CA26-46C7-9572-D310490274D4}" type="presParOf" srcId="{4C14DF18-5BE9-4EE1-8DEB-D069A29096A0}" destId="{B14B25FE-E97D-48E5-8028-EFA11DEE0231}" srcOrd="1" destOrd="0" presId="urn:microsoft.com/office/officeart/2018/2/layout/IconVerticalSolidList"/>
    <dgm:cxn modelId="{C63FB5B4-52B0-47E4-9930-557D8025D901}" type="presParOf" srcId="{4C14DF18-5BE9-4EE1-8DEB-D069A29096A0}" destId="{CC8BE248-CA1C-4A7F-A99E-36FADC087F58}" srcOrd="2" destOrd="0" presId="urn:microsoft.com/office/officeart/2018/2/layout/IconVerticalSolidList"/>
    <dgm:cxn modelId="{681D25E5-2EBA-48DC-A71B-AC38F664031B}" type="presParOf" srcId="{CC8BE248-CA1C-4A7F-A99E-36FADC087F58}" destId="{695D6BE1-F1B7-4081-8211-9F986EF23817}" srcOrd="0" destOrd="0" presId="urn:microsoft.com/office/officeart/2018/2/layout/IconVerticalSolidList"/>
    <dgm:cxn modelId="{CA27E7B8-2D1C-4287-8C79-3DA8E319575D}" type="presParOf" srcId="{CC8BE248-CA1C-4A7F-A99E-36FADC087F58}" destId="{E4D6D992-2894-457E-883A-0C4611C38B4B}" srcOrd="1" destOrd="0" presId="urn:microsoft.com/office/officeart/2018/2/layout/IconVerticalSolidList"/>
    <dgm:cxn modelId="{8AE6DC9A-3D88-45C7-AF03-E49416CB2C6A}" type="presParOf" srcId="{CC8BE248-CA1C-4A7F-A99E-36FADC087F58}" destId="{354870E0-8F6E-4919-8550-39043580596F}" srcOrd="2" destOrd="0" presId="urn:microsoft.com/office/officeart/2018/2/layout/IconVerticalSolidList"/>
    <dgm:cxn modelId="{22EC6736-ABBC-420C-9C8F-EA48DFF33EA3}" type="presParOf" srcId="{CC8BE248-CA1C-4A7F-A99E-36FADC087F58}" destId="{95EAD5B4-51AF-4191-8305-742DCBD7B1D8}" srcOrd="3" destOrd="0" presId="urn:microsoft.com/office/officeart/2018/2/layout/IconVerticalSolidList"/>
    <dgm:cxn modelId="{B6E90D86-040E-481D-8A1B-0488E371B0D7}" type="presParOf" srcId="{4C14DF18-5BE9-4EE1-8DEB-D069A29096A0}" destId="{B22C9A6C-4092-49EE-9227-CB7B30892892}" srcOrd="3" destOrd="0" presId="urn:microsoft.com/office/officeart/2018/2/layout/IconVerticalSolidList"/>
    <dgm:cxn modelId="{6854B1FD-3004-4056-BCFB-5B9EAB2037B8}" type="presParOf" srcId="{4C14DF18-5BE9-4EE1-8DEB-D069A29096A0}" destId="{E08F04A4-AC92-4F66-BA21-52C66539C658}" srcOrd="4" destOrd="0" presId="urn:microsoft.com/office/officeart/2018/2/layout/IconVerticalSolidList"/>
    <dgm:cxn modelId="{9B7BF578-A1E2-46C4-9009-E0C054E4AC9F}" type="presParOf" srcId="{E08F04A4-AC92-4F66-BA21-52C66539C658}" destId="{6A046449-548B-49CB-8373-8B045C37A4A9}" srcOrd="0" destOrd="0" presId="urn:microsoft.com/office/officeart/2018/2/layout/IconVerticalSolidList"/>
    <dgm:cxn modelId="{BFBBE3EE-1369-412F-88D4-4AD0F44A892C}" type="presParOf" srcId="{E08F04A4-AC92-4F66-BA21-52C66539C658}" destId="{F934D672-93CD-474C-B390-681BE9627630}" srcOrd="1" destOrd="0" presId="urn:microsoft.com/office/officeart/2018/2/layout/IconVerticalSolidList"/>
    <dgm:cxn modelId="{E3C76A5E-35CF-40A5-B3FF-746200D726D1}" type="presParOf" srcId="{E08F04A4-AC92-4F66-BA21-52C66539C658}" destId="{65B26532-723C-42E8-923E-C2903C545FD3}" srcOrd="2" destOrd="0" presId="urn:microsoft.com/office/officeart/2018/2/layout/IconVerticalSolidList"/>
    <dgm:cxn modelId="{7C1E6B48-6F46-49D3-ACC5-0EDC74FF783B}" type="presParOf" srcId="{E08F04A4-AC92-4F66-BA21-52C66539C658}" destId="{944D084C-9D75-4474-B74B-7D1350A1A227}" srcOrd="3" destOrd="0" presId="urn:microsoft.com/office/officeart/2018/2/layout/IconVerticalSolidList"/>
    <dgm:cxn modelId="{BA4E8FBC-9118-4A6E-9C87-E2A87C2A31A6}" type="presParOf" srcId="{4C14DF18-5BE9-4EE1-8DEB-D069A29096A0}" destId="{77C44E75-F596-4765-8C1A-51B3ECBF5AB4}" srcOrd="5" destOrd="0" presId="urn:microsoft.com/office/officeart/2018/2/layout/IconVerticalSolidList"/>
    <dgm:cxn modelId="{282CAA82-5C19-4712-8B6D-165E23A05E87}" type="presParOf" srcId="{4C14DF18-5BE9-4EE1-8DEB-D069A29096A0}" destId="{685D927B-E567-40A7-B78E-79C6DBF0A2D2}" srcOrd="6" destOrd="0" presId="urn:microsoft.com/office/officeart/2018/2/layout/IconVerticalSolidList"/>
    <dgm:cxn modelId="{09EBA2B6-774C-4FDC-A66E-9EE54A29708C}" type="presParOf" srcId="{685D927B-E567-40A7-B78E-79C6DBF0A2D2}" destId="{B3564B38-0485-415F-B9E1-170CC1529369}" srcOrd="0" destOrd="0" presId="urn:microsoft.com/office/officeart/2018/2/layout/IconVerticalSolidList"/>
    <dgm:cxn modelId="{CF6A8330-F911-469C-B05D-7B9F13B6F7BD}" type="presParOf" srcId="{685D927B-E567-40A7-B78E-79C6DBF0A2D2}" destId="{8EB43DF2-05E9-461F-9156-01AD3816E784}" srcOrd="1" destOrd="0" presId="urn:microsoft.com/office/officeart/2018/2/layout/IconVerticalSolidList"/>
    <dgm:cxn modelId="{AAB0DE33-D0BA-4CF4-899C-BAC228E86DD1}" type="presParOf" srcId="{685D927B-E567-40A7-B78E-79C6DBF0A2D2}" destId="{525408FA-B54D-4491-BE44-56026691D3B5}" srcOrd="2" destOrd="0" presId="urn:microsoft.com/office/officeart/2018/2/layout/IconVerticalSolidList"/>
    <dgm:cxn modelId="{16CC6891-EF94-462E-A883-A352BCD5C0AA}" type="presParOf" srcId="{685D927B-E567-40A7-B78E-79C6DBF0A2D2}" destId="{001B75FB-976C-4987-9AA3-6CDBD885D21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A4FA780-EA51-4095-8D17-6121BF7B853E}" type="doc">
      <dgm:prSet loTypeId="urn:microsoft.com/office/officeart/2011/layout/HexagonRadial" loCatId="cycle" qsTypeId="urn:microsoft.com/office/officeart/2005/8/quickstyle/simple1" qsCatId="simple" csTypeId="urn:microsoft.com/office/officeart/2005/8/colors/accent1_2" csCatId="accent1" phldr="1"/>
      <dgm:spPr/>
      <dgm:t>
        <a:bodyPr/>
        <a:lstStyle/>
        <a:p>
          <a:endParaRPr lang="en-GB"/>
        </a:p>
      </dgm:t>
    </dgm:pt>
    <dgm:pt modelId="{BF095773-16F3-4D4D-AD08-AF24D09D4ECC}">
      <dgm:prSet phldrT="[Text]" phldr="0"/>
      <dgm:spPr/>
      <dgm:t>
        <a:bodyPr/>
        <a:lstStyle/>
        <a:p>
          <a:r>
            <a:rPr lang="en-GB"/>
            <a:t>MS team areas of Focus</a:t>
          </a:r>
        </a:p>
      </dgm:t>
    </dgm:pt>
    <dgm:pt modelId="{BE35FEAC-B3D6-4099-93EB-50C675576144}" type="parTrans" cxnId="{1B4570B7-B5FE-4E78-AFBE-BBADDA8C7DFB}">
      <dgm:prSet/>
      <dgm:spPr/>
      <dgm:t>
        <a:bodyPr/>
        <a:lstStyle/>
        <a:p>
          <a:endParaRPr lang="en-GB"/>
        </a:p>
      </dgm:t>
    </dgm:pt>
    <dgm:pt modelId="{87939655-24EE-4BA3-8EC1-76CB64CDEF47}" type="sibTrans" cxnId="{1B4570B7-B5FE-4E78-AFBE-BBADDA8C7DFB}">
      <dgm:prSet/>
      <dgm:spPr/>
      <dgm:t>
        <a:bodyPr/>
        <a:lstStyle/>
        <a:p>
          <a:endParaRPr lang="en-GB"/>
        </a:p>
      </dgm:t>
    </dgm:pt>
    <dgm:pt modelId="{037E8E7C-CBBD-4770-ADBD-AAB4F1A29867}">
      <dgm:prSet phldrT="[Text]" phldr="0"/>
      <dgm:spPr/>
      <dgm:t>
        <a:bodyPr/>
        <a:lstStyle/>
        <a:p>
          <a:r>
            <a:rPr lang="en-GB"/>
            <a:t>Real time communication</a:t>
          </a:r>
        </a:p>
      </dgm:t>
    </dgm:pt>
    <dgm:pt modelId="{C5FB6FB5-53F0-47AE-A592-804B3EC8AEDA}" type="parTrans" cxnId="{59665AA4-1B80-4ED3-9123-94628FDD783F}">
      <dgm:prSet/>
      <dgm:spPr/>
      <dgm:t>
        <a:bodyPr/>
        <a:lstStyle/>
        <a:p>
          <a:endParaRPr lang="en-GB"/>
        </a:p>
      </dgm:t>
    </dgm:pt>
    <dgm:pt modelId="{C26503B5-227A-4DCC-9493-9A582F51442A}" type="sibTrans" cxnId="{59665AA4-1B80-4ED3-9123-94628FDD783F}">
      <dgm:prSet/>
      <dgm:spPr/>
      <dgm:t>
        <a:bodyPr/>
        <a:lstStyle/>
        <a:p>
          <a:endParaRPr lang="en-GB"/>
        </a:p>
      </dgm:t>
    </dgm:pt>
    <dgm:pt modelId="{ED1C4DF0-9AF7-4AE5-B61D-7854DDCABF50}">
      <dgm:prSet phldrT="[Text]" phldr="0"/>
      <dgm:spPr/>
      <dgm:t>
        <a:bodyPr/>
        <a:lstStyle/>
        <a:p>
          <a:r>
            <a:rPr lang="en-GB"/>
            <a:t>Shift Scheduling</a:t>
          </a:r>
        </a:p>
      </dgm:t>
    </dgm:pt>
    <dgm:pt modelId="{7F74D7DB-09A4-4E6B-9DAA-140B034F8F84}" type="parTrans" cxnId="{0BAFB0A9-FB29-493E-A661-B13F3CF08E33}">
      <dgm:prSet/>
      <dgm:spPr/>
      <dgm:t>
        <a:bodyPr/>
        <a:lstStyle/>
        <a:p>
          <a:endParaRPr lang="en-GB"/>
        </a:p>
      </dgm:t>
    </dgm:pt>
    <dgm:pt modelId="{D3257F36-6DD2-4C10-87AF-B90B25E99D30}" type="sibTrans" cxnId="{0BAFB0A9-FB29-493E-A661-B13F3CF08E33}">
      <dgm:prSet/>
      <dgm:spPr/>
      <dgm:t>
        <a:bodyPr/>
        <a:lstStyle/>
        <a:p>
          <a:endParaRPr lang="en-GB"/>
        </a:p>
      </dgm:t>
    </dgm:pt>
    <dgm:pt modelId="{58E39B9B-5805-4D84-A4D9-E74542BEA258}">
      <dgm:prSet phldrT="[Text]" phldr="0"/>
      <dgm:spPr/>
      <dgm:t>
        <a:bodyPr/>
        <a:lstStyle/>
        <a:p>
          <a:r>
            <a:rPr lang="en-GB"/>
            <a:t>Virtual visits and Meeting</a:t>
          </a:r>
        </a:p>
      </dgm:t>
    </dgm:pt>
    <dgm:pt modelId="{82CE54AA-3096-4402-A1BC-24A86DB069A3}" type="parTrans" cxnId="{E6BC9115-6CE4-40B5-8C76-7197CC2DFAD4}">
      <dgm:prSet/>
      <dgm:spPr/>
      <dgm:t>
        <a:bodyPr/>
        <a:lstStyle/>
        <a:p>
          <a:endParaRPr lang="en-GB"/>
        </a:p>
      </dgm:t>
    </dgm:pt>
    <dgm:pt modelId="{B7405D65-28BF-4D4A-BB82-EF9222F82DD2}" type="sibTrans" cxnId="{E6BC9115-6CE4-40B5-8C76-7197CC2DFAD4}">
      <dgm:prSet/>
      <dgm:spPr/>
      <dgm:t>
        <a:bodyPr/>
        <a:lstStyle/>
        <a:p>
          <a:endParaRPr lang="en-GB"/>
        </a:p>
      </dgm:t>
    </dgm:pt>
    <dgm:pt modelId="{4E1B1FBC-4CBF-431E-8D99-54BB56822BF6}">
      <dgm:prSet phldrT="[Text]" phldr="0"/>
      <dgm:spPr/>
      <dgm:t>
        <a:bodyPr/>
        <a:lstStyle/>
        <a:p>
          <a:r>
            <a:rPr lang="en-GB"/>
            <a:t>Secure File Sharing</a:t>
          </a:r>
        </a:p>
      </dgm:t>
    </dgm:pt>
    <dgm:pt modelId="{5CE481AF-1539-4217-BF4D-8A184083E35B}" type="parTrans" cxnId="{D699064B-51F6-4A42-8F1F-8E9E4A8E4FB8}">
      <dgm:prSet/>
      <dgm:spPr/>
      <dgm:t>
        <a:bodyPr/>
        <a:lstStyle/>
        <a:p>
          <a:endParaRPr lang="en-GB"/>
        </a:p>
      </dgm:t>
    </dgm:pt>
    <dgm:pt modelId="{0781DB10-BEDA-4581-ADB8-F05C7B2F697C}" type="sibTrans" cxnId="{D699064B-51F6-4A42-8F1F-8E9E4A8E4FB8}">
      <dgm:prSet/>
      <dgm:spPr/>
      <dgm:t>
        <a:bodyPr/>
        <a:lstStyle/>
        <a:p>
          <a:endParaRPr lang="en-GB"/>
        </a:p>
      </dgm:t>
    </dgm:pt>
    <dgm:pt modelId="{C53C1883-C28D-448C-B4AC-7349D16C05ED}">
      <dgm:prSet phldrT="[Text]" phldr="0"/>
      <dgm:spPr/>
      <dgm:t>
        <a:bodyPr/>
        <a:lstStyle/>
        <a:p>
          <a:r>
            <a:rPr lang="en-GB"/>
            <a:t>Improve Safety and Emergency alerts</a:t>
          </a:r>
        </a:p>
      </dgm:t>
    </dgm:pt>
    <dgm:pt modelId="{B75D2B1A-4200-43EB-AF67-63EBC6D81187}" type="sibTrans" cxnId="{3A6AF161-4842-4A35-B519-49FB5A03B3C7}">
      <dgm:prSet/>
      <dgm:spPr/>
      <dgm:t>
        <a:bodyPr/>
        <a:lstStyle/>
        <a:p>
          <a:endParaRPr lang="en-GB"/>
        </a:p>
      </dgm:t>
    </dgm:pt>
    <dgm:pt modelId="{428409B8-E03F-4FEB-9E29-63B1EE475652}" type="parTrans" cxnId="{3A6AF161-4842-4A35-B519-49FB5A03B3C7}">
      <dgm:prSet/>
      <dgm:spPr/>
      <dgm:t>
        <a:bodyPr/>
        <a:lstStyle/>
        <a:p>
          <a:endParaRPr lang="en-GB"/>
        </a:p>
      </dgm:t>
    </dgm:pt>
    <dgm:pt modelId="{D7AE2CE8-BAE6-4ED6-A43D-9D980062D1C0}">
      <dgm:prSet phldrT="[Text]" phldr="0"/>
      <dgm:spPr/>
      <dgm:t>
        <a:bodyPr/>
        <a:lstStyle/>
        <a:p>
          <a:r>
            <a:rPr lang="en-GB"/>
            <a:t>Task Management and approval</a:t>
          </a:r>
        </a:p>
      </dgm:t>
    </dgm:pt>
    <dgm:pt modelId="{0FA77947-B960-42A8-8F94-DD55915D5D45}" type="sibTrans" cxnId="{28083634-1CC4-439C-828F-EEB06F8E538A}">
      <dgm:prSet/>
      <dgm:spPr/>
      <dgm:t>
        <a:bodyPr/>
        <a:lstStyle/>
        <a:p>
          <a:endParaRPr lang="en-GB"/>
        </a:p>
      </dgm:t>
    </dgm:pt>
    <dgm:pt modelId="{1F0D8C31-742C-4350-8639-AC7342997B88}" type="parTrans" cxnId="{28083634-1CC4-439C-828F-EEB06F8E538A}">
      <dgm:prSet/>
      <dgm:spPr/>
      <dgm:t>
        <a:bodyPr/>
        <a:lstStyle/>
        <a:p>
          <a:endParaRPr lang="en-GB"/>
        </a:p>
      </dgm:t>
    </dgm:pt>
    <dgm:pt modelId="{E01FC2F1-E41F-4563-B8AB-7BEE3BA3AB0C}" type="pres">
      <dgm:prSet presAssocID="{7A4FA780-EA51-4095-8D17-6121BF7B853E}" presName="Name0" presStyleCnt="0">
        <dgm:presLayoutVars>
          <dgm:chMax val="1"/>
          <dgm:chPref val="1"/>
          <dgm:dir/>
          <dgm:animOne val="branch"/>
          <dgm:animLvl val="lvl"/>
        </dgm:presLayoutVars>
      </dgm:prSet>
      <dgm:spPr/>
    </dgm:pt>
    <dgm:pt modelId="{F77BF013-18D5-45C7-AEF1-E6DDEE02582C}" type="pres">
      <dgm:prSet presAssocID="{BF095773-16F3-4D4D-AD08-AF24D09D4ECC}" presName="Parent" presStyleLbl="node0" presStyleIdx="0" presStyleCnt="1">
        <dgm:presLayoutVars>
          <dgm:chMax val="6"/>
          <dgm:chPref val="6"/>
        </dgm:presLayoutVars>
      </dgm:prSet>
      <dgm:spPr/>
    </dgm:pt>
    <dgm:pt modelId="{AC265068-B155-4CFD-BD24-11D3C430A27C}" type="pres">
      <dgm:prSet presAssocID="{037E8E7C-CBBD-4770-ADBD-AAB4F1A29867}" presName="Accent1" presStyleCnt="0"/>
      <dgm:spPr/>
    </dgm:pt>
    <dgm:pt modelId="{F65AF071-49F8-4000-8D01-6B3D62CE8BE6}" type="pres">
      <dgm:prSet presAssocID="{037E8E7C-CBBD-4770-ADBD-AAB4F1A29867}" presName="Accent" presStyleLbl="bgShp" presStyleIdx="0" presStyleCnt="6"/>
      <dgm:spPr/>
    </dgm:pt>
    <dgm:pt modelId="{F4C81A97-7D9E-4997-8A08-6333302C8F71}" type="pres">
      <dgm:prSet presAssocID="{037E8E7C-CBBD-4770-ADBD-AAB4F1A29867}" presName="Child1" presStyleLbl="node1" presStyleIdx="0" presStyleCnt="6">
        <dgm:presLayoutVars>
          <dgm:chMax val="0"/>
          <dgm:chPref val="0"/>
          <dgm:bulletEnabled val="1"/>
        </dgm:presLayoutVars>
      </dgm:prSet>
      <dgm:spPr/>
    </dgm:pt>
    <dgm:pt modelId="{C3CFF16D-CAE5-4FB5-BA99-5CBD08D52C50}" type="pres">
      <dgm:prSet presAssocID="{ED1C4DF0-9AF7-4AE5-B61D-7854DDCABF50}" presName="Accent2" presStyleCnt="0"/>
      <dgm:spPr/>
    </dgm:pt>
    <dgm:pt modelId="{12BEA082-68BB-42D5-AE33-3EFCE2812CEE}" type="pres">
      <dgm:prSet presAssocID="{ED1C4DF0-9AF7-4AE5-B61D-7854DDCABF50}" presName="Accent" presStyleLbl="bgShp" presStyleIdx="1" presStyleCnt="6"/>
      <dgm:spPr/>
    </dgm:pt>
    <dgm:pt modelId="{6816F8B9-1755-472F-A4D6-D428D87D7D47}" type="pres">
      <dgm:prSet presAssocID="{ED1C4DF0-9AF7-4AE5-B61D-7854DDCABF50}" presName="Child2" presStyleLbl="node1" presStyleIdx="1" presStyleCnt="6">
        <dgm:presLayoutVars>
          <dgm:chMax val="0"/>
          <dgm:chPref val="0"/>
          <dgm:bulletEnabled val="1"/>
        </dgm:presLayoutVars>
      </dgm:prSet>
      <dgm:spPr/>
    </dgm:pt>
    <dgm:pt modelId="{84E43367-1960-49EC-8FFF-F6FC4D4E2AAB}" type="pres">
      <dgm:prSet presAssocID="{58E39B9B-5805-4D84-A4D9-E74542BEA258}" presName="Accent3" presStyleCnt="0"/>
      <dgm:spPr/>
    </dgm:pt>
    <dgm:pt modelId="{B6DF7ABC-045E-4E58-B64D-1ED7928CD5B2}" type="pres">
      <dgm:prSet presAssocID="{58E39B9B-5805-4D84-A4D9-E74542BEA258}" presName="Accent" presStyleLbl="bgShp" presStyleIdx="2" presStyleCnt="6"/>
      <dgm:spPr/>
    </dgm:pt>
    <dgm:pt modelId="{C2E78F01-1B5B-4493-BDB3-A08780FB4150}" type="pres">
      <dgm:prSet presAssocID="{58E39B9B-5805-4D84-A4D9-E74542BEA258}" presName="Child3" presStyleLbl="node1" presStyleIdx="2" presStyleCnt="6">
        <dgm:presLayoutVars>
          <dgm:chMax val="0"/>
          <dgm:chPref val="0"/>
          <dgm:bulletEnabled val="1"/>
        </dgm:presLayoutVars>
      </dgm:prSet>
      <dgm:spPr/>
    </dgm:pt>
    <dgm:pt modelId="{DB5CC952-A952-4375-ADCA-52A629387BC4}" type="pres">
      <dgm:prSet presAssocID="{4E1B1FBC-4CBF-431E-8D99-54BB56822BF6}" presName="Accent4" presStyleCnt="0"/>
      <dgm:spPr/>
    </dgm:pt>
    <dgm:pt modelId="{4BD47A3E-BE6E-4F8C-A50B-97FD5C89600E}" type="pres">
      <dgm:prSet presAssocID="{4E1B1FBC-4CBF-431E-8D99-54BB56822BF6}" presName="Accent" presStyleLbl="bgShp" presStyleIdx="3" presStyleCnt="6"/>
      <dgm:spPr/>
    </dgm:pt>
    <dgm:pt modelId="{5F3A4139-712B-4F1C-925C-1D296869511B}" type="pres">
      <dgm:prSet presAssocID="{4E1B1FBC-4CBF-431E-8D99-54BB56822BF6}" presName="Child4" presStyleLbl="node1" presStyleIdx="3" presStyleCnt="6">
        <dgm:presLayoutVars>
          <dgm:chMax val="0"/>
          <dgm:chPref val="0"/>
          <dgm:bulletEnabled val="1"/>
        </dgm:presLayoutVars>
      </dgm:prSet>
      <dgm:spPr/>
    </dgm:pt>
    <dgm:pt modelId="{1342435F-9934-4DE3-8C08-74F724090EA7}" type="pres">
      <dgm:prSet presAssocID="{D7AE2CE8-BAE6-4ED6-A43D-9D980062D1C0}" presName="Accent5" presStyleCnt="0"/>
      <dgm:spPr/>
    </dgm:pt>
    <dgm:pt modelId="{BAEA18F5-ECA9-472A-A160-C5463BE42F2E}" type="pres">
      <dgm:prSet presAssocID="{D7AE2CE8-BAE6-4ED6-A43D-9D980062D1C0}" presName="Accent" presStyleLbl="bgShp" presStyleIdx="4" presStyleCnt="6"/>
      <dgm:spPr/>
    </dgm:pt>
    <dgm:pt modelId="{6CDB40BC-EC34-4AFE-B619-22437E37EB94}" type="pres">
      <dgm:prSet presAssocID="{D7AE2CE8-BAE6-4ED6-A43D-9D980062D1C0}" presName="Child5" presStyleLbl="node1" presStyleIdx="4" presStyleCnt="6">
        <dgm:presLayoutVars>
          <dgm:chMax val="0"/>
          <dgm:chPref val="0"/>
          <dgm:bulletEnabled val="1"/>
        </dgm:presLayoutVars>
      </dgm:prSet>
      <dgm:spPr/>
    </dgm:pt>
    <dgm:pt modelId="{7574B216-F4C9-4078-AF9B-CC1EE7C6D818}" type="pres">
      <dgm:prSet presAssocID="{C53C1883-C28D-448C-B4AC-7349D16C05ED}" presName="Accent6" presStyleCnt="0"/>
      <dgm:spPr/>
    </dgm:pt>
    <dgm:pt modelId="{2829894B-7DCE-4315-9767-C3708F0DDD1F}" type="pres">
      <dgm:prSet presAssocID="{C53C1883-C28D-448C-B4AC-7349D16C05ED}" presName="Accent" presStyleLbl="bgShp" presStyleIdx="5" presStyleCnt="6"/>
      <dgm:spPr/>
    </dgm:pt>
    <dgm:pt modelId="{890BD66B-6EE9-476B-AEC6-5695D70424A6}" type="pres">
      <dgm:prSet presAssocID="{C53C1883-C28D-448C-B4AC-7349D16C05ED}" presName="Child6" presStyleLbl="node1" presStyleIdx="5" presStyleCnt="6">
        <dgm:presLayoutVars>
          <dgm:chMax val="0"/>
          <dgm:chPref val="0"/>
          <dgm:bulletEnabled val="1"/>
        </dgm:presLayoutVars>
      </dgm:prSet>
      <dgm:spPr/>
    </dgm:pt>
  </dgm:ptLst>
  <dgm:cxnLst>
    <dgm:cxn modelId="{C65CB206-7F7A-441E-8A1A-8CEB768AF0F7}" type="presOf" srcId="{037E8E7C-CBBD-4770-ADBD-AAB4F1A29867}" destId="{F4C81A97-7D9E-4997-8A08-6333302C8F71}" srcOrd="0" destOrd="0" presId="urn:microsoft.com/office/officeart/2011/layout/HexagonRadial"/>
    <dgm:cxn modelId="{E6BC9115-6CE4-40B5-8C76-7197CC2DFAD4}" srcId="{BF095773-16F3-4D4D-AD08-AF24D09D4ECC}" destId="{58E39B9B-5805-4D84-A4D9-E74542BEA258}" srcOrd="2" destOrd="0" parTransId="{82CE54AA-3096-4402-A1BC-24A86DB069A3}" sibTransId="{B7405D65-28BF-4D4A-BB82-EF9222F82DD2}"/>
    <dgm:cxn modelId="{BA933F2B-D7CB-4DD6-9BC5-1457445BDC98}" type="presOf" srcId="{BF095773-16F3-4D4D-AD08-AF24D09D4ECC}" destId="{F77BF013-18D5-45C7-AEF1-E6DDEE02582C}" srcOrd="0" destOrd="0" presId="urn:microsoft.com/office/officeart/2011/layout/HexagonRadial"/>
    <dgm:cxn modelId="{28083634-1CC4-439C-828F-EEB06F8E538A}" srcId="{BF095773-16F3-4D4D-AD08-AF24D09D4ECC}" destId="{D7AE2CE8-BAE6-4ED6-A43D-9D980062D1C0}" srcOrd="4" destOrd="0" parTransId="{1F0D8C31-742C-4350-8639-AC7342997B88}" sibTransId="{0FA77947-B960-42A8-8F94-DD55915D5D45}"/>
    <dgm:cxn modelId="{3A6AF161-4842-4A35-B519-49FB5A03B3C7}" srcId="{BF095773-16F3-4D4D-AD08-AF24D09D4ECC}" destId="{C53C1883-C28D-448C-B4AC-7349D16C05ED}" srcOrd="5" destOrd="0" parTransId="{428409B8-E03F-4FEB-9E29-63B1EE475652}" sibTransId="{B75D2B1A-4200-43EB-AF67-63EBC6D81187}"/>
    <dgm:cxn modelId="{C400DD63-7A9C-4105-B7AC-8EF16890F945}" type="presOf" srcId="{7A4FA780-EA51-4095-8D17-6121BF7B853E}" destId="{E01FC2F1-E41F-4563-B8AB-7BEE3BA3AB0C}" srcOrd="0" destOrd="0" presId="urn:microsoft.com/office/officeart/2011/layout/HexagonRadial"/>
    <dgm:cxn modelId="{D699064B-51F6-4A42-8F1F-8E9E4A8E4FB8}" srcId="{BF095773-16F3-4D4D-AD08-AF24D09D4ECC}" destId="{4E1B1FBC-4CBF-431E-8D99-54BB56822BF6}" srcOrd="3" destOrd="0" parTransId="{5CE481AF-1539-4217-BF4D-8A184083E35B}" sibTransId="{0781DB10-BEDA-4581-ADB8-F05C7B2F697C}"/>
    <dgm:cxn modelId="{6185AD7A-8D68-43E3-98E3-654F1F65EF24}" type="presOf" srcId="{C53C1883-C28D-448C-B4AC-7349D16C05ED}" destId="{890BD66B-6EE9-476B-AEC6-5695D70424A6}" srcOrd="0" destOrd="0" presId="urn:microsoft.com/office/officeart/2011/layout/HexagonRadial"/>
    <dgm:cxn modelId="{155C507C-B346-46AB-9C4D-0D27C380C58F}" type="presOf" srcId="{ED1C4DF0-9AF7-4AE5-B61D-7854DDCABF50}" destId="{6816F8B9-1755-472F-A4D6-D428D87D7D47}" srcOrd="0" destOrd="0" presId="urn:microsoft.com/office/officeart/2011/layout/HexagonRadial"/>
    <dgm:cxn modelId="{59665AA4-1B80-4ED3-9123-94628FDD783F}" srcId="{BF095773-16F3-4D4D-AD08-AF24D09D4ECC}" destId="{037E8E7C-CBBD-4770-ADBD-AAB4F1A29867}" srcOrd="0" destOrd="0" parTransId="{C5FB6FB5-53F0-47AE-A592-804B3EC8AEDA}" sibTransId="{C26503B5-227A-4DCC-9493-9A582F51442A}"/>
    <dgm:cxn modelId="{0BAFB0A9-FB29-493E-A661-B13F3CF08E33}" srcId="{BF095773-16F3-4D4D-AD08-AF24D09D4ECC}" destId="{ED1C4DF0-9AF7-4AE5-B61D-7854DDCABF50}" srcOrd="1" destOrd="0" parTransId="{7F74D7DB-09A4-4E6B-9DAA-140B034F8F84}" sibTransId="{D3257F36-6DD2-4C10-87AF-B90B25E99D30}"/>
    <dgm:cxn modelId="{1B4570B7-B5FE-4E78-AFBE-BBADDA8C7DFB}" srcId="{7A4FA780-EA51-4095-8D17-6121BF7B853E}" destId="{BF095773-16F3-4D4D-AD08-AF24D09D4ECC}" srcOrd="0" destOrd="0" parTransId="{BE35FEAC-B3D6-4099-93EB-50C675576144}" sibTransId="{87939655-24EE-4BA3-8EC1-76CB64CDEF47}"/>
    <dgm:cxn modelId="{FD2CA4BA-30C2-428A-B17B-71196747A83E}" type="presOf" srcId="{58E39B9B-5805-4D84-A4D9-E74542BEA258}" destId="{C2E78F01-1B5B-4493-BDB3-A08780FB4150}" srcOrd="0" destOrd="0" presId="urn:microsoft.com/office/officeart/2011/layout/HexagonRadial"/>
    <dgm:cxn modelId="{97E318EA-3CC8-42F2-816A-DF3D6476D4D3}" type="presOf" srcId="{4E1B1FBC-4CBF-431E-8D99-54BB56822BF6}" destId="{5F3A4139-712B-4F1C-925C-1D296869511B}" srcOrd="0" destOrd="0" presId="urn:microsoft.com/office/officeart/2011/layout/HexagonRadial"/>
    <dgm:cxn modelId="{CAC4AFFB-50DC-4911-89F4-0AAF36C4B0A7}" type="presOf" srcId="{D7AE2CE8-BAE6-4ED6-A43D-9D980062D1C0}" destId="{6CDB40BC-EC34-4AFE-B619-22437E37EB94}" srcOrd="0" destOrd="0" presId="urn:microsoft.com/office/officeart/2011/layout/HexagonRadial"/>
    <dgm:cxn modelId="{9A9E203A-5F13-42F7-BA35-0C46A3D12E9F}" type="presParOf" srcId="{E01FC2F1-E41F-4563-B8AB-7BEE3BA3AB0C}" destId="{F77BF013-18D5-45C7-AEF1-E6DDEE02582C}" srcOrd="0" destOrd="0" presId="urn:microsoft.com/office/officeart/2011/layout/HexagonRadial"/>
    <dgm:cxn modelId="{C8352D6C-3E81-47B9-B9BE-1DEAA34FE1A3}" type="presParOf" srcId="{E01FC2F1-E41F-4563-B8AB-7BEE3BA3AB0C}" destId="{AC265068-B155-4CFD-BD24-11D3C430A27C}" srcOrd="1" destOrd="0" presId="urn:microsoft.com/office/officeart/2011/layout/HexagonRadial"/>
    <dgm:cxn modelId="{56444ED2-A905-447B-A097-76FCD9B36BFB}" type="presParOf" srcId="{AC265068-B155-4CFD-BD24-11D3C430A27C}" destId="{F65AF071-49F8-4000-8D01-6B3D62CE8BE6}" srcOrd="0" destOrd="0" presId="urn:microsoft.com/office/officeart/2011/layout/HexagonRadial"/>
    <dgm:cxn modelId="{8BE3200D-40DA-4E1D-A728-C652A5BCD405}" type="presParOf" srcId="{E01FC2F1-E41F-4563-B8AB-7BEE3BA3AB0C}" destId="{F4C81A97-7D9E-4997-8A08-6333302C8F71}" srcOrd="2" destOrd="0" presId="urn:microsoft.com/office/officeart/2011/layout/HexagonRadial"/>
    <dgm:cxn modelId="{59AFEE75-F0B3-433D-B52F-4E4D9910298D}" type="presParOf" srcId="{E01FC2F1-E41F-4563-B8AB-7BEE3BA3AB0C}" destId="{C3CFF16D-CAE5-4FB5-BA99-5CBD08D52C50}" srcOrd="3" destOrd="0" presId="urn:microsoft.com/office/officeart/2011/layout/HexagonRadial"/>
    <dgm:cxn modelId="{0AF8776D-BA3C-4D54-877C-9D1D285709DF}" type="presParOf" srcId="{C3CFF16D-CAE5-4FB5-BA99-5CBD08D52C50}" destId="{12BEA082-68BB-42D5-AE33-3EFCE2812CEE}" srcOrd="0" destOrd="0" presId="urn:microsoft.com/office/officeart/2011/layout/HexagonRadial"/>
    <dgm:cxn modelId="{71894938-CE48-4FCE-AA5D-F6168FC6DFF7}" type="presParOf" srcId="{E01FC2F1-E41F-4563-B8AB-7BEE3BA3AB0C}" destId="{6816F8B9-1755-472F-A4D6-D428D87D7D47}" srcOrd="4" destOrd="0" presId="urn:microsoft.com/office/officeart/2011/layout/HexagonRadial"/>
    <dgm:cxn modelId="{CE9A7847-1296-4E65-ABE7-B61B4F170C5A}" type="presParOf" srcId="{E01FC2F1-E41F-4563-B8AB-7BEE3BA3AB0C}" destId="{84E43367-1960-49EC-8FFF-F6FC4D4E2AAB}" srcOrd="5" destOrd="0" presId="urn:microsoft.com/office/officeart/2011/layout/HexagonRadial"/>
    <dgm:cxn modelId="{2ED5E708-71C3-4738-929E-F97084F2AB33}" type="presParOf" srcId="{84E43367-1960-49EC-8FFF-F6FC4D4E2AAB}" destId="{B6DF7ABC-045E-4E58-B64D-1ED7928CD5B2}" srcOrd="0" destOrd="0" presId="urn:microsoft.com/office/officeart/2011/layout/HexagonRadial"/>
    <dgm:cxn modelId="{CBCEE424-D58C-4D36-B4C6-0B1E2988A802}" type="presParOf" srcId="{E01FC2F1-E41F-4563-B8AB-7BEE3BA3AB0C}" destId="{C2E78F01-1B5B-4493-BDB3-A08780FB4150}" srcOrd="6" destOrd="0" presId="urn:microsoft.com/office/officeart/2011/layout/HexagonRadial"/>
    <dgm:cxn modelId="{D0FBDE91-3A90-4BC1-9DD9-6E47F3AA44B8}" type="presParOf" srcId="{E01FC2F1-E41F-4563-B8AB-7BEE3BA3AB0C}" destId="{DB5CC952-A952-4375-ADCA-52A629387BC4}" srcOrd="7" destOrd="0" presId="urn:microsoft.com/office/officeart/2011/layout/HexagonRadial"/>
    <dgm:cxn modelId="{81EF8CB0-BD9C-42E9-BC41-D9FCCFC9E54E}" type="presParOf" srcId="{DB5CC952-A952-4375-ADCA-52A629387BC4}" destId="{4BD47A3E-BE6E-4F8C-A50B-97FD5C89600E}" srcOrd="0" destOrd="0" presId="urn:microsoft.com/office/officeart/2011/layout/HexagonRadial"/>
    <dgm:cxn modelId="{FADE6B3C-E421-4B85-8091-16F58865CE62}" type="presParOf" srcId="{E01FC2F1-E41F-4563-B8AB-7BEE3BA3AB0C}" destId="{5F3A4139-712B-4F1C-925C-1D296869511B}" srcOrd="8" destOrd="0" presId="urn:microsoft.com/office/officeart/2011/layout/HexagonRadial"/>
    <dgm:cxn modelId="{3348C5AB-611E-4BAE-90B1-896ED7F1686F}" type="presParOf" srcId="{E01FC2F1-E41F-4563-B8AB-7BEE3BA3AB0C}" destId="{1342435F-9934-4DE3-8C08-74F724090EA7}" srcOrd="9" destOrd="0" presId="urn:microsoft.com/office/officeart/2011/layout/HexagonRadial"/>
    <dgm:cxn modelId="{9AFE44C9-E9CF-4643-8517-5F01CD1CD320}" type="presParOf" srcId="{1342435F-9934-4DE3-8C08-74F724090EA7}" destId="{BAEA18F5-ECA9-472A-A160-C5463BE42F2E}" srcOrd="0" destOrd="0" presId="urn:microsoft.com/office/officeart/2011/layout/HexagonRadial"/>
    <dgm:cxn modelId="{6AF2DAFF-13CC-497E-82F8-2918E05D086E}" type="presParOf" srcId="{E01FC2F1-E41F-4563-B8AB-7BEE3BA3AB0C}" destId="{6CDB40BC-EC34-4AFE-B619-22437E37EB94}" srcOrd="10" destOrd="0" presId="urn:microsoft.com/office/officeart/2011/layout/HexagonRadial"/>
    <dgm:cxn modelId="{EF0BD2B6-5384-4BC4-BFFC-F97FCFC09822}" type="presParOf" srcId="{E01FC2F1-E41F-4563-B8AB-7BEE3BA3AB0C}" destId="{7574B216-F4C9-4078-AF9B-CC1EE7C6D818}" srcOrd="11" destOrd="0" presId="urn:microsoft.com/office/officeart/2011/layout/HexagonRadial"/>
    <dgm:cxn modelId="{71F8FD70-6359-47B4-96D7-A7343915D53F}" type="presParOf" srcId="{7574B216-F4C9-4078-AF9B-CC1EE7C6D818}" destId="{2829894B-7DCE-4315-9767-C3708F0DDD1F}" srcOrd="0" destOrd="0" presId="urn:microsoft.com/office/officeart/2011/layout/HexagonRadial"/>
    <dgm:cxn modelId="{16FCCFF2-69AE-4C7A-A1C9-EC5363E34C3A}" type="presParOf" srcId="{E01FC2F1-E41F-4563-B8AB-7BEE3BA3AB0C}" destId="{890BD66B-6EE9-476B-AEC6-5695D70424A6}" srcOrd="12" destOrd="0" presId="urn:microsoft.com/office/officeart/2011/layout/HexagonRadial"/>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803950-F511-4CC2-A657-7D2A71A11173}">
      <dsp:nvSpPr>
        <dsp:cNvPr id="0" name=""/>
        <dsp:cNvSpPr/>
      </dsp:nvSpPr>
      <dsp:spPr>
        <a:xfrm>
          <a:off x="311099" y="787087"/>
          <a:ext cx="968255" cy="968255"/>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54A9B3D-6BEF-46C5-BC23-2C49DDB9E5C7}">
      <dsp:nvSpPr>
        <dsp:cNvPr id="0" name=""/>
        <dsp:cNvSpPr/>
      </dsp:nvSpPr>
      <dsp:spPr>
        <a:xfrm>
          <a:off x="517448" y="993436"/>
          <a:ext cx="555556" cy="55555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E999744-A8D0-4C8D-ADBE-AE3A23530DE6}">
      <dsp:nvSpPr>
        <dsp:cNvPr id="0" name=""/>
        <dsp:cNvSpPr/>
      </dsp:nvSpPr>
      <dsp:spPr>
        <a:xfrm>
          <a:off x="1574" y="2056930"/>
          <a:ext cx="1587304" cy="634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defRPr cap="all"/>
          </a:pPr>
          <a:r>
            <a:rPr lang="en-GB" sz="1300" kern="1200"/>
            <a:t>Introduction and Case study context</a:t>
          </a:r>
          <a:endParaRPr lang="en-US" sz="1300" kern="1200"/>
        </a:p>
      </dsp:txBody>
      <dsp:txXfrm>
        <a:off x="1574" y="2056930"/>
        <a:ext cx="1587304" cy="634921"/>
      </dsp:txXfrm>
    </dsp:sp>
    <dsp:sp modelId="{AF0D45C9-3A4B-4297-BF7C-4565C48E3E48}">
      <dsp:nvSpPr>
        <dsp:cNvPr id="0" name=""/>
        <dsp:cNvSpPr/>
      </dsp:nvSpPr>
      <dsp:spPr>
        <a:xfrm>
          <a:off x="2176182" y="787087"/>
          <a:ext cx="968255" cy="968255"/>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017CA77-9906-4F18-AE3D-029D799D6C16}">
      <dsp:nvSpPr>
        <dsp:cNvPr id="0" name=""/>
        <dsp:cNvSpPr/>
      </dsp:nvSpPr>
      <dsp:spPr>
        <a:xfrm>
          <a:off x="2382531" y="993436"/>
          <a:ext cx="555556" cy="55555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E27A0F1-939C-456F-B8FA-7589339D6F38}">
      <dsp:nvSpPr>
        <dsp:cNvPr id="0" name=""/>
        <dsp:cNvSpPr/>
      </dsp:nvSpPr>
      <dsp:spPr>
        <a:xfrm>
          <a:off x="1866657" y="2056930"/>
          <a:ext cx="1587304" cy="634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defRPr cap="all"/>
          </a:pPr>
          <a:r>
            <a:rPr lang="en-GB" sz="1300" kern="1200"/>
            <a:t>Evaluate Productivity tools</a:t>
          </a:r>
          <a:endParaRPr lang="en-US" sz="1300" kern="1200"/>
        </a:p>
      </dsp:txBody>
      <dsp:txXfrm>
        <a:off x="1866657" y="2056930"/>
        <a:ext cx="1587304" cy="634921"/>
      </dsp:txXfrm>
    </dsp:sp>
    <dsp:sp modelId="{4D7AA5B1-F49C-48EB-8FC9-F6C031AD2F2F}">
      <dsp:nvSpPr>
        <dsp:cNvPr id="0" name=""/>
        <dsp:cNvSpPr/>
      </dsp:nvSpPr>
      <dsp:spPr>
        <a:xfrm>
          <a:off x="4041265" y="787087"/>
          <a:ext cx="968255" cy="968255"/>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6A0B72-DEDB-4B8A-856B-E54A84283108}">
      <dsp:nvSpPr>
        <dsp:cNvPr id="0" name=""/>
        <dsp:cNvSpPr/>
      </dsp:nvSpPr>
      <dsp:spPr>
        <a:xfrm>
          <a:off x="4247614" y="993436"/>
          <a:ext cx="555556" cy="55555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1B2DFAE-4A53-4CB3-8E29-2D76546D4FD0}">
      <dsp:nvSpPr>
        <dsp:cNvPr id="0" name=""/>
        <dsp:cNvSpPr/>
      </dsp:nvSpPr>
      <dsp:spPr>
        <a:xfrm>
          <a:off x="3731740" y="2056930"/>
          <a:ext cx="1587304" cy="634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defRPr cap="all"/>
          </a:pPr>
          <a:r>
            <a:rPr lang="en-GB" sz="1300" kern="1200"/>
            <a:t>Evaluate Co0mmunication Tools</a:t>
          </a:r>
          <a:endParaRPr lang="en-US" sz="1300" kern="1200"/>
        </a:p>
      </dsp:txBody>
      <dsp:txXfrm>
        <a:off x="3731740" y="2056930"/>
        <a:ext cx="1587304" cy="634921"/>
      </dsp:txXfrm>
    </dsp:sp>
    <dsp:sp modelId="{893B2F60-AF5B-4A40-8060-B938A9FD92E8}">
      <dsp:nvSpPr>
        <dsp:cNvPr id="0" name=""/>
        <dsp:cNvSpPr/>
      </dsp:nvSpPr>
      <dsp:spPr>
        <a:xfrm>
          <a:off x="5906348" y="787087"/>
          <a:ext cx="968255" cy="968255"/>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C88CEE-9028-4A4A-94B7-58266FB44109}">
      <dsp:nvSpPr>
        <dsp:cNvPr id="0" name=""/>
        <dsp:cNvSpPr/>
      </dsp:nvSpPr>
      <dsp:spPr>
        <a:xfrm>
          <a:off x="6112697" y="993436"/>
          <a:ext cx="555556" cy="55555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326EB5C-58FB-4300-82A8-E85AE6DD79FD}">
      <dsp:nvSpPr>
        <dsp:cNvPr id="0" name=""/>
        <dsp:cNvSpPr/>
      </dsp:nvSpPr>
      <dsp:spPr>
        <a:xfrm>
          <a:off x="5596823" y="2056930"/>
          <a:ext cx="1587304" cy="634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defRPr cap="all"/>
          </a:pPr>
          <a:r>
            <a:rPr lang="en-GB" sz="1300" kern="1200"/>
            <a:t>Design digital safety action plan</a:t>
          </a:r>
          <a:endParaRPr lang="en-US" sz="1300" kern="1200"/>
        </a:p>
      </dsp:txBody>
      <dsp:txXfrm>
        <a:off x="5596823" y="2056930"/>
        <a:ext cx="1587304" cy="634921"/>
      </dsp:txXfrm>
    </dsp:sp>
    <dsp:sp modelId="{7DABABCD-4B27-4EA7-A16E-9E54B481E028}">
      <dsp:nvSpPr>
        <dsp:cNvPr id="0" name=""/>
        <dsp:cNvSpPr/>
      </dsp:nvSpPr>
      <dsp:spPr>
        <a:xfrm>
          <a:off x="7771431" y="787087"/>
          <a:ext cx="968255" cy="968255"/>
        </a:xfrm>
        <a:prstGeom prst="round2DiagRect">
          <a:avLst>
            <a:gd name="adj1" fmla="val 29727"/>
            <a:gd name="adj2" fmla="val 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D02D758-35FD-47D8-8237-51DE92127A1E}">
      <dsp:nvSpPr>
        <dsp:cNvPr id="0" name=""/>
        <dsp:cNvSpPr/>
      </dsp:nvSpPr>
      <dsp:spPr>
        <a:xfrm>
          <a:off x="7977780" y="993436"/>
          <a:ext cx="555556" cy="55555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2EAC583-1085-4FEC-B533-8D6F20295656}">
      <dsp:nvSpPr>
        <dsp:cNvPr id="0" name=""/>
        <dsp:cNvSpPr/>
      </dsp:nvSpPr>
      <dsp:spPr>
        <a:xfrm>
          <a:off x="7461906" y="2056930"/>
          <a:ext cx="1587304" cy="634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defRPr cap="all"/>
          </a:pPr>
          <a:r>
            <a:rPr lang="en-GB" sz="1300" kern="1200"/>
            <a:t>Conclusion</a:t>
          </a:r>
          <a:endParaRPr lang="en-US" sz="1300" kern="1200"/>
        </a:p>
      </dsp:txBody>
      <dsp:txXfrm>
        <a:off x="7461906" y="2056930"/>
        <a:ext cx="1587304" cy="634921"/>
      </dsp:txXfrm>
    </dsp:sp>
    <dsp:sp modelId="{F2461963-491D-4A4A-83C9-FC3C87A5D348}">
      <dsp:nvSpPr>
        <dsp:cNvPr id="0" name=""/>
        <dsp:cNvSpPr/>
      </dsp:nvSpPr>
      <dsp:spPr>
        <a:xfrm>
          <a:off x="9636514" y="787087"/>
          <a:ext cx="968255" cy="968255"/>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B75B19-DF49-4B00-9462-30702CEFCA01}">
      <dsp:nvSpPr>
        <dsp:cNvPr id="0" name=""/>
        <dsp:cNvSpPr/>
      </dsp:nvSpPr>
      <dsp:spPr>
        <a:xfrm>
          <a:off x="9842863" y="993436"/>
          <a:ext cx="555556" cy="555556"/>
        </a:xfrm>
        <a:prstGeom prst="rect">
          <a:avLst/>
        </a:prstGeom>
        <a:blipFill>
          <a:blip xmlns:r="http://schemas.openxmlformats.org/officeDocument/2006/relationships"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C909E4C-7B0C-44C0-9EB8-0A04EEB6021A}">
      <dsp:nvSpPr>
        <dsp:cNvPr id="0" name=""/>
        <dsp:cNvSpPr/>
      </dsp:nvSpPr>
      <dsp:spPr>
        <a:xfrm>
          <a:off x="9326989" y="2056930"/>
          <a:ext cx="1587304" cy="634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defRPr cap="all"/>
          </a:pPr>
          <a:r>
            <a:rPr lang="en-GB" sz="1300" kern="1200"/>
            <a:t>References</a:t>
          </a:r>
          <a:endParaRPr lang="en-US" sz="1300" kern="1200"/>
        </a:p>
      </dsp:txBody>
      <dsp:txXfrm>
        <a:off x="9326989" y="2056930"/>
        <a:ext cx="1587304" cy="63492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AEA7BC-DC23-4242-A8DA-1A1A5C130E8A}">
      <dsp:nvSpPr>
        <dsp:cNvPr id="0" name=""/>
        <dsp:cNvSpPr/>
      </dsp:nvSpPr>
      <dsp:spPr>
        <a:xfrm>
          <a:off x="0" y="0"/>
          <a:ext cx="4730749" cy="1020159"/>
        </a:xfrm>
        <a:prstGeom prst="roundRect">
          <a:avLst>
            <a:gd name="adj" fmla="val 10000"/>
          </a:avLst>
        </a:prstGeom>
        <a:gradFill rotWithShape="0">
          <a:gsLst>
            <a:gs pos="0">
              <a:schemeClr val="accent2">
                <a:hueOff val="0"/>
                <a:satOff val="0"/>
                <a:lumOff val="0"/>
                <a:alphaOff val="0"/>
                <a:tint val="98000"/>
                <a:satMod val="110000"/>
                <a:lumMod val="104000"/>
              </a:schemeClr>
            </a:gs>
            <a:gs pos="69000">
              <a:schemeClr val="accent2">
                <a:hueOff val="0"/>
                <a:satOff val="0"/>
                <a:lumOff val="0"/>
                <a:alphaOff val="0"/>
                <a:shade val="88000"/>
                <a:satMod val="130000"/>
                <a:lumMod val="92000"/>
              </a:schemeClr>
            </a:gs>
            <a:gs pos="100000">
              <a:schemeClr val="accent2">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Paper schedules and medication logs</a:t>
          </a:r>
          <a:endParaRPr lang="en-US" sz="1800" kern="1200"/>
        </a:p>
      </dsp:txBody>
      <dsp:txXfrm>
        <a:off x="29879" y="29879"/>
        <a:ext cx="3543715" cy="960401"/>
      </dsp:txXfrm>
    </dsp:sp>
    <dsp:sp modelId="{5F7CF332-2590-47FD-ABC2-CAAE5330D6D6}">
      <dsp:nvSpPr>
        <dsp:cNvPr id="0" name=""/>
        <dsp:cNvSpPr/>
      </dsp:nvSpPr>
      <dsp:spPr>
        <a:xfrm>
          <a:off x="396200" y="1205642"/>
          <a:ext cx="4730749" cy="1020159"/>
        </a:xfrm>
        <a:prstGeom prst="roundRect">
          <a:avLst>
            <a:gd name="adj" fmla="val 10000"/>
          </a:avLst>
        </a:prstGeom>
        <a:gradFill rotWithShape="0">
          <a:gsLst>
            <a:gs pos="0">
              <a:schemeClr val="accent2">
                <a:hueOff val="-1130992"/>
                <a:satOff val="3728"/>
                <a:lumOff val="3987"/>
                <a:alphaOff val="0"/>
                <a:tint val="98000"/>
                <a:satMod val="110000"/>
                <a:lumMod val="104000"/>
              </a:schemeClr>
            </a:gs>
            <a:gs pos="69000">
              <a:schemeClr val="accent2">
                <a:hueOff val="-1130992"/>
                <a:satOff val="3728"/>
                <a:lumOff val="3987"/>
                <a:alphaOff val="0"/>
                <a:shade val="88000"/>
                <a:satMod val="130000"/>
                <a:lumMod val="92000"/>
              </a:schemeClr>
            </a:gs>
            <a:gs pos="100000">
              <a:schemeClr val="accent2">
                <a:hueOff val="-1130992"/>
                <a:satOff val="3728"/>
                <a:lumOff val="3987"/>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Difficult to update quickly</a:t>
          </a:r>
          <a:endParaRPr lang="en-US" sz="1800" kern="1200"/>
        </a:p>
      </dsp:txBody>
      <dsp:txXfrm>
        <a:off x="426079" y="1235521"/>
        <a:ext cx="3611687" cy="960401"/>
      </dsp:txXfrm>
    </dsp:sp>
    <dsp:sp modelId="{226E173A-4EAA-4AA5-9676-F5A52FFF48E4}">
      <dsp:nvSpPr>
        <dsp:cNvPr id="0" name=""/>
        <dsp:cNvSpPr/>
      </dsp:nvSpPr>
      <dsp:spPr>
        <a:xfrm>
          <a:off x="786487" y="2411285"/>
          <a:ext cx="4730749" cy="1020159"/>
        </a:xfrm>
        <a:prstGeom prst="roundRect">
          <a:avLst>
            <a:gd name="adj" fmla="val 10000"/>
          </a:avLst>
        </a:prstGeom>
        <a:gradFill rotWithShape="0">
          <a:gsLst>
            <a:gs pos="0">
              <a:schemeClr val="accent2">
                <a:hueOff val="-2261984"/>
                <a:satOff val="7457"/>
                <a:lumOff val="7974"/>
                <a:alphaOff val="0"/>
                <a:tint val="98000"/>
                <a:satMod val="110000"/>
                <a:lumMod val="104000"/>
              </a:schemeClr>
            </a:gs>
            <a:gs pos="69000">
              <a:schemeClr val="accent2">
                <a:hueOff val="-2261984"/>
                <a:satOff val="7457"/>
                <a:lumOff val="7974"/>
                <a:alphaOff val="0"/>
                <a:shade val="88000"/>
                <a:satMod val="130000"/>
                <a:lumMod val="92000"/>
              </a:schemeClr>
            </a:gs>
            <a:gs pos="100000">
              <a:schemeClr val="accent2">
                <a:hueOff val="-2261984"/>
                <a:satOff val="7457"/>
                <a:lumOff val="7974"/>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Risk of recording errors</a:t>
          </a:r>
          <a:endParaRPr lang="en-US" sz="1800" kern="1200"/>
        </a:p>
      </dsp:txBody>
      <dsp:txXfrm>
        <a:off x="816366" y="2441164"/>
        <a:ext cx="3617601" cy="960401"/>
      </dsp:txXfrm>
    </dsp:sp>
    <dsp:sp modelId="{04093347-CAF8-4B06-9849-D38545CCCA65}">
      <dsp:nvSpPr>
        <dsp:cNvPr id="0" name=""/>
        <dsp:cNvSpPr/>
      </dsp:nvSpPr>
      <dsp:spPr>
        <a:xfrm>
          <a:off x="1182687" y="3616928"/>
          <a:ext cx="4730749" cy="1020159"/>
        </a:xfrm>
        <a:prstGeom prst="roundRect">
          <a:avLst>
            <a:gd name="adj" fmla="val 10000"/>
          </a:avLst>
        </a:prstGeom>
        <a:gradFill rotWithShape="0">
          <a:gsLst>
            <a:gs pos="0">
              <a:schemeClr val="accent2">
                <a:hueOff val="-3392975"/>
                <a:satOff val="11185"/>
                <a:lumOff val="11961"/>
                <a:alphaOff val="0"/>
                <a:tint val="98000"/>
                <a:satMod val="110000"/>
                <a:lumMod val="104000"/>
              </a:schemeClr>
            </a:gs>
            <a:gs pos="69000">
              <a:schemeClr val="accent2">
                <a:hueOff val="-3392975"/>
                <a:satOff val="11185"/>
                <a:lumOff val="11961"/>
                <a:alphaOff val="0"/>
                <a:shade val="88000"/>
                <a:satMod val="130000"/>
                <a:lumMod val="92000"/>
              </a:schemeClr>
            </a:gs>
            <a:gs pos="100000">
              <a:schemeClr val="accent2">
                <a:hueOff val="-3392975"/>
                <a:satOff val="11185"/>
                <a:lumOff val="11961"/>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Because of these challenges, staff may spend extra time checking information and correcting mistakes.</a:t>
          </a:r>
          <a:endParaRPr lang="en-US" sz="1800" kern="1200"/>
        </a:p>
      </dsp:txBody>
      <dsp:txXfrm>
        <a:off x="1212566" y="3646807"/>
        <a:ext cx="3611687" cy="960401"/>
      </dsp:txXfrm>
    </dsp:sp>
    <dsp:sp modelId="{90A1C6D6-FC96-4B8C-95D7-D7BA018B95AA}">
      <dsp:nvSpPr>
        <dsp:cNvPr id="0" name=""/>
        <dsp:cNvSpPr/>
      </dsp:nvSpPr>
      <dsp:spPr>
        <a:xfrm>
          <a:off x="4067646" y="781349"/>
          <a:ext cx="663103" cy="663103"/>
        </a:xfrm>
        <a:prstGeom prst="downArrow">
          <a:avLst>
            <a:gd name="adj1" fmla="val 55000"/>
            <a:gd name="adj2" fmla="val 45000"/>
          </a:avLst>
        </a:prstGeom>
        <a:solidFill>
          <a:schemeClr val="accent2">
            <a:tint val="40000"/>
            <a:alpha val="90000"/>
            <a:hueOff val="0"/>
            <a:satOff val="0"/>
            <a:lumOff val="0"/>
            <a:alphaOff val="0"/>
          </a:schemeClr>
        </a:solidFill>
        <a:ln w="9525" cap="flat"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9370" tIns="39370" rIns="39370" bIns="39370" numCol="1" spcCol="1270" anchor="ctr" anchorCtr="0">
          <a:noAutofit/>
        </a:bodyPr>
        <a:lstStyle/>
        <a:p>
          <a:pPr marL="0" lvl="0" indent="0" algn="ctr" defTabSz="1377950">
            <a:lnSpc>
              <a:spcPct val="90000"/>
            </a:lnSpc>
            <a:spcBef>
              <a:spcPct val="0"/>
            </a:spcBef>
            <a:spcAft>
              <a:spcPct val="35000"/>
            </a:spcAft>
            <a:buNone/>
          </a:pPr>
          <a:endParaRPr lang="en-US" sz="3100" kern="1200"/>
        </a:p>
      </dsp:txBody>
      <dsp:txXfrm>
        <a:off x="4216844" y="781349"/>
        <a:ext cx="364707" cy="498985"/>
      </dsp:txXfrm>
    </dsp:sp>
    <dsp:sp modelId="{A1E88224-9B62-4B54-91C8-D9893B00BBC7}">
      <dsp:nvSpPr>
        <dsp:cNvPr id="0" name=""/>
        <dsp:cNvSpPr/>
      </dsp:nvSpPr>
      <dsp:spPr>
        <a:xfrm>
          <a:off x="4463846" y="1986992"/>
          <a:ext cx="663103" cy="663103"/>
        </a:xfrm>
        <a:prstGeom prst="downArrow">
          <a:avLst>
            <a:gd name="adj1" fmla="val 55000"/>
            <a:gd name="adj2" fmla="val 45000"/>
          </a:avLst>
        </a:prstGeom>
        <a:solidFill>
          <a:schemeClr val="accent2">
            <a:tint val="40000"/>
            <a:alpha val="90000"/>
            <a:hueOff val="-2096409"/>
            <a:satOff val="8402"/>
            <a:lumOff val="1248"/>
            <a:alphaOff val="0"/>
          </a:schemeClr>
        </a:solidFill>
        <a:ln w="9525" cap="flat" cmpd="sng" algn="ctr">
          <a:solidFill>
            <a:schemeClr val="accent2">
              <a:tint val="40000"/>
              <a:alpha val="90000"/>
              <a:hueOff val="-2096409"/>
              <a:satOff val="8402"/>
              <a:lumOff val="1248"/>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9370" tIns="39370" rIns="39370" bIns="39370" numCol="1" spcCol="1270" anchor="ctr" anchorCtr="0">
          <a:noAutofit/>
        </a:bodyPr>
        <a:lstStyle/>
        <a:p>
          <a:pPr marL="0" lvl="0" indent="0" algn="ctr" defTabSz="1377950">
            <a:lnSpc>
              <a:spcPct val="90000"/>
            </a:lnSpc>
            <a:spcBef>
              <a:spcPct val="0"/>
            </a:spcBef>
            <a:spcAft>
              <a:spcPct val="35000"/>
            </a:spcAft>
            <a:buNone/>
          </a:pPr>
          <a:endParaRPr lang="en-US" sz="3100" kern="1200"/>
        </a:p>
      </dsp:txBody>
      <dsp:txXfrm>
        <a:off x="4613044" y="1986992"/>
        <a:ext cx="364707" cy="498985"/>
      </dsp:txXfrm>
    </dsp:sp>
    <dsp:sp modelId="{1103E4F2-3C93-4F54-A3F2-E09E96E334C1}">
      <dsp:nvSpPr>
        <dsp:cNvPr id="0" name=""/>
        <dsp:cNvSpPr/>
      </dsp:nvSpPr>
      <dsp:spPr>
        <a:xfrm>
          <a:off x="4854133" y="3192635"/>
          <a:ext cx="663103" cy="663103"/>
        </a:xfrm>
        <a:prstGeom prst="downArrow">
          <a:avLst>
            <a:gd name="adj1" fmla="val 55000"/>
            <a:gd name="adj2" fmla="val 45000"/>
          </a:avLst>
        </a:prstGeom>
        <a:solidFill>
          <a:schemeClr val="accent2">
            <a:tint val="40000"/>
            <a:alpha val="90000"/>
            <a:hueOff val="-4192819"/>
            <a:satOff val="16804"/>
            <a:lumOff val="2495"/>
            <a:alphaOff val="0"/>
          </a:schemeClr>
        </a:solidFill>
        <a:ln w="9525" cap="flat" cmpd="sng" algn="ctr">
          <a:solidFill>
            <a:schemeClr val="accent2">
              <a:tint val="40000"/>
              <a:alpha val="90000"/>
              <a:hueOff val="-4192819"/>
              <a:satOff val="16804"/>
              <a:lumOff val="2495"/>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9370" tIns="39370" rIns="39370" bIns="39370" numCol="1" spcCol="1270" anchor="ctr" anchorCtr="0">
          <a:noAutofit/>
        </a:bodyPr>
        <a:lstStyle/>
        <a:p>
          <a:pPr marL="0" lvl="0" indent="0" algn="ctr" defTabSz="1377950">
            <a:lnSpc>
              <a:spcPct val="90000"/>
            </a:lnSpc>
            <a:spcBef>
              <a:spcPct val="0"/>
            </a:spcBef>
            <a:spcAft>
              <a:spcPct val="35000"/>
            </a:spcAft>
            <a:buNone/>
          </a:pPr>
          <a:endParaRPr lang="en-US" sz="3100" kern="1200"/>
        </a:p>
      </dsp:txBody>
      <dsp:txXfrm>
        <a:off x="5003331" y="3192635"/>
        <a:ext cx="364707" cy="49898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F43FB5-2BDB-41B4-B763-F7E84541D793}">
      <dsp:nvSpPr>
        <dsp:cNvPr id="0" name=""/>
        <dsp:cNvSpPr/>
      </dsp:nvSpPr>
      <dsp:spPr>
        <a:xfrm>
          <a:off x="0" y="1924"/>
          <a:ext cx="5913437" cy="975418"/>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495BE72-BF09-4946-AEB5-99DF92C1C468}">
      <dsp:nvSpPr>
        <dsp:cNvPr id="0" name=""/>
        <dsp:cNvSpPr/>
      </dsp:nvSpPr>
      <dsp:spPr>
        <a:xfrm>
          <a:off x="295064" y="221393"/>
          <a:ext cx="536480" cy="53648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2FE5FCD-9CE7-4EC5-BF7B-6386B66E87E0}">
      <dsp:nvSpPr>
        <dsp:cNvPr id="0" name=""/>
        <dsp:cNvSpPr/>
      </dsp:nvSpPr>
      <dsp:spPr>
        <a:xfrm>
          <a:off x="1126608" y="1924"/>
          <a:ext cx="4786828" cy="9754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232" tIns="103232" rIns="103232" bIns="103232" numCol="1" spcCol="1270" anchor="ctr" anchorCtr="0">
          <a:noAutofit/>
        </a:bodyPr>
        <a:lstStyle/>
        <a:p>
          <a:pPr marL="0" lvl="0" indent="0" algn="l" defTabSz="844550">
            <a:lnSpc>
              <a:spcPct val="90000"/>
            </a:lnSpc>
            <a:spcBef>
              <a:spcPct val="0"/>
            </a:spcBef>
            <a:spcAft>
              <a:spcPct val="35000"/>
            </a:spcAft>
            <a:buNone/>
          </a:pPr>
          <a:r>
            <a:rPr lang="en-GB" sz="1900" kern="1200"/>
            <a:t>Faster scheduling and organisation</a:t>
          </a:r>
          <a:endParaRPr lang="en-US" sz="1900" kern="1200"/>
        </a:p>
      </dsp:txBody>
      <dsp:txXfrm>
        <a:off x="1126608" y="1924"/>
        <a:ext cx="4786828" cy="975418"/>
      </dsp:txXfrm>
    </dsp:sp>
    <dsp:sp modelId="{695D6BE1-F1B7-4081-8211-9F986EF23817}">
      <dsp:nvSpPr>
        <dsp:cNvPr id="0" name=""/>
        <dsp:cNvSpPr/>
      </dsp:nvSpPr>
      <dsp:spPr>
        <a:xfrm>
          <a:off x="0" y="1221197"/>
          <a:ext cx="5913437" cy="975418"/>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4D6D992-2894-457E-883A-0C4611C38B4B}">
      <dsp:nvSpPr>
        <dsp:cNvPr id="0" name=""/>
        <dsp:cNvSpPr/>
      </dsp:nvSpPr>
      <dsp:spPr>
        <a:xfrm>
          <a:off x="295064" y="1440667"/>
          <a:ext cx="536480" cy="53648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5EAD5B4-51AF-4191-8305-742DCBD7B1D8}">
      <dsp:nvSpPr>
        <dsp:cNvPr id="0" name=""/>
        <dsp:cNvSpPr/>
      </dsp:nvSpPr>
      <dsp:spPr>
        <a:xfrm>
          <a:off x="1126608" y="1221197"/>
          <a:ext cx="4786828" cy="9754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232" tIns="103232" rIns="103232" bIns="103232" numCol="1" spcCol="1270" anchor="ctr" anchorCtr="0">
          <a:noAutofit/>
        </a:bodyPr>
        <a:lstStyle/>
        <a:p>
          <a:pPr marL="0" lvl="0" indent="0" algn="l" defTabSz="844550">
            <a:lnSpc>
              <a:spcPct val="90000"/>
            </a:lnSpc>
            <a:spcBef>
              <a:spcPct val="0"/>
            </a:spcBef>
            <a:spcAft>
              <a:spcPct val="35000"/>
            </a:spcAft>
            <a:buNone/>
          </a:pPr>
          <a:r>
            <a:rPr lang="en-GB" sz="1900" kern="1200"/>
            <a:t>Tracks medication records</a:t>
          </a:r>
          <a:endParaRPr lang="en-US" sz="1900" kern="1200"/>
        </a:p>
      </dsp:txBody>
      <dsp:txXfrm>
        <a:off x="1126608" y="1221197"/>
        <a:ext cx="4786828" cy="975418"/>
      </dsp:txXfrm>
    </dsp:sp>
    <dsp:sp modelId="{6A046449-548B-49CB-8373-8B045C37A4A9}">
      <dsp:nvSpPr>
        <dsp:cNvPr id="0" name=""/>
        <dsp:cNvSpPr/>
      </dsp:nvSpPr>
      <dsp:spPr>
        <a:xfrm>
          <a:off x="0" y="2440471"/>
          <a:ext cx="5913437" cy="975418"/>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934D672-93CD-474C-B390-681BE9627630}">
      <dsp:nvSpPr>
        <dsp:cNvPr id="0" name=""/>
        <dsp:cNvSpPr/>
      </dsp:nvSpPr>
      <dsp:spPr>
        <a:xfrm>
          <a:off x="295064" y="2659940"/>
          <a:ext cx="536480" cy="53648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44D084C-9D75-4474-B74B-7D1350A1A227}">
      <dsp:nvSpPr>
        <dsp:cNvPr id="0" name=""/>
        <dsp:cNvSpPr/>
      </dsp:nvSpPr>
      <dsp:spPr>
        <a:xfrm>
          <a:off x="1126608" y="2440471"/>
          <a:ext cx="4786828" cy="9754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232" tIns="103232" rIns="103232" bIns="103232" numCol="1" spcCol="1270" anchor="ctr" anchorCtr="0">
          <a:noAutofit/>
        </a:bodyPr>
        <a:lstStyle/>
        <a:p>
          <a:pPr marL="0" lvl="0" indent="0" algn="l" defTabSz="844550">
            <a:lnSpc>
              <a:spcPct val="90000"/>
            </a:lnSpc>
            <a:spcBef>
              <a:spcPct val="0"/>
            </a:spcBef>
            <a:spcAft>
              <a:spcPct val="35000"/>
            </a:spcAft>
            <a:buNone/>
          </a:pPr>
          <a:r>
            <a:rPr lang="en-GB" sz="1900" kern="1200"/>
            <a:t>Reduces paperwork</a:t>
          </a:r>
          <a:endParaRPr lang="en-US" sz="1900" kern="1200"/>
        </a:p>
      </dsp:txBody>
      <dsp:txXfrm>
        <a:off x="1126608" y="2440471"/>
        <a:ext cx="4786828" cy="975418"/>
      </dsp:txXfrm>
    </dsp:sp>
    <dsp:sp modelId="{B3564B38-0485-415F-B9E1-170CC1529369}">
      <dsp:nvSpPr>
        <dsp:cNvPr id="0" name=""/>
        <dsp:cNvSpPr/>
      </dsp:nvSpPr>
      <dsp:spPr>
        <a:xfrm>
          <a:off x="0" y="3659744"/>
          <a:ext cx="5913437" cy="975418"/>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B43DF2-05E9-461F-9156-01AD3816E784}">
      <dsp:nvSpPr>
        <dsp:cNvPr id="0" name=""/>
        <dsp:cNvSpPr/>
      </dsp:nvSpPr>
      <dsp:spPr>
        <a:xfrm>
          <a:off x="295064" y="3879213"/>
          <a:ext cx="536480" cy="53648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01B75FB-976C-4987-9AA3-6CDBD885D213}">
      <dsp:nvSpPr>
        <dsp:cNvPr id="0" name=""/>
        <dsp:cNvSpPr/>
      </dsp:nvSpPr>
      <dsp:spPr>
        <a:xfrm>
          <a:off x="1126608" y="3659744"/>
          <a:ext cx="4786828" cy="9754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232" tIns="103232" rIns="103232" bIns="103232" numCol="1" spcCol="1270" anchor="ctr" anchorCtr="0">
          <a:noAutofit/>
        </a:bodyPr>
        <a:lstStyle/>
        <a:p>
          <a:pPr marL="0" lvl="0" indent="0" algn="l" defTabSz="844550">
            <a:lnSpc>
              <a:spcPct val="90000"/>
            </a:lnSpc>
            <a:spcBef>
              <a:spcPct val="0"/>
            </a:spcBef>
            <a:spcAft>
              <a:spcPct val="35000"/>
            </a:spcAft>
            <a:buNone/>
          </a:pPr>
          <a:r>
            <a:rPr lang="en-GB" sz="1900" kern="1200"/>
            <a:t>Using Excel allows Greenfield Home Care staff to organise schedules and track medication digitally. </a:t>
          </a:r>
          <a:endParaRPr lang="en-US" sz="1900" kern="1200"/>
        </a:p>
      </dsp:txBody>
      <dsp:txXfrm>
        <a:off x="1126608" y="3659744"/>
        <a:ext cx="4786828" cy="97541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7BF013-18D5-45C7-AEF1-E6DDEE02582C}">
      <dsp:nvSpPr>
        <dsp:cNvPr id="0" name=""/>
        <dsp:cNvSpPr/>
      </dsp:nvSpPr>
      <dsp:spPr>
        <a:xfrm>
          <a:off x="4469083" y="1378938"/>
          <a:ext cx="1752691" cy="1516148"/>
        </a:xfrm>
        <a:prstGeom prst="hexagon">
          <a:avLst>
            <a:gd name="adj" fmla="val 28570"/>
            <a:gd name="vf" fmla="val 11547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a:t>MS team areas of Focus</a:t>
          </a:r>
        </a:p>
      </dsp:txBody>
      <dsp:txXfrm>
        <a:off x="4759528" y="1630185"/>
        <a:ext cx="1171801" cy="1013654"/>
      </dsp:txXfrm>
    </dsp:sp>
    <dsp:sp modelId="{12BEA082-68BB-42D5-AE33-3EFCE2812CEE}">
      <dsp:nvSpPr>
        <dsp:cNvPr id="0" name=""/>
        <dsp:cNvSpPr/>
      </dsp:nvSpPr>
      <dsp:spPr>
        <a:xfrm>
          <a:off x="5566604" y="653564"/>
          <a:ext cx="661285" cy="569784"/>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4C81A97-7D9E-4997-8A08-6333302C8F71}">
      <dsp:nvSpPr>
        <dsp:cNvPr id="0" name=""/>
        <dsp:cNvSpPr/>
      </dsp:nvSpPr>
      <dsp:spPr>
        <a:xfrm>
          <a:off x="4630531" y="0"/>
          <a:ext cx="1436318" cy="1242583"/>
        </a:xfrm>
        <a:prstGeom prst="hexagon">
          <a:avLst>
            <a:gd name="adj" fmla="val 28570"/>
            <a:gd name="vf" fmla="val 11547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a:t>Real time communication</a:t>
          </a:r>
        </a:p>
      </dsp:txBody>
      <dsp:txXfrm>
        <a:off x="4868559" y="205922"/>
        <a:ext cx="960262" cy="830739"/>
      </dsp:txXfrm>
    </dsp:sp>
    <dsp:sp modelId="{B6DF7ABC-045E-4E58-B64D-1ED7928CD5B2}">
      <dsp:nvSpPr>
        <dsp:cNvPr id="0" name=""/>
        <dsp:cNvSpPr/>
      </dsp:nvSpPr>
      <dsp:spPr>
        <a:xfrm>
          <a:off x="6338375" y="1718757"/>
          <a:ext cx="661285" cy="569784"/>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816F8B9-1755-472F-A4D6-D428D87D7D47}">
      <dsp:nvSpPr>
        <dsp:cNvPr id="0" name=""/>
        <dsp:cNvSpPr/>
      </dsp:nvSpPr>
      <dsp:spPr>
        <a:xfrm>
          <a:off x="5947801" y="764272"/>
          <a:ext cx="1436318" cy="1242583"/>
        </a:xfrm>
        <a:prstGeom prst="hexagon">
          <a:avLst>
            <a:gd name="adj" fmla="val 28570"/>
            <a:gd name="vf" fmla="val 11547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a:t>Shift Scheduling</a:t>
          </a:r>
        </a:p>
      </dsp:txBody>
      <dsp:txXfrm>
        <a:off x="6185829" y="970194"/>
        <a:ext cx="960262" cy="830739"/>
      </dsp:txXfrm>
    </dsp:sp>
    <dsp:sp modelId="{4BD47A3E-BE6E-4F8C-A50B-97FD5C89600E}">
      <dsp:nvSpPr>
        <dsp:cNvPr id="0" name=""/>
        <dsp:cNvSpPr/>
      </dsp:nvSpPr>
      <dsp:spPr>
        <a:xfrm>
          <a:off x="5802253" y="2921161"/>
          <a:ext cx="661285" cy="569784"/>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2E78F01-1B5B-4493-BDB3-A08780FB4150}">
      <dsp:nvSpPr>
        <dsp:cNvPr id="0" name=""/>
        <dsp:cNvSpPr/>
      </dsp:nvSpPr>
      <dsp:spPr>
        <a:xfrm>
          <a:off x="5947801" y="2266742"/>
          <a:ext cx="1436318" cy="1242583"/>
        </a:xfrm>
        <a:prstGeom prst="hexagon">
          <a:avLst>
            <a:gd name="adj" fmla="val 28570"/>
            <a:gd name="vf" fmla="val 11547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a:t>Virtual visits and Meeting</a:t>
          </a:r>
        </a:p>
      </dsp:txBody>
      <dsp:txXfrm>
        <a:off x="6185829" y="2472664"/>
        <a:ext cx="960262" cy="830739"/>
      </dsp:txXfrm>
    </dsp:sp>
    <dsp:sp modelId="{BAEA18F5-ECA9-472A-A160-C5463BE42F2E}">
      <dsp:nvSpPr>
        <dsp:cNvPr id="0" name=""/>
        <dsp:cNvSpPr/>
      </dsp:nvSpPr>
      <dsp:spPr>
        <a:xfrm>
          <a:off x="4472344" y="3045975"/>
          <a:ext cx="661285" cy="569784"/>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F3A4139-712B-4F1C-925C-1D296869511B}">
      <dsp:nvSpPr>
        <dsp:cNvPr id="0" name=""/>
        <dsp:cNvSpPr/>
      </dsp:nvSpPr>
      <dsp:spPr>
        <a:xfrm>
          <a:off x="4630531" y="3031870"/>
          <a:ext cx="1436318" cy="1242583"/>
        </a:xfrm>
        <a:prstGeom prst="hexagon">
          <a:avLst>
            <a:gd name="adj" fmla="val 28570"/>
            <a:gd name="vf" fmla="val 11547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a:t>Secure File Sharing</a:t>
          </a:r>
        </a:p>
      </dsp:txBody>
      <dsp:txXfrm>
        <a:off x="4868559" y="3237792"/>
        <a:ext cx="960262" cy="830739"/>
      </dsp:txXfrm>
    </dsp:sp>
    <dsp:sp modelId="{2829894B-7DCE-4315-9767-C3708F0DDD1F}">
      <dsp:nvSpPr>
        <dsp:cNvPr id="0" name=""/>
        <dsp:cNvSpPr/>
      </dsp:nvSpPr>
      <dsp:spPr>
        <a:xfrm>
          <a:off x="3687934" y="1981209"/>
          <a:ext cx="661285" cy="569784"/>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CDB40BC-EC34-4AFE-B619-22437E37EB94}">
      <dsp:nvSpPr>
        <dsp:cNvPr id="0" name=""/>
        <dsp:cNvSpPr/>
      </dsp:nvSpPr>
      <dsp:spPr>
        <a:xfrm>
          <a:off x="3307145" y="2267597"/>
          <a:ext cx="1436318" cy="1242583"/>
        </a:xfrm>
        <a:prstGeom prst="hexagon">
          <a:avLst>
            <a:gd name="adj" fmla="val 28570"/>
            <a:gd name="vf" fmla="val 11547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a:t>Task Management and approval</a:t>
          </a:r>
        </a:p>
      </dsp:txBody>
      <dsp:txXfrm>
        <a:off x="3545173" y="2473519"/>
        <a:ext cx="960262" cy="830739"/>
      </dsp:txXfrm>
    </dsp:sp>
    <dsp:sp modelId="{890BD66B-6EE9-476B-AEC6-5695D70424A6}">
      <dsp:nvSpPr>
        <dsp:cNvPr id="0" name=""/>
        <dsp:cNvSpPr/>
      </dsp:nvSpPr>
      <dsp:spPr>
        <a:xfrm>
          <a:off x="3307145" y="762562"/>
          <a:ext cx="1436318" cy="1242583"/>
        </a:xfrm>
        <a:prstGeom prst="hexagon">
          <a:avLst>
            <a:gd name="adj" fmla="val 28570"/>
            <a:gd name="vf" fmla="val 11547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a:t>Improve Safety and Emergency alerts</a:t>
          </a:r>
        </a:p>
      </dsp:txBody>
      <dsp:txXfrm>
        <a:off x="3545173" y="968484"/>
        <a:ext cx="960262" cy="830739"/>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1/layout/HexagonRadial">
  <dgm:title val="Hexagon Radial"/>
  <dgm:desc val="Use to show a sequential process that relates to a central idea or theme. Limited to six Level 2 shapes. Works best with small amounts of text. Unused text does not appear, but remains available if you switch layouts."/>
  <dgm:catLst>
    <dgm:cat type="cycle" pri="8500"/>
    <dgm:cat type="officeonline" pri="9000"/>
  </dgm:catLst>
  <dgm:samp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40" srcId="0" destId="10" srcOrd="0" destOrd="0"/>
        <dgm:cxn modelId="50" srcId="10" destId="11" srcOrd="0" destOrd="0"/>
        <dgm:cxn modelId="60" srcId="10" destId="12" srcOrd="0" destOrd="0"/>
        <dgm:cxn modelId="70" srcId="10" destId="13" srcOrd="0"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clrData>
  <dgm:layoutNode name="Name0">
    <dgm:varLst>
      <dgm:chMax val="1"/>
      <dgm:chPref val="1"/>
      <dgm:dir/>
      <dgm:animOne val="branch"/>
      <dgm:animLvl val="lvl"/>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l" for="ch" forName="Accent1" refType="w" fact="0.1685"/>
              <dgm:constr type="t" for="ch" forName="Accent1" refType="h" fact="0.2946"/>
              <dgm:constr type="w" for="ch" forName="Accent1" refType="w" fact="0.462"/>
              <dgm:constr type="h" for="ch" forName="Accent1" refType="h" fact="0.5472"/>
              <dgm:constr type="l" for="ch" forName="Parent" refType="w" fact="0"/>
              <dgm:constr type="t" for="ch" forName="Parent" refType="h" fact="0.2885"/>
              <dgm:constr type="w" for="ch" forName="Parent" refType="w" fact="0.6013"/>
              <dgm:constr type="h" for="ch" forName="Parent" refType="h" fact="0.7115"/>
              <dgm:constr type="l" for="ch" forName="Child1" refType="w" fact="0.5073"/>
              <dgm:constr type="t" for="ch" forName="Child1" refType="h" fact="0"/>
              <dgm:constr type="w" for="ch" forName="Child1" refType="w" fact="0.4927"/>
              <dgm:constr type="h" for="ch" forName="Child1" refType="h" fact="0.5831"/>
            </dgm:constrLst>
          </dgm:if>
          <dgm:if name="Name6"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2" refType="w" fact="0.6413"/>
              <dgm:constr type="t" for="ch" forName="Accent2" refType="h" fact="0.3477"/>
              <dgm:constr type="w" for="ch" forName="Accent2" refType="w" fact="0.2269"/>
              <dgm:constr type="h" for="ch" forName="Accent2" refType="h" fact="0.2076"/>
              <dgm:constr type="l" for="ch" forName="Accent1" refType="w" fact="0"/>
              <dgm:constr type="t" for="ch" forName="Accent1" refType="h" fact="0"/>
              <dgm:constr type="w" for="ch" forName="Accent1" refType="w" fact="0"/>
              <dgm:constr type="h" for="ch" forName="Accent1" refType="h" fact="0"/>
              <dgm:constr type="l" for="ch" forName="Parent" refType="w" fact="0"/>
              <dgm:constr type="t" for="ch" forName="Parent" refType="h" fact="0.2239"/>
              <dgm:constr type="w" for="ch" forName="Parent" refType="w" fact="0.6013"/>
              <dgm:constr type="h" for="ch" forName="Parent" refType="h" fact="0.5523"/>
              <dgm:constr type="l" for="ch" forName="Child1" refType="w" fact="0.5073"/>
              <dgm:constr type="t" for="ch" forName="Child1" refType="h" fact="0"/>
              <dgm:constr type="w" for="ch" forName="Child1" refType="w" fact="0.4927"/>
              <dgm:constr type="h" for="ch" forName="Child1" refType="h" fact="0.4527"/>
              <dgm:constr type="l" for="ch" forName="Child2" refType="w" fact="0.5073"/>
              <dgm:constr type="t" for="ch" forName="Child2" refType="h" fact="0.5473"/>
              <dgm:constr type="w" for="ch" forName="Child2" refType="w" fact="0.4927"/>
              <dgm:constr type="h" for="ch" forName="Child2" refType="h" fact="0.4527"/>
            </dgm:constrLst>
          </dgm:if>
          <dgm:if name="Name7"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3" refType="w" fact="0.4573"/>
              <dgm:constr type="t" for="ch" forName="Accent3" refType="h" fact="0.6145"/>
              <dgm:constr type="w" for="ch" forName="Accent3" refType="w" fact="0.2269"/>
              <dgm:constr type="h" for="ch" forName="Accent3" refType="h" fact="0.1623"/>
              <dgm:constr type="l" for="ch" forName="Accent2" refType="w" fact="0.6413"/>
              <dgm:constr type="t" for="ch" forName="Accent2" refType="h" fact="0.2719"/>
              <dgm:constr type="w" for="ch" forName="Accent2" refType="w" fact="0.2269"/>
              <dgm:constr type="h" for="ch" forName="Accent2" refType="h" fact="0.1623"/>
              <dgm:constr type="l" for="ch" forName="Accent1" refType="w" fact="0"/>
              <dgm:constr type="t" for="ch" forName="Accent1" refType="h" fact="0"/>
              <dgm:constr type="w" for="ch" forName="Accent1" refType="w" fact="0"/>
              <dgm:constr type="h" for="ch" forName="Accent1" refType="h" fact="0"/>
              <dgm:constr type="l" for="ch" forName="Child3" refType="w" fact="0.0554"/>
              <dgm:constr type="t" for="ch" forName="Child3" refType="h" fact="0.646"/>
              <dgm:constr type="w" for="ch" forName="Child3" refType="w" fact="0.4927"/>
              <dgm:constr type="h" for="ch" forName="Child3" refType="h" fact="0.354"/>
              <dgm:constr type="l" for="ch" forName="Parent" refType="w" fact="0"/>
              <dgm:constr type="t" for="ch" forName="Parent" refType="h" fact="0.1751"/>
              <dgm:constr type="w" for="ch" forName="Parent" refType="w" fact="0.6013"/>
              <dgm:constr type="h" for="ch" forName="Parent" refType="h" fact="0.4319"/>
              <dgm:constr type="l" for="ch" forName="Child1" refType="w" fact="0.5073"/>
              <dgm:constr type="t" for="ch" forName="Child1" refType="h" fact="0"/>
              <dgm:constr type="w" for="ch" forName="Child1" refType="w" fact="0.4927"/>
              <dgm:constr type="h" for="ch" forName="Child1" refType="h" fact="0.354"/>
              <dgm:constr type="l" for="ch" forName="Child2" refType="w" fact="0.5073"/>
              <dgm:constr type="t" for="ch" forName="Child2" refType="h" fact="0.428"/>
              <dgm:constr type="w" for="ch" forName="Child2" refType="w" fact="0.4927"/>
              <dgm:constr type="h" for="ch" forName="Child2" refType="h" fact="0.354"/>
            </dgm:constrLst>
          </dgm:if>
          <dgm:if name="Name8"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4" refType="w" fact="0.4573"/>
              <dgm:constr type="t" for="ch" forName="Accent4" refType="h" fact="0.6834"/>
              <dgm:constr type="w" for="ch" forName="Accent4" refType="w" fact="0.2269"/>
              <dgm:constr type="h" for="ch" forName="Accent4" refType="h" fact="0.1333"/>
              <dgm:constr type="l" for="ch" forName="Accent3" refType="w" fact="0.6413"/>
              <dgm:constr type="t" for="ch" forName="Accent3" refType="h" fact="0.4021"/>
              <dgm:constr type="w" for="ch" forName="Accent3" refType="w" fact="0.2269"/>
              <dgm:constr type="h" for="ch" forName="Accent3" refType="h" fact="0.1333"/>
              <dgm:constr type="l" for="ch" forName="Accent2" refType="w" fact="0.3765"/>
              <dgm:constr type="t" for="ch" forName="Accent2" refType="h" fact="0.1529"/>
              <dgm:constr type="w" for="ch" forName="Accent2" refType="w" fact="0.2269"/>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0554"/>
              <dgm:constr type="t" for="ch" forName="Child4" refType="h" fact="0.7093"/>
              <dgm:constr type="w" for="ch" forName="Child4" refType="w" fact="0.4927"/>
              <dgm:constr type="h" for="ch" forName="Child4" refType="h" fact="0.2907"/>
              <dgm:constr type="l" for="ch" forName="Parent" refType="w" fact="0"/>
              <dgm:constr type="t" for="ch" forName="Parent" refType="h" fact="0.3226"/>
              <dgm:constr type="w" for="ch" forName="Parent" refType="w" fact="0.6013"/>
              <dgm:constr type="h" for="ch" forName="Parent" refType="h" fact="0.3547"/>
              <dgm:constr type="l" for="ch" forName="Child2" refType="w" fact="0.5073"/>
              <dgm:constr type="t" for="ch" forName="Child2" refType="h" fact="0.1788"/>
              <dgm:constr type="w" for="ch" forName="Child2" refType="w" fact="0.4927"/>
              <dgm:constr type="h" for="ch" forName="Child2" refType="h" fact="0.2907"/>
              <dgm:constr type="l" for="ch" forName="Child3" refType="w" fact="0.5073"/>
              <dgm:constr type="t" for="ch" forName="Child3" refType="h" fact="0.5303"/>
              <dgm:constr type="w" for="ch" forName="Child3" refType="w" fact="0.4927"/>
              <dgm:constr type="h" for="ch" forName="Child3" refType="h" fact="0.2907"/>
              <dgm:constr type="l" for="ch" forName="Child1" refType="w" fact="0.0554"/>
              <dgm:constr type="t" for="ch" forName="Child1" refType="h" fact="0"/>
              <dgm:constr type="w" for="ch" forName="Child1" refType="w" fact="0.4927"/>
              <dgm:constr type="h" for="ch" forName="Child1" refType="h" fact="0.2907"/>
            </dgm:constrLst>
          </dgm:if>
          <dgm:if name="Name9"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1" refType="w" fact="0.3246"/>
              <dgm:constr type="t" for="ch" forName="Child1" refType="h" fact="0"/>
              <dgm:constr type="w" for="ch" forName="Child1" refType="w" fact="0.3523"/>
              <dgm:constr type="h" for="ch" forName="Child1" refType="h" fact="0.2907"/>
            </dgm:constrLst>
          </dgm:if>
          <dgm:else name="Name10">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l" for="ch" forName="Accent6" refType="w" fact="0.0934"/>
              <dgm:constr type="t" for="ch" forName="Accent6" refType="h" fact="0.4635"/>
              <dgm:constr type="w" for="ch" forName="Accent6" refType="w" fact="0.1622"/>
              <dgm:constr type="h" for="ch" forName="Accent6" refType="h" fact="0.1333"/>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6" refType="w" fact="0"/>
              <dgm:constr type="t" for="ch" forName="Child6" refType="h" fact="0.1784"/>
              <dgm:constr type="w" for="ch" forName="Child6" refType="w" fact="0.3523"/>
              <dgm:constr type="h" for="ch" forName="Child6" refType="h" fact="0.2907"/>
              <dgm:constr type="l" for="ch" forName="Child1" refType="w" fact="0.3246"/>
              <dgm:constr type="t" for="ch" forName="Child1" refType="h" fact="0"/>
              <dgm:constr type="w" for="ch" forName="Child1" refType="w" fact="0.3523"/>
              <dgm:constr type="h" for="ch" forName="Child1" refType="h" fact="0.2907"/>
            </dgm:constrLst>
          </dgm:else>
        </dgm:choose>
      </dgm:if>
      <dgm:else name="Name11">
        <dgm:choose name="Name12">
          <dgm:if name="Name13"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4"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r" for="ch" forName="Accent1" refType="w" fact="0.8315"/>
              <dgm:constr type="t" for="ch" forName="Accent1" refType="h" fact="0.2946"/>
              <dgm:constr type="w" for="ch" forName="Accent1" refType="w" fact="0.462"/>
              <dgm:constr type="h" for="ch" forName="Accent1" refType="h" fact="0.5472"/>
              <dgm:constr type="r" for="ch" forName="Parent" refType="w"/>
              <dgm:constr type="t" for="ch" forName="Parent" refType="h" fact="0.2885"/>
              <dgm:constr type="w" for="ch" forName="Parent" refType="w" fact="0.6013"/>
              <dgm:constr type="h" for="ch" forName="Parent" refType="h" fact="0.7115"/>
              <dgm:constr type="r" for="ch" forName="Child1" refType="w" fact="0.4927"/>
              <dgm:constr type="t" for="ch" forName="Child1" refType="h" fact="0"/>
              <dgm:constr type="w" for="ch" forName="Child1" refType="w" fact="0.4927"/>
              <dgm:constr type="h" for="ch" forName="Child1" refType="h" fact="0.5831"/>
            </dgm:constrLst>
          </dgm:if>
          <dgm:if name="Name15"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2" refType="w" fact="0.3587"/>
              <dgm:constr type="t" for="ch" forName="Accent2" refType="h" fact="0.3477"/>
              <dgm:constr type="w" for="ch" forName="Accent2" refType="w" fact="0.2269"/>
              <dgm:constr type="h" for="ch" forName="Accent2" refType="h" fact="0.2076"/>
              <dgm:constr type="r" for="ch" forName="Accent1" refType="w" fact="0"/>
              <dgm:constr type="t" for="ch" forName="Accent1" refType="h" fact="0"/>
              <dgm:constr type="w" for="ch" forName="Accent1" refType="w" fact="0"/>
              <dgm:constr type="h" for="ch" forName="Accent1" refType="h" fact="0"/>
              <dgm:constr type="r" for="ch" forName="Parent" refType="w"/>
              <dgm:constr type="t" for="ch" forName="Parent" refType="h" fact="0.2239"/>
              <dgm:constr type="w" for="ch" forName="Parent" refType="w" fact="0.6013"/>
              <dgm:constr type="h" for="ch" forName="Parent" refType="h" fact="0.5523"/>
              <dgm:constr type="r" for="ch" forName="Child1" refType="w" fact="0.4927"/>
              <dgm:constr type="t" for="ch" forName="Child1" refType="h" fact="0"/>
              <dgm:constr type="w" for="ch" forName="Child1" refType="w" fact="0.4927"/>
              <dgm:constr type="h" for="ch" forName="Child1" refType="h" fact="0.4527"/>
              <dgm:constr type="r" for="ch" forName="Child2" refType="w" fact="0.5073"/>
              <dgm:constr type="t" for="ch" forName="Child2" refType="h" fact="0.5473"/>
              <dgm:constr type="w" for="ch" forName="Child2" refType="w" fact="0.4927"/>
              <dgm:constr type="h" for="ch" forName="Child2" refType="h" fact="0.4527"/>
            </dgm:constrLst>
          </dgm:if>
          <dgm:if name="Name16"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3" refType="w" fact="0.5427"/>
              <dgm:constr type="t" for="ch" forName="Accent3" refType="h" fact="0.6145"/>
              <dgm:constr type="w" for="ch" forName="Accent3" refType="w" fact="0.2269"/>
              <dgm:constr type="h" for="ch" forName="Accent3" refType="h" fact="0.1623"/>
              <dgm:constr type="r" for="ch" forName="Accent2" refType="w" fact="0.3587"/>
              <dgm:constr type="t" for="ch" forName="Accent2" refType="h" fact="0.2719"/>
              <dgm:constr type="w" for="ch" forName="Accent2" refType="w" fact="0.2269"/>
              <dgm:constr type="h" for="ch" forName="Accent2" refType="h" fact="0.1623"/>
              <dgm:constr type="r" for="ch" forName="Accent1" refType="w" fact="0"/>
              <dgm:constr type="t" for="ch" forName="Accent1" refType="h" fact="0"/>
              <dgm:constr type="w" for="ch" forName="Accent1" refType="w" fact="0"/>
              <dgm:constr type="h" for="ch" forName="Accent1" refType="h" fact="0"/>
              <dgm:constr type="r" for="ch" forName="Child3" refType="w" fact="0.9446"/>
              <dgm:constr type="t" for="ch" forName="Child3" refType="h" fact="0.646"/>
              <dgm:constr type="w" for="ch" forName="Child3" refType="w" fact="0.4927"/>
              <dgm:constr type="h" for="ch" forName="Child3" refType="h" fact="0.354"/>
              <dgm:constr type="r" for="ch" forName="Parent" refType="w"/>
              <dgm:constr type="t" for="ch" forName="Parent" refType="h" fact="0.1751"/>
              <dgm:constr type="w" for="ch" forName="Parent" refType="w" fact="0.6013"/>
              <dgm:constr type="h" for="ch" forName="Parent" refType="h" fact="0.4319"/>
              <dgm:constr type="r" for="ch" forName="Child1" refType="w" fact="0.4927"/>
              <dgm:constr type="t" for="ch" forName="Child1" refType="h" fact="0"/>
              <dgm:constr type="w" for="ch" forName="Child1" refType="w" fact="0.4927"/>
              <dgm:constr type="h" for="ch" forName="Child1" refType="h" fact="0.354"/>
              <dgm:constr type="r" for="ch" forName="Child2" refType="w" fact="0.4927"/>
              <dgm:constr type="t" for="ch" forName="Child2" refType="h" fact="0.428"/>
              <dgm:constr type="w" for="ch" forName="Child2" refType="w" fact="0.4927"/>
              <dgm:constr type="h" for="ch" forName="Child2" refType="h" fact="0.354"/>
            </dgm:constrLst>
          </dgm:if>
          <dgm:if name="Name17"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4" refType="w" fact="0.5427"/>
              <dgm:constr type="t" for="ch" forName="Accent4" refType="h" fact="0.6834"/>
              <dgm:constr type="w" for="ch" forName="Accent4" refType="w" fact="0.2269"/>
              <dgm:constr type="h" for="ch" forName="Accent4" refType="h" fact="0.1333"/>
              <dgm:constr type="r" for="ch" forName="Accent3" refType="w" fact="0.3587"/>
              <dgm:constr type="t" for="ch" forName="Accent3" refType="h" fact="0.4021"/>
              <dgm:constr type="w" for="ch" forName="Accent3" refType="w" fact="0.2269"/>
              <dgm:constr type="h" for="ch" forName="Accent3" refType="h" fact="0.1333"/>
              <dgm:constr type="r" for="ch" forName="Accent2" refType="w" fact="0.6235"/>
              <dgm:constr type="t" for="ch" forName="Accent2" refType="h" fact="0.1529"/>
              <dgm:constr type="w" for="ch" forName="Accent2" refType="w" fact="0.2269"/>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9446"/>
              <dgm:constr type="t" for="ch" forName="Child4" refType="h" fact="0.7093"/>
              <dgm:constr type="w" for="ch" forName="Child4" refType="w" fact="0.4927"/>
              <dgm:constr type="h" for="ch" forName="Child4" refType="h" fact="0.2907"/>
              <dgm:constr type="r" for="ch" forName="Parent" refType="w"/>
              <dgm:constr type="t" for="ch" forName="Parent" refType="h" fact="0.3226"/>
              <dgm:constr type="w" for="ch" forName="Parent" refType="w" fact="0.6013"/>
              <dgm:constr type="h" for="ch" forName="Parent" refType="h" fact="0.3547"/>
              <dgm:constr type="r" for="ch" forName="Child2" refType="w" fact="0.4927"/>
              <dgm:constr type="t" for="ch" forName="Child2" refType="h" fact="0.1788"/>
              <dgm:constr type="w" for="ch" forName="Child2" refType="w" fact="0.4927"/>
              <dgm:constr type="h" for="ch" forName="Child2" refType="h" fact="0.2907"/>
              <dgm:constr type="r" for="ch" forName="Child3" refType="w" fact="0.4927"/>
              <dgm:constr type="t" for="ch" forName="Child3" refType="h" fact="0.5303"/>
              <dgm:constr type="w" for="ch" forName="Child3" refType="w" fact="0.4927"/>
              <dgm:constr type="h" for="ch" forName="Child3" refType="h" fact="0.2907"/>
              <dgm:constr type="r" for="ch" forName="Child1" refType="w" fact="0.9446"/>
              <dgm:constr type="t" for="ch" forName="Child1" refType="h" fact="0"/>
              <dgm:constr type="w" for="ch" forName="Child1" refType="w" fact="0.4927"/>
              <dgm:constr type="h" for="ch" forName="Child1" refType="h" fact="0.2907"/>
            </dgm:constrLst>
          </dgm:if>
          <dgm:if name="Name18"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1" refType="w" fact="0.6754"/>
              <dgm:constr type="t" for="ch" forName="Child1" refType="h" fact="0"/>
              <dgm:constr type="w" for="ch" forName="Child1" refType="w" fact="0.3523"/>
              <dgm:constr type="h" for="ch" forName="Child1" refType="h" fact="0.2907"/>
            </dgm:constrLst>
          </dgm:if>
          <dgm:else name="Name19">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r" for="ch" forName="Accent6" refType="w" fact="0.9066"/>
              <dgm:constr type="t" for="ch" forName="Accent6" refType="h" fact="0.4635"/>
              <dgm:constr type="w" for="ch" forName="Accent6" refType="w" fact="0.1622"/>
              <dgm:constr type="h" for="ch" forName="Accent6" refType="h" fact="0.1333"/>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6" refType="w"/>
              <dgm:constr type="t" for="ch" forName="Child6" refType="h" fact="0.1784"/>
              <dgm:constr type="w" for="ch" forName="Child6" refType="w" fact="0.3523"/>
              <dgm:constr type="h" for="ch" forName="Child6" refType="h" fact="0.2907"/>
              <dgm:constr type="r" for="ch" forName="Child1" refType="w" fact="0.6754"/>
              <dgm:constr type="t" for="ch" forName="Child1" refType="h" fact="0"/>
              <dgm:constr type="w" for="ch" forName="Child1" refType="w" fact="0.3523"/>
              <dgm:constr type="h" for="ch" forName="Child1" refType="h" fact="0.2907"/>
            </dgm:constrLst>
          </dgm:else>
        </dgm:choose>
      </dgm:else>
    </dgm:choose>
    <dgm:forEach name="wrapper" axis="self" ptType="parTrans">
      <dgm:forEach name="accentRepeat" axis="self">
        <dgm:layoutNode name="Accent" styleLbl="bgShp">
          <dgm:alg type="sp"/>
          <dgm:shape xmlns:r="http://schemas.openxmlformats.org/officeDocument/2006/relationships" type="hexagon" r:blip="" zOrderOff="-2">
            <dgm:adjLst>
              <dgm:adj idx="1" val="0.289"/>
              <dgm:adj idx="2" val="1.1547"/>
            </dgm:adjLst>
          </dgm:shape>
          <dgm:presOf/>
        </dgm:layoutNode>
      </dgm:forEach>
    </dgm:forEach>
    <dgm:forEach name="Name20" axis="ch" ptType="node" cnt="1">
      <dgm:layoutNode name="Parent" styleLbl="node0">
        <dgm:varLst>
          <dgm:chMax val="6"/>
          <dgm:chPref val="6"/>
        </dgm:varLst>
        <dgm:alg type="tx"/>
        <dgm:shape xmlns:r="http://schemas.openxmlformats.org/officeDocument/2006/relationships" type="hexagon" r:blip="">
          <dgm:adjLst>
            <dgm:adj idx="1" val="0.2857"/>
            <dgm:adj idx="2" val="1.1547"/>
          </dgm:adjLst>
        </dgm:shape>
        <dgm:presOf axis="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1" axis="ch ch" ptType="node node" st="1 1" cnt="1 1">
      <dgm:layoutNode name="Accent1">
        <dgm:alg type="sp"/>
        <dgm:shape xmlns:r="http://schemas.openxmlformats.org/officeDocument/2006/relationships" r:blip="" zOrderOff="-2">
          <dgm:adjLst/>
        </dgm:shape>
        <dgm:presOf/>
        <dgm:constrLst/>
        <dgm:forEach name="Name22" ref="accentRepeat"/>
      </dgm:layoutNode>
      <dgm:layoutNode name="Child1"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3" axis="ch ch" ptType="node node" st="1 2" cnt="1 1">
      <dgm:layoutNode name="Accent2">
        <dgm:alg type="sp"/>
        <dgm:shape xmlns:r="http://schemas.openxmlformats.org/officeDocument/2006/relationships" r:blip="" zOrderOff="-2">
          <dgm:adjLst/>
        </dgm:shape>
        <dgm:presOf/>
        <dgm:constrLst/>
        <dgm:forEach name="Name24" ref="accentRepeat"/>
      </dgm:layoutNode>
      <dgm:layoutNode name="Child2"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5" axis="ch ch" ptType="node node" st="1 3" cnt="1 1">
      <dgm:layoutNode name="Accent3">
        <dgm:alg type="sp"/>
        <dgm:shape xmlns:r="http://schemas.openxmlformats.org/officeDocument/2006/relationships" r:blip="" zOrderOff="-2">
          <dgm:adjLst/>
        </dgm:shape>
        <dgm:presOf/>
        <dgm:constrLst/>
        <dgm:forEach name="Name26" ref="accentRepeat"/>
      </dgm:layoutNode>
      <dgm:layoutNode name="Child3"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7" axis="ch ch" ptType="node node" st="1 4" cnt="1 1">
      <dgm:layoutNode name="Accent4">
        <dgm:alg type="sp"/>
        <dgm:shape xmlns:r="http://schemas.openxmlformats.org/officeDocument/2006/relationships" r:blip="">
          <dgm:adjLst/>
        </dgm:shape>
        <dgm:presOf/>
        <dgm:constrLst/>
        <dgm:forEach name="Name28" ref="accentRepeat"/>
      </dgm:layoutNode>
      <dgm:layoutNode name="Child4"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9" axis="ch ch" ptType="node node" st="1 5" cnt="1 1">
      <dgm:layoutNode name="Accent5">
        <dgm:alg type="sp"/>
        <dgm:shape xmlns:r="http://schemas.openxmlformats.org/officeDocument/2006/relationships" r:blip="">
          <dgm:adjLst/>
        </dgm:shape>
        <dgm:presOf/>
        <dgm:constrLst/>
        <dgm:forEach name="Name30" ref="accentRepeat"/>
      </dgm:layoutNode>
      <dgm:layoutNode name="Child5"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1" axis="ch ch" ptType="node node" st="1 6" cnt="1 1">
      <dgm:layoutNode name="Accent6">
        <dgm:alg type="sp"/>
        <dgm:shape xmlns:r="http://schemas.openxmlformats.org/officeDocument/2006/relationships" r:blip="">
          <dgm:adjLst/>
        </dgm:shape>
        <dgm:presOf/>
        <dgm:constrLst/>
        <dgm:forEach name="Name32" ref="accentRepeat"/>
      </dgm:layoutNode>
      <dgm:layoutNode name="Child6"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6A1CF3A-9486-9641-A399-52F0DC7BC17C}" type="datetimeFigureOut">
              <a:rPr lang="en-US" smtClean="0"/>
              <a:t>3/13/2026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FAB767A-2D4F-984D-A1D5-7A33CAB6A0E3}" type="slidenum">
              <a:rPr lang="en-US" smtClean="0"/>
              <a:t>‹#›</a:t>
            </a:fld>
            <a:endParaRPr lang="en-US"/>
          </a:p>
        </p:txBody>
      </p:sp>
    </p:spTree>
    <p:extLst>
      <p:ext uri="{BB962C8B-B14F-4D97-AF65-F5344CB8AC3E}">
        <p14:creationId xmlns:p14="http://schemas.microsoft.com/office/powerpoint/2010/main" val="3668805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2523001</a:t>
            </a:r>
            <a:endParaRPr lang="en-GB" sz="1200"/>
          </a:p>
          <a:p>
            <a:endParaRPr lang="en-US"/>
          </a:p>
        </p:txBody>
      </p:sp>
      <p:sp>
        <p:nvSpPr>
          <p:cNvPr id="4" name="Slide Number Placeholder 3"/>
          <p:cNvSpPr>
            <a:spLocks noGrp="1"/>
          </p:cNvSpPr>
          <p:nvPr>
            <p:ph type="sldNum" sz="quarter" idx="5"/>
          </p:nvPr>
        </p:nvSpPr>
        <p:spPr/>
        <p:txBody>
          <a:bodyPr/>
          <a:lstStyle/>
          <a:p>
            <a:fld id="{AFAB767A-2D4F-984D-A1D5-7A33CAB6A0E3}" type="slidenum">
              <a:rPr lang="en-US" smtClean="0"/>
              <a:t>2</a:t>
            </a:fld>
            <a:endParaRPr lang="en-US"/>
          </a:p>
        </p:txBody>
      </p:sp>
    </p:spTree>
    <p:extLst>
      <p:ext uri="{BB962C8B-B14F-4D97-AF65-F5344CB8AC3E}">
        <p14:creationId xmlns:p14="http://schemas.microsoft.com/office/powerpoint/2010/main" val="19231317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FAB767A-2D4F-984D-A1D5-7A33CAB6A0E3}" type="slidenum">
              <a:rPr lang="en-US" smtClean="0"/>
              <a:t>3</a:t>
            </a:fld>
            <a:endParaRPr lang="en-US"/>
          </a:p>
        </p:txBody>
      </p:sp>
    </p:spTree>
    <p:extLst>
      <p:ext uri="{BB962C8B-B14F-4D97-AF65-F5344CB8AC3E}">
        <p14:creationId xmlns:p14="http://schemas.microsoft.com/office/powerpoint/2010/main" val="7944817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FAB767A-2D4F-984D-A1D5-7A33CAB6A0E3}" type="slidenum">
              <a:rPr lang="en-US" smtClean="0"/>
              <a:t>5</a:t>
            </a:fld>
            <a:endParaRPr lang="en-US"/>
          </a:p>
        </p:txBody>
      </p:sp>
    </p:spTree>
    <p:extLst>
      <p:ext uri="{BB962C8B-B14F-4D97-AF65-F5344CB8AC3E}">
        <p14:creationId xmlns:p14="http://schemas.microsoft.com/office/powerpoint/2010/main" val="19554667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FAB767A-2D4F-984D-A1D5-7A33CAB6A0E3}" type="slidenum">
              <a:rPr lang="en-US" smtClean="0"/>
              <a:t>9</a:t>
            </a:fld>
            <a:endParaRPr lang="en-US"/>
          </a:p>
        </p:txBody>
      </p:sp>
    </p:spTree>
    <p:extLst>
      <p:ext uri="{BB962C8B-B14F-4D97-AF65-F5344CB8AC3E}">
        <p14:creationId xmlns:p14="http://schemas.microsoft.com/office/powerpoint/2010/main" val="36636980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GB"/>
              <a:t>Click to edit Master title style</a:t>
            </a:r>
            <a:endParaRPr lang="en-US"/>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12575099-B3AD-44D7-919B-BCB6DC3E7F21}" type="datetimeFigureOut">
              <a:rPr lang="en-US" smtClean="0"/>
              <a:t>3/13/2026</a:t>
            </a:fld>
            <a:endParaRPr lang="en-US"/>
          </a:p>
        </p:txBody>
      </p:sp>
      <p:sp>
        <p:nvSpPr>
          <p:cNvPr id="5" name="Footer Placeholder 4"/>
          <p:cNvSpPr>
            <a:spLocks noGrp="1"/>
          </p:cNvSpPr>
          <p:nvPr>
            <p:ph type="ftr" sz="quarter" idx="11"/>
          </p:nvPr>
        </p:nvSpPr>
        <p:spPr>
          <a:xfrm>
            <a:off x="2416500" y="329307"/>
            <a:ext cx="4973915" cy="309201"/>
          </a:xfrm>
        </p:spPr>
        <p:txBody>
          <a:bodyPr/>
          <a:lstStyle/>
          <a:p>
            <a:r>
              <a:rPr lang="en-US"/>
              <a:t>
              </a:t>
            </a:r>
          </a:p>
        </p:txBody>
      </p:sp>
      <p:sp>
        <p:nvSpPr>
          <p:cNvPr id="6" name="Slide Number Placeholder 5"/>
          <p:cNvSpPr>
            <a:spLocks noGrp="1"/>
          </p:cNvSpPr>
          <p:nvPr>
            <p:ph type="sldNum" sz="quarter" idx="12"/>
          </p:nvPr>
        </p:nvSpPr>
        <p:spPr>
          <a:xfrm>
            <a:off x="1437664" y="798973"/>
            <a:ext cx="811019" cy="503578"/>
          </a:xfrm>
        </p:spPr>
        <p:txBody>
          <a:bodyPr/>
          <a:lstStyle/>
          <a:p>
            <a:fld id="{E30AF5A0-43BB-4336-8627-9123B9144D80}" type="slidenum">
              <a:rPr lang="en-US" smtClean="0"/>
              <a:t>‹#›</a:t>
            </a:fld>
            <a:endParaRPr lang="en-US"/>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5129012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2A4BF121-2723-4D35-ADA9-215CD054C4BC}" type="datetimeFigureOut">
              <a:rPr lang="en-US" smtClean="0"/>
              <a:t>3/13/2026</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E30AF5A0-43BB-4336-8627-9123B9144D80}" type="slidenum">
              <a:rPr lang="en-US" smtClean="0"/>
              <a:t>‹#›</a:t>
            </a:fld>
            <a:endParaRPr lang="en-US"/>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7986660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GB"/>
              <a:t>Click to edit Master title style</a:t>
            </a:r>
            <a:endParaRPr lang="en-US"/>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54F54BA-4BC6-480F-839C-951A49B248A9}" type="datetimeFigureOut">
              <a:rPr lang="en-US" smtClean="0"/>
              <a:t>3/13/2026</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E30AF5A0-43BB-4336-8627-9123B9144D80}" type="slidenum">
              <a:rPr lang="en-US" smtClean="0"/>
              <a:t>‹#›</a:t>
            </a:fld>
            <a:endParaRPr lang="en-US"/>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2379946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GB"/>
              <a:t>Click to edit Master title style</a:t>
            </a:r>
            <a:endParaRPr lang="en-US"/>
          </a:p>
        </p:txBody>
      </p:sp>
      <p:sp>
        <p:nvSpPr>
          <p:cNvPr id="3" name="Content Placeholder 2"/>
          <p:cNvSpPr>
            <a:spLocks noGrp="1"/>
          </p:cNvSpPr>
          <p:nvPr>
            <p:ph sz="half" idx="1"/>
          </p:nvPr>
        </p:nvSpPr>
        <p:spPr>
          <a:xfrm>
            <a:off x="1447331" y="2010878"/>
            <a:ext cx="4645152" cy="34485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413771" y="2017343"/>
            <a:ext cx="4645152" cy="3441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0F9DD0EA-4726-4440-BF9D-E88296FC3068}" type="datetimeFigureOut">
              <a:rPr lang="en-US" smtClean="0"/>
              <a:t>3/13/2026</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E30AF5A0-43BB-4336-8627-9123B9144D80}" type="slidenum">
              <a:rPr lang="en-US" smtClean="0"/>
              <a:t>‹#›</a:t>
            </a:fld>
            <a:endParaRPr lang="en-US"/>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8410851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GB"/>
              <a:t>Click to edit Master title style</a:t>
            </a:r>
            <a:endParaRPr lang="en-US"/>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19CAD10D-99D1-46B2-A85A-C16850FCF8CF}" type="datetimeFigureOut">
              <a:rPr lang="en-US" smtClean="0"/>
              <a:t>3/13/2026</a:t>
            </a:fld>
            <a:endParaRPr lang="en-US"/>
          </a:p>
        </p:txBody>
      </p:sp>
      <p:sp>
        <p:nvSpPr>
          <p:cNvPr id="8" name="Footer Placeholder 7"/>
          <p:cNvSpPr>
            <a:spLocks noGrp="1"/>
          </p:cNvSpPr>
          <p:nvPr>
            <p:ph type="ftr" sz="quarter" idx="11"/>
          </p:nvPr>
        </p:nvSpPr>
        <p:spPr/>
        <p:txBody>
          <a:bodyPr/>
          <a:lstStyle/>
          <a:p>
            <a:r>
              <a:rPr lang="en-US"/>
              <a:t>
              </a:t>
            </a:r>
          </a:p>
        </p:txBody>
      </p:sp>
      <p:sp>
        <p:nvSpPr>
          <p:cNvPr id="9" name="Slide Number Placeholder 8"/>
          <p:cNvSpPr>
            <a:spLocks noGrp="1"/>
          </p:cNvSpPr>
          <p:nvPr>
            <p:ph type="sldNum" sz="quarter" idx="12"/>
          </p:nvPr>
        </p:nvSpPr>
        <p:spPr/>
        <p:txBody>
          <a:bodyPr/>
          <a:lstStyle/>
          <a:p>
            <a:fld id="{E30AF5A0-43BB-4336-8627-9123B9144D80}" type="slidenum">
              <a:rPr lang="en-US" smtClean="0"/>
              <a:t>‹#›</a:t>
            </a:fld>
            <a:endParaRPr lang="en-US"/>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476088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48C67E51-34D6-4E3D-8F41-CC63EA446EDD}" type="datetimeFigureOut">
              <a:rPr lang="en-US" smtClean="0"/>
              <a:t>3/13/2026</a:t>
            </a:fld>
            <a:endParaRPr lang="en-US"/>
          </a:p>
        </p:txBody>
      </p:sp>
      <p:sp>
        <p:nvSpPr>
          <p:cNvPr id="4" name="Footer Placeholder 3"/>
          <p:cNvSpPr>
            <a:spLocks noGrp="1"/>
          </p:cNvSpPr>
          <p:nvPr>
            <p:ph type="ftr" sz="quarter" idx="11"/>
          </p:nvPr>
        </p:nvSpPr>
        <p:spPr/>
        <p:txBody>
          <a:bodyPr/>
          <a:lstStyle/>
          <a:p>
            <a:r>
              <a:rPr lang="en-US"/>
              <a:t>
              </a:t>
            </a:r>
          </a:p>
        </p:txBody>
      </p:sp>
      <p:sp>
        <p:nvSpPr>
          <p:cNvPr id="5" name="Slide Number Placeholder 4"/>
          <p:cNvSpPr>
            <a:spLocks noGrp="1"/>
          </p:cNvSpPr>
          <p:nvPr>
            <p:ph type="sldNum" sz="quarter" idx="12"/>
          </p:nvPr>
        </p:nvSpPr>
        <p:spPr/>
        <p:txBody>
          <a:bodyPr/>
          <a:lstStyle/>
          <a:p>
            <a:fld id="{E30AF5A0-43BB-4336-8627-9123B9144D80}" type="slidenum">
              <a:rPr lang="en-US" smtClean="0"/>
              <a:t>‹#›</a:t>
            </a:fld>
            <a:endParaRPr lang="en-US"/>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2055640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D49E550-CE3F-497F-B953-7DE0932F91C0}" type="datetimeFigureOut">
              <a:rPr lang="en-US" smtClean="0"/>
              <a:t>3/13/2026</a:t>
            </a:fld>
            <a:endParaRPr lang="en-US"/>
          </a:p>
        </p:txBody>
      </p:sp>
      <p:sp>
        <p:nvSpPr>
          <p:cNvPr id="3" name="Footer Placeholder 2"/>
          <p:cNvSpPr>
            <a:spLocks noGrp="1"/>
          </p:cNvSpPr>
          <p:nvPr>
            <p:ph type="ftr" sz="quarter" idx="11"/>
          </p:nvPr>
        </p:nvSpPr>
        <p:spPr/>
        <p:txBody>
          <a:bodyPr/>
          <a:lstStyle/>
          <a:p>
            <a:r>
              <a:rPr lang="en-US"/>
              <a:t>
              </a:t>
            </a:r>
          </a:p>
        </p:txBody>
      </p:sp>
      <p:sp>
        <p:nvSpPr>
          <p:cNvPr id="4" name="Slide Number Placeholder 3"/>
          <p:cNvSpPr>
            <a:spLocks noGrp="1"/>
          </p:cNvSpPr>
          <p:nvPr>
            <p:ph type="sldNum" sz="quarter" idx="12"/>
          </p:nvPr>
        </p:nvSpPr>
        <p:spPr/>
        <p:txBody>
          <a:bodyPr/>
          <a:lstStyle/>
          <a:p>
            <a:fld id="{E30AF5A0-43BB-4336-8627-9123B9144D80}" type="slidenum">
              <a:rPr lang="en-US" smtClean="0"/>
              <a:t>‹#›</a:t>
            </a:fld>
            <a:endParaRPr lang="en-US"/>
          </a:p>
        </p:txBody>
      </p:sp>
    </p:spTree>
    <p:extLst>
      <p:ext uri="{BB962C8B-B14F-4D97-AF65-F5344CB8AC3E}">
        <p14:creationId xmlns:p14="http://schemas.microsoft.com/office/powerpoint/2010/main" val="30611761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GB"/>
              <a:t>Click to edit Master title style</a:t>
            </a:r>
            <a:endParaRPr lang="en-US"/>
          </a:p>
        </p:txBody>
      </p:sp>
      <p:sp>
        <p:nvSpPr>
          <p:cNvPr id="3" name="Content Placeholder 2"/>
          <p:cNvSpPr>
            <a:spLocks noGrp="1"/>
          </p:cNvSpPr>
          <p:nvPr>
            <p:ph idx="1"/>
          </p:nvPr>
        </p:nvSpPr>
        <p:spPr>
          <a:xfrm>
            <a:off x="5043714" y="798974"/>
            <a:ext cx="6012470" cy="46588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217A0BF4-BAA0-4539-95F2-9C4277F97478}" type="datetimeFigureOut">
              <a:rPr lang="en-US" smtClean="0"/>
              <a:t>3/13/2026</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E30AF5A0-43BB-4336-8627-9123B9144D80}" type="slidenum">
              <a:rPr lang="en-US" smtClean="0"/>
              <a:t>‹#›</a:t>
            </a:fld>
            <a:endParaRPr lang="en-US"/>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1676872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GB"/>
              <a:t>Click to edit Master title style</a:t>
            </a:r>
            <a:endParaRPr lang="en-US"/>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52E9884E-D945-496C-84BE-49C61F78F9EC}" type="datetimeFigureOut">
              <a:rPr lang="en-US" smtClean="0"/>
              <a:t>3/13/2026</a:t>
            </a:fld>
            <a:endParaRPr lang="en-US"/>
          </a:p>
        </p:txBody>
      </p:sp>
      <p:sp>
        <p:nvSpPr>
          <p:cNvPr id="6" name="Footer Placeholder 5"/>
          <p:cNvSpPr>
            <a:spLocks noGrp="1"/>
          </p:cNvSpPr>
          <p:nvPr>
            <p:ph type="ftr" sz="quarter" idx="11"/>
          </p:nvPr>
        </p:nvSpPr>
        <p:spPr>
          <a:xfrm>
            <a:off x="1447382" y="318640"/>
            <a:ext cx="5541004" cy="320931"/>
          </a:xfrm>
        </p:spPr>
        <p:txBody>
          <a:bodyPr/>
          <a:lstStyle/>
          <a:p>
            <a:r>
              <a:rPr lang="en-US"/>
              <a:t>
              </a:t>
            </a:r>
          </a:p>
        </p:txBody>
      </p:sp>
      <p:sp>
        <p:nvSpPr>
          <p:cNvPr id="7" name="Slide Number Placeholder 6"/>
          <p:cNvSpPr>
            <a:spLocks noGrp="1"/>
          </p:cNvSpPr>
          <p:nvPr>
            <p:ph type="sldNum" sz="quarter" idx="12"/>
          </p:nvPr>
        </p:nvSpPr>
        <p:spPr/>
        <p:txBody>
          <a:bodyPr/>
          <a:lstStyle/>
          <a:p>
            <a:fld id="{E30AF5A0-43BB-4336-8627-9123B9144D80}" type="slidenum">
              <a:rPr lang="en-US" smtClean="0"/>
              <a:t>‹#›</a:t>
            </a:fld>
            <a:endParaRPr lang="en-US"/>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2464099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F18115DA-6CBC-4AEF-A85F-371C66916CF8}" type="datetimeFigureOut">
              <a:rPr lang="en-US" smtClean="0"/>
              <a:t>3/13/2026</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E30AF5A0-43BB-4336-8627-9123B9144D80}" type="slidenum">
              <a:rPr lang="en-US" smtClean="0"/>
              <a:t>‹#›</a:t>
            </a:fld>
            <a:endParaRPr lang="en-US"/>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0710559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GB"/>
              <a:t>Click to edit Master title style</a:t>
            </a:r>
            <a:endParaRPr lang="en-US"/>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2A6007E4-95E8-4ABC-B20B-51235318A487}" type="datetimeFigureOut">
              <a:rPr lang="en-US" smtClean="0"/>
              <a:t>3/13/2026</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E30AF5A0-43BB-4336-8627-9123B9144D80}" type="slidenum">
              <a:rPr lang="en-US" smtClean="0"/>
              <a:t>‹#›</a:t>
            </a:fld>
            <a:endParaRPr lang="en-US"/>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801722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GB"/>
              <a:t>Click to edit Master title style</a:t>
            </a:r>
            <a:endParaRPr lang="en-US"/>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CD438618-DEE5-47CF-A8B2-A9E090D503CD}" type="datetimeFigureOut">
              <a:rPr lang="en-US" smtClean="0"/>
              <a:t>3/13/2026</a:t>
            </a:fld>
            <a:endParaRPr lang="en-US"/>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r>
              <a:rPr lang="en-US"/>
              <a:t>
              </a:t>
            </a:r>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E30AF5A0-43BB-4336-8627-9123B9144D80}" type="slidenum">
              <a:rPr lang="en-US" smtClean="0"/>
              <a:t>‹#›</a:t>
            </a:fld>
            <a:endParaRPr lang="en-US"/>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66512348"/>
      </p:ext>
    </p:extLst>
  </p:cSld>
  <p:clrMap bg1="lt1" tx1="dk1" bg2="lt2" tx2="dk2" accent1="accent1" accent2="accent2" accent3="accent3" accent4="accent4" accent5="accent5" accent6="accent6" hlink="hlink" folHlink="folHlink"/>
  <p:sldLayoutIdLst>
    <p:sldLayoutId id="2147484017" r:id="rId1"/>
    <p:sldLayoutId id="2147484018" r:id="rId2"/>
    <p:sldLayoutId id="2147484019" r:id="rId3"/>
    <p:sldLayoutId id="2147484020" r:id="rId4"/>
    <p:sldLayoutId id="2147484021" r:id="rId5"/>
    <p:sldLayoutId id="2147484022" r:id="rId6"/>
    <p:sldLayoutId id="2147484023" r:id="rId7"/>
    <p:sldLayoutId id="2147484024" r:id="rId8"/>
    <p:sldLayoutId id="2147484025" r:id="rId9"/>
    <p:sldLayoutId id="2147484026" r:id="rId10"/>
    <p:sldLayoutId id="2147484027" r:id="rId11"/>
  </p:sldLayoutIdLst>
  <p:hf hdr="0"/>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sv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gov.wales/digital-care-homes-good-practice-guide-html" TargetMode="External"/><Relationship Id="rId2" Type="http://schemas.openxmlformats.org/officeDocument/2006/relationships/hyperlink" Target="https://www.checkpoint.com/cyber-hub/threat-prevention/what-is-email-security/email-security-awareness-to-employees/" TargetMode="External"/><Relationship Id="rId1" Type="http://schemas.openxmlformats.org/officeDocument/2006/relationships/slideLayout" Target="../slideLayouts/slideLayout2.xml"/><Relationship Id="rId5" Type="http://schemas.openxmlformats.org/officeDocument/2006/relationships/hyperlink" Target="https://www.isaca.org/resources/isaca-journal/past-issues/2010/data-governance-for-privacy-confidentiality-and-compliance-a-holistic-approach" TargetMode="External"/><Relationship Id="rId4" Type="http://schemas.openxmlformats.org/officeDocument/2006/relationships/hyperlink" Target="https://www.lawinsider.com/dictionary/secure-access"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link.springer.com/article/10.1186/s12913-018-3176-9" TargetMode="External"/><Relationship Id="rId2" Type="http://schemas.openxmlformats.org/officeDocument/2006/relationships/hyperlink" Target="https://www.scielo.br/j/reben/a/xthfygXQ5vsvcpLymV3qfHn/?lang=en&amp;fbclid=IwAR1" TargetMode="External"/><Relationship Id="rId1" Type="http://schemas.openxmlformats.org/officeDocument/2006/relationships/slideLayout" Target="../slideLayouts/slideLayout2.xml"/><Relationship Id="rId5" Type="http://schemas.openxmlformats.org/officeDocument/2006/relationships/hyperlink" Target="https://www.jomeri.org/index.php/jomeri/article/view/12" TargetMode="External"/><Relationship Id="rId4" Type="http://schemas.openxmlformats.org/officeDocument/2006/relationships/hyperlink" Target="https://link.springer.com/chapter/10.1007/978-3-030-71036-1"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www.england.nhs.uk(accessed:9/" TargetMode="External"/><Relationship Id="rId2" Type="http://schemas.openxmlformats.org/officeDocument/2006/relationships/hyperlink" Target="https://www.england.nhs.uk/"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546C73-B013-26D7-5757-1BB2A19E570B}"/>
              </a:ext>
            </a:extLst>
          </p:cNvPr>
          <p:cNvSpPr>
            <a:spLocks noGrp="1"/>
          </p:cNvSpPr>
          <p:nvPr>
            <p:ph type="ctrTitle"/>
          </p:nvPr>
        </p:nvSpPr>
        <p:spPr>
          <a:xfrm>
            <a:off x="640080" y="798230"/>
            <a:ext cx="5456839" cy="1697104"/>
          </a:xfrm>
        </p:spPr>
        <p:txBody>
          <a:bodyPr>
            <a:normAutofit/>
          </a:bodyPr>
          <a:lstStyle/>
          <a:p>
            <a:pPr>
              <a:lnSpc>
                <a:spcPct val="90000"/>
              </a:lnSpc>
            </a:pPr>
            <a:r>
              <a:rPr lang="en-GB" sz="3200">
                <a:latin typeface="Arial"/>
                <a:cs typeface="Arial"/>
              </a:rPr>
              <a:t>Digital Skills and Research Method</a:t>
            </a:r>
            <a:br>
              <a:rPr lang="en-GB" sz="3200">
                <a:latin typeface="Arial"/>
                <a:cs typeface="Arial"/>
              </a:rPr>
            </a:br>
            <a:r>
              <a:rPr lang="en-GB" sz="3200">
                <a:latin typeface="Arial"/>
                <a:cs typeface="Arial"/>
              </a:rPr>
              <a:t>LCHS4007</a:t>
            </a:r>
          </a:p>
        </p:txBody>
      </p:sp>
      <p:sp>
        <p:nvSpPr>
          <p:cNvPr id="3" name="Subtitle 2">
            <a:extLst>
              <a:ext uri="{FF2B5EF4-FFF2-40B4-BE49-F238E27FC236}">
                <a16:creationId xmlns:a16="http://schemas.microsoft.com/office/drawing/2014/main" id="{DD03488E-47D5-C451-C445-7AB481D49C19}"/>
              </a:ext>
            </a:extLst>
          </p:cNvPr>
          <p:cNvSpPr>
            <a:spLocks noGrp="1"/>
          </p:cNvSpPr>
          <p:nvPr>
            <p:ph type="subTitle" idx="1"/>
          </p:nvPr>
        </p:nvSpPr>
        <p:spPr>
          <a:xfrm>
            <a:off x="640080" y="3572084"/>
            <a:ext cx="6894576" cy="2636692"/>
          </a:xfrm>
        </p:spPr>
        <p:txBody>
          <a:bodyPr vert="horz" lIns="91440" tIns="45720" rIns="91440" bIns="45720" rtlCol="0" anchor="t">
            <a:normAutofit/>
          </a:bodyPr>
          <a:lstStyle/>
          <a:p>
            <a:pPr>
              <a:lnSpc>
                <a:spcPct val="100000"/>
              </a:lnSpc>
            </a:pPr>
            <a:r>
              <a:rPr lang="en-GB" sz="2000"/>
              <a:t>Assessment 1: Group Presentation 2</a:t>
            </a:r>
            <a:endParaRPr lang="en-US" sz="2000"/>
          </a:p>
          <a:p>
            <a:pPr>
              <a:lnSpc>
                <a:spcPct val="100000"/>
              </a:lnSpc>
            </a:pPr>
            <a:r>
              <a:rPr lang="en-GB" sz="2000"/>
              <a:t>Programme: Certificate of Higher Education in Health and Social Care</a:t>
            </a:r>
          </a:p>
          <a:p>
            <a:pPr>
              <a:lnSpc>
                <a:spcPct val="100000"/>
              </a:lnSpc>
            </a:pPr>
            <a:r>
              <a:rPr lang="en-GB" sz="2000"/>
              <a:t>Lecturer name: Dr. Christopher  Mafuva</a:t>
            </a:r>
          </a:p>
        </p:txBody>
      </p:sp>
      <p:pic>
        <p:nvPicPr>
          <p:cNvPr id="23" name="Picture 22">
            <a:extLst>
              <a:ext uri="{FF2B5EF4-FFF2-40B4-BE49-F238E27FC236}">
                <a16:creationId xmlns:a16="http://schemas.microsoft.com/office/drawing/2014/main" id="{501CF316-27D6-B951-9DD6-0D9D2A3FB99A}"/>
              </a:ext>
            </a:extLst>
          </p:cNvPr>
          <p:cNvPicPr>
            <a:picLocks noChangeAspect="1"/>
          </p:cNvPicPr>
          <p:nvPr/>
        </p:nvPicPr>
        <p:blipFill>
          <a:blip r:embed="rId2"/>
          <a:srcRect l="40913"/>
          <a:stretch>
            <a:fillRect/>
          </a:stretch>
        </p:blipFill>
        <p:spPr>
          <a:xfrm>
            <a:off x="10160079" y="10"/>
            <a:ext cx="2215234" cy="6857990"/>
          </a:xfrm>
          <a:custGeom>
            <a:avLst/>
            <a:gdLst/>
            <a:ahLst/>
            <a:cxnLst/>
            <a:rect l="l" t="t" r="r" b="b"/>
            <a:pathLst>
              <a:path w="4052199" h="6858000">
                <a:moveTo>
                  <a:pt x="25603" y="0"/>
                </a:moveTo>
                <a:lnTo>
                  <a:pt x="4052199" y="0"/>
                </a:lnTo>
                <a:lnTo>
                  <a:pt x="4052199" y="6858000"/>
                </a:lnTo>
                <a:lnTo>
                  <a:pt x="28079" y="6858000"/>
                </a:lnTo>
                <a:lnTo>
                  <a:pt x="37459" y="6497135"/>
                </a:lnTo>
                <a:cubicBezTo>
                  <a:pt x="37586" y="6492050"/>
                  <a:pt x="38603" y="6487092"/>
                  <a:pt x="38603" y="6482007"/>
                </a:cubicBezTo>
                <a:cubicBezTo>
                  <a:pt x="47502" y="6367973"/>
                  <a:pt x="52587" y="6253939"/>
                  <a:pt x="18135" y="6142702"/>
                </a:cubicBezTo>
                <a:cubicBezTo>
                  <a:pt x="15084" y="6132214"/>
                  <a:pt x="13495" y="6121344"/>
                  <a:pt x="13432" y="6110411"/>
                </a:cubicBezTo>
                <a:cubicBezTo>
                  <a:pt x="11690" y="6013324"/>
                  <a:pt x="15936" y="5916236"/>
                  <a:pt x="26145" y="5819669"/>
                </a:cubicBezTo>
                <a:cubicBezTo>
                  <a:pt x="31229" y="5760555"/>
                  <a:pt x="26017" y="5700423"/>
                  <a:pt x="42926" y="5641690"/>
                </a:cubicBezTo>
                <a:cubicBezTo>
                  <a:pt x="50337" y="5612565"/>
                  <a:pt x="54595" y="5582728"/>
                  <a:pt x="55638" y="5552700"/>
                </a:cubicBezTo>
                <a:cubicBezTo>
                  <a:pt x="60087" y="5479983"/>
                  <a:pt x="38603" y="5411588"/>
                  <a:pt x="18263" y="5343066"/>
                </a:cubicBezTo>
                <a:cubicBezTo>
                  <a:pt x="7456" y="5306707"/>
                  <a:pt x="-5384" y="5269459"/>
                  <a:pt x="2372" y="5231320"/>
                </a:cubicBezTo>
                <a:cubicBezTo>
                  <a:pt x="16076" y="5173655"/>
                  <a:pt x="23920" y="5114744"/>
                  <a:pt x="25763" y="5055502"/>
                </a:cubicBezTo>
                <a:cubicBezTo>
                  <a:pt x="25635" y="5012660"/>
                  <a:pt x="15338" y="4970962"/>
                  <a:pt x="18898" y="4928374"/>
                </a:cubicBezTo>
                <a:cubicBezTo>
                  <a:pt x="27073" y="4845715"/>
                  <a:pt x="29157" y="4762561"/>
                  <a:pt x="25127" y="4679584"/>
                </a:cubicBezTo>
                <a:cubicBezTo>
                  <a:pt x="25077" y="4646429"/>
                  <a:pt x="28776" y="4613376"/>
                  <a:pt x="36187" y="4581060"/>
                </a:cubicBezTo>
                <a:cubicBezTo>
                  <a:pt x="45493" y="4524043"/>
                  <a:pt x="47464" y="4466060"/>
                  <a:pt x="42036" y="4408547"/>
                </a:cubicBezTo>
                <a:cubicBezTo>
                  <a:pt x="36060" y="4341932"/>
                  <a:pt x="18263" y="4276334"/>
                  <a:pt x="13685" y="4209719"/>
                </a:cubicBezTo>
                <a:cubicBezTo>
                  <a:pt x="6694" y="4099371"/>
                  <a:pt x="16610" y="3989024"/>
                  <a:pt x="26398" y="3879186"/>
                </a:cubicBezTo>
                <a:cubicBezTo>
                  <a:pt x="34026" y="3808731"/>
                  <a:pt x="36060" y="3737781"/>
                  <a:pt x="32501" y="3667009"/>
                </a:cubicBezTo>
                <a:cubicBezTo>
                  <a:pt x="28051" y="3610818"/>
                  <a:pt x="21059" y="3554755"/>
                  <a:pt x="19788" y="3498437"/>
                </a:cubicBezTo>
                <a:cubicBezTo>
                  <a:pt x="17627" y="3398006"/>
                  <a:pt x="18390" y="3297701"/>
                  <a:pt x="24237" y="3197143"/>
                </a:cubicBezTo>
                <a:cubicBezTo>
                  <a:pt x="27162" y="3146928"/>
                  <a:pt x="32119" y="3096966"/>
                  <a:pt x="34026" y="3046242"/>
                </a:cubicBezTo>
                <a:cubicBezTo>
                  <a:pt x="35933" y="2995518"/>
                  <a:pt x="40001" y="2944413"/>
                  <a:pt x="28433" y="2894578"/>
                </a:cubicBezTo>
                <a:cubicBezTo>
                  <a:pt x="8855" y="2810038"/>
                  <a:pt x="23220" y="2725879"/>
                  <a:pt x="27415" y="2641593"/>
                </a:cubicBezTo>
                <a:cubicBezTo>
                  <a:pt x="29958" y="2589217"/>
                  <a:pt x="45214" y="2535568"/>
                  <a:pt x="31738" y="2484717"/>
                </a:cubicBezTo>
                <a:cubicBezTo>
                  <a:pt x="10507" y="2405008"/>
                  <a:pt x="24492" y="2326951"/>
                  <a:pt x="31738" y="2248513"/>
                </a:cubicBezTo>
                <a:cubicBezTo>
                  <a:pt x="40218" y="2174283"/>
                  <a:pt x="38768" y="2099252"/>
                  <a:pt x="27415" y="2025403"/>
                </a:cubicBezTo>
                <a:cubicBezTo>
                  <a:pt x="12986" y="1952165"/>
                  <a:pt x="12986" y="1876803"/>
                  <a:pt x="27415" y="1803565"/>
                </a:cubicBezTo>
                <a:cubicBezTo>
                  <a:pt x="39276" y="1743102"/>
                  <a:pt x="40598" y="1681038"/>
                  <a:pt x="31356" y="1620119"/>
                </a:cubicBezTo>
                <a:cubicBezTo>
                  <a:pt x="25127" y="1576514"/>
                  <a:pt x="13940" y="1533163"/>
                  <a:pt x="12414" y="1489558"/>
                </a:cubicBezTo>
                <a:cubicBezTo>
                  <a:pt x="9262" y="1398420"/>
                  <a:pt x="11118" y="1307167"/>
                  <a:pt x="18008" y="1216233"/>
                </a:cubicBezTo>
                <a:cubicBezTo>
                  <a:pt x="26017" y="1112496"/>
                  <a:pt x="41400" y="1009268"/>
                  <a:pt x="30721" y="904896"/>
                </a:cubicBezTo>
                <a:cubicBezTo>
                  <a:pt x="27162" y="869046"/>
                  <a:pt x="19661" y="833323"/>
                  <a:pt x="18771" y="797346"/>
                </a:cubicBezTo>
                <a:cubicBezTo>
                  <a:pt x="17118" y="730095"/>
                  <a:pt x="16737" y="663607"/>
                  <a:pt x="20169" y="593941"/>
                </a:cubicBezTo>
                <a:cubicBezTo>
                  <a:pt x="23602" y="524274"/>
                  <a:pt x="38348" y="451938"/>
                  <a:pt x="28433" y="383798"/>
                </a:cubicBezTo>
                <a:cubicBezTo>
                  <a:pt x="18516" y="315657"/>
                  <a:pt x="24873" y="248406"/>
                  <a:pt x="31229" y="181410"/>
                </a:cubicBezTo>
                <a:cubicBezTo>
                  <a:pt x="34344" y="149565"/>
                  <a:pt x="36410" y="118069"/>
                  <a:pt x="35854" y="86700"/>
                </a:cubicBezTo>
                <a:close/>
              </a:path>
            </a:pathLst>
          </a:custGeom>
        </p:spPr>
      </p:pic>
    </p:spTree>
    <p:extLst>
      <p:ext uri="{BB962C8B-B14F-4D97-AF65-F5344CB8AC3E}">
        <p14:creationId xmlns:p14="http://schemas.microsoft.com/office/powerpoint/2010/main" val="27076251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310F639-A208-8D0E-D118-D4066335D6C4}"/>
              </a:ext>
            </a:extLst>
          </p:cNvPr>
          <p:cNvSpPr>
            <a:spLocks noGrp="1"/>
          </p:cNvSpPr>
          <p:nvPr>
            <p:ph type="ctrTitle"/>
          </p:nvPr>
        </p:nvSpPr>
        <p:spPr>
          <a:xfrm>
            <a:off x="503" y="-380"/>
            <a:ext cx="6419250" cy="2769017"/>
          </a:xfrm>
        </p:spPr>
        <p:txBody>
          <a:bodyPr vert="horz" lIns="91440" tIns="45720" rIns="91440" bIns="0" rtlCol="0" anchor="b">
            <a:noAutofit/>
          </a:bodyPr>
          <a:lstStyle/>
          <a:p>
            <a:r>
              <a:rPr lang="en-GB" sz="3200" b="1">
                <a:latin typeface="Arial"/>
                <a:ea typeface="Calibri"/>
                <a:cs typeface="Arial"/>
              </a:rPr>
              <a:t>Enhance staff training and professional communication at greenfield care agency</a:t>
            </a:r>
          </a:p>
        </p:txBody>
      </p:sp>
      <p:graphicFrame>
        <p:nvGraphicFramePr>
          <p:cNvPr id="6" name="Table 5">
            <a:extLst>
              <a:ext uri="{FF2B5EF4-FFF2-40B4-BE49-F238E27FC236}">
                <a16:creationId xmlns:a16="http://schemas.microsoft.com/office/drawing/2014/main" id="{BA123F8C-9D4C-AB1C-D855-0EBA4627F996}"/>
              </a:ext>
            </a:extLst>
          </p:cNvPr>
          <p:cNvGraphicFramePr>
            <a:graphicFrameLocks noGrp="1"/>
          </p:cNvGraphicFramePr>
          <p:nvPr>
            <p:extLst>
              <p:ext uri="{D42A27DB-BD31-4B8C-83A1-F6EECF244321}">
                <p14:modId xmlns:p14="http://schemas.microsoft.com/office/powerpoint/2010/main" val="1733560700"/>
              </p:ext>
            </p:extLst>
          </p:nvPr>
        </p:nvGraphicFramePr>
        <p:xfrm>
          <a:off x="7073660" y="1725283"/>
          <a:ext cx="5105224" cy="4404404"/>
        </p:xfrm>
        <a:graphic>
          <a:graphicData uri="http://schemas.openxmlformats.org/drawingml/2006/table">
            <a:tbl>
              <a:tblPr firstRow="1" bandRow="1">
                <a:tableStyleId>{3B4B98B0-60AC-42C2-AFA5-B58CD77FA1E5}</a:tableStyleId>
              </a:tblPr>
              <a:tblGrid>
                <a:gridCol w="3191939">
                  <a:extLst>
                    <a:ext uri="{9D8B030D-6E8A-4147-A177-3AD203B41FA5}">
                      <a16:colId xmlns:a16="http://schemas.microsoft.com/office/drawing/2014/main" val="933752240"/>
                    </a:ext>
                  </a:extLst>
                </a:gridCol>
                <a:gridCol w="1913285">
                  <a:extLst>
                    <a:ext uri="{9D8B030D-6E8A-4147-A177-3AD203B41FA5}">
                      <a16:colId xmlns:a16="http://schemas.microsoft.com/office/drawing/2014/main" val="3209040192"/>
                    </a:ext>
                  </a:extLst>
                </a:gridCol>
              </a:tblGrid>
              <a:tr h="540892">
                <a:tc>
                  <a:txBody>
                    <a:bodyPr/>
                    <a:lstStyle/>
                    <a:p>
                      <a:r>
                        <a:rPr lang="en-GB" sz="1800"/>
                        <a:t>Student Name</a:t>
                      </a:r>
                    </a:p>
                  </a:txBody>
                  <a:tcPr marL="246483" marR="246483" marT="123241" marB="123241"/>
                </a:tc>
                <a:tc>
                  <a:txBody>
                    <a:bodyPr/>
                    <a:lstStyle/>
                    <a:p>
                      <a:r>
                        <a:rPr lang="en-GB" sz="1800"/>
                        <a:t>Number</a:t>
                      </a:r>
                    </a:p>
                  </a:txBody>
                  <a:tcPr marL="246483" marR="246483" marT="123241" marB="123241"/>
                </a:tc>
                <a:extLst>
                  <a:ext uri="{0D108BD9-81ED-4DB2-BD59-A6C34878D82A}">
                    <a16:rowId xmlns:a16="http://schemas.microsoft.com/office/drawing/2014/main" val="2535394150"/>
                  </a:ext>
                </a:extLst>
              </a:tr>
              <a:tr h="540892">
                <a:tc>
                  <a:txBody>
                    <a:bodyPr/>
                    <a:lstStyle/>
                    <a:p>
                      <a:r>
                        <a:rPr lang="en-GB" sz="1800"/>
                        <a:t>Erlinda Rull  </a:t>
                      </a:r>
                    </a:p>
                  </a:txBody>
                  <a:tcPr marL="246483" marR="246483" marT="123241" marB="123241"/>
                </a:tc>
                <a:tc>
                  <a:txBody>
                    <a:bodyPr/>
                    <a:lstStyle/>
                    <a:p>
                      <a:r>
                        <a:rPr lang="en-GB" sz="1800"/>
                        <a:t>2526541</a:t>
                      </a:r>
                    </a:p>
                  </a:txBody>
                  <a:tcPr marL="246483" marR="246483" marT="123241" marB="123241"/>
                </a:tc>
                <a:extLst>
                  <a:ext uri="{0D108BD9-81ED-4DB2-BD59-A6C34878D82A}">
                    <a16:rowId xmlns:a16="http://schemas.microsoft.com/office/drawing/2014/main" val="3576773117"/>
                  </a:ext>
                </a:extLst>
              </a:tr>
              <a:tr h="566648">
                <a:tc>
                  <a:txBody>
                    <a:bodyPr/>
                    <a:lstStyle/>
                    <a:p>
                      <a:endParaRPr lang="en-GB" sz="1800"/>
                    </a:p>
                  </a:txBody>
                  <a:tcPr marL="246483" marR="246483" marT="123241" marB="123241"/>
                </a:tc>
                <a:tc>
                  <a:txBody>
                    <a:bodyPr/>
                    <a:lstStyle/>
                    <a:p>
                      <a:endParaRPr lang="en-GB" sz="1800"/>
                    </a:p>
                  </a:txBody>
                  <a:tcPr marL="246483" marR="246483" marT="123241" marB="123241"/>
                </a:tc>
                <a:extLst>
                  <a:ext uri="{0D108BD9-81ED-4DB2-BD59-A6C34878D82A}">
                    <a16:rowId xmlns:a16="http://schemas.microsoft.com/office/drawing/2014/main" val="1747151769"/>
                  </a:ext>
                </a:extLst>
              </a:tr>
              <a:tr h="540892">
                <a:tc>
                  <a:txBody>
                    <a:bodyPr/>
                    <a:lstStyle/>
                    <a:p>
                      <a:r>
                        <a:rPr lang="en-GB" sz="1800"/>
                        <a:t>Asha Kaphle Rana</a:t>
                      </a:r>
                    </a:p>
                  </a:txBody>
                  <a:tcPr marL="246483" marR="246483" marT="123241" marB="123241"/>
                </a:tc>
                <a:tc>
                  <a:txBody>
                    <a:bodyPr/>
                    <a:lstStyle/>
                    <a:p>
                      <a:r>
                        <a:rPr lang="en-GB" sz="1800"/>
                        <a:t>2527746</a:t>
                      </a:r>
                    </a:p>
                  </a:txBody>
                  <a:tcPr marL="246483" marR="246483" marT="123241" marB="123241"/>
                </a:tc>
                <a:extLst>
                  <a:ext uri="{0D108BD9-81ED-4DB2-BD59-A6C34878D82A}">
                    <a16:rowId xmlns:a16="http://schemas.microsoft.com/office/drawing/2014/main" val="3145154892"/>
                  </a:ext>
                </a:extLst>
              </a:tr>
              <a:tr h="566648">
                <a:tc>
                  <a:txBody>
                    <a:bodyPr/>
                    <a:lstStyle/>
                    <a:p>
                      <a:endParaRPr lang="en-GB" sz="1800"/>
                    </a:p>
                  </a:txBody>
                  <a:tcPr marL="246483" marR="246483" marT="123241" marB="123241"/>
                </a:tc>
                <a:tc>
                  <a:txBody>
                    <a:bodyPr/>
                    <a:lstStyle/>
                    <a:p>
                      <a:endParaRPr lang="en-GB" sz="1800"/>
                    </a:p>
                  </a:txBody>
                  <a:tcPr marL="246483" marR="246483" marT="123241" marB="123241"/>
                </a:tc>
                <a:extLst>
                  <a:ext uri="{0D108BD9-81ED-4DB2-BD59-A6C34878D82A}">
                    <a16:rowId xmlns:a16="http://schemas.microsoft.com/office/drawing/2014/main" val="1459886703"/>
                  </a:ext>
                </a:extLst>
              </a:tr>
              <a:tr h="540892">
                <a:tc>
                  <a:txBody>
                    <a:bodyPr/>
                    <a:lstStyle/>
                    <a:p>
                      <a:r>
                        <a:rPr lang="en-GB" sz="1800"/>
                        <a:t>Precy Pagtalunan</a:t>
                      </a:r>
                      <a:endParaRPr lang="en-GB" sz="1800" err="1"/>
                    </a:p>
                  </a:txBody>
                  <a:tcPr marL="246483" marR="246483" marT="123241" marB="123241"/>
                </a:tc>
                <a:tc>
                  <a:txBody>
                    <a:bodyPr/>
                    <a:lstStyle/>
                    <a:p>
                      <a:r>
                        <a:rPr lang="en-GB" sz="1800"/>
                        <a:t>2532514</a:t>
                      </a:r>
                    </a:p>
                  </a:txBody>
                  <a:tcPr marL="246483" marR="246483" marT="123241" marB="123241"/>
                </a:tc>
                <a:extLst>
                  <a:ext uri="{0D108BD9-81ED-4DB2-BD59-A6C34878D82A}">
                    <a16:rowId xmlns:a16="http://schemas.microsoft.com/office/drawing/2014/main" val="3759920117"/>
                  </a:ext>
                </a:extLst>
              </a:tr>
              <a:tr h="566648">
                <a:tc>
                  <a:txBody>
                    <a:bodyPr/>
                    <a:lstStyle/>
                    <a:p>
                      <a:pPr lvl="0">
                        <a:buNone/>
                      </a:pPr>
                      <a:endParaRPr lang="en-GB" sz="1800"/>
                    </a:p>
                  </a:txBody>
                  <a:tcPr marL="246483" marR="246483" marT="123240" marB="123240"/>
                </a:tc>
                <a:tc>
                  <a:txBody>
                    <a:bodyPr/>
                    <a:lstStyle/>
                    <a:p>
                      <a:pPr lvl="0">
                        <a:buNone/>
                      </a:pPr>
                      <a:endParaRPr lang="en-GB" sz="1800"/>
                    </a:p>
                  </a:txBody>
                  <a:tcPr marL="246483" marR="246483" marT="123240" marB="123240"/>
                </a:tc>
                <a:extLst>
                  <a:ext uri="{0D108BD9-81ED-4DB2-BD59-A6C34878D82A}">
                    <a16:rowId xmlns:a16="http://schemas.microsoft.com/office/drawing/2014/main" val="143282995"/>
                  </a:ext>
                </a:extLst>
              </a:tr>
              <a:tr h="540892">
                <a:tc>
                  <a:txBody>
                    <a:bodyPr/>
                    <a:lstStyle/>
                    <a:p>
                      <a:pPr lvl="0">
                        <a:buNone/>
                      </a:pPr>
                      <a:r>
                        <a:rPr lang="en-GB" sz="1800"/>
                        <a:t>Mylene Carandang</a:t>
                      </a:r>
                    </a:p>
                  </a:txBody>
                  <a:tcPr marL="246483" marR="246483" marT="123240" marB="123240"/>
                </a:tc>
                <a:tc>
                  <a:txBody>
                    <a:bodyPr/>
                    <a:lstStyle/>
                    <a:p>
                      <a:pPr lvl="0">
                        <a:buNone/>
                      </a:pPr>
                      <a:r>
                        <a:rPr lang="en-GB" sz="1800"/>
                        <a:t>2523001</a:t>
                      </a:r>
                    </a:p>
                  </a:txBody>
                  <a:tcPr marL="246483" marR="246483" marT="123240" marB="123240"/>
                </a:tc>
                <a:extLst>
                  <a:ext uri="{0D108BD9-81ED-4DB2-BD59-A6C34878D82A}">
                    <a16:rowId xmlns:a16="http://schemas.microsoft.com/office/drawing/2014/main" val="2699735871"/>
                  </a:ext>
                </a:extLst>
              </a:tr>
            </a:tbl>
          </a:graphicData>
        </a:graphic>
      </p:graphicFrame>
    </p:spTree>
    <p:extLst>
      <p:ext uri="{BB962C8B-B14F-4D97-AF65-F5344CB8AC3E}">
        <p14:creationId xmlns:p14="http://schemas.microsoft.com/office/powerpoint/2010/main" val="13532811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48607A-1099-FF96-FAB8-5D151462AFA5}"/>
              </a:ext>
            </a:extLst>
          </p:cNvPr>
          <p:cNvSpPr>
            <a:spLocks noGrp="1"/>
          </p:cNvSpPr>
          <p:nvPr>
            <p:ph type="title"/>
          </p:nvPr>
        </p:nvSpPr>
        <p:spPr>
          <a:xfrm>
            <a:off x="1451579" y="962671"/>
            <a:ext cx="9603275" cy="905461"/>
          </a:xfrm>
        </p:spPr>
        <p:txBody>
          <a:bodyPr>
            <a:normAutofit fontScale="90000"/>
          </a:bodyPr>
          <a:lstStyle/>
          <a:p>
            <a:r>
              <a:rPr lang="en-GB" b="1">
                <a:latin typeface="Arial"/>
                <a:cs typeface="Arial"/>
              </a:rPr>
              <a:t>Acknowledgement </a:t>
            </a:r>
            <a:br>
              <a:rPr lang="en-GB" b="1">
                <a:latin typeface="Arial"/>
                <a:cs typeface="Arial"/>
              </a:rPr>
            </a:br>
            <a:r>
              <a:rPr lang="en-GB" b="1">
                <a:latin typeface="Arial"/>
                <a:cs typeface="Arial"/>
              </a:rPr>
              <a:t>of the use of AI</a:t>
            </a:r>
            <a:endParaRPr lang="en-GB">
              <a:latin typeface="Arial"/>
              <a:cs typeface="Arial"/>
            </a:endParaRPr>
          </a:p>
        </p:txBody>
      </p:sp>
      <p:sp>
        <p:nvSpPr>
          <p:cNvPr id="3" name="Content Placeholder 2">
            <a:extLst>
              <a:ext uri="{FF2B5EF4-FFF2-40B4-BE49-F238E27FC236}">
                <a16:creationId xmlns:a16="http://schemas.microsoft.com/office/drawing/2014/main" id="{B5E2C7CA-6A59-79A8-6929-1CDDB19ACF6F}"/>
              </a:ext>
            </a:extLst>
          </p:cNvPr>
          <p:cNvSpPr>
            <a:spLocks noGrp="1"/>
          </p:cNvSpPr>
          <p:nvPr>
            <p:ph idx="1"/>
          </p:nvPr>
        </p:nvSpPr>
        <p:spPr>
          <a:xfrm>
            <a:off x="1451579" y="2533316"/>
            <a:ext cx="9603275" cy="2487331"/>
          </a:xfrm>
        </p:spPr>
        <p:txBody>
          <a:bodyPr vert="horz" lIns="91440" tIns="45720" rIns="91440" bIns="45720" rtlCol="0" anchor="t">
            <a:noAutofit/>
          </a:bodyPr>
          <a:lstStyle/>
          <a:p>
            <a:pPr marL="0" indent="0">
              <a:buNone/>
            </a:pPr>
            <a:r>
              <a:rPr lang="en-GB" sz="1600">
                <a:latin typeface="Calibri"/>
                <a:ea typeface="Calibri"/>
                <a:cs typeface="Calibri"/>
              </a:rPr>
              <a:t>We acknowledge the use of Grammarly (https://www.grammarly.com/) on the 9</a:t>
            </a:r>
            <a:r>
              <a:rPr lang="en-GB" sz="1600" baseline="30000">
                <a:latin typeface="Calibri"/>
                <a:ea typeface="Calibri"/>
                <a:cs typeface="Calibri"/>
              </a:rPr>
              <a:t>th</a:t>
            </a:r>
            <a:r>
              <a:rPr lang="en-GB" sz="1600">
                <a:latin typeface="Calibri"/>
                <a:ea typeface="Calibri"/>
                <a:cs typeface="Calibri"/>
              </a:rPr>
              <a:t> of March 2026  to support to check my work using the prompt(s): </a:t>
            </a:r>
          </a:p>
          <a:p>
            <a:pPr marL="0" indent="0">
              <a:buNone/>
            </a:pPr>
            <a:endParaRPr lang="en-GB" sz="1600">
              <a:latin typeface="Calibri"/>
              <a:ea typeface="Calibri"/>
              <a:cs typeface="Calibri"/>
            </a:endParaRPr>
          </a:p>
          <a:p>
            <a:pPr marL="514350" indent="-514350">
              <a:buAutoNum type="arabicPeriod"/>
            </a:pPr>
            <a:r>
              <a:rPr lang="en-GB" sz="1600">
                <a:latin typeface="Calibri"/>
                <a:ea typeface="Calibri"/>
                <a:cs typeface="Calibri"/>
              </a:rPr>
              <a:t>Please check the following text for readability, grammar and syntax. </a:t>
            </a:r>
          </a:p>
          <a:p>
            <a:pPr marL="0" indent="0">
              <a:buNone/>
            </a:pPr>
            <a:endParaRPr lang="en-GB" sz="1600">
              <a:latin typeface="Calibri"/>
              <a:ea typeface="Calibri"/>
              <a:cs typeface="Calibri"/>
            </a:endParaRPr>
          </a:p>
          <a:p>
            <a:pPr marL="0" indent="0">
              <a:buNone/>
            </a:pPr>
            <a:r>
              <a:rPr lang="en-GB" sz="1600">
                <a:latin typeface="Calibri"/>
                <a:ea typeface="Calibri"/>
                <a:cs typeface="Calibri"/>
              </a:rPr>
              <a:t>We confirm that I have not presented any AI generated text as my own work. I confirm I have copies of my drafts, notes, and other resources I used before, and after the use of AI tools which I may be asked to provide in evidence. </a:t>
            </a:r>
          </a:p>
          <a:p>
            <a:endParaRPr lang="en-GB" sz="1600">
              <a:latin typeface="Calibri"/>
              <a:ea typeface="Calibri"/>
              <a:cs typeface="Calibri"/>
            </a:endParaRPr>
          </a:p>
        </p:txBody>
      </p:sp>
    </p:spTree>
    <p:extLst>
      <p:ext uri="{BB962C8B-B14F-4D97-AF65-F5344CB8AC3E}">
        <p14:creationId xmlns:p14="http://schemas.microsoft.com/office/powerpoint/2010/main" val="37114485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09929C5-3D40-8F7D-9715-C4E13A1385B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EF00A27-5F72-B99C-1240-897E8835C30D}"/>
              </a:ext>
            </a:extLst>
          </p:cNvPr>
          <p:cNvSpPr>
            <a:spLocks noGrp="1"/>
          </p:cNvSpPr>
          <p:nvPr>
            <p:ph type="title"/>
          </p:nvPr>
        </p:nvSpPr>
        <p:spPr>
          <a:xfrm>
            <a:off x="635000" y="634029"/>
            <a:ext cx="10921640" cy="1314698"/>
          </a:xfrm>
        </p:spPr>
        <p:txBody>
          <a:bodyPr anchor="ctr">
            <a:normAutofit/>
          </a:bodyPr>
          <a:lstStyle/>
          <a:p>
            <a:pPr algn="ctr"/>
            <a:r>
              <a:rPr lang="en-GB" sz="7200"/>
              <a:t>Content</a:t>
            </a:r>
          </a:p>
        </p:txBody>
      </p:sp>
      <p:graphicFrame>
        <p:nvGraphicFramePr>
          <p:cNvPr id="5" name="Content Placeholder 2">
            <a:extLst>
              <a:ext uri="{FF2B5EF4-FFF2-40B4-BE49-F238E27FC236}">
                <a16:creationId xmlns:a16="http://schemas.microsoft.com/office/drawing/2014/main" id="{55387E00-0CE8-5F90-5E76-701B90B92BF9}"/>
              </a:ext>
            </a:extLst>
          </p:cNvPr>
          <p:cNvGraphicFramePr>
            <a:graphicFrameLocks noGrp="1"/>
          </p:cNvGraphicFramePr>
          <p:nvPr>
            <p:ph idx="1"/>
          </p:nvPr>
        </p:nvGraphicFramePr>
        <p:xfrm>
          <a:off x="632647" y="2805098"/>
          <a:ext cx="10915869" cy="34789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848895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7D8930-D4DB-50E9-9422-9A2D145DEDEE}"/>
              </a:ext>
            </a:extLst>
          </p:cNvPr>
          <p:cNvSpPr>
            <a:spLocks noGrp="1"/>
          </p:cNvSpPr>
          <p:nvPr>
            <p:ph type="title"/>
          </p:nvPr>
        </p:nvSpPr>
        <p:spPr/>
        <p:txBody>
          <a:bodyPr/>
          <a:lstStyle/>
          <a:p>
            <a:r>
              <a:rPr lang="en-GB"/>
              <a:t>	Group Member 2: Introduction</a:t>
            </a:r>
          </a:p>
        </p:txBody>
      </p:sp>
      <p:sp>
        <p:nvSpPr>
          <p:cNvPr id="3" name="Content Placeholder 2">
            <a:extLst>
              <a:ext uri="{FF2B5EF4-FFF2-40B4-BE49-F238E27FC236}">
                <a16:creationId xmlns:a16="http://schemas.microsoft.com/office/drawing/2014/main" id="{DDC9BF99-D00A-B1F2-2887-C3116BD8B241}"/>
              </a:ext>
            </a:extLst>
          </p:cNvPr>
          <p:cNvSpPr>
            <a:spLocks noGrp="1"/>
          </p:cNvSpPr>
          <p:nvPr>
            <p:ph idx="1"/>
          </p:nvPr>
        </p:nvSpPr>
        <p:spPr>
          <a:xfrm>
            <a:off x="940942" y="1919110"/>
            <a:ext cx="10515600" cy="4251960"/>
          </a:xfrm>
        </p:spPr>
        <p:txBody>
          <a:bodyPr/>
          <a:lstStyle/>
          <a:p>
            <a:pPr marL="0" indent="0">
              <a:buNone/>
            </a:pPr>
            <a:endParaRPr lang="en-GB">
              <a:solidFill>
                <a:srgbClr val="FF0000"/>
              </a:solidFill>
            </a:endParaRPr>
          </a:p>
          <a:p>
            <a:endParaRPr lang="en-GB"/>
          </a:p>
        </p:txBody>
      </p:sp>
      <p:sp>
        <p:nvSpPr>
          <p:cNvPr id="4" name="Subtitle 2">
            <a:extLst>
              <a:ext uri="{FF2B5EF4-FFF2-40B4-BE49-F238E27FC236}">
                <a16:creationId xmlns:a16="http://schemas.microsoft.com/office/drawing/2014/main" id="{D841D06F-822B-517D-4BF0-E9D2614409EC}"/>
              </a:ext>
            </a:extLst>
          </p:cNvPr>
          <p:cNvSpPr txBox="1">
            <a:spLocks/>
          </p:cNvSpPr>
          <p:nvPr/>
        </p:nvSpPr>
        <p:spPr>
          <a:xfrm>
            <a:off x="1248697" y="2202426"/>
            <a:ext cx="9806155" cy="2306399"/>
          </a:xfrm>
          <a:prstGeom prst="rect">
            <a:avLst/>
          </a:prstGeom>
        </p:spPr>
        <p:txBody>
          <a:bodyPr vert="horz" lIns="91440" tIns="45720" rIns="91440" bIns="45720" rtlCol="0" anchor="t">
            <a:normAutofit/>
          </a:bodyPr>
          <a:lst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a:lstStyle>
          <a:p>
            <a:pPr marL="0" indent="0">
              <a:lnSpc>
                <a:spcPct val="150000"/>
              </a:lnSpc>
              <a:buNone/>
            </a:pPr>
            <a:r>
              <a:rPr lang="en-GB"/>
              <a:t>Greenfield home care agency provide person </a:t>
            </a:r>
            <a:r>
              <a:rPr lang="en-GB" err="1"/>
              <a:t>centered</a:t>
            </a:r>
            <a:r>
              <a:rPr lang="en-GB"/>
              <a:t> support for older, focusing on their individual needs. Right now, they are having challenges adapting to Microsoft 365, now they’re looking for a ways to better integrate that technology into their services.</a:t>
            </a:r>
          </a:p>
        </p:txBody>
      </p:sp>
    </p:spTree>
    <p:extLst>
      <p:ext uri="{BB962C8B-B14F-4D97-AF65-F5344CB8AC3E}">
        <p14:creationId xmlns:p14="http://schemas.microsoft.com/office/powerpoint/2010/main" val="11485730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10289F-2B60-ED5E-94A5-09614014EEDF}"/>
            </a:ext>
          </a:extLst>
        </p:cNvPr>
        <p:cNvGrpSpPr/>
        <p:nvPr/>
      </p:nvGrpSpPr>
      <p:grpSpPr>
        <a:xfrm>
          <a:off x="0" y="0"/>
          <a:ext cx="0" cy="0"/>
          <a:chOff x="0" y="0"/>
          <a:chExt cx="0" cy="0"/>
        </a:xfrm>
      </p:grpSpPr>
      <p:sp>
        <p:nvSpPr>
          <p:cNvPr id="5" name="Title 1">
            <a:extLst>
              <a:ext uri="{FF2B5EF4-FFF2-40B4-BE49-F238E27FC236}">
                <a16:creationId xmlns:a16="http://schemas.microsoft.com/office/drawing/2014/main" id="{4958C757-9618-7CCD-7C35-79F4884AA0EB}"/>
              </a:ext>
            </a:extLst>
          </p:cNvPr>
          <p:cNvSpPr>
            <a:spLocks noGrp="1"/>
          </p:cNvSpPr>
          <p:nvPr>
            <p:ph type="title"/>
          </p:nvPr>
        </p:nvSpPr>
        <p:spPr>
          <a:xfrm>
            <a:off x="943896" y="-462741"/>
            <a:ext cx="10984997" cy="1253676"/>
          </a:xfrm>
        </p:spPr>
        <p:txBody>
          <a:bodyPr>
            <a:normAutofit/>
          </a:bodyPr>
          <a:lstStyle/>
          <a:p>
            <a:br>
              <a:rPr lang="en-GB"/>
            </a:br>
            <a:r>
              <a:rPr lang="en-GB"/>
              <a:t>                   </a:t>
            </a:r>
            <a:endParaRPr lang="en-GB">
              <a:latin typeface="Arial"/>
              <a:cs typeface="Arial"/>
            </a:endParaRPr>
          </a:p>
        </p:txBody>
      </p:sp>
      <p:sp>
        <p:nvSpPr>
          <p:cNvPr id="3" name="Content Placeholder 2">
            <a:extLst>
              <a:ext uri="{FF2B5EF4-FFF2-40B4-BE49-F238E27FC236}">
                <a16:creationId xmlns:a16="http://schemas.microsoft.com/office/drawing/2014/main" id="{0A58AAB0-22D8-C06D-5262-082BDDE4D9EB}"/>
              </a:ext>
            </a:extLst>
          </p:cNvPr>
          <p:cNvSpPr>
            <a:spLocks noGrp="1"/>
          </p:cNvSpPr>
          <p:nvPr>
            <p:ph idx="1"/>
          </p:nvPr>
        </p:nvSpPr>
        <p:spPr>
          <a:xfrm>
            <a:off x="835951" y="1720645"/>
            <a:ext cx="8258355" cy="3795252"/>
          </a:xfrm>
        </p:spPr>
        <p:txBody>
          <a:bodyPr>
            <a:normAutofit/>
          </a:bodyPr>
          <a:lstStyle/>
          <a:p>
            <a:pPr marL="0" indent="0">
              <a:buNone/>
            </a:pPr>
            <a:endParaRPr lang="en-GB">
              <a:solidFill>
                <a:srgbClr val="FF0000"/>
              </a:solidFill>
            </a:endParaRPr>
          </a:p>
          <a:p>
            <a:endParaRPr lang="en-GB"/>
          </a:p>
        </p:txBody>
      </p:sp>
      <p:sp>
        <p:nvSpPr>
          <p:cNvPr id="4" name="Content Placeholder 2">
            <a:extLst>
              <a:ext uri="{FF2B5EF4-FFF2-40B4-BE49-F238E27FC236}">
                <a16:creationId xmlns:a16="http://schemas.microsoft.com/office/drawing/2014/main" id="{A1DD3B53-5B94-FD7B-E04C-908585878D37}"/>
              </a:ext>
            </a:extLst>
          </p:cNvPr>
          <p:cNvSpPr txBox="1">
            <a:spLocks/>
          </p:cNvSpPr>
          <p:nvPr/>
        </p:nvSpPr>
        <p:spPr>
          <a:xfrm>
            <a:off x="6090110" y="1513269"/>
            <a:ext cx="6105229" cy="3996534"/>
          </a:xfrm>
          <a:prstGeom prst="rect">
            <a:avLst/>
          </a:prstGeom>
        </p:spPr>
        <p:txBody>
          <a:bodyPr vert="horz" lIns="91440" tIns="45720" rIns="91440" bIns="45720" rtlCol="0" anchor="t">
            <a:normAutofit/>
          </a:bodyPr>
          <a:lst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GB" sz="2000"/>
          </a:p>
        </p:txBody>
      </p:sp>
      <p:sp>
        <p:nvSpPr>
          <p:cNvPr id="6" name="Content Placeholder 2">
            <a:extLst>
              <a:ext uri="{FF2B5EF4-FFF2-40B4-BE49-F238E27FC236}">
                <a16:creationId xmlns:a16="http://schemas.microsoft.com/office/drawing/2014/main" id="{501699AA-97D6-316A-A749-B83AC38BFDA9}"/>
              </a:ext>
            </a:extLst>
          </p:cNvPr>
          <p:cNvSpPr txBox="1">
            <a:spLocks/>
          </p:cNvSpPr>
          <p:nvPr/>
        </p:nvSpPr>
        <p:spPr>
          <a:xfrm>
            <a:off x="285135" y="2104103"/>
            <a:ext cx="11513575" cy="3549445"/>
          </a:xfrm>
          <a:prstGeom prst="rect">
            <a:avLst/>
          </a:prstGeom>
        </p:spPr>
        <p:txBody>
          <a:bodyPr vert="horz" lIns="91440" tIns="45720" rIns="91440" bIns="45720" rtlCol="0" anchor="t">
            <a:normAutofit/>
          </a:bodyPr>
          <a:lst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a:lstStyle>
          <a:p>
            <a:pPr marL="0" indent="0">
              <a:buNone/>
            </a:pPr>
            <a:endParaRPr lang="en-GB"/>
          </a:p>
          <a:p>
            <a:endParaRPr lang="en-GB"/>
          </a:p>
          <a:p>
            <a:endParaRPr lang="en-GB"/>
          </a:p>
        </p:txBody>
      </p:sp>
      <p:graphicFrame>
        <p:nvGraphicFramePr>
          <p:cNvPr id="9" name="Content Placeholder 2">
            <a:extLst>
              <a:ext uri="{FF2B5EF4-FFF2-40B4-BE49-F238E27FC236}">
                <a16:creationId xmlns:a16="http://schemas.microsoft.com/office/drawing/2014/main" id="{C2D4075D-7DD3-1822-93BE-366E7740E37B}"/>
              </a:ext>
            </a:extLst>
          </p:cNvPr>
          <p:cNvGraphicFramePr>
            <a:graphicFrameLocks/>
          </p:cNvGraphicFramePr>
          <p:nvPr>
            <p:extLst>
              <p:ext uri="{D42A27DB-BD31-4B8C-83A1-F6EECF244321}">
                <p14:modId xmlns:p14="http://schemas.microsoft.com/office/powerpoint/2010/main" val="16345334"/>
              </p:ext>
            </p:extLst>
          </p:nvPr>
        </p:nvGraphicFramePr>
        <p:xfrm>
          <a:off x="5141913" y="803275"/>
          <a:ext cx="5913437" cy="46370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5" name="Subtitle 2">
            <a:extLst>
              <a:ext uri="{FF2B5EF4-FFF2-40B4-BE49-F238E27FC236}">
                <a16:creationId xmlns:a16="http://schemas.microsoft.com/office/drawing/2014/main" id="{093A8D1D-0497-D46B-CEC9-01E1F7A52220}"/>
              </a:ext>
            </a:extLst>
          </p:cNvPr>
          <p:cNvSpPr txBox="1">
            <a:spLocks/>
          </p:cNvSpPr>
          <p:nvPr/>
        </p:nvSpPr>
        <p:spPr>
          <a:xfrm>
            <a:off x="1248697" y="2116162"/>
            <a:ext cx="3710155" cy="2392663"/>
          </a:xfrm>
          <a:prstGeom prst="rect">
            <a:avLst/>
          </a:prstGeom>
        </p:spPr>
        <p:txBody>
          <a:bodyPr vert="horz" lIns="91440" tIns="45720" rIns="91440" bIns="45720" rtlCol="0" anchor="t">
            <a:normAutofit/>
          </a:bodyPr>
          <a:lst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a:lstStyle>
          <a:p>
            <a:pPr marL="0" indent="0">
              <a:lnSpc>
                <a:spcPct val="150000"/>
              </a:lnSpc>
              <a:buNone/>
            </a:pPr>
            <a:r>
              <a:rPr lang="en-GB" sz="2400"/>
              <a:t>PREVIOUS BEFORE USING MS EXCEL</a:t>
            </a:r>
          </a:p>
        </p:txBody>
      </p:sp>
    </p:spTree>
    <p:extLst>
      <p:ext uri="{BB962C8B-B14F-4D97-AF65-F5344CB8AC3E}">
        <p14:creationId xmlns:p14="http://schemas.microsoft.com/office/powerpoint/2010/main" val="8869295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4531404-BA81-82B4-CFA6-673E246CA304}"/>
              </a:ext>
            </a:extLst>
          </p:cNvPr>
          <p:cNvSpPr>
            <a:spLocks noGrp="1"/>
          </p:cNvSpPr>
          <p:nvPr>
            <p:ph type="dt" sz="half" idx="10"/>
          </p:nvPr>
        </p:nvSpPr>
        <p:spPr/>
        <p:txBody>
          <a:bodyPr/>
          <a:lstStyle/>
          <a:p>
            <a:fld id="{5393FC1C-8D16-4F36-B21C-2C73F8606D03}" type="datetime1">
              <a:rPr lang="en-US" smtClean="0"/>
              <a:t>3/13/2026</a:t>
            </a:fld>
            <a:endParaRPr lang="en-US"/>
          </a:p>
        </p:txBody>
      </p:sp>
      <p:sp>
        <p:nvSpPr>
          <p:cNvPr id="3" name="Footer Placeholder 2">
            <a:extLst>
              <a:ext uri="{FF2B5EF4-FFF2-40B4-BE49-F238E27FC236}">
                <a16:creationId xmlns:a16="http://schemas.microsoft.com/office/drawing/2014/main" id="{8B06816B-2E56-9E52-CFE7-89FA3119332B}"/>
              </a:ext>
            </a:extLst>
          </p:cNvPr>
          <p:cNvSpPr>
            <a:spLocks noGrp="1"/>
          </p:cNvSpPr>
          <p:nvPr>
            <p:ph type="ftr" sz="quarter" idx="11"/>
          </p:nvPr>
        </p:nvSpPr>
        <p:spPr/>
        <p:txBody>
          <a:bodyPr/>
          <a:lstStyle/>
          <a:p>
            <a:r>
              <a:rPr lang="en-US"/>
              <a:t>
              </a:t>
            </a:r>
          </a:p>
        </p:txBody>
      </p:sp>
      <p:sp>
        <p:nvSpPr>
          <p:cNvPr id="5" name="Title 1">
            <a:extLst>
              <a:ext uri="{FF2B5EF4-FFF2-40B4-BE49-F238E27FC236}">
                <a16:creationId xmlns:a16="http://schemas.microsoft.com/office/drawing/2014/main" id="{B85AF9A7-4B2A-4E1D-C8D5-ECB44CA4A34A}"/>
              </a:ext>
            </a:extLst>
          </p:cNvPr>
          <p:cNvSpPr txBox="1">
            <a:spLocks/>
          </p:cNvSpPr>
          <p:nvPr/>
        </p:nvSpPr>
        <p:spPr>
          <a:xfrm>
            <a:off x="1451579" y="2303047"/>
            <a:ext cx="3272093" cy="2674198"/>
          </a:xfrm>
          <a:prstGeom prst="rect">
            <a:avLst/>
          </a:prstGeom>
        </p:spPr>
        <p:txBody>
          <a:bodyPr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r>
              <a:rPr lang="en-GB"/>
              <a:t>Using excel to improve scheduling</a:t>
            </a:r>
          </a:p>
        </p:txBody>
      </p:sp>
      <p:graphicFrame>
        <p:nvGraphicFramePr>
          <p:cNvPr id="6" name="Content Placeholder 2">
            <a:extLst>
              <a:ext uri="{FF2B5EF4-FFF2-40B4-BE49-F238E27FC236}">
                <a16:creationId xmlns:a16="http://schemas.microsoft.com/office/drawing/2014/main" id="{EF88E1EA-2DE5-53B1-C162-E0EF96887A70}"/>
              </a:ext>
            </a:extLst>
          </p:cNvPr>
          <p:cNvGraphicFramePr>
            <a:graphicFrameLocks/>
          </p:cNvGraphicFramePr>
          <p:nvPr>
            <p:extLst>
              <p:ext uri="{D42A27DB-BD31-4B8C-83A1-F6EECF244321}">
                <p14:modId xmlns:p14="http://schemas.microsoft.com/office/powerpoint/2010/main" val="1873250360"/>
              </p:ext>
            </p:extLst>
          </p:nvPr>
        </p:nvGraphicFramePr>
        <p:xfrm>
          <a:off x="5141913" y="803275"/>
          <a:ext cx="5913437" cy="46370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434077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C7BD6F-CCF1-0EF4-1203-A1EAC5DEF5E6}"/>
              </a:ext>
            </a:extLst>
          </p:cNvPr>
          <p:cNvSpPr>
            <a:spLocks noGrp="1"/>
          </p:cNvSpPr>
          <p:nvPr>
            <p:ph type="title"/>
          </p:nvPr>
        </p:nvSpPr>
        <p:spPr/>
        <p:txBody>
          <a:bodyPr/>
          <a:lstStyle/>
          <a:p>
            <a:r>
              <a:rPr lang="en-US"/>
              <a:t>USE OF POWERPOINT</a:t>
            </a:r>
          </a:p>
        </p:txBody>
      </p:sp>
      <p:sp>
        <p:nvSpPr>
          <p:cNvPr id="3" name="Content Placeholder 2">
            <a:extLst>
              <a:ext uri="{FF2B5EF4-FFF2-40B4-BE49-F238E27FC236}">
                <a16:creationId xmlns:a16="http://schemas.microsoft.com/office/drawing/2014/main" id="{C9C097B5-E807-327F-6932-F62C201AFD0C}"/>
              </a:ext>
            </a:extLst>
          </p:cNvPr>
          <p:cNvSpPr>
            <a:spLocks noGrp="1"/>
          </p:cNvSpPr>
          <p:nvPr>
            <p:ph idx="1"/>
          </p:nvPr>
        </p:nvSpPr>
        <p:spPr/>
        <p:txBody>
          <a:bodyPr/>
          <a:lstStyle/>
          <a:p>
            <a:r>
              <a:rPr lang="en-US" dirty="0"/>
              <a:t>PowerPoint is widely used presentation program that originated world of the business but has now common place in the world. PowerPoint is used to deliver training on caregiving techniques, safety protocols and emergency procedures. It is used to create informative presentation for meeting. PowerPoint are also used to improve staff training, enhance resident engagement. </a:t>
            </a:r>
          </a:p>
        </p:txBody>
      </p:sp>
      <p:sp>
        <p:nvSpPr>
          <p:cNvPr id="4" name="Date Placeholder 3">
            <a:extLst>
              <a:ext uri="{FF2B5EF4-FFF2-40B4-BE49-F238E27FC236}">
                <a16:creationId xmlns:a16="http://schemas.microsoft.com/office/drawing/2014/main" id="{C0186185-6DCE-8837-0509-1B5C95B8A4D7}"/>
              </a:ext>
            </a:extLst>
          </p:cNvPr>
          <p:cNvSpPr>
            <a:spLocks noGrp="1"/>
          </p:cNvSpPr>
          <p:nvPr>
            <p:ph type="dt" sz="half" idx="10"/>
          </p:nvPr>
        </p:nvSpPr>
        <p:spPr/>
        <p:txBody>
          <a:bodyPr/>
          <a:lstStyle/>
          <a:p>
            <a:fld id="{3B66D6D9-41D8-4BE6-9864-0E8C672F1DD7}" type="datetime1">
              <a:rPr lang="en-US"/>
              <a:t>3/13/2026</a:t>
            </a:fld>
            <a:endParaRPr lang="en-US"/>
          </a:p>
        </p:txBody>
      </p:sp>
      <p:sp>
        <p:nvSpPr>
          <p:cNvPr id="5" name="Footer Placeholder 4">
            <a:extLst>
              <a:ext uri="{FF2B5EF4-FFF2-40B4-BE49-F238E27FC236}">
                <a16:creationId xmlns:a16="http://schemas.microsoft.com/office/drawing/2014/main" id="{7D4B02E7-CBE4-844C-F5A7-115FC11143FB}"/>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A7009C02-07EF-E653-D3AE-E850217853DF}"/>
              </a:ext>
            </a:extLst>
          </p:cNvPr>
          <p:cNvSpPr>
            <a:spLocks noGrp="1"/>
          </p:cNvSpPr>
          <p:nvPr>
            <p:ph type="sldNum" sz="quarter" idx="12"/>
          </p:nvPr>
        </p:nvSpPr>
        <p:spPr/>
        <p:txBody>
          <a:bodyPr/>
          <a:lstStyle/>
          <a:p>
            <a:fld id="{E30AF5A0-43BB-4336-8627-9123B9144D80}" type="slidenum">
              <a:rPr lang="en-US" smtClean="0"/>
              <a:t>8</a:t>
            </a:fld>
            <a:endParaRPr lang="en-US"/>
          </a:p>
        </p:txBody>
      </p:sp>
    </p:spTree>
    <p:extLst>
      <p:ext uri="{BB962C8B-B14F-4D97-AF65-F5344CB8AC3E}">
        <p14:creationId xmlns:p14="http://schemas.microsoft.com/office/powerpoint/2010/main" val="27385756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86E10C-8A3E-D80D-8700-810571E3387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F6BA2F8-8F9D-4C12-3529-D84ACEC12872}"/>
              </a:ext>
            </a:extLst>
          </p:cNvPr>
          <p:cNvSpPr>
            <a:spLocks noGrp="1"/>
          </p:cNvSpPr>
          <p:nvPr>
            <p:ph type="title"/>
          </p:nvPr>
        </p:nvSpPr>
        <p:spPr/>
        <p:txBody>
          <a:bodyPr/>
          <a:lstStyle/>
          <a:p>
            <a:r>
              <a:rPr lang="en-GB"/>
              <a:t>Benefits and limitation</a:t>
            </a:r>
          </a:p>
        </p:txBody>
      </p:sp>
      <p:graphicFrame>
        <p:nvGraphicFramePr>
          <p:cNvPr id="4" name="Content Placeholder 3">
            <a:extLst>
              <a:ext uri="{FF2B5EF4-FFF2-40B4-BE49-F238E27FC236}">
                <a16:creationId xmlns:a16="http://schemas.microsoft.com/office/drawing/2014/main" id="{D182549D-9BD5-208A-4D88-79E1350E47D9}"/>
              </a:ext>
            </a:extLst>
          </p:cNvPr>
          <p:cNvGraphicFramePr>
            <a:graphicFrameLocks noGrp="1"/>
          </p:cNvGraphicFramePr>
          <p:nvPr>
            <p:ph idx="1"/>
            <p:extLst>
              <p:ext uri="{D42A27DB-BD31-4B8C-83A1-F6EECF244321}">
                <p14:modId xmlns:p14="http://schemas.microsoft.com/office/powerpoint/2010/main" val="4167522423"/>
              </p:ext>
            </p:extLst>
          </p:nvPr>
        </p:nvGraphicFramePr>
        <p:xfrm>
          <a:off x="1550504" y="2016125"/>
          <a:ext cx="9504845" cy="1854200"/>
        </p:xfrm>
        <a:graphic>
          <a:graphicData uri="http://schemas.openxmlformats.org/drawingml/2006/table">
            <a:tbl>
              <a:tblPr firstRow="1" bandRow="1">
                <a:tableStyleId>{5C22544A-7EE6-4342-B048-85BDC9FD1C3A}</a:tableStyleId>
              </a:tblPr>
              <a:tblGrid>
                <a:gridCol w="4702658">
                  <a:extLst>
                    <a:ext uri="{9D8B030D-6E8A-4147-A177-3AD203B41FA5}">
                      <a16:colId xmlns:a16="http://schemas.microsoft.com/office/drawing/2014/main" val="1109808954"/>
                    </a:ext>
                  </a:extLst>
                </a:gridCol>
                <a:gridCol w="4802187">
                  <a:extLst>
                    <a:ext uri="{9D8B030D-6E8A-4147-A177-3AD203B41FA5}">
                      <a16:colId xmlns:a16="http://schemas.microsoft.com/office/drawing/2014/main" val="4102497299"/>
                    </a:ext>
                  </a:extLst>
                </a:gridCol>
              </a:tblGrid>
              <a:tr h="370840">
                <a:tc>
                  <a:txBody>
                    <a:bodyPr/>
                    <a:lstStyle/>
                    <a:p>
                      <a:r>
                        <a:rPr lang="en-GB"/>
                        <a:t>Benefits  </a:t>
                      </a:r>
                    </a:p>
                  </a:txBody>
                  <a:tcPr marL="75022" marR="75022"/>
                </a:tc>
                <a:tc>
                  <a:txBody>
                    <a:bodyPr/>
                    <a:lstStyle/>
                    <a:p>
                      <a:r>
                        <a:rPr lang="en-GB"/>
                        <a:t>Limitations</a:t>
                      </a:r>
                    </a:p>
                  </a:txBody>
                  <a:tcPr marL="75022" marR="75022"/>
                </a:tc>
                <a:extLst>
                  <a:ext uri="{0D108BD9-81ED-4DB2-BD59-A6C34878D82A}">
                    <a16:rowId xmlns:a16="http://schemas.microsoft.com/office/drawing/2014/main" val="2601703228"/>
                  </a:ext>
                </a:extLst>
              </a:tr>
              <a:tr h="370840">
                <a:tc>
                  <a:txBody>
                    <a:bodyPr/>
                    <a:lstStyle/>
                    <a:p>
                      <a:r>
                        <a:rPr lang="en-GB"/>
                        <a:t>Improved Engagement and Retention</a:t>
                      </a:r>
                    </a:p>
                  </a:txBody>
                  <a:tcPr marL="75022" marR="75022"/>
                </a:tc>
                <a:tc>
                  <a:txBody>
                    <a:bodyPr/>
                    <a:lstStyle/>
                    <a:p>
                      <a:r>
                        <a:rPr lang="en-GB"/>
                        <a:t>Information overload</a:t>
                      </a:r>
                    </a:p>
                  </a:txBody>
                  <a:tcPr marL="75022" marR="75022"/>
                </a:tc>
                <a:extLst>
                  <a:ext uri="{0D108BD9-81ED-4DB2-BD59-A6C34878D82A}">
                    <a16:rowId xmlns:a16="http://schemas.microsoft.com/office/drawing/2014/main" val="2567844958"/>
                  </a:ext>
                </a:extLst>
              </a:tr>
              <a:tr h="370840">
                <a:tc>
                  <a:txBody>
                    <a:bodyPr/>
                    <a:lstStyle/>
                    <a:p>
                      <a:r>
                        <a:rPr lang="en-GB"/>
                        <a:t>Flexibility and Accessibility</a:t>
                      </a:r>
                    </a:p>
                  </a:txBody>
                  <a:tcPr marL="75022" marR="75022"/>
                </a:tc>
                <a:tc>
                  <a:txBody>
                    <a:bodyPr/>
                    <a:lstStyle/>
                    <a:p>
                      <a:r>
                        <a:rPr lang="en-GB"/>
                        <a:t>Passive learning Environment</a:t>
                      </a:r>
                    </a:p>
                  </a:txBody>
                  <a:tcPr marL="75022" marR="75022"/>
                </a:tc>
                <a:extLst>
                  <a:ext uri="{0D108BD9-81ED-4DB2-BD59-A6C34878D82A}">
                    <a16:rowId xmlns:a16="http://schemas.microsoft.com/office/drawing/2014/main" val="816450203"/>
                  </a:ext>
                </a:extLst>
              </a:tr>
              <a:tr h="370840">
                <a:tc>
                  <a:txBody>
                    <a:bodyPr/>
                    <a:lstStyle/>
                    <a:p>
                      <a:r>
                        <a:rPr lang="en-GB"/>
                        <a:t>Time Efficient:: predesign</a:t>
                      </a:r>
                    </a:p>
                  </a:txBody>
                  <a:tcPr marL="75022" marR="75022"/>
                </a:tc>
                <a:tc>
                  <a:txBody>
                    <a:bodyPr/>
                    <a:lstStyle/>
                    <a:p>
                      <a:r>
                        <a:rPr lang="en-GB"/>
                        <a:t>Accessibility Challenges</a:t>
                      </a:r>
                    </a:p>
                  </a:txBody>
                  <a:tcPr marL="75022" marR="75022"/>
                </a:tc>
                <a:extLst>
                  <a:ext uri="{0D108BD9-81ED-4DB2-BD59-A6C34878D82A}">
                    <a16:rowId xmlns:a16="http://schemas.microsoft.com/office/drawing/2014/main" val="3754902980"/>
                  </a:ext>
                </a:extLst>
              </a:tr>
              <a:tr h="370840">
                <a:tc>
                  <a:txBody>
                    <a:bodyPr/>
                    <a:lstStyle/>
                    <a:p>
                      <a:r>
                        <a:rPr lang="en-GB"/>
                        <a:t>Structured, Consistent Training</a:t>
                      </a:r>
                    </a:p>
                  </a:txBody>
                  <a:tcPr marL="75022" marR="75022"/>
                </a:tc>
                <a:tc>
                  <a:txBody>
                    <a:bodyPr/>
                    <a:lstStyle/>
                    <a:p>
                      <a:r>
                        <a:rPr lang="en-GB"/>
                        <a:t>Technical Glitches </a:t>
                      </a:r>
                    </a:p>
                  </a:txBody>
                  <a:tcPr marL="75022" marR="75022"/>
                </a:tc>
                <a:extLst>
                  <a:ext uri="{0D108BD9-81ED-4DB2-BD59-A6C34878D82A}">
                    <a16:rowId xmlns:a16="http://schemas.microsoft.com/office/drawing/2014/main" val="1085222299"/>
                  </a:ext>
                </a:extLst>
              </a:tr>
            </a:tbl>
          </a:graphicData>
        </a:graphic>
      </p:graphicFrame>
    </p:spTree>
    <p:extLst>
      <p:ext uri="{BB962C8B-B14F-4D97-AF65-F5344CB8AC3E}">
        <p14:creationId xmlns:p14="http://schemas.microsoft.com/office/powerpoint/2010/main" val="12114659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E9C102-5ADF-EBBA-D32E-ED56C6356887}"/>
              </a:ext>
            </a:extLst>
          </p:cNvPr>
          <p:cNvSpPr>
            <a:spLocks noGrp="1"/>
          </p:cNvSpPr>
          <p:nvPr>
            <p:ph type="title"/>
          </p:nvPr>
        </p:nvSpPr>
        <p:spPr/>
        <p:txBody>
          <a:bodyPr>
            <a:normAutofit/>
          </a:bodyPr>
          <a:lstStyle/>
          <a:p>
            <a:r>
              <a:rPr lang="en-GB"/>
              <a:t>Group Member 2: Evaluate communication tools</a:t>
            </a:r>
          </a:p>
        </p:txBody>
      </p:sp>
      <p:sp>
        <p:nvSpPr>
          <p:cNvPr id="3" name="Content Placeholder 2">
            <a:extLst>
              <a:ext uri="{FF2B5EF4-FFF2-40B4-BE49-F238E27FC236}">
                <a16:creationId xmlns:a16="http://schemas.microsoft.com/office/drawing/2014/main" id="{C6B51929-3E8C-029E-2796-2FFEBEA0D13D}"/>
              </a:ext>
            </a:extLst>
          </p:cNvPr>
          <p:cNvSpPr>
            <a:spLocks noGrp="1"/>
          </p:cNvSpPr>
          <p:nvPr>
            <p:ph idx="1"/>
          </p:nvPr>
        </p:nvSpPr>
        <p:spPr>
          <a:xfrm>
            <a:off x="1451579" y="1857582"/>
            <a:ext cx="9603275" cy="3608763"/>
          </a:xfrm>
        </p:spPr>
        <p:txBody>
          <a:bodyPr/>
          <a:lstStyle/>
          <a:p>
            <a:pPr marL="0" indent="0">
              <a:buNone/>
            </a:pPr>
            <a:r>
              <a:rPr lang="en-GB" b="1">
                <a:solidFill>
                  <a:srgbClr val="FF0000"/>
                </a:solidFill>
              </a:rPr>
              <a:t>                                                     </a:t>
            </a:r>
            <a:r>
              <a:rPr lang="en-GB" b="1"/>
              <a:t>MICROSOFT  TEAM</a:t>
            </a:r>
          </a:p>
          <a:p>
            <a:r>
              <a:rPr lang="en-GB" b="1">
                <a:latin typeface="The Hand Black"/>
                <a:ea typeface="Microsoft GothicNeo"/>
                <a:cs typeface="Microsoft GothicNeo"/>
              </a:rPr>
              <a:t>I</a:t>
            </a:r>
            <a:r>
              <a:rPr lang="en-GB" sz="2400" b="1">
                <a:latin typeface="The Hand Black"/>
                <a:ea typeface="Microsoft GothicNeo"/>
                <a:cs typeface="Microsoft GothicNeo"/>
              </a:rPr>
              <a:t>mplementing Microsoft Team in Greenfield  care home agency helps bridge the gap between carer in the field and the main office by providing a unified, secure platform for real time communication, scheduling,  and information sharing. It allows mobile worker to stay connected via smart phone or tablet, reducing isolation and streaming care coordination. </a:t>
            </a:r>
          </a:p>
          <a:p>
            <a:r>
              <a:rPr lang="en-GB" sz="2400" b="1">
                <a:latin typeface="The Hand Black"/>
                <a:ea typeface="Microsoft GothicNeo"/>
                <a:cs typeface="Microsoft GothicNeo"/>
              </a:rPr>
              <a:t>Microsoft team is a collaboration platform that combine chat, video meeting, voice calls and file sharing it acts as a  central workspace for staff. Adopting this new technology in Greenfield  care home agency will transform into a more effective and efficient services for older adult people living in isolated community.  </a:t>
            </a:r>
            <a:endParaRPr lang="en-GB" sz="2400">
              <a:latin typeface="The Hand Black"/>
              <a:ea typeface="Microsoft GothicNeo"/>
              <a:cs typeface="Microsoft GothicNeo"/>
            </a:endParaRPr>
          </a:p>
          <a:p>
            <a:pPr marL="0" indent="0">
              <a:buNone/>
            </a:pPr>
            <a:endParaRPr lang="en-GB" b="1">
              <a:latin typeface="The Hand Black" panose="020F0502020204030204" pitchFamily="66" charset="0"/>
              <a:ea typeface="Microsoft GothicNeo" panose="020B0503020000020004" pitchFamily="34" charset="-127"/>
              <a:cs typeface="Microsoft GothicNeo" panose="020B0503020000020004" pitchFamily="34" charset="-127"/>
            </a:endParaRPr>
          </a:p>
        </p:txBody>
      </p:sp>
    </p:spTree>
    <p:extLst>
      <p:ext uri="{BB962C8B-B14F-4D97-AF65-F5344CB8AC3E}">
        <p14:creationId xmlns:p14="http://schemas.microsoft.com/office/powerpoint/2010/main" val="4528086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8ED657-3A72-8EAD-0814-F8923A14C326}"/>
              </a:ext>
            </a:extLst>
          </p:cNvPr>
          <p:cNvSpPr>
            <a:spLocks noGrp="1"/>
          </p:cNvSpPr>
          <p:nvPr>
            <p:ph type="title"/>
          </p:nvPr>
        </p:nvSpPr>
        <p:spPr/>
        <p:txBody>
          <a:bodyPr/>
          <a:lstStyle/>
          <a:p>
            <a:r>
              <a:rPr lang="en-US"/>
              <a:t>MS TEAMS FEATURES</a:t>
            </a:r>
          </a:p>
        </p:txBody>
      </p:sp>
      <p:graphicFrame>
        <p:nvGraphicFramePr>
          <p:cNvPr id="5" name="Content Placeholder 4">
            <a:extLst>
              <a:ext uri="{FF2B5EF4-FFF2-40B4-BE49-F238E27FC236}">
                <a16:creationId xmlns:a16="http://schemas.microsoft.com/office/drawing/2014/main" id="{7207B052-145C-1596-52F0-8962C1910787}"/>
              </a:ext>
            </a:extLst>
          </p:cNvPr>
          <p:cNvGraphicFramePr>
            <a:graphicFrameLocks noGrp="1"/>
          </p:cNvGraphicFramePr>
          <p:nvPr>
            <p:ph idx="1"/>
            <p:extLst>
              <p:ext uri="{D42A27DB-BD31-4B8C-83A1-F6EECF244321}">
                <p14:modId xmlns:p14="http://schemas.microsoft.com/office/powerpoint/2010/main" val="4122227297"/>
              </p:ext>
            </p:extLst>
          </p:nvPr>
        </p:nvGraphicFramePr>
        <p:xfrm>
          <a:off x="700088" y="1852026"/>
          <a:ext cx="10691265" cy="427445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947347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97CE2D-7F87-163D-84A4-66C1F8590C8D}"/>
              </a:ext>
            </a:extLst>
          </p:cNvPr>
          <p:cNvSpPr>
            <a:spLocks noGrp="1"/>
          </p:cNvSpPr>
          <p:nvPr>
            <p:ph type="title"/>
          </p:nvPr>
        </p:nvSpPr>
        <p:spPr/>
        <p:txBody>
          <a:bodyPr/>
          <a:lstStyle/>
          <a:p>
            <a:r>
              <a:rPr lang="en-GB" dirty="0"/>
              <a:t>Advantage  and Disadvantage of  MS TEAM</a:t>
            </a:r>
          </a:p>
        </p:txBody>
      </p:sp>
      <p:graphicFrame>
        <p:nvGraphicFramePr>
          <p:cNvPr id="7" name="Content Placeholder 6">
            <a:extLst>
              <a:ext uri="{FF2B5EF4-FFF2-40B4-BE49-F238E27FC236}">
                <a16:creationId xmlns:a16="http://schemas.microsoft.com/office/drawing/2014/main" id="{F6C03F0F-F24D-2FD6-7B22-6CEC0B95918F}"/>
              </a:ext>
            </a:extLst>
          </p:cNvPr>
          <p:cNvGraphicFramePr>
            <a:graphicFrameLocks noGrp="1"/>
          </p:cNvGraphicFramePr>
          <p:nvPr>
            <p:ph idx="1"/>
            <p:extLst>
              <p:ext uri="{D42A27DB-BD31-4B8C-83A1-F6EECF244321}">
                <p14:modId xmlns:p14="http://schemas.microsoft.com/office/powerpoint/2010/main" val="766790350"/>
              </p:ext>
            </p:extLst>
          </p:nvPr>
        </p:nvGraphicFramePr>
        <p:xfrm>
          <a:off x="1411815" y="1224045"/>
          <a:ext cx="9643038" cy="3657600"/>
        </p:xfrm>
        <a:graphic>
          <a:graphicData uri="http://schemas.openxmlformats.org/drawingml/2006/table">
            <a:tbl>
              <a:tblPr firstRow="1" bandRow="1">
                <a:tableStyleId>{5C22544A-7EE6-4342-B048-85BDC9FD1C3A}</a:tableStyleId>
              </a:tblPr>
              <a:tblGrid>
                <a:gridCol w="4819243">
                  <a:extLst>
                    <a:ext uri="{9D8B030D-6E8A-4147-A177-3AD203B41FA5}">
                      <a16:colId xmlns:a16="http://schemas.microsoft.com/office/drawing/2014/main" val="13506295"/>
                    </a:ext>
                  </a:extLst>
                </a:gridCol>
                <a:gridCol w="4823795">
                  <a:extLst>
                    <a:ext uri="{9D8B030D-6E8A-4147-A177-3AD203B41FA5}">
                      <a16:colId xmlns:a16="http://schemas.microsoft.com/office/drawing/2014/main" val="4130606744"/>
                    </a:ext>
                  </a:extLst>
                </a:gridCol>
              </a:tblGrid>
              <a:tr h="576941">
                <a:tc>
                  <a:txBody>
                    <a:bodyPr/>
                    <a:lstStyle/>
                    <a:p>
                      <a:pPr marL="0" indent="0">
                        <a:buFont typeface="Arial" panose="020B0604020202020204" pitchFamily="34" charset="0"/>
                        <a:buNone/>
                      </a:pPr>
                      <a:endParaRPr lang="en-GB" sz="2400" b="0">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GB" sz="2400" b="0">
                        <a:latin typeface="Arial" panose="020B0604020202020204" pitchFamily="34" charset="0"/>
                        <a:cs typeface="Arial" panose="020B0604020202020204" pitchFamily="34" charset="0"/>
                      </a:endParaRPr>
                    </a:p>
                  </a:txBody>
                  <a:tcPr marL="82140" marR="82140"/>
                </a:tc>
                <a:tc>
                  <a:txBody>
                    <a:bodyPr/>
                    <a:lstStyle/>
                    <a:p>
                      <a:endParaRPr lang="en-GB"/>
                    </a:p>
                  </a:txBody>
                  <a:tcPr marL="82140" marR="82140"/>
                </a:tc>
                <a:extLst>
                  <a:ext uri="{0D108BD9-81ED-4DB2-BD59-A6C34878D82A}">
                    <a16:rowId xmlns:a16="http://schemas.microsoft.com/office/drawing/2014/main" val="2173482357"/>
                  </a:ext>
                </a:extLst>
              </a:tr>
              <a:tr h="1217987">
                <a:tc>
                  <a:txBody>
                    <a:bodyPr/>
                    <a:lstStyle/>
                    <a:p>
                      <a:pPr marL="285750" indent="-285750">
                        <a:buFont typeface="Arial" panose="020B0604020202020204" pitchFamily="34" charset="0"/>
                        <a:buChar char="•"/>
                      </a:pPr>
                      <a:r>
                        <a:rPr lang="en-GB"/>
                        <a:t>Instant communication</a:t>
                      </a:r>
                    </a:p>
                    <a:p>
                      <a:pPr marL="285750" indent="-285750">
                        <a:buFont typeface="Arial" panose="020B0604020202020204" pitchFamily="34" charset="0"/>
                        <a:buChar char="•"/>
                      </a:pPr>
                      <a:r>
                        <a:rPr lang="en-GB"/>
                        <a:t>Team Collaboration</a:t>
                      </a:r>
                    </a:p>
                    <a:p>
                      <a:pPr marL="285750" indent="-285750">
                        <a:buFont typeface="Arial" panose="020B0604020202020204" pitchFamily="34" charset="0"/>
                        <a:buChar char="•"/>
                      </a:pPr>
                      <a:r>
                        <a:rPr lang="en-GB"/>
                        <a:t>Video Meetings</a:t>
                      </a:r>
                    </a:p>
                    <a:p>
                      <a:pPr marL="285750" indent="-285750">
                        <a:buFont typeface="Arial" panose="020B0604020202020204" pitchFamily="34" charset="0"/>
                        <a:buChar char="•"/>
                      </a:pPr>
                      <a:r>
                        <a:rPr lang="en-GB"/>
                        <a:t>File Sharing</a:t>
                      </a:r>
                    </a:p>
                    <a:p>
                      <a:pPr marL="285750" indent="-285750">
                        <a:buFont typeface="Arial" panose="020B0604020202020204" pitchFamily="34" charset="0"/>
                        <a:buChar char="•"/>
                      </a:pPr>
                      <a:r>
                        <a:rPr lang="en-GB"/>
                        <a:t>Shift Hand over</a:t>
                      </a:r>
                    </a:p>
                    <a:p>
                      <a:pPr marL="285750" indent="-285750">
                        <a:buFont typeface="Arial" panose="020B0604020202020204" pitchFamily="34" charset="0"/>
                        <a:buChar char="•"/>
                      </a:pPr>
                      <a:endParaRPr lang="en-GB"/>
                    </a:p>
                  </a:txBody>
                  <a:tcPr marL="82140" marR="82140"/>
                </a:tc>
                <a:tc>
                  <a:txBody>
                    <a:bodyPr/>
                    <a:lstStyle/>
                    <a:p>
                      <a:pPr marL="285750" indent="-285750">
                        <a:buFont typeface="Arial" panose="020B0604020202020204" pitchFamily="34" charset="0"/>
                        <a:buChar char="•"/>
                      </a:pPr>
                      <a:r>
                        <a:rPr lang="en-GB"/>
                        <a:t>Requires Training</a:t>
                      </a:r>
                    </a:p>
                    <a:p>
                      <a:pPr marL="285750" indent="-285750">
                        <a:buFont typeface="Arial" panose="020B0604020202020204" pitchFamily="34" charset="0"/>
                        <a:buChar char="•"/>
                      </a:pPr>
                      <a:r>
                        <a:rPr lang="en-GB"/>
                        <a:t>Internet Dependence</a:t>
                      </a:r>
                    </a:p>
                    <a:p>
                      <a:pPr marL="285750" indent="-285750">
                        <a:buFont typeface="Arial" panose="020B0604020202020204" pitchFamily="34" charset="0"/>
                        <a:buChar char="•"/>
                      </a:pPr>
                      <a:r>
                        <a:rPr lang="en-GB"/>
                        <a:t>Notification Overload</a:t>
                      </a:r>
                    </a:p>
                    <a:p>
                      <a:pPr marL="285750" indent="-285750">
                        <a:buFont typeface="Arial" panose="020B0604020202020204" pitchFamily="34" charset="0"/>
                        <a:buChar char="•"/>
                      </a:pPr>
                      <a:r>
                        <a:rPr lang="en-GB"/>
                        <a:t>Data Protection Risk</a:t>
                      </a:r>
                    </a:p>
                  </a:txBody>
                  <a:tcPr marL="82140" marR="82140"/>
                </a:tc>
                <a:extLst>
                  <a:ext uri="{0D108BD9-81ED-4DB2-BD59-A6C34878D82A}">
                    <a16:rowId xmlns:a16="http://schemas.microsoft.com/office/drawing/2014/main" val="1014034165"/>
                  </a:ext>
                </a:extLst>
              </a:tr>
              <a:tr h="256418">
                <a:tc>
                  <a:txBody>
                    <a:bodyPr/>
                    <a:lstStyle/>
                    <a:p>
                      <a:endParaRPr lang="en-GB"/>
                    </a:p>
                  </a:txBody>
                  <a:tcPr marL="82140" marR="82140"/>
                </a:tc>
                <a:tc>
                  <a:txBody>
                    <a:bodyPr/>
                    <a:lstStyle/>
                    <a:p>
                      <a:endParaRPr lang="en-GB"/>
                    </a:p>
                  </a:txBody>
                  <a:tcPr marL="82140" marR="82140"/>
                </a:tc>
                <a:extLst>
                  <a:ext uri="{0D108BD9-81ED-4DB2-BD59-A6C34878D82A}">
                    <a16:rowId xmlns:a16="http://schemas.microsoft.com/office/drawing/2014/main" val="1349052975"/>
                  </a:ext>
                </a:extLst>
              </a:tr>
              <a:tr h="256418">
                <a:tc>
                  <a:txBody>
                    <a:bodyPr/>
                    <a:lstStyle/>
                    <a:p>
                      <a:endParaRPr lang="en-GB"/>
                    </a:p>
                  </a:txBody>
                  <a:tcPr marL="82140" marR="82140"/>
                </a:tc>
                <a:tc>
                  <a:txBody>
                    <a:bodyPr/>
                    <a:lstStyle/>
                    <a:p>
                      <a:endParaRPr lang="en-GB"/>
                    </a:p>
                  </a:txBody>
                  <a:tcPr marL="82140" marR="82140"/>
                </a:tc>
                <a:extLst>
                  <a:ext uri="{0D108BD9-81ED-4DB2-BD59-A6C34878D82A}">
                    <a16:rowId xmlns:a16="http://schemas.microsoft.com/office/drawing/2014/main" val="3998827913"/>
                  </a:ext>
                </a:extLst>
              </a:tr>
              <a:tr h="256418">
                <a:tc>
                  <a:txBody>
                    <a:bodyPr/>
                    <a:lstStyle/>
                    <a:p>
                      <a:endParaRPr lang="en-GB" dirty="0"/>
                    </a:p>
                  </a:txBody>
                  <a:tcPr marL="82140" marR="82140"/>
                </a:tc>
                <a:tc>
                  <a:txBody>
                    <a:bodyPr/>
                    <a:lstStyle/>
                    <a:p>
                      <a:endParaRPr lang="en-GB" dirty="0"/>
                    </a:p>
                  </a:txBody>
                  <a:tcPr marL="82140" marR="82140"/>
                </a:tc>
                <a:extLst>
                  <a:ext uri="{0D108BD9-81ED-4DB2-BD59-A6C34878D82A}">
                    <a16:rowId xmlns:a16="http://schemas.microsoft.com/office/drawing/2014/main" val="906146974"/>
                  </a:ext>
                </a:extLst>
              </a:tr>
            </a:tbl>
          </a:graphicData>
        </a:graphic>
      </p:graphicFrame>
      <p:sp>
        <p:nvSpPr>
          <p:cNvPr id="4" name="Date Placeholder 3">
            <a:extLst>
              <a:ext uri="{FF2B5EF4-FFF2-40B4-BE49-F238E27FC236}">
                <a16:creationId xmlns:a16="http://schemas.microsoft.com/office/drawing/2014/main" id="{B4B5FBBA-CD25-7A01-B907-657F27EA5034}"/>
              </a:ext>
            </a:extLst>
          </p:cNvPr>
          <p:cNvSpPr>
            <a:spLocks noGrp="1"/>
          </p:cNvSpPr>
          <p:nvPr>
            <p:ph type="dt" sz="half" idx="10"/>
          </p:nvPr>
        </p:nvSpPr>
        <p:spPr/>
        <p:txBody>
          <a:bodyPr/>
          <a:lstStyle/>
          <a:p>
            <a:fld id="{1AED989D-EA02-4E32-B5C6-78821233CF6D}" type="datetime1">
              <a:rPr lang="en-US" smtClean="0"/>
              <a:t>3/13/2026</a:t>
            </a:fld>
            <a:endParaRPr lang="en-US"/>
          </a:p>
        </p:txBody>
      </p:sp>
      <p:sp>
        <p:nvSpPr>
          <p:cNvPr id="5" name="Footer Placeholder 4">
            <a:extLst>
              <a:ext uri="{FF2B5EF4-FFF2-40B4-BE49-F238E27FC236}">
                <a16:creationId xmlns:a16="http://schemas.microsoft.com/office/drawing/2014/main" id="{4908C5E8-E84D-89F4-B564-AFAF98BCB31B}"/>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D271A06C-CA91-FA7C-2C66-CC739C7D2ADA}"/>
              </a:ext>
            </a:extLst>
          </p:cNvPr>
          <p:cNvSpPr>
            <a:spLocks noGrp="1"/>
          </p:cNvSpPr>
          <p:nvPr>
            <p:ph type="sldNum" sz="quarter" idx="12"/>
          </p:nvPr>
        </p:nvSpPr>
        <p:spPr/>
        <p:txBody>
          <a:bodyPr/>
          <a:lstStyle/>
          <a:p>
            <a:fld id="{E30AF5A0-43BB-4336-8627-9123B9144D80}" type="slidenum">
              <a:rPr lang="en-US" smtClean="0"/>
              <a:t>12</a:t>
            </a:fld>
            <a:endParaRPr lang="en-US"/>
          </a:p>
        </p:txBody>
      </p:sp>
    </p:spTree>
    <p:extLst>
      <p:ext uri="{BB962C8B-B14F-4D97-AF65-F5344CB8AC3E}">
        <p14:creationId xmlns:p14="http://schemas.microsoft.com/office/powerpoint/2010/main" val="42501878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5E8830-188D-7811-1EFA-ABB8ABF24F2D}"/>
              </a:ext>
            </a:extLst>
          </p:cNvPr>
          <p:cNvSpPr>
            <a:spLocks noGrp="1"/>
          </p:cNvSpPr>
          <p:nvPr>
            <p:ph type="title"/>
          </p:nvPr>
        </p:nvSpPr>
        <p:spPr/>
        <p:txBody>
          <a:bodyPr/>
          <a:lstStyle/>
          <a:p>
            <a:r>
              <a:rPr lang="en-US"/>
              <a:t>Digital safety action plan</a:t>
            </a:r>
          </a:p>
        </p:txBody>
      </p:sp>
      <p:sp>
        <p:nvSpPr>
          <p:cNvPr id="3" name="Content Placeholder 2">
            <a:extLst>
              <a:ext uri="{FF2B5EF4-FFF2-40B4-BE49-F238E27FC236}">
                <a16:creationId xmlns:a16="http://schemas.microsoft.com/office/drawing/2014/main" id="{417B27CC-8B27-9EE2-B43E-46AB1B403408}"/>
              </a:ext>
            </a:extLst>
          </p:cNvPr>
          <p:cNvSpPr>
            <a:spLocks noGrp="1"/>
          </p:cNvSpPr>
          <p:nvPr>
            <p:ph idx="1"/>
          </p:nvPr>
        </p:nvSpPr>
        <p:spPr/>
        <p:txBody>
          <a:bodyPr/>
          <a:lstStyle/>
          <a:p>
            <a:r>
              <a:rPr lang="en-US"/>
              <a:t>A digital safety action plan  is </a:t>
            </a:r>
            <a:r>
              <a:rPr lang="en-US" err="1"/>
              <a:t>use</a:t>
            </a:r>
            <a:r>
              <a:rPr lang="en-US"/>
              <a:t> to protect information from cyber threats.</a:t>
            </a:r>
          </a:p>
          <a:p>
            <a:pPr marL="0" indent="0">
              <a:buNone/>
            </a:pPr>
            <a:r>
              <a:rPr lang="en-US"/>
              <a:t>There are 4 keys areas:</a:t>
            </a:r>
          </a:p>
          <a:p>
            <a:r>
              <a:rPr lang="en-US"/>
              <a:t>Secure </a:t>
            </a:r>
            <a:r>
              <a:rPr lang="en-US" err="1"/>
              <a:t>Acce</a:t>
            </a:r>
            <a:r>
              <a:rPr lang="en-US"/>
              <a:t>ss</a:t>
            </a:r>
          </a:p>
          <a:p>
            <a:r>
              <a:rPr lang="en-US"/>
              <a:t>Email awareness</a:t>
            </a:r>
          </a:p>
          <a:p>
            <a:r>
              <a:rPr lang="en-US"/>
              <a:t>Data management</a:t>
            </a:r>
          </a:p>
          <a:p>
            <a:r>
              <a:rPr lang="en-US"/>
              <a:t>Confidentiality and compliance</a:t>
            </a:r>
          </a:p>
          <a:p>
            <a:endParaRPr lang="en-US" sz="2400"/>
          </a:p>
        </p:txBody>
      </p:sp>
      <p:sp>
        <p:nvSpPr>
          <p:cNvPr id="4" name="Date Placeholder 3">
            <a:extLst>
              <a:ext uri="{FF2B5EF4-FFF2-40B4-BE49-F238E27FC236}">
                <a16:creationId xmlns:a16="http://schemas.microsoft.com/office/drawing/2014/main" id="{A4223AED-92EA-6C9E-F0FD-26E79587F246}"/>
              </a:ext>
            </a:extLst>
          </p:cNvPr>
          <p:cNvSpPr>
            <a:spLocks noGrp="1"/>
          </p:cNvSpPr>
          <p:nvPr>
            <p:ph type="dt" sz="half" idx="10"/>
          </p:nvPr>
        </p:nvSpPr>
        <p:spPr/>
        <p:txBody>
          <a:bodyPr/>
          <a:lstStyle/>
          <a:p>
            <a:fld id="{1729F1A2-611E-44FD-B248-DC96B8F4EE98}" type="datetime1">
              <a:t>3/13/2026</a:t>
            </a:fld>
            <a:endParaRPr lang="en-US"/>
          </a:p>
        </p:txBody>
      </p:sp>
      <p:sp>
        <p:nvSpPr>
          <p:cNvPr id="5" name="Footer Placeholder 4">
            <a:extLst>
              <a:ext uri="{FF2B5EF4-FFF2-40B4-BE49-F238E27FC236}">
                <a16:creationId xmlns:a16="http://schemas.microsoft.com/office/drawing/2014/main" id="{C72AD8AD-B675-2BBE-FBD2-3555B9ABAE27}"/>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1F757274-A4A6-B430-2B27-E4357705AAF7}"/>
              </a:ext>
            </a:extLst>
          </p:cNvPr>
          <p:cNvSpPr>
            <a:spLocks noGrp="1"/>
          </p:cNvSpPr>
          <p:nvPr>
            <p:ph type="sldNum" sz="quarter" idx="12"/>
          </p:nvPr>
        </p:nvSpPr>
        <p:spPr/>
        <p:txBody>
          <a:bodyPr/>
          <a:lstStyle/>
          <a:p>
            <a:fld id="{E30AF5A0-43BB-4336-8627-9123B9144D80}" type="slidenum">
              <a:rPr lang="en-US" smtClean="0"/>
              <a:t>13</a:t>
            </a:fld>
            <a:endParaRPr lang="en-US"/>
          </a:p>
        </p:txBody>
      </p:sp>
    </p:spTree>
    <p:extLst>
      <p:ext uri="{BB962C8B-B14F-4D97-AF65-F5344CB8AC3E}">
        <p14:creationId xmlns:p14="http://schemas.microsoft.com/office/powerpoint/2010/main" val="20859565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Graphic 2">
            <a:extLst>
              <a:ext uri="{FF2B5EF4-FFF2-40B4-BE49-F238E27FC236}">
                <a16:creationId xmlns:a16="http://schemas.microsoft.com/office/drawing/2014/main" id="{429801DA-B304-4B19-C259-6B981205B526}"/>
              </a:ext>
            </a:extLst>
          </p:cNvPr>
          <p:cNvPicPr>
            <a:picLocks noChangeAspect="1"/>
            <a:extLst>
              <a:ext uri="{51228E76-BA90-4043-B771-695A4F85340A}">
                <alf:liveFeedProps xmlns:alf="http://schemas.microsoft.com/office/drawing/2021/livefeed"/>
              </a:ext>
            </a:extLst>
          </p:cNvPicPr>
          <p:nvPr/>
        </p:nvPicPr>
        <p:blipFill>
          <a:blip>
            <a:extLst>
              <a:ext uri="{96DAC541-7B7A-43D3-8B79-37D633B846F1}">
                <asvg:svgBlip xmlns:asvg="http://schemas.microsoft.com/office/drawing/2016/SVG/main" r:embed="rId2"/>
              </a:ext>
            </a:extLst>
          </a:blip>
          <a:srcRect/>
          <a:stretch>
            <a:fillRect/>
          </a:stretch>
        </p:blipFill>
        <p:spPr>
          <a:xfrm flipV="1">
            <a:off x="9814616" y="571999"/>
            <a:ext cx="2025748" cy="1528782"/>
          </a:xfrm>
          <a:prstGeom prst="rect">
            <a:avLst/>
          </a:prstGeom>
        </p:spPr>
      </p:pic>
      <p:sp>
        <p:nvSpPr>
          <p:cNvPr id="2" name="Title 1">
            <a:extLst>
              <a:ext uri="{FF2B5EF4-FFF2-40B4-BE49-F238E27FC236}">
                <a16:creationId xmlns:a16="http://schemas.microsoft.com/office/drawing/2014/main" id="{02CABE1F-6E92-B6E3-7C36-91C4642F858F}"/>
              </a:ext>
            </a:extLst>
          </p:cNvPr>
          <p:cNvSpPr>
            <a:spLocks noGrp="1"/>
          </p:cNvSpPr>
          <p:nvPr>
            <p:ph type="title"/>
          </p:nvPr>
        </p:nvSpPr>
        <p:spPr>
          <a:xfrm>
            <a:off x="4914571" y="957406"/>
            <a:ext cx="4604748" cy="761060"/>
          </a:xfrm>
        </p:spPr>
        <p:txBody>
          <a:bodyPr anchor="b">
            <a:normAutofit/>
          </a:bodyPr>
          <a:lstStyle/>
          <a:p>
            <a:pPr>
              <a:lnSpc>
                <a:spcPct val="90000"/>
              </a:lnSpc>
            </a:pPr>
            <a:r>
              <a:rPr lang="en-GB" b="1">
                <a:latin typeface="Arial"/>
                <a:cs typeface="Arial"/>
              </a:rPr>
              <a:t>Secure Access</a:t>
            </a:r>
          </a:p>
        </p:txBody>
      </p:sp>
      <p:sp>
        <p:nvSpPr>
          <p:cNvPr id="6" name="Content Placeholder 5">
            <a:extLst>
              <a:ext uri="{FF2B5EF4-FFF2-40B4-BE49-F238E27FC236}">
                <a16:creationId xmlns:a16="http://schemas.microsoft.com/office/drawing/2014/main" id="{5A4F83D5-E45D-1376-9392-C8C45A45D8D8}"/>
              </a:ext>
            </a:extLst>
          </p:cNvPr>
          <p:cNvSpPr>
            <a:spLocks noGrp="1"/>
          </p:cNvSpPr>
          <p:nvPr>
            <p:ph idx="1"/>
          </p:nvPr>
        </p:nvSpPr>
        <p:spPr>
          <a:xfrm>
            <a:off x="4908096" y="3094656"/>
            <a:ext cx="6435246" cy="3095831"/>
          </a:xfrm>
        </p:spPr>
        <p:txBody>
          <a:bodyPr vert="horz" lIns="91440" tIns="45720" rIns="91440" bIns="45720" rtlCol="0" anchor="t">
            <a:normAutofit/>
          </a:bodyPr>
          <a:lstStyle/>
          <a:p>
            <a:pPr marL="342900" indent="-342900">
              <a:lnSpc>
                <a:spcPct val="100000"/>
              </a:lnSpc>
              <a:buFont typeface="Wingdings" panose="020B0604020202020204" pitchFamily="34" charset="0"/>
              <a:buChar char="ü"/>
            </a:pPr>
            <a:r>
              <a:rPr lang="en-GB">
                <a:latin typeface="Arial"/>
                <a:cs typeface="Arial"/>
              </a:rPr>
              <a:t> Personal Username and Password</a:t>
            </a:r>
          </a:p>
          <a:p>
            <a:pPr marL="0" indent="0">
              <a:lnSpc>
                <a:spcPct val="100000"/>
              </a:lnSpc>
              <a:buNone/>
            </a:pPr>
            <a:r>
              <a:rPr lang="en-GB">
                <a:latin typeface="Arial"/>
                <a:cs typeface="Arial"/>
              </a:rPr>
              <a:t>Each staff member should have their own secure log in and private to prevent unauthorised</a:t>
            </a:r>
          </a:p>
          <a:p>
            <a:pPr marL="457200" indent="-457200">
              <a:lnSpc>
                <a:spcPct val="100000"/>
              </a:lnSpc>
              <a:buFont typeface="Wingdings" panose="020B0604020202020204" pitchFamily="34" charset="0"/>
              <a:buChar char="ü"/>
            </a:pPr>
            <a:r>
              <a:rPr lang="en-GB">
                <a:latin typeface="Arial"/>
                <a:cs typeface="Arial"/>
              </a:rPr>
              <a:t>Administration Account</a:t>
            </a:r>
          </a:p>
          <a:p>
            <a:pPr marL="0" indent="0">
              <a:lnSpc>
                <a:spcPct val="100000"/>
              </a:lnSpc>
              <a:buNone/>
            </a:pPr>
            <a:r>
              <a:rPr lang="en-GB">
                <a:latin typeface="Arial"/>
                <a:cs typeface="Arial"/>
              </a:rPr>
              <a:t>     Admin accounts have full system access and can manage settings and other users. There should be used by authorised staff.</a:t>
            </a:r>
          </a:p>
        </p:txBody>
      </p:sp>
      <p:sp>
        <p:nvSpPr>
          <p:cNvPr id="5" name="Slide Number Placeholder 4">
            <a:extLst>
              <a:ext uri="{FF2B5EF4-FFF2-40B4-BE49-F238E27FC236}">
                <a16:creationId xmlns:a16="http://schemas.microsoft.com/office/drawing/2014/main" id="{5164B55C-32C7-5461-478F-150A56D6EC2E}"/>
              </a:ext>
            </a:extLst>
          </p:cNvPr>
          <p:cNvSpPr>
            <a:spLocks noGrp="1"/>
          </p:cNvSpPr>
          <p:nvPr>
            <p:ph type="sldNum" sz="quarter" idx="12"/>
          </p:nvPr>
        </p:nvSpPr>
        <p:spPr>
          <a:xfrm>
            <a:off x="9790706" y="6356350"/>
            <a:ext cx="1828800" cy="365125"/>
          </a:xfrm>
        </p:spPr>
        <p:txBody>
          <a:bodyPr>
            <a:normAutofit fontScale="77500" lnSpcReduction="20000"/>
          </a:bodyPr>
          <a:lstStyle/>
          <a:p>
            <a:pPr>
              <a:spcAft>
                <a:spcPts val="600"/>
              </a:spcAft>
            </a:pPr>
            <a:fld id="{A7CD31F4-64FA-4BA0-9498-67783267A8C8}" type="slidenum">
              <a:rPr lang="en-US">
                <a:solidFill>
                  <a:schemeClr val="tx1"/>
                </a:solidFill>
              </a:rPr>
              <a:pPr>
                <a:spcAft>
                  <a:spcPts val="600"/>
                </a:spcAft>
              </a:pPr>
              <a:t>14</a:t>
            </a:fld>
            <a:endParaRPr lang="en-US">
              <a:solidFill>
                <a:schemeClr val="tx1"/>
              </a:solidFill>
            </a:endParaRPr>
          </a:p>
        </p:txBody>
      </p:sp>
      <p:pic>
        <p:nvPicPr>
          <p:cNvPr id="27" name="Picture 26" descr="Digital padlock art">
            <a:extLst>
              <a:ext uri="{FF2B5EF4-FFF2-40B4-BE49-F238E27FC236}">
                <a16:creationId xmlns:a16="http://schemas.microsoft.com/office/drawing/2014/main" id="{9064477B-671C-5B73-55B4-BD03C3B034E5}"/>
              </a:ext>
            </a:extLst>
          </p:cNvPr>
          <p:cNvPicPr>
            <a:picLocks noChangeAspect="1"/>
          </p:cNvPicPr>
          <p:nvPr/>
        </p:nvPicPr>
        <p:blipFill>
          <a:blip r:embed="rId3"/>
          <a:srcRect l="10609" r="45946" b="-2"/>
          <a:stretch>
            <a:fillRect/>
          </a:stretch>
        </p:blipFill>
        <p:spPr>
          <a:xfrm>
            <a:off x="20" y="10"/>
            <a:ext cx="4053550" cy="6857989"/>
          </a:xfrm>
          <a:custGeom>
            <a:avLst/>
            <a:gdLst/>
            <a:ahLst/>
            <a:cxnLst/>
            <a:rect l="l" t="t" r="r" b="b"/>
            <a:pathLst>
              <a:path w="4053570" h="6857999">
                <a:moveTo>
                  <a:pt x="0" y="0"/>
                </a:moveTo>
                <a:lnTo>
                  <a:pt x="4022851" y="0"/>
                </a:lnTo>
                <a:lnTo>
                  <a:pt x="4023684" y="7069"/>
                </a:lnTo>
                <a:cubicBezTo>
                  <a:pt x="4038634" y="90834"/>
                  <a:pt x="4036100" y="175741"/>
                  <a:pt x="4040154" y="260014"/>
                </a:cubicBezTo>
                <a:cubicBezTo>
                  <a:pt x="4044969" y="363071"/>
                  <a:pt x="4038888" y="466508"/>
                  <a:pt x="4036607" y="569818"/>
                </a:cubicBezTo>
                <a:cubicBezTo>
                  <a:pt x="4034833" y="657771"/>
                  <a:pt x="4026091" y="745598"/>
                  <a:pt x="4028752" y="833678"/>
                </a:cubicBezTo>
                <a:cubicBezTo>
                  <a:pt x="4028942" y="836724"/>
                  <a:pt x="4028942" y="839770"/>
                  <a:pt x="4028752" y="842816"/>
                </a:cubicBezTo>
                <a:cubicBezTo>
                  <a:pt x="4020643" y="939653"/>
                  <a:pt x="4020643" y="1036998"/>
                  <a:pt x="4028752" y="1133836"/>
                </a:cubicBezTo>
                <a:cubicBezTo>
                  <a:pt x="4031324" y="1174144"/>
                  <a:pt x="4030602" y="1214593"/>
                  <a:pt x="4026598" y="1254787"/>
                </a:cubicBezTo>
                <a:cubicBezTo>
                  <a:pt x="4022797" y="1305935"/>
                  <a:pt x="4010634" y="1357844"/>
                  <a:pt x="4019376" y="1408610"/>
                </a:cubicBezTo>
                <a:cubicBezTo>
                  <a:pt x="4025065" y="1450430"/>
                  <a:pt x="4028194" y="1492566"/>
                  <a:pt x="4028752" y="1534766"/>
                </a:cubicBezTo>
                <a:cubicBezTo>
                  <a:pt x="4033186" y="1629192"/>
                  <a:pt x="4029005" y="1724125"/>
                  <a:pt x="4027358" y="1818805"/>
                </a:cubicBezTo>
                <a:cubicBezTo>
                  <a:pt x="4025584" y="1929096"/>
                  <a:pt x="4028372" y="2039387"/>
                  <a:pt x="4019503" y="2149804"/>
                </a:cubicBezTo>
                <a:cubicBezTo>
                  <a:pt x="4014625" y="2239001"/>
                  <a:pt x="4014625" y="2328401"/>
                  <a:pt x="4019503" y="2417598"/>
                </a:cubicBezTo>
                <a:cubicBezTo>
                  <a:pt x="4021910" y="2499333"/>
                  <a:pt x="4034200" y="2580306"/>
                  <a:pt x="4032173" y="2662929"/>
                </a:cubicBezTo>
                <a:cubicBezTo>
                  <a:pt x="4029765" y="2759258"/>
                  <a:pt x="4018363" y="2855334"/>
                  <a:pt x="4021910" y="2951918"/>
                </a:cubicBezTo>
                <a:cubicBezTo>
                  <a:pt x="4023557" y="2997989"/>
                  <a:pt x="4023684" y="3044060"/>
                  <a:pt x="4024571" y="3090130"/>
                </a:cubicBezTo>
                <a:cubicBezTo>
                  <a:pt x="4025711" y="3145593"/>
                  <a:pt x="4035720" y="3200928"/>
                  <a:pt x="4030145" y="3256264"/>
                </a:cubicBezTo>
                <a:cubicBezTo>
                  <a:pt x="4020897" y="3348533"/>
                  <a:pt x="3996951" y="3439278"/>
                  <a:pt x="4011901" y="3533831"/>
                </a:cubicBezTo>
                <a:cubicBezTo>
                  <a:pt x="4020136" y="3585867"/>
                  <a:pt x="4029385" y="3638030"/>
                  <a:pt x="4034200" y="3690573"/>
                </a:cubicBezTo>
                <a:cubicBezTo>
                  <a:pt x="4038381" y="3737532"/>
                  <a:pt x="4048896" y="3785253"/>
                  <a:pt x="4040914" y="3831958"/>
                </a:cubicBezTo>
                <a:cubicBezTo>
                  <a:pt x="4034073" y="3871937"/>
                  <a:pt x="4037620" y="3911916"/>
                  <a:pt x="4032299" y="3951895"/>
                </a:cubicBezTo>
                <a:cubicBezTo>
                  <a:pt x="4025331" y="4004311"/>
                  <a:pt x="4021657" y="4057616"/>
                  <a:pt x="4016336" y="4110414"/>
                </a:cubicBezTo>
                <a:cubicBezTo>
                  <a:pt x="4011648" y="4158261"/>
                  <a:pt x="4007974" y="4205982"/>
                  <a:pt x="4020643" y="4250911"/>
                </a:cubicBezTo>
                <a:cubicBezTo>
                  <a:pt x="4051684" y="4363994"/>
                  <a:pt x="4034707" y="4476442"/>
                  <a:pt x="4023051" y="4588763"/>
                </a:cubicBezTo>
                <a:cubicBezTo>
                  <a:pt x="4017349" y="4643337"/>
                  <a:pt x="4008987" y="4701084"/>
                  <a:pt x="4021657" y="4751090"/>
                </a:cubicBezTo>
                <a:cubicBezTo>
                  <a:pt x="4044969" y="4839804"/>
                  <a:pt x="4026725" y="4924077"/>
                  <a:pt x="4016589" y="5009238"/>
                </a:cubicBezTo>
                <a:cubicBezTo>
                  <a:pt x="4004363" y="5092546"/>
                  <a:pt x="4006124" y="5177301"/>
                  <a:pt x="4021784" y="5260026"/>
                </a:cubicBezTo>
                <a:cubicBezTo>
                  <a:pt x="4034200" y="5318407"/>
                  <a:pt x="4034200" y="5377804"/>
                  <a:pt x="4035720" y="5436566"/>
                </a:cubicBezTo>
                <a:cubicBezTo>
                  <a:pt x="4036607" y="5473373"/>
                  <a:pt x="4023051" y="5510813"/>
                  <a:pt x="4014055" y="5547492"/>
                </a:cubicBezTo>
                <a:cubicBezTo>
                  <a:pt x="3997965" y="5613743"/>
                  <a:pt x="3992137" y="5681008"/>
                  <a:pt x="4014055" y="5745609"/>
                </a:cubicBezTo>
                <a:cubicBezTo>
                  <a:pt x="4044589" y="5835085"/>
                  <a:pt x="4062073" y="5924561"/>
                  <a:pt x="4049403" y="6019242"/>
                </a:cubicBezTo>
                <a:cubicBezTo>
                  <a:pt x="4042055" y="6077623"/>
                  <a:pt x="4040408" y="6137274"/>
                  <a:pt x="4029385" y="6194894"/>
                </a:cubicBezTo>
                <a:cubicBezTo>
                  <a:pt x="4011268" y="6290463"/>
                  <a:pt x="4017729" y="6385396"/>
                  <a:pt x="4032173" y="6479568"/>
                </a:cubicBezTo>
                <a:cubicBezTo>
                  <a:pt x="4042321" y="6558257"/>
                  <a:pt x="4043423" y="6637846"/>
                  <a:pt x="4035467" y="6716775"/>
                </a:cubicBezTo>
                <a:lnTo>
                  <a:pt x="4025707" y="6857999"/>
                </a:lnTo>
                <a:lnTo>
                  <a:pt x="0" y="6857999"/>
                </a:lnTo>
                <a:close/>
              </a:path>
            </a:pathLst>
          </a:custGeom>
        </p:spPr>
      </p:pic>
      <p:sp>
        <p:nvSpPr>
          <p:cNvPr id="4" name="TextBox 3">
            <a:extLst>
              <a:ext uri="{FF2B5EF4-FFF2-40B4-BE49-F238E27FC236}">
                <a16:creationId xmlns:a16="http://schemas.microsoft.com/office/drawing/2014/main" id="{A14D208B-B5BF-6E74-341A-67DBDBA0261C}"/>
              </a:ext>
            </a:extLst>
          </p:cNvPr>
          <p:cNvSpPr txBox="1"/>
          <p:nvPr/>
        </p:nvSpPr>
        <p:spPr>
          <a:xfrm>
            <a:off x="5181600" y="1990725"/>
            <a:ext cx="1828800" cy="1828800"/>
          </a:xfrm>
          <a:prstGeom prst="rect">
            <a:avLst/>
          </a:prstGeom>
          <a:noFill/>
        </p:spPr>
        <p:txBody>
          <a:bodyPr wrap="square" rtlCol="0">
            <a:spAutoFit/>
          </a:bodyPr>
          <a:lstStyle/>
          <a:p>
            <a:pPr algn="l"/>
            <a:endParaRPr lang="en-US"/>
          </a:p>
        </p:txBody>
      </p:sp>
    </p:spTree>
    <p:extLst>
      <p:ext uri="{BB962C8B-B14F-4D97-AF65-F5344CB8AC3E}">
        <p14:creationId xmlns:p14="http://schemas.microsoft.com/office/powerpoint/2010/main" val="154739801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6B889D-ACCD-4931-1BA4-77ED354F6F8F}"/>
              </a:ext>
            </a:extLst>
          </p:cNvPr>
          <p:cNvSpPr>
            <a:spLocks noGrp="1"/>
          </p:cNvSpPr>
          <p:nvPr>
            <p:ph type="title"/>
          </p:nvPr>
        </p:nvSpPr>
        <p:spPr>
          <a:xfrm>
            <a:off x="1145855" y="310992"/>
            <a:ext cx="5760638" cy="1185342"/>
          </a:xfrm>
        </p:spPr>
        <p:txBody>
          <a:bodyPr anchor="b">
            <a:normAutofit/>
          </a:bodyPr>
          <a:lstStyle/>
          <a:p>
            <a:r>
              <a:rPr lang="en-US" b="1">
                <a:latin typeface="Arial"/>
                <a:ea typeface="Verdana"/>
                <a:cs typeface="Arial"/>
              </a:rPr>
              <a:t>Email awareness</a:t>
            </a:r>
          </a:p>
        </p:txBody>
      </p:sp>
      <p:sp>
        <p:nvSpPr>
          <p:cNvPr id="9" name="Content Placeholder 2">
            <a:extLst>
              <a:ext uri="{FF2B5EF4-FFF2-40B4-BE49-F238E27FC236}">
                <a16:creationId xmlns:a16="http://schemas.microsoft.com/office/drawing/2014/main" id="{9EF88636-DE6C-6F82-B04D-9720320A9865}"/>
              </a:ext>
            </a:extLst>
          </p:cNvPr>
          <p:cNvSpPr>
            <a:spLocks noGrp="1"/>
          </p:cNvSpPr>
          <p:nvPr>
            <p:ph idx="1"/>
          </p:nvPr>
        </p:nvSpPr>
        <p:spPr>
          <a:xfrm>
            <a:off x="136873" y="2039014"/>
            <a:ext cx="5767587" cy="3867007"/>
          </a:xfrm>
          <a:prstGeom prst="rect">
            <a:avLst/>
          </a:prstGeom>
        </p:spPr>
        <p:txBody>
          <a:bodyPr vert="horz" lIns="91440" tIns="45720" rIns="91440" bIns="45720" rtlCol="0" anchor="t">
            <a:noAutofit/>
          </a:bodyPr>
          <a:lst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indent="-457200">
              <a:buFont typeface="Wingdings" panose="020B0604020202020204" pitchFamily="34" charset="0"/>
              <a:buChar char="ü"/>
            </a:pPr>
            <a:endParaRPr lang="en-US" sz="2000">
              <a:latin typeface="Calibri"/>
              <a:ea typeface="Calibri"/>
              <a:cs typeface="Calibri"/>
            </a:endParaRPr>
          </a:p>
          <a:p>
            <a:pPr marL="457200" indent="-457200">
              <a:buFont typeface="Wingdings" panose="020B0604020202020204" pitchFamily="34" charset="0"/>
              <a:buChar char="ü"/>
            </a:pPr>
            <a:endParaRPr lang="en-US" sz="2000">
              <a:latin typeface="Calibri"/>
              <a:ea typeface="Calibri"/>
              <a:cs typeface="Calibri"/>
            </a:endParaRPr>
          </a:p>
          <a:p>
            <a:pPr marL="457200" indent="-457200">
              <a:buFont typeface="Wingdings" panose="020B0604020202020204" pitchFamily="34" charset="0"/>
              <a:buChar char="ü"/>
            </a:pPr>
            <a:r>
              <a:rPr lang="en-US" sz="2000">
                <a:latin typeface="Calibri"/>
                <a:ea typeface="Calibri"/>
                <a:cs typeface="Calibri"/>
              </a:rPr>
              <a:t>It helps employees </a:t>
            </a:r>
            <a:r>
              <a:rPr lang="en-US" sz="2000" err="1">
                <a:latin typeface="Calibri"/>
                <a:ea typeface="Calibri"/>
                <a:cs typeface="Calibri"/>
              </a:rPr>
              <a:t>recognise</a:t>
            </a:r>
            <a:r>
              <a:rPr lang="en-US" sz="2000">
                <a:latin typeface="Calibri"/>
                <a:ea typeface="Calibri"/>
                <a:cs typeface="Calibri"/>
              </a:rPr>
              <a:t> phishing emails and avoid </a:t>
            </a:r>
            <a:r>
              <a:rPr lang="en-US" sz="2000" err="1">
                <a:latin typeface="Calibri"/>
                <a:ea typeface="Calibri"/>
                <a:cs typeface="Calibri"/>
              </a:rPr>
              <a:t>malicouis</a:t>
            </a:r>
            <a:r>
              <a:rPr lang="en-US" sz="2000">
                <a:latin typeface="Calibri"/>
                <a:ea typeface="Calibri"/>
                <a:cs typeface="Calibri"/>
              </a:rPr>
              <a:t> links or attachments to protect </a:t>
            </a:r>
            <a:r>
              <a:rPr lang="en-US" sz="2000" err="1">
                <a:latin typeface="Calibri"/>
                <a:ea typeface="Calibri"/>
                <a:cs typeface="Calibri"/>
              </a:rPr>
              <a:t>organisations</a:t>
            </a:r>
            <a:r>
              <a:rPr lang="en-US" sz="2000">
                <a:latin typeface="Calibri"/>
                <a:ea typeface="Calibri"/>
                <a:cs typeface="Calibri"/>
              </a:rPr>
              <a:t> from email </a:t>
            </a:r>
            <a:r>
              <a:rPr lang="en-US" sz="2000" err="1">
                <a:latin typeface="Calibri"/>
                <a:ea typeface="Calibri"/>
                <a:cs typeface="Calibri"/>
              </a:rPr>
              <a:t>attacs</a:t>
            </a:r>
            <a:r>
              <a:rPr lang="en-US" sz="2000">
                <a:latin typeface="Calibri"/>
                <a:ea typeface="Calibri"/>
                <a:cs typeface="Calibri"/>
              </a:rPr>
              <a:t>.</a:t>
            </a:r>
          </a:p>
        </p:txBody>
      </p:sp>
      <p:pic>
        <p:nvPicPr>
          <p:cNvPr id="25" name="Picture 24" descr="Colorful envelopes">
            <a:extLst>
              <a:ext uri="{FF2B5EF4-FFF2-40B4-BE49-F238E27FC236}">
                <a16:creationId xmlns:a16="http://schemas.microsoft.com/office/drawing/2014/main" id="{65C1CC59-901D-1891-9B4D-43C0DB9D7867}"/>
              </a:ext>
            </a:extLst>
          </p:cNvPr>
          <p:cNvPicPr>
            <a:picLocks noChangeAspect="1"/>
          </p:cNvPicPr>
          <p:nvPr/>
        </p:nvPicPr>
        <p:blipFill>
          <a:blip r:embed="rId2"/>
          <a:srcRect l="12848" r="20205" b="4"/>
          <a:stretch>
            <a:fillRect/>
          </a:stretch>
        </p:blipFill>
        <p:spPr>
          <a:xfrm>
            <a:off x="5901174"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22715323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 name="Content Placeholder 22">
            <a:extLst>
              <a:ext uri="{FF2B5EF4-FFF2-40B4-BE49-F238E27FC236}">
                <a16:creationId xmlns:a16="http://schemas.microsoft.com/office/drawing/2014/main" id="{C498B598-DB00-D632-CEDB-92FAF61AEEE3}"/>
              </a:ext>
            </a:extLst>
          </p:cNvPr>
          <p:cNvSpPr>
            <a:spLocks noGrp="1"/>
          </p:cNvSpPr>
          <p:nvPr>
            <p:ph idx="1"/>
          </p:nvPr>
        </p:nvSpPr>
        <p:spPr>
          <a:xfrm>
            <a:off x="674069" y="2548417"/>
            <a:ext cx="3975339" cy="3770145"/>
          </a:xfrm>
        </p:spPr>
        <p:txBody>
          <a:bodyPr anchor="t">
            <a:normAutofit/>
          </a:bodyPr>
          <a:lstStyle/>
          <a:p>
            <a:pPr marL="457200" indent="-457200">
              <a:buFont typeface="Wingdings" panose="020B0604020202020204" pitchFamily="34" charset="0"/>
              <a:buChar char="ü"/>
            </a:pPr>
            <a:r>
              <a:rPr lang="en-US">
                <a:latin typeface="Calibri"/>
                <a:ea typeface="Calibri"/>
                <a:cs typeface="Calibri"/>
              </a:rPr>
              <a:t>Secure Data Storage</a:t>
            </a:r>
          </a:p>
          <a:p>
            <a:pPr marL="0" indent="0">
              <a:buNone/>
            </a:pPr>
            <a:r>
              <a:rPr lang="en-US">
                <a:latin typeface="Calibri"/>
                <a:ea typeface="Calibri"/>
                <a:cs typeface="Calibri"/>
              </a:rPr>
              <a:t>Data should be stored safely and be accessible only to authorized  staff.</a:t>
            </a:r>
          </a:p>
          <a:p>
            <a:pPr marL="457200" indent="-457200">
              <a:buFont typeface="Wingdings" panose="020B0604020202020204" pitchFamily="34" charset="0"/>
              <a:buChar char="ü"/>
            </a:pPr>
            <a:r>
              <a:rPr lang="en-US">
                <a:latin typeface="Calibri"/>
                <a:ea typeface="Calibri"/>
                <a:cs typeface="Calibri"/>
              </a:rPr>
              <a:t>Data Accuracy and Control</a:t>
            </a:r>
          </a:p>
          <a:p>
            <a:pPr marL="0" indent="0">
              <a:buNone/>
            </a:pPr>
            <a:r>
              <a:rPr lang="en-US">
                <a:latin typeface="Calibri"/>
                <a:ea typeface="Calibri"/>
                <a:cs typeface="Calibri"/>
              </a:rPr>
              <a:t>Data must be managed properly to ensure it is accurate , secure, and usable</a:t>
            </a:r>
          </a:p>
        </p:txBody>
      </p:sp>
      <p:graphicFrame>
        <p:nvGraphicFramePr>
          <p:cNvPr id="21" name="Content Placeholder 3">
            <a:extLst>
              <a:ext uri="{FF2B5EF4-FFF2-40B4-BE49-F238E27FC236}">
                <a16:creationId xmlns:a16="http://schemas.microsoft.com/office/drawing/2014/main" id="{1136BE31-AD9C-98E6-61C5-86DAA7ACB28C}"/>
              </a:ext>
            </a:extLst>
          </p:cNvPr>
          <p:cNvGraphicFramePr>
            <a:graphicFrameLocks/>
          </p:cNvGraphicFramePr>
          <p:nvPr>
            <p:extLst>
              <p:ext uri="{D42A27DB-BD31-4B8C-83A1-F6EECF244321}">
                <p14:modId xmlns:p14="http://schemas.microsoft.com/office/powerpoint/2010/main" val="3237535826"/>
              </p:ext>
            </p:extLst>
          </p:nvPr>
        </p:nvGraphicFramePr>
        <p:xfrm>
          <a:off x="5288279" y="1397000"/>
          <a:ext cx="6903721" cy="4344603"/>
        </p:xfrm>
        <a:graphic>
          <a:graphicData uri="http://schemas.openxmlformats.org/drawingml/2006/table">
            <a:tbl>
              <a:tblPr firstRow="1" bandRow="1">
                <a:solidFill>
                  <a:schemeClr val="bg1"/>
                </a:solidFill>
                <a:tableStyleId>{5C22544A-7EE6-4342-B048-85BDC9FD1C3A}</a:tableStyleId>
              </a:tblPr>
              <a:tblGrid>
                <a:gridCol w="1651525">
                  <a:extLst>
                    <a:ext uri="{9D8B030D-6E8A-4147-A177-3AD203B41FA5}">
                      <a16:colId xmlns:a16="http://schemas.microsoft.com/office/drawing/2014/main" val="3693803832"/>
                    </a:ext>
                  </a:extLst>
                </a:gridCol>
                <a:gridCol w="1313049">
                  <a:extLst>
                    <a:ext uri="{9D8B030D-6E8A-4147-A177-3AD203B41FA5}">
                      <a16:colId xmlns:a16="http://schemas.microsoft.com/office/drawing/2014/main" val="2544709375"/>
                    </a:ext>
                  </a:extLst>
                </a:gridCol>
                <a:gridCol w="1313049">
                  <a:extLst>
                    <a:ext uri="{9D8B030D-6E8A-4147-A177-3AD203B41FA5}">
                      <a16:colId xmlns:a16="http://schemas.microsoft.com/office/drawing/2014/main" val="4046800309"/>
                    </a:ext>
                  </a:extLst>
                </a:gridCol>
                <a:gridCol w="1313049">
                  <a:extLst>
                    <a:ext uri="{9D8B030D-6E8A-4147-A177-3AD203B41FA5}">
                      <a16:colId xmlns:a16="http://schemas.microsoft.com/office/drawing/2014/main" val="1491441388"/>
                    </a:ext>
                  </a:extLst>
                </a:gridCol>
                <a:gridCol w="1313049">
                  <a:extLst>
                    <a:ext uri="{9D8B030D-6E8A-4147-A177-3AD203B41FA5}">
                      <a16:colId xmlns:a16="http://schemas.microsoft.com/office/drawing/2014/main" val="1538975963"/>
                    </a:ext>
                  </a:extLst>
                </a:gridCol>
              </a:tblGrid>
              <a:tr h="746447">
                <a:tc>
                  <a:txBody>
                    <a:bodyPr/>
                    <a:lstStyle/>
                    <a:p>
                      <a:endParaRPr lang="en-GB" sz="2300" b="0" cap="none" spc="0">
                        <a:solidFill>
                          <a:schemeClr val="bg1"/>
                        </a:solidFill>
                      </a:endParaRPr>
                    </a:p>
                  </a:txBody>
                  <a:tcPr marL="196169" marR="236632" marT="150900" marB="150900" anchor="ctr">
                    <a:lnL w="19050" cap="flat" cmpd="sng" algn="ctr">
                      <a:solidFill>
                        <a:schemeClr val="tx1"/>
                      </a:solidFill>
                      <a:prstDash val="solid"/>
                    </a:lnL>
                    <a:lnR w="19050" cap="flat" cmpd="sng" algn="ctr">
                      <a:solidFill>
                        <a:schemeClr val="tx1"/>
                      </a:solidFill>
                      <a:prstDash val="solid"/>
                    </a:lnR>
                    <a:lnT w="19050" cap="flat" cmpd="sng" algn="ctr">
                      <a:solidFill>
                        <a:schemeClr val="tx1"/>
                      </a:solidFill>
                      <a:prstDash val="solid"/>
                    </a:lnT>
                    <a:lnB w="38100" cmpd="sng">
                      <a:noFill/>
                    </a:lnB>
                    <a:solidFill>
                      <a:schemeClr val="tx1"/>
                    </a:solidFill>
                  </a:tcPr>
                </a:tc>
                <a:tc>
                  <a:txBody>
                    <a:bodyPr/>
                    <a:lstStyle/>
                    <a:p>
                      <a:endParaRPr lang="en-GB" sz="2300" b="0" cap="none" spc="0">
                        <a:solidFill>
                          <a:schemeClr val="bg1"/>
                        </a:solidFill>
                      </a:endParaRPr>
                    </a:p>
                  </a:txBody>
                  <a:tcPr marL="196169" marR="236632" marT="150900" marB="150900" anchor="ctr">
                    <a:lnL w="19050" cap="flat" cmpd="sng" algn="ctr">
                      <a:solidFill>
                        <a:schemeClr val="tx1"/>
                      </a:solidFill>
                      <a:prstDash val="solid"/>
                    </a:lnL>
                    <a:lnR w="19050" cap="flat" cmpd="sng" algn="ctr">
                      <a:solidFill>
                        <a:schemeClr val="tx1"/>
                      </a:solidFill>
                      <a:prstDash val="solid"/>
                    </a:lnR>
                    <a:lnT w="19050" cap="flat" cmpd="sng" algn="ctr">
                      <a:solidFill>
                        <a:schemeClr val="tx1"/>
                      </a:solidFill>
                      <a:prstDash val="solid"/>
                    </a:lnT>
                    <a:lnB w="38100" cmpd="sng">
                      <a:noFill/>
                    </a:lnB>
                    <a:solidFill>
                      <a:schemeClr val="tx1"/>
                    </a:solidFill>
                  </a:tcPr>
                </a:tc>
                <a:tc>
                  <a:txBody>
                    <a:bodyPr/>
                    <a:lstStyle/>
                    <a:p>
                      <a:endParaRPr lang="en-GB" sz="2300" b="0" cap="none" spc="0">
                        <a:solidFill>
                          <a:schemeClr val="bg1"/>
                        </a:solidFill>
                      </a:endParaRPr>
                    </a:p>
                  </a:txBody>
                  <a:tcPr marL="196169" marR="236632" marT="150900" marB="150900" anchor="ctr">
                    <a:lnL w="19050" cap="flat" cmpd="sng" algn="ctr">
                      <a:solidFill>
                        <a:schemeClr val="tx1"/>
                      </a:solidFill>
                      <a:prstDash val="solid"/>
                    </a:lnL>
                    <a:lnR w="19050" cap="flat" cmpd="sng" algn="ctr">
                      <a:solidFill>
                        <a:schemeClr val="tx1"/>
                      </a:solidFill>
                      <a:prstDash val="solid"/>
                    </a:lnR>
                    <a:lnT w="19050" cap="flat" cmpd="sng" algn="ctr">
                      <a:solidFill>
                        <a:schemeClr val="tx1"/>
                      </a:solidFill>
                      <a:prstDash val="solid"/>
                    </a:lnT>
                    <a:lnB w="38100" cmpd="sng">
                      <a:noFill/>
                    </a:lnB>
                    <a:solidFill>
                      <a:schemeClr val="tx1"/>
                    </a:solidFill>
                  </a:tcPr>
                </a:tc>
                <a:tc>
                  <a:txBody>
                    <a:bodyPr/>
                    <a:lstStyle/>
                    <a:p>
                      <a:endParaRPr lang="en-GB" sz="2300" b="0" cap="none" spc="0">
                        <a:solidFill>
                          <a:schemeClr val="bg1"/>
                        </a:solidFill>
                      </a:endParaRPr>
                    </a:p>
                  </a:txBody>
                  <a:tcPr marL="196169" marR="236632" marT="150900" marB="150900" anchor="ctr">
                    <a:lnL w="19050" cap="flat" cmpd="sng" algn="ctr">
                      <a:solidFill>
                        <a:schemeClr val="tx1"/>
                      </a:solidFill>
                      <a:prstDash val="solid"/>
                    </a:lnL>
                    <a:lnR w="19050" cap="flat" cmpd="sng" algn="ctr">
                      <a:solidFill>
                        <a:schemeClr val="tx1"/>
                      </a:solidFill>
                      <a:prstDash val="solid"/>
                    </a:lnR>
                    <a:lnT w="19050" cap="flat" cmpd="sng" algn="ctr">
                      <a:solidFill>
                        <a:schemeClr val="tx1"/>
                      </a:solidFill>
                      <a:prstDash val="solid"/>
                    </a:lnT>
                    <a:lnB w="38100" cmpd="sng">
                      <a:noFill/>
                    </a:lnB>
                    <a:solidFill>
                      <a:schemeClr val="tx1"/>
                    </a:solidFill>
                  </a:tcPr>
                </a:tc>
                <a:tc>
                  <a:txBody>
                    <a:bodyPr/>
                    <a:lstStyle/>
                    <a:p>
                      <a:endParaRPr lang="en-GB" sz="2300" b="0" cap="none" spc="0">
                        <a:solidFill>
                          <a:schemeClr val="bg1"/>
                        </a:solidFill>
                      </a:endParaRPr>
                    </a:p>
                  </a:txBody>
                  <a:tcPr marL="196169" marR="236632" marT="150900" marB="150900" anchor="ctr">
                    <a:lnL w="19050" cap="flat" cmpd="sng" algn="ctr">
                      <a:solidFill>
                        <a:schemeClr val="tx1"/>
                      </a:solidFill>
                      <a:prstDash val="solid"/>
                    </a:lnL>
                    <a:lnR w="12700" cmpd="sng">
                      <a:noFill/>
                    </a:lnR>
                    <a:lnT w="19050" cap="flat" cmpd="sng" algn="ctr">
                      <a:solidFill>
                        <a:schemeClr val="tx1"/>
                      </a:solidFill>
                      <a:prstDash val="solid"/>
                    </a:lnT>
                    <a:lnB w="38100" cmpd="sng">
                      <a:noFill/>
                    </a:lnB>
                    <a:solidFill>
                      <a:schemeClr val="tx1"/>
                    </a:solidFill>
                  </a:tcPr>
                </a:tc>
                <a:extLst>
                  <a:ext uri="{0D108BD9-81ED-4DB2-BD59-A6C34878D82A}">
                    <a16:rowId xmlns:a16="http://schemas.microsoft.com/office/drawing/2014/main" val="913735117"/>
                  </a:ext>
                </a:extLst>
              </a:tr>
              <a:tr h="746447">
                <a:tc>
                  <a:txBody>
                    <a:bodyPr/>
                    <a:lstStyle/>
                    <a:p>
                      <a:endParaRPr lang="en-GB" sz="2300" cap="none" spc="0">
                        <a:solidFill>
                          <a:schemeClr val="tx1"/>
                        </a:solidFill>
                      </a:endParaRPr>
                    </a:p>
                  </a:txBody>
                  <a:tcPr marL="196169" marR="236632" marT="150900" marB="150900">
                    <a:lnL w="19050" cap="flat" cmpd="sng" algn="ctr">
                      <a:solidFill>
                        <a:schemeClr val="tx1"/>
                      </a:solidFill>
                      <a:prstDash val="solid"/>
                    </a:lnL>
                    <a:lnR w="6350" cap="flat" cmpd="sng" algn="ctr">
                      <a:solidFill>
                        <a:schemeClr val="tx1">
                          <a:lumMod val="50000"/>
                          <a:lumOff val="50000"/>
                        </a:schemeClr>
                      </a:solidFill>
                      <a:prstDash val="solid"/>
                    </a:lnR>
                    <a:lnT w="38100" cmpd="sng">
                      <a:noFill/>
                    </a:lnT>
                    <a:lnB w="19050" cap="flat" cmpd="sng" algn="ctr">
                      <a:solidFill>
                        <a:schemeClr val="tx1"/>
                      </a:solidFill>
                      <a:prstDash val="solid"/>
                    </a:lnB>
                    <a:noFill/>
                  </a:tcPr>
                </a:tc>
                <a:tc>
                  <a:txBody>
                    <a:bodyPr/>
                    <a:lstStyle/>
                    <a:p>
                      <a:endParaRPr lang="en-GB" sz="2300" cap="none" spc="0">
                        <a:solidFill>
                          <a:schemeClr val="tx1"/>
                        </a:solidFill>
                      </a:endParaRPr>
                    </a:p>
                  </a:txBody>
                  <a:tcPr marL="196169" marR="236632" marT="150900" marB="150900">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38100" cmpd="sng">
                      <a:noFill/>
                    </a:lnT>
                    <a:lnB w="19050" cap="flat" cmpd="sng" algn="ctr">
                      <a:solidFill>
                        <a:schemeClr val="tx1"/>
                      </a:solidFill>
                      <a:prstDash val="solid"/>
                    </a:lnB>
                    <a:noFill/>
                  </a:tcPr>
                </a:tc>
                <a:tc>
                  <a:txBody>
                    <a:bodyPr/>
                    <a:lstStyle/>
                    <a:p>
                      <a:endParaRPr lang="en-GB" sz="2300" cap="none" spc="0">
                        <a:solidFill>
                          <a:schemeClr val="tx1"/>
                        </a:solidFill>
                      </a:endParaRPr>
                    </a:p>
                  </a:txBody>
                  <a:tcPr marL="196169" marR="236632" marT="150900" marB="150900">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38100" cmpd="sng">
                      <a:noFill/>
                    </a:lnT>
                    <a:lnB w="19050" cap="flat" cmpd="sng" algn="ctr">
                      <a:solidFill>
                        <a:schemeClr val="tx1"/>
                      </a:solidFill>
                      <a:prstDash val="solid"/>
                    </a:lnB>
                    <a:noFill/>
                  </a:tcPr>
                </a:tc>
                <a:tc>
                  <a:txBody>
                    <a:bodyPr/>
                    <a:lstStyle/>
                    <a:p>
                      <a:endParaRPr lang="en-GB" sz="2300" cap="none" spc="0">
                        <a:solidFill>
                          <a:schemeClr val="tx1"/>
                        </a:solidFill>
                      </a:endParaRPr>
                    </a:p>
                  </a:txBody>
                  <a:tcPr marL="196169" marR="236632" marT="150900" marB="150900">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38100" cmpd="sng">
                      <a:noFill/>
                    </a:lnT>
                    <a:lnB w="19050" cap="flat" cmpd="sng" algn="ctr">
                      <a:solidFill>
                        <a:schemeClr val="tx1"/>
                      </a:solidFill>
                      <a:prstDash val="solid"/>
                    </a:lnB>
                    <a:noFill/>
                  </a:tcPr>
                </a:tc>
                <a:tc>
                  <a:txBody>
                    <a:bodyPr/>
                    <a:lstStyle/>
                    <a:p>
                      <a:endParaRPr lang="en-GB" sz="2300" cap="none" spc="0">
                        <a:solidFill>
                          <a:schemeClr val="tx1"/>
                        </a:solidFill>
                      </a:endParaRPr>
                    </a:p>
                  </a:txBody>
                  <a:tcPr marL="196169" marR="236632" marT="150900" marB="150900">
                    <a:lnL w="6350" cap="flat" cmpd="sng" algn="ctr">
                      <a:solidFill>
                        <a:schemeClr val="tx1">
                          <a:lumMod val="50000"/>
                          <a:lumOff val="50000"/>
                        </a:schemeClr>
                      </a:solidFill>
                      <a:prstDash val="solid"/>
                    </a:lnL>
                    <a:lnR w="19050" cap="flat" cmpd="sng" algn="ctr">
                      <a:solidFill>
                        <a:schemeClr val="tx1"/>
                      </a:solidFill>
                      <a:prstDash val="solid"/>
                    </a:lnR>
                    <a:lnT w="38100" cmpd="sng">
                      <a:noFill/>
                    </a:lnT>
                    <a:lnB w="19050" cap="flat" cmpd="sng" algn="ctr">
                      <a:solidFill>
                        <a:schemeClr val="tx1"/>
                      </a:solidFill>
                      <a:prstDash val="solid"/>
                    </a:lnB>
                    <a:noFill/>
                  </a:tcPr>
                </a:tc>
                <a:extLst>
                  <a:ext uri="{0D108BD9-81ED-4DB2-BD59-A6C34878D82A}">
                    <a16:rowId xmlns:a16="http://schemas.microsoft.com/office/drawing/2014/main" val="1836193862"/>
                  </a:ext>
                </a:extLst>
              </a:tr>
              <a:tr h="746447">
                <a:tc>
                  <a:txBody>
                    <a:bodyPr/>
                    <a:lstStyle/>
                    <a:p>
                      <a:endParaRPr lang="en-GB" sz="2300" cap="none" spc="0">
                        <a:solidFill>
                          <a:schemeClr val="tx1"/>
                        </a:solidFill>
                      </a:endParaRPr>
                    </a:p>
                  </a:txBody>
                  <a:tcPr marL="196169" marR="236632" marT="150900" marB="150900">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19050" cap="flat" cmpd="sng" algn="ctr">
                      <a:solidFill>
                        <a:schemeClr val="tx1"/>
                      </a:solidFill>
                      <a:prstDash val="solid"/>
                    </a:lnT>
                    <a:lnB w="12700" cmpd="sng">
                      <a:noFill/>
                      <a:prstDash val="solid"/>
                    </a:lnB>
                    <a:solidFill>
                      <a:schemeClr val="bg1">
                        <a:lumMod val="85000"/>
                      </a:schemeClr>
                    </a:solidFill>
                  </a:tcPr>
                </a:tc>
                <a:tc>
                  <a:txBody>
                    <a:bodyPr/>
                    <a:lstStyle/>
                    <a:p>
                      <a:endParaRPr lang="en-GB" sz="2300" cap="none" spc="0">
                        <a:solidFill>
                          <a:schemeClr val="tx1"/>
                        </a:solidFill>
                      </a:endParaRPr>
                    </a:p>
                  </a:txBody>
                  <a:tcPr marL="196169" marR="236632" marT="150900" marB="150900">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19050" cap="flat" cmpd="sng" algn="ctr">
                      <a:solidFill>
                        <a:schemeClr val="tx1"/>
                      </a:solidFill>
                      <a:prstDash val="solid"/>
                    </a:lnT>
                    <a:lnB w="12700" cmpd="sng">
                      <a:noFill/>
                      <a:prstDash val="solid"/>
                    </a:lnB>
                    <a:solidFill>
                      <a:schemeClr val="bg1">
                        <a:lumMod val="85000"/>
                      </a:schemeClr>
                    </a:solidFill>
                  </a:tcPr>
                </a:tc>
                <a:tc>
                  <a:txBody>
                    <a:bodyPr/>
                    <a:lstStyle/>
                    <a:p>
                      <a:endParaRPr lang="en-GB" sz="2300" cap="none" spc="0">
                        <a:solidFill>
                          <a:schemeClr val="tx1"/>
                        </a:solidFill>
                      </a:endParaRPr>
                    </a:p>
                  </a:txBody>
                  <a:tcPr marL="196169" marR="236632" marT="150900" marB="150900">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19050" cap="flat" cmpd="sng" algn="ctr">
                      <a:solidFill>
                        <a:schemeClr val="tx1"/>
                      </a:solidFill>
                      <a:prstDash val="solid"/>
                    </a:lnT>
                    <a:lnB w="12700" cmpd="sng">
                      <a:noFill/>
                      <a:prstDash val="solid"/>
                    </a:lnB>
                    <a:solidFill>
                      <a:schemeClr val="bg1">
                        <a:lumMod val="85000"/>
                      </a:schemeClr>
                    </a:solidFill>
                  </a:tcPr>
                </a:tc>
                <a:tc>
                  <a:txBody>
                    <a:bodyPr/>
                    <a:lstStyle/>
                    <a:p>
                      <a:endParaRPr lang="en-GB" sz="2300" cap="none" spc="0">
                        <a:solidFill>
                          <a:schemeClr val="tx1"/>
                        </a:solidFill>
                      </a:endParaRPr>
                    </a:p>
                  </a:txBody>
                  <a:tcPr marL="196169" marR="236632" marT="150900" marB="150900">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19050" cap="flat" cmpd="sng" algn="ctr">
                      <a:solidFill>
                        <a:schemeClr val="tx1"/>
                      </a:solidFill>
                      <a:prstDash val="solid"/>
                    </a:lnT>
                    <a:lnB w="12700" cmpd="sng">
                      <a:noFill/>
                      <a:prstDash val="solid"/>
                    </a:lnB>
                    <a:solidFill>
                      <a:schemeClr val="bg1">
                        <a:lumMod val="85000"/>
                      </a:schemeClr>
                    </a:solidFill>
                  </a:tcPr>
                </a:tc>
                <a:tc>
                  <a:txBody>
                    <a:bodyPr/>
                    <a:lstStyle/>
                    <a:p>
                      <a:endParaRPr lang="en-GB" sz="2300" cap="none" spc="0">
                        <a:solidFill>
                          <a:schemeClr val="tx1"/>
                        </a:solidFill>
                      </a:endParaRPr>
                    </a:p>
                  </a:txBody>
                  <a:tcPr marL="196169" marR="236632" marT="150900" marB="150900">
                    <a:lnL w="6350" cap="flat" cmpd="sng" algn="ctr">
                      <a:solidFill>
                        <a:schemeClr val="tx1">
                          <a:lumMod val="50000"/>
                          <a:lumOff val="50000"/>
                        </a:schemeClr>
                      </a:solidFill>
                      <a:prstDash val="solid"/>
                    </a:lnL>
                    <a:lnR w="12700" cmpd="sng">
                      <a:noFill/>
                      <a:prstDash val="solid"/>
                    </a:lnR>
                    <a:lnT w="19050" cap="flat" cmpd="sng" algn="ctr">
                      <a:solidFill>
                        <a:schemeClr val="tx1"/>
                      </a:solidFill>
                      <a:prstDash val="solid"/>
                    </a:lnT>
                    <a:lnB w="12700" cmpd="sng">
                      <a:noFill/>
                      <a:prstDash val="solid"/>
                    </a:lnB>
                    <a:solidFill>
                      <a:schemeClr val="bg1">
                        <a:lumMod val="85000"/>
                      </a:schemeClr>
                    </a:solidFill>
                  </a:tcPr>
                </a:tc>
                <a:extLst>
                  <a:ext uri="{0D108BD9-81ED-4DB2-BD59-A6C34878D82A}">
                    <a16:rowId xmlns:a16="http://schemas.microsoft.com/office/drawing/2014/main" val="4105795578"/>
                  </a:ext>
                </a:extLst>
              </a:tr>
              <a:tr h="746447">
                <a:tc>
                  <a:txBody>
                    <a:bodyPr/>
                    <a:lstStyle/>
                    <a:p>
                      <a:endParaRPr lang="en-GB" sz="2300" cap="none" spc="0">
                        <a:solidFill>
                          <a:schemeClr val="tx1"/>
                        </a:solidFill>
                      </a:endParaRPr>
                    </a:p>
                  </a:txBody>
                  <a:tcPr marL="196169" marR="236632" marT="150900" marB="150900">
                    <a:lnL w="19050" cap="flat" cmpd="sng" algn="ctr">
                      <a:solidFill>
                        <a:schemeClr val="tx1"/>
                      </a:solidFill>
                      <a:prstDash val="solid"/>
                    </a:lnL>
                    <a:lnR w="6350" cap="flat" cmpd="sng" algn="ctr">
                      <a:solidFill>
                        <a:schemeClr val="tx1">
                          <a:lumMod val="50000"/>
                          <a:lumOff val="50000"/>
                        </a:schemeClr>
                      </a:solidFill>
                      <a:prstDash val="solid"/>
                    </a:lnR>
                    <a:lnT w="12700" cmpd="sng">
                      <a:noFill/>
                      <a:prstDash val="solid"/>
                    </a:lnT>
                    <a:lnB w="19050" cap="flat" cmpd="sng" algn="ctr">
                      <a:solidFill>
                        <a:schemeClr val="tx1"/>
                      </a:solidFill>
                      <a:prstDash val="solid"/>
                    </a:lnB>
                    <a:noFill/>
                  </a:tcPr>
                </a:tc>
                <a:tc>
                  <a:txBody>
                    <a:bodyPr/>
                    <a:lstStyle/>
                    <a:p>
                      <a:endParaRPr lang="en-GB" sz="2300" cap="none" spc="0">
                        <a:solidFill>
                          <a:schemeClr val="tx1"/>
                        </a:solidFill>
                      </a:endParaRPr>
                    </a:p>
                  </a:txBody>
                  <a:tcPr marL="196169" marR="236632" marT="150900" marB="150900">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12700" cmpd="sng">
                      <a:noFill/>
                      <a:prstDash val="solid"/>
                    </a:lnT>
                    <a:lnB w="19050" cap="flat" cmpd="sng" algn="ctr">
                      <a:solidFill>
                        <a:schemeClr val="tx1"/>
                      </a:solidFill>
                      <a:prstDash val="solid"/>
                    </a:lnB>
                    <a:noFill/>
                  </a:tcPr>
                </a:tc>
                <a:tc>
                  <a:txBody>
                    <a:bodyPr/>
                    <a:lstStyle/>
                    <a:p>
                      <a:endParaRPr lang="en-GB" sz="2300" cap="none" spc="0">
                        <a:solidFill>
                          <a:schemeClr val="tx1"/>
                        </a:solidFill>
                      </a:endParaRPr>
                    </a:p>
                  </a:txBody>
                  <a:tcPr marL="196169" marR="236632" marT="150900" marB="150900">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12700" cmpd="sng">
                      <a:noFill/>
                      <a:prstDash val="solid"/>
                    </a:lnT>
                    <a:lnB w="19050" cap="flat" cmpd="sng" algn="ctr">
                      <a:solidFill>
                        <a:schemeClr val="tx1"/>
                      </a:solidFill>
                      <a:prstDash val="solid"/>
                    </a:lnB>
                    <a:noFill/>
                  </a:tcPr>
                </a:tc>
                <a:tc>
                  <a:txBody>
                    <a:bodyPr/>
                    <a:lstStyle/>
                    <a:p>
                      <a:endParaRPr lang="en-GB" sz="2300" cap="none" spc="0">
                        <a:solidFill>
                          <a:schemeClr val="tx1"/>
                        </a:solidFill>
                      </a:endParaRPr>
                    </a:p>
                  </a:txBody>
                  <a:tcPr marL="196169" marR="236632" marT="150900" marB="150900">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12700" cmpd="sng">
                      <a:noFill/>
                      <a:prstDash val="solid"/>
                    </a:lnT>
                    <a:lnB w="19050" cap="flat" cmpd="sng" algn="ctr">
                      <a:solidFill>
                        <a:schemeClr val="tx1"/>
                      </a:solidFill>
                      <a:prstDash val="solid"/>
                    </a:lnB>
                    <a:noFill/>
                  </a:tcPr>
                </a:tc>
                <a:tc>
                  <a:txBody>
                    <a:bodyPr/>
                    <a:lstStyle/>
                    <a:p>
                      <a:endParaRPr lang="en-GB" sz="2300" cap="none" spc="0">
                        <a:solidFill>
                          <a:schemeClr val="tx1"/>
                        </a:solidFill>
                      </a:endParaRPr>
                    </a:p>
                  </a:txBody>
                  <a:tcPr marL="196169" marR="236632" marT="150900" marB="150900">
                    <a:lnL w="6350" cap="flat" cmpd="sng" algn="ctr">
                      <a:solidFill>
                        <a:schemeClr val="tx1">
                          <a:lumMod val="50000"/>
                          <a:lumOff val="50000"/>
                        </a:schemeClr>
                      </a:solidFill>
                      <a:prstDash val="solid"/>
                    </a:lnL>
                    <a:lnR w="19050" cap="flat" cmpd="sng" algn="ctr">
                      <a:solidFill>
                        <a:schemeClr val="tx1"/>
                      </a:solidFill>
                      <a:prstDash val="solid"/>
                    </a:lnR>
                    <a:lnT w="12700" cmpd="sng">
                      <a:noFill/>
                      <a:prstDash val="solid"/>
                    </a:lnT>
                    <a:lnB w="19050" cap="flat" cmpd="sng" algn="ctr">
                      <a:solidFill>
                        <a:schemeClr val="tx1"/>
                      </a:solidFill>
                      <a:prstDash val="solid"/>
                    </a:lnB>
                    <a:noFill/>
                  </a:tcPr>
                </a:tc>
                <a:extLst>
                  <a:ext uri="{0D108BD9-81ED-4DB2-BD59-A6C34878D82A}">
                    <a16:rowId xmlns:a16="http://schemas.microsoft.com/office/drawing/2014/main" val="3709439414"/>
                  </a:ext>
                </a:extLst>
              </a:tr>
              <a:tr h="1358815">
                <a:tc>
                  <a:txBody>
                    <a:bodyPr/>
                    <a:lstStyle/>
                    <a:p>
                      <a:endParaRPr lang="en-GB" sz="2300" cap="none" spc="0">
                        <a:solidFill>
                          <a:schemeClr val="tx1"/>
                        </a:solidFill>
                      </a:endParaRPr>
                    </a:p>
                  </a:txBody>
                  <a:tcPr marL="196169" marR="236632" marT="150900" marB="150900">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19050" cap="flat" cmpd="sng" algn="ctr">
                      <a:solidFill>
                        <a:schemeClr val="tx1"/>
                      </a:solidFill>
                      <a:prstDash val="solid"/>
                    </a:lnT>
                    <a:lnB w="12700" cmpd="sng">
                      <a:noFill/>
                      <a:prstDash val="solid"/>
                    </a:lnB>
                    <a:solidFill>
                      <a:schemeClr val="bg1">
                        <a:lumMod val="85000"/>
                      </a:schemeClr>
                    </a:solidFill>
                  </a:tcPr>
                </a:tc>
                <a:tc>
                  <a:txBody>
                    <a:bodyPr/>
                    <a:lstStyle/>
                    <a:p>
                      <a:endParaRPr lang="en-GB" sz="2300" cap="none" spc="0">
                        <a:solidFill>
                          <a:schemeClr val="tx1"/>
                        </a:solidFill>
                      </a:endParaRPr>
                    </a:p>
                  </a:txBody>
                  <a:tcPr marL="196169" marR="236632" marT="150900" marB="150900">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19050" cap="flat" cmpd="sng" algn="ctr">
                      <a:solidFill>
                        <a:schemeClr val="tx1"/>
                      </a:solidFill>
                      <a:prstDash val="solid"/>
                    </a:lnT>
                    <a:lnB w="12700" cmpd="sng">
                      <a:noFill/>
                      <a:prstDash val="solid"/>
                    </a:lnB>
                    <a:solidFill>
                      <a:schemeClr val="bg1">
                        <a:lumMod val="85000"/>
                      </a:schemeClr>
                    </a:solidFill>
                  </a:tcPr>
                </a:tc>
                <a:tc>
                  <a:txBody>
                    <a:bodyPr/>
                    <a:lstStyle/>
                    <a:p>
                      <a:endParaRPr lang="en-GB" sz="2300" cap="none" spc="0">
                        <a:solidFill>
                          <a:schemeClr val="tx1"/>
                        </a:solidFill>
                      </a:endParaRPr>
                    </a:p>
                  </a:txBody>
                  <a:tcPr marL="196169" marR="236632" marT="150900" marB="150900">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19050" cap="flat" cmpd="sng" algn="ctr">
                      <a:solidFill>
                        <a:schemeClr val="tx1"/>
                      </a:solidFill>
                      <a:prstDash val="solid"/>
                    </a:lnT>
                    <a:lnB w="12700" cmpd="sng">
                      <a:noFill/>
                      <a:prstDash val="solid"/>
                    </a:lnB>
                    <a:solidFill>
                      <a:schemeClr val="bg1">
                        <a:lumMod val="85000"/>
                      </a:schemeClr>
                    </a:solidFill>
                  </a:tcPr>
                </a:tc>
                <a:tc>
                  <a:txBody>
                    <a:bodyPr/>
                    <a:lstStyle/>
                    <a:p>
                      <a:endParaRPr lang="en-GB" sz="2300" cap="none" spc="0">
                        <a:solidFill>
                          <a:schemeClr val="tx1"/>
                        </a:solidFill>
                      </a:endParaRPr>
                    </a:p>
                  </a:txBody>
                  <a:tcPr marL="196169" marR="236632" marT="150900" marB="150900">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19050" cap="flat" cmpd="sng" algn="ctr">
                      <a:solidFill>
                        <a:schemeClr val="tx1"/>
                      </a:solidFill>
                      <a:prstDash val="solid"/>
                    </a:lnT>
                    <a:lnB w="12700" cmpd="sng">
                      <a:noFill/>
                      <a:prstDash val="solid"/>
                    </a:lnB>
                    <a:solidFill>
                      <a:schemeClr val="bg1">
                        <a:lumMod val="85000"/>
                      </a:schemeClr>
                    </a:solidFill>
                  </a:tcPr>
                </a:tc>
                <a:tc>
                  <a:txBody>
                    <a:bodyPr/>
                    <a:lstStyle/>
                    <a:p>
                      <a:endParaRPr lang="en-GB" sz="2300" cap="none" spc="0">
                        <a:solidFill>
                          <a:schemeClr val="tx1"/>
                        </a:solidFill>
                      </a:endParaRPr>
                    </a:p>
                  </a:txBody>
                  <a:tcPr marL="196169" marR="236632" marT="150900" marB="150900">
                    <a:lnL w="6350" cap="flat" cmpd="sng" algn="ctr">
                      <a:solidFill>
                        <a:schemeClr val="tx1">
                          <a:lumMod val="50000"/>
                          <a:lumOff val="50000"/>
                        </a:schemeClr>
                      </a:solidFill>
                      <a:prstDash val="solid"/>
                    </a:lnL>
                    <a:lnR w="12700" cmpd="sng">
                      <a:noFill/>
                      <a:prstDash val="solid"/>
                    </a:lnR>
                    <a:lnT w="19050" cap="flat" cmpd="sng" algn="ctr">
                      <a:solidFill>
                        <a:schemeClr val="tx1"/>
                      </a:solidFill>
                      <a:prstDash val="solid"/>
                    </a:lnT>
                    <a:lnB w="12700" cmpd="sng">
                      <a:noFill/>
                      <a:prstDash val="solid"/>
                    </a:lnB>
                    <a:solidFill>
                      <a:schemeClr val="bg1">
                        <a:lumMod val="85000"/>
                      </a:schemeClr>
                    </a:solidFill>
                  </a:tcPr>
                </a:tc>
                <a:extLst>
                  <a:ext uri="{0D108BD9-81ED-4DB2-BD59-A6C34878D82A}">
                    <a16:rowId xmlns:a16="http://schemas.microsoft.com/office/drawing/2014/main" val="2816701214"/>
                  </a:ext>
                </a:extLst>
              </a:tr>
            </a:tbl>
          </a:graphicData>
        </a:graphic>
      </p:graphicFrame>
      <p:sp>
        <p:nvSpPr>
          <p:cNvPr id="4" name="Title 3">
            <a:extLst>
              <a:ext uri="{FF2B5EF4-FFF2-40B4-BE49-F238E27FC236}">
                <a16:creationId xmlns:a16="http://schemas.microsoft.com/office/drawing/2014/main" id="{90310A73-5147-DBD5-24E3-40C8EB7E79CB}"/>
              </a:ext>
            </a:extLst>
          </p:cNvPr>
          <p:cNvSpPr>
            <a:spLocks noGrp="1"/>
          </p:cNvSpPr>
          <p:nvPr>
            <p:ph type="title"/>
          </p:nvPr>
        </p:nvSpPr>
        <p:spPr/>
        <p:txBody>
          <a:bodyPr/>
          <a:lstStyle/>
          <a:p>
            <a:r>
              <a:rPr lang="en-GB"/>
              <a:t>Data Management</a:t>
            </a:r>
            <a:endParaRPr lang="en-US"/>
          </a:p>
        </p:txBody>
      </p:sp>
    </p:spTree>
    <p:extLst>
      <p:ext uri="{BB962C8B-B14F-4D97-AF65-F5344CB8AC3E}">
        <p14:creationId xmlns:p14="http://schemas.microsoft.com/office/powerpoint/2010/main" val="342781286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a:extLst>
            <a:ext uri="{FF2B5EF4-FFF2-40B4-BE49-F238E27FC236}">
              <a16:creationId xmlns:a16="http://schemas.microsoft.com/office/drawing/2014/main" id="{A23C2D22-F463-D900-7A68-125255BF938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D0C57F1-7B37-525E-3350-B1156A43BD69}"/>
              </a:ext>
            </a:extLst>
          </p:cNvPr>
          <p:cNvSpPr>
            <a:spLocks noGrp="1"/>
          </p:cNvSpPr>
          <p:nvPr>
            <p:ph type="title"/>
          </p:nvPr>
        </p:nvSpPr>
        <p:spPr/>
        <p:txBody>
          <a:bodyPr>
            <a:normAutofit/>
          </a:bodyPr>
          <a:lstStyle/>
          <a:p>
            <a:r>
              <a:rPr lang="en-GB"/>
              <a:t>Confidentiality and compliance</a:t>
            </a:r>
            <a:endParaRPr lang="en-GB">
              <a:latin typeface="Arial"/>
              <a:cs typeface="Arial"/>
            </a:endParaRPr>
          </a:p>
        </p:txBody>
      </p:sp>
      <p:graphicFrame>
        <p:nvGraphicFramePr>
          <p:cNvPr id="112" name="Content Placeholder 3">
            <a:extLst>
              <a:ext uri="{FF2B5EF4-FFF2-40B4-BE49-F238E27FC236}">
                <a16:creationId xmlns:a16="http://schemas.microsoft.com/office/drawing/2014/main" id="{F5DD81F9-7E18-0D11-E3A9-BD1950A6281B}"/>
              </a:ext>
            </a:extLst>
          </p:cNvPr>
          <p:cNvGraphicFramePr>
            <a:graphicFrameLocks noGrp="1"/>
          </p:cNvGraphicFramePr>
          <p:nvPr>
            <p:ph idx="1"/>
            <p:extLst>
              <p:ext uri="{D42A27DB-BD31-4B8C-83A1-F6EECF244321}">
                <p14:modId xmlns:p14="http://schemas.microsoft.com/office/powerpoint/2010/main" val="2734386316"/>
              </p:ext>
            </p:extLst>
          </p:nvPr>
        </p:nvGraphicFramePr>
        <p:xfrm>
          <a:off x="359433" y="1710905"/>
          <a:ext cx="10293834" cy="5088710"/>
        </p:xfrm>
        <a:graphic>
          <a:graphicData uri="http://schemas.openxmlformats.org/drawingml/2006/table">
            <a:tbl>
              <a:tblPr firstRow="1" bandRow="1">
                <a:solidFill>
                  <a:schemeClr val="accent1">
                    <a:lumMod val="20000"/>
                    <a:lumOff val="80000"/>
                  </a:schemeClr>
                </a:solidFill>
                <a:tableStyleId>{5C22544A-7EE6-4342-B048-85BDC9FD1C3A}</a:tableStyleId>
              </a:tblPr>
              <a:tblGrid>
                <a:gridCol w="6935754">
                  <a:extLst>
                    <a:ext uri="{9D8B030D-6E8A-4147-A177-3AD203B41FA5}">
                      <a16:colId xmlns:a16="http://schemas.microsoft.com/office/drawing/2014/main" val="3693803832"/>
                    </a:ext>
                  </a:extLst>
                </a:gridCol>
                <a:gridCol w="839520">
                  <a:extLst>
                    <a:ext uri="{9D8B030D-6E8A-4147-A177-3AD203B41FA5}">
                      <a16:colId xmlns:a16="http://schemas.microsoft.com/office/drawing/2014/main" val="2544709375"/>
                    </a:ext>
                  </a:extLst>
                </a:gridCol>
                <a:gridCol w="839520">
                  <a:extLst>
                    <a:ext uri="{9D8B030D-6E8A-4147-A177-3AD203B41FA5}">
                      <a16:colId xmlns:a16="http://schemas.microsoft.com/office/drawing/2014/main" val="4046800309"/>
                    </a:ext>
                  </a:extLst>
                </a:gridCol>
                <a:gridCol w="839520">
                  <a:extLst>
                    <a:ext uri="{9D8B030D-6E8A-4147-A177-3AD203B41FA5}">
                      <a16:colId xmlns:a16="http://schemas.microsoft.com/office/drawing/2014/main" val="1491441388"/>
                    </a:ext>
                  </a:extLst>
                </a:gridCol>
                <a:gridCol w="839520">
                  <a:extLst>
                    <a:ext uri="{9D8B030D-6E8A-4147-A177-3AD203B41FA5}">
                      <a16:colId xmlns:a16="http://schemas.microsoft.com/office/drawing/2014/main" val="1538975963"/>
                    </a:ext>
                  </a:extLst>
                </a:gridCol>
              </a:tblGrid>
              <a:tr h="417687">
                <a:tc>
                  <a:txBody>
                    <a:bodyPr/>
                    <a:lstStyle/>
                    <a:p>
                      <a:endParaRPr lang="en-GB" sz="1100" b="1" cap="all" spc="60">
                        <a:solidFill>
                          <a:schemeClr val="tx1"/>
                        </a:solidFill>
                      </a:endParaRPr>
                    </a:p>
                  </a:txBody>
                  <a:tcPr marL="127117" marR="127117" marT="127117" marB="127117" anchor="ctr">
                    <a:lnL w="12700" cmpd="sng">
                      <a:noFill/>
                    </a:lnL>
                    <a:lnR w="12700" cmpd="sng">
                      <a:noFill/>
                    </a:lnR>
                    <a:lnT w="12700" cmpd="sng">
                      <a:noFill/>
                      <a:prstDash val="solid"/>
                    </a:lnT>
                    <a:lnB w="38100" cmpd="sng">
                      <a:noFill/>
                    </a:lnB>
                    <a:noFill/>
                  </a:tcPr>
                </a:tc>
                <a:tc>
                  <a:txBody>
                    <a:bodyPr/>
                    <a:lstStyle/>
                    <a:p>
                      <a:endParaRPr lang="en-GB" sz="1100" b="1" cap="all" spc="60">
                        <a:solidFill>
                          <a:schemeClr val="tx1"/>
                        </a:solidFill>
                      </a:endParaRPr>
                    </a:p>
                  </a:txBody>
                  <a:tcPr marL="127117" marR="127117" marT="127117" marB="127117" anchor="ctr">
                    <a:lnL w="12700" cmpd="sng">
                      <a:noFill/>
                    </a:lnL>
                    <a:lnR w="12700" cmpd="sng">
                      <a:noFill/>
                    </a:lnR>
                    <a:lnT w="12700" cmpd="sng">
                      <a:noFill/>
                      <a:prstDash val="solid"/>
                    </a:lnT>
                    <a:lnB w="38100" cmpd="sng">
                      <a:noFill/>
                    </a:lnB>
                    <a:noFill/>
                  </a:tcPr>
                </a:tc>
                <a:tc>
                  <a:txBody>
                    <a:bodyPr/>
                    <a:lstStyle/>
                    <a:p>
                      <a:endParaRPr lang="en-GB" sz="1100" b="1" cap="all" spc="60">
                        <a:solidFill>
                          <a:schemeClr val="tx1"/>
                        </a:solidFill>
                      </a:endParaRPr>
                    </a:p>
                  </a:txBody>
                  <a:tcPr marL="127117" marR="127117" marT="127117" marB="127117" anchor="ctr">
                    <a:lnL w="12700" cmpd="sng">
                      <a:noFill/>
                    </a:lnL>
                    <a:lnR w="12700" cmpd="sng">
                      <a:noFill/>
                    </a:lnR>
                    <a:lnT w="12700" cmpd="sng">
                      <a:noFill/>
                      <a:prstDash val="solid"/>
                    </a:lnT>
                    <a:lnB w="38100" cmpd="sng">
                      <a:noFill/>
                    </a:lnB>
                    <a:noFill/>
                  </a:tcPr>
                </a:tc>
                <a:tc>
                  <a:txBody>
                    <a:bodyPr/>
                    <a:lstStyle/>
                    <a:p>
                      <a:endParaRPr lang="en-GB" sz="1100" b="1" cap="all" spc="60">
                        <a:solidFill>
                          <a:schemeClr val="tx1"/>
                        </a:solidFill>
                      </a:endParaRPr>
                    </a:p>
                  </a:txBody>
                  <a:tcPr marL="127117" marR="127117" marT="127117" marB="127117" anchor="ctr">
                    <a:lnL w="12700" cmpd="sng">
                      <a:noFill/>
                    </a:lnL>
                    <a:lnR w="12700" cmpd="sng">
                      <a:noFill/>
                    </a:lnR>
                    <a:lnT w="12700" cmpd="sng">
                      <a:noFill/>
                      <a:prstDash val="solid"/>
                    </a:lnT>
                    <a:lnB w="38100" cmpd="sng">
                      <a:noFill/>
                    </a:lnB>
                    <a:noFill/>
                  </a:tcPr>
                </a:tc>
                <a:tc>
                  <a:txBody>
                    <a:bodyPr/>
                    <a:lstStyle/>
                    <a:p>
                      <a:endParaRPr lang="en-GB" sz="1100" b="1" cap="all" spc="60">
                        <a:solidFill>
                          <a:schemeClr val="tx1"/>
                        </a:solidFill>
                      </a:endParaRPr>
                    </a:p>
                  </a:txBody>
                  <a:tcPr marL="127117" marR="127117" marT="127117" marB="127117" anchor="ctr">
                    <a:lnL w="12700" cmpd="sng">
                      <a:noFill/>
                    </a:lnL>
                    <a:lnR w="12700" cmpd="sng">
                      <a:noFill/>
                    </a:lnR>
                    <a:lnT w="12700" cmpd="sng">
                      <a:noFill/>
                      <a:prstDash val="solid"/>
                    </a:lnT>
                    <a:lnB w="38100" cmpd="sng">
                      <a:noFill/>
                    </a:lnB>
                    <a:noFill/>
                  </a:tcPr>
                </a:tc>
                <a:extLst>
                  <a:ext uri="{0D108BD9-81ED-4DB2-BD59-A6C34878D82A}">
                    <a16:rowId xmlns:a16="http://schemas.microsoft.com/office/drawing/2014/main" val="913735117"/>
                  </a:ext>
                </a:extLst>
              </a:tr>
              <a:tr h="1382689">
                <a:tc>
                  <a:txBody>
                    <a:bodyPr/>
                    <a:lstStyle/>
                    <a:p>
                      <a:pPr marL="342900" indent="-342900" algn="l">
                        <a:buFont typeface="Wingdings"/>
                        <a:buChar char="ü"/>
                      </a:pPr>
                      <a:r>
                        <a:rPr lang="en-GB" sz="2000" b="0" i="0" u="none" strike="noStrike" cap="none" spc="0" noProof="0">
                          <a:solidFill>
                            <a:schemeClr val="tx1"/>
                          </a:solidFill>
                        </a:rPr>
                        <a:t> Privacy protection should go beyond basic security. It should ensure that people's choices about how their personal information is collected, used, processed, and shared are respected. </a:t>
                      </a:r>
                    </a:p>
                    <a:p>
                      <a:pPr marL="342900" lvl="0" indent="-342900" algn="l">
                        <a:buFont typeface="Wingdings"/>
                        <a:buChar char="ü"/>
                      </a:pPr>
                      <a:endParaRPr lang="en-GB" sz="2000" b="0" i="0" u="none" strike="noStrike" cap="none" spc="0" noProof="0">
                        <a:solidFill>
                          <a:schemeClr val="tx1"/>
                        </a:solidFill>
                      </a:endParaRPr>
                    </a:p>
                    <a:p>
                      <a:pPr marL="342900" lvl="0" indent="-342900" algn="l">
                        <a:buFont typeface="Wingdings"/>
                        <a:buChar char="ü"/>
                      </a:pPr>
                      <a:r>
                        <a:rPr lang="en-GB" sz="2000" b="0" i="0" u="none" strike="noStrike" cap="none" spc="0" noProof="0">
                          <a:solidFill>
                            <a:schemeClr val="tx1"/>
                          </a:solidFill>
                        </a:rPr>
                        <a:t>  Data security and privacy compliance should also be managed together using one unified set of controls.</a:t>
                      </a:r>
                    </a:p>
                    <a:p>
                      <a:pPr marL="342900" lvl="0" indent="-342900" algn="l">
                        <a:buFont typeface="Wingdings"/>
                        <a:buChar char="ü"/>
                      </a:pPr>
                      <a:endParaRPr lang="en-GB" sz="2000" b="0" i="0" u="none" strike="noStrike" cap="none" spc="0" noProof="0">
                        <a:solidFill>
                          <a:schemeClr val="tx1"/>
                        </a:solidFill>
                      </a:endParaRPr>
                    </a:p>
                  </a:txBody>
                  <a:tcPr marL="55258" marR="55258" marT="55258" marB="84745">
                    <a:lnL w="12700" cmpd="sng">
                      <a:noFill/>
                      <a:prstDash val="solid"/>
                    </a:lnL>
                    <a:lnR w="12700" cmpd="sng">
                      <a:noFill/>
                      <a:prstDash val="solid"/>
                    </a:lnR>
                    <a:lnT w="38100" cmpd="sng">
                      <a:noFill/>
                    </a:lnT>
                    <a:lnB w="12700" cmpd="sng">
                      <a:noFill/>
                      <a:prstDash val="solid"/>
                    </a:lnB>
                    <a:noFill/>
                  </a:tcPr>
                </a:tc>
                <a:tc>
                  <a:txBody>
                    <a:bodyPr/>
                    <a:lstStyle/>
                    <a:p>
                      <a:endParaRPr lang="en-GB" sz="1500" cap="none" spc="0">
                        <a:solidFill>
                          <a:schemeClr val="tx1"/>
                        </a:solidFill>
                        <a:latin typeface="Arial"/>
                        <a:cs typeface="Arial"/>
                      </a:endParaRPr>
                    </a:p>
                  </a:txBody>
                  <a:tcPr marL="55258" marR="55258" marT="55258" marB="84745">
                    <a:lnL w="12700" cmpd="sng">
                      <a:noFill/>
                      <a:prstDash val="solid"/>
                    </a:lnL>
                    <a:lnR w="12700" cmpd="sng">
                      <a:noFill/>
                      <a:prstDash val="solid"/>
                    </a:lnR>
                    <a:lnT w="38100" cmpd="sng">
                      <a:noFill/>
                    </a:lnT>
                    <a:lnB w="12700" cmpd="sng">
                      <a:noFill/>
                      <a:prstDash val="solid"/>
                    </a:lnB>
                    <a:noFill/>
                  </a:tcPr>
                </a:tc>
                <a:tc>
                  <a:txBody>
                    <a:bodyPr/>
                    <a:lstStyle/>
                    <a:p>
                      <a:endParaRPr lang="en-GB" sz="1500" cap="none" spc="0">
                        <a:solidFill>
                          <a:schemeClr val="tx1"/>
                        </a:solidFill>
                      </a:endParaRPr>
                    </a:p>
                  </a:txBody>
                  <a:tcPr marL="55258" marR="55258" marT="55258" marB="84745">
                    <a:lnL w="12700" cmpd="sng">
                      <a:noFill/>
                      <a:prstDash val="solid"/>
                    </a:lnL>
                    <a:lnR w="12700" cmpd="sng">
                      <a:noFill/>
                      <a:prstDash val="solid"/>
                    </a:lnR>
                    <a:lnT w="38100" cmpd="sng">
                      <a:noFill/>
                    </a:lnT>
                    <a:lnB w="12700" cmpd="sng">
                      <a:noFill/>
                      <a:prstDash val="solid"/>
                    </a:lnB>
                    <a:noFill/>
                  </a:tcPr>
                </a:tc>
                <a:tc>
                  <a:txBody>
                    <a:bodyPr/>
                    <a:lstStyle/>
                    <a:p>
                      <a:endParaRPr lang="en-GB" sz="1500" cap="none" spc="0">
                        <a:solidFill>
                          <a:schemeClr val="tx1"/>
                        </a:solidFill>
                      </a:endParaRPr>
                    </a:p>
                  </a:txBody>
                  <a:tcPr marL="55258" marR="55258" marT="55258" marB="84745">
                    <a:lnL w="12700" cmpd="sng">
                      <a:noFill/>
                      <a:prstDash val="solid"/>
                    </a:lnL>
                    <a:lnR w="12700" cmpd="sng">
                      <a:noFill/>
                      <a:prstDash val="solid"/>
                    </a:lnR>
                    <a:lnT w="38100" cmpd="sng">
                      <a:noFill/>
                    </a:lnT>
                    <a:lnB w="12700" cmpd="sng">
                      <a:noFill/>
                      <a:prstDash val="solid"/>
                    </a:lnB>
                    <a:noFill/>
                  </a:tcPr>
                </a:tc>
                <a:tc>
                  <a:txBody>
                    <a:bodyPr/>
                    <a:lstStyle/>
                    <a:p>
                      <a:endParaRPr lang="en-GB" sz="1500" cap="none" spc="0">
                        <a:solidFill>
                          <a:schemeClr val="tx1"/>
                        </a:solidFill>
                      </a:endParaRPr>
                    </a:p>
                  </a:txBody>
                  <a:tcPr marL="55258" marR="55258" marT="55258" marB="84745">
                    <a:lnL w="12700" cmpd="sng">
                      <a:noFill/>
                      <a:prstDash val="solid"/>
                    </a:lnL>
                    <a:lnR w="12700" cmpd="sng">
                      <a:noFill/>
                      <a:prstDash val="solid"/>
                    </a:lnR>
                    <a:lnT w="38100" cmpd="sng">
                      <a:noFill/>
                    </a:lnT>
                    <a:lnB w="12700" cmpd="sng">
                      <a:noFill/>
                      <a:prstDash val="solid"/>
                    </a:lnB>
                    <a:noFill/>
                  </a:tcPr>
                </a:tc>
                <a:extLst>
                  <a:ext uri="{0D108BD9-81ED-4DB2-BD59-A6C34878D82A}">
                    <a16:rowId xmlns:a16="http://schemas.microsoft.com/office/drawing/2014/main" val="1836193862"/>
                  </a:ext>
                </a:extLst>
              </a:tr>
              <a:tr h="446493">
                <a:tc>
                  <a:txBody>
                    <a:bodyPr/>
                    <a:lstStyle/>
                    <a:p>
                      <a:pPr marL="342900" indent="-342900">
                        <a:buFont typeface="Wingdings"/>
                        <a:buChar char="ü"/>
                      </a:pPr>
                      <a:endParaRPr lang="en-GB" sz="2000" cap="none" spc="0">
                        <a:solidFill>
                          <a:schemeClr val="tx1"/>
                        </a:solidFill>
                        <a:latin typeface="Arial"/>
                        <a:ea typeface="Calibri"/>
                        <a:cs typeface="Arial"/>
                      </a:endParaRPr>
                    </a:p>
                  </a:txBody>
                  <a:tcPr marL="55258" marR="55258" marT="55258" marB="84745">
                    <a:lnL w="12700" cmpd="sng">
                      <a:noFill/>
                      <a:prstDash val="solid"/>
                    </a:lnL>
                    <a:lnR w="12700" cmpd="sng">
                      <a:noFill/>
                      <a:prstDash val="solid"/>
                    </a:lnR>
                    <a:lnT w="12700" cmpd="sng">
                      <a:noFill/>
                      <a:prstDash val="solid"/>
                    </a:lnT>
                    <a:lnB w="12700" cmpd="sng">
                      <a:noFill/>
                      <a:prstDash val="solid"/>
                    </a:lnB>
                    <a:solidFill>
                      <a:srgbClr val="DAE3F3">
                        <a:alpha val="50196"/>
                      </a:srgbClr>
                    </a:solidFill>
                  </a:tcPr>
                </a:tc>
                <a:tc>
                  <a:txBody>
                    <a:bodyPr/>
                    <a:lstStyle/>
                    <a:p>
                      <a:endParaRPr lang="en-GB" sz="1500" cap="none" spc="0">
                        <a:solidFill>
                          <a:schemeClr val="tx1"/>
                        </a:solidFill>
                        <a:latin typeface="Arial"/>
                        <a:cs typeface="Arial"/>
                      </a:endParaRPr>
                    </a:p>
                  </a:txBody>
                  <a:tcPr marL="55258" marR="55258" marT="55258" marB="84745">
                    <a:lnL w="12700" cmpd="sng">
                      <a:noFill/>
                      <a:prstDash val="solid"/>
                    </a:lnL>
                    <a:lnR w="12700" cmpd="sng">
                      <a:noFill/>
                      <a:prstDash val="solid"/>
                    </a:lnR>
                    <a:lnT w="12700" cmpd="sng">
                      <a:noFill/>
                      <a:prstDash val="solid"/>
                    </a:lnT>
                    <a:lnB w="12700" cmpd="sng">
                      <a:noFill/>
                      <a:prstDash val="solid"/>
                    </a:lnB>
                    <a:solidFill>
                      <a:srgbClr val="DAE3F3">
                        <a:alpha val="50196"/>
                      </a:srgbClr>
                    </a:solidFill>
                  </a:tcPr>
                </a:tc>
                <a:tc>
                  <a:txBody>
                    <a:bodyPr/>
                    <a:lstStyle/>
                    <a:p>
                      <a:endParaRPr lang="en-GB" sz="1500" cap="none" spc="0">
                        <a:solidFill>
                          <a:schemeClr val="tx1"/>
                        </a:solidFill>
                      </a:endParaRPr>
                    </a:p>
                  </a:txBody>
                  <a:tcPr marL="55258" marR="55258" marT="55258" marB="84745">
                    <a:lnL w="12700" cmpd="sng">
                      <a:noFill/>
                      <a:prstDash val="solid"/>
                    </a:lnL>
                    <a:lnR w="12700" cmpd="sng">
                      <a:noFill/>
                      <a:prstDash val="solid"/>
                    </a:lnR>
                    <a:lnT w="12700" cmpd="sng">
                      <a:noFill/>
                      <a:prstDash val="solid"/>
                    </a:lnT>
                    <a:lnB w="12700" cmpd="sng">
                      <a:noFill/>
                      <a:prstDash val="solid"/>
                    </a:lnB>
                    <a:solidFill>
                      <a:srgbClr val="DAE3F3">
                        <a:alpha val="50196"/>
                      </a:srgbClr>
                    </a:solidFill>
                  </a:tcPr>
                </a:tc>
                <a:tc>
                  <a:txBody>
                    <a:bodyPr/>
                    <a:lstStyle/>
                    <a:p>
                      <a:endParaRPr lang="en-GB" sz="1500" cap="none" spc="0">
                        <a:solidFill>
                          <a:schemeClr val="tx1"/>
                        </a:solidFill>
                      </a:endParaRPr>
                    </a:p>
                  </a:txBody>
                  <a:tcPr marL="55258" marR="55258" marT="55258" marB="84745">
                    <a:lnL w="12700" cmpd="sng">
                      <a:noFill/>
                      <a:prstDash val="solid"/>
                    </a:lnL>
                    <a:lnR w="12700" cmpd="sng">
                      <a:noFill/>
                      <a:prstDash val="solid"/>
                    </a:lnR>
                    <a:lnT w="12700" cmpd="sng">
                      <a:noFill/>
                      <a:prstDash val="solid"/>
                    </a:lnT>
                    <a:lnB w="12700" cmpd="sng">
                      <a:noFill/>
                      <a:prstDash val="solid"/>
                    </a:lnB>
                    <a:solidFill>
                      <a:srgbClr val="DAE3F3">
                        <a:alpha val="50196"/>
                      </a:srgbClr>
                    </a:solidFill>
                  </a:tcPr>
                </a:tc>
                <a:tc>
                  <a:txBody>
                    <a:bodyPr/>
                    <a:lstStyle/>
                    <a:p>
                      <a:endParaRPr lang="en-GB" sz="1500" cap="none" spc="0">
                        <a:solidFill>
                          <a:schemeClr val="tx1"/>
                        </a:solidFill>
                      </a:endParaRPr>
                    </a:p>
                  </a:txBody>
                  <a:tcPr marL="55258" marR="55258" marT="55258" marB="84745">
                    <a:lnL w="12700" cmpd="sng">
                      <a:noFill/>
                      <a:prstDash val="solid"/>
                    </a:lnL>
                    <a:lnR w="12700" cmpd="sng">
                      <a:noFill/>
                      <a:prstDash val="solid"/>
                    </a:lnR>
                    <a:lnT w="12700" cmpd="sng">
                      <a:noFill/>
                      <a:prstDash val="solid"/>
                    </a:lnT>
                    <a:lnB w="12700" cmpd="sng">
                      <a:noFill/>
                      <a:prstDash val="solid"/>
                    </a:lnB>
                    <a:solidFill>
                      <a:srgbClr val="DAE3F3">
                        <a:alpha val="50196"/>
                      </a:srgbClr>
                    </a:solidFill>
                  </a:tcPr>
                </a:tc>
                <a:extLst>
                  <a:ext uri="{0D108BD9-81ED-4DB2-BD59-A6C34878D82A}">
                    <a16:rowId xmlns:a16="http://schemas.microsoft.com/office/drawing/2014/main" val="4105795578"/>
                  </a:ext>
                </a:extLst>
              </a:tr>
              <a:tr h="446493">
                <a:tc>
                  <a:txBody>
                    <a:bodyPr/>
                    <a:lstStyle/>
                    <a:p>
                      <a:pPr lvl="0">
                        <a:buNone/>
                      </a:pPr>
                      <a:endParaRPr lang="en-GB" sz="2000" cap="none" spc="0">
                        <a:solidFill>
                          <a:schemeClr val="tx1"/>
                        </a:solidFill>
                        <a:latin typeface="Arial"/>
                        <a:cs typeface="Arial"/>
                      </a:endParaRPr>
                    </a:p>
                  </a:txBody>
                  <a:tcPr marL="55258" marR="55258" marT="55258" marB="84745">
                    <a:lnL w="12700" cmpd="sng">
                      <a:noFill/>
                      <a:prstDash val="solid"/>
                    </a:lnL>
                    <a:lnR w="12700" cmpd="sng">
                      <a:noFill/>
                      <a:prstDash val="solid"/>
                    </a:lnR>
                    <a:lnT w="12700" cmpd="sng">
                      <a:noFill/>
                      <a:prstDash val="solid"/>
                    </a:lnT>
                    <a:lnB w="12700" cmpd="sng">
                      <a:noFill/>
                      <a:prstDash val="solid"/>
                    </a:lnB>
                    <a:noFill/>
                  </a:tcPr>
                </a:tc>
                <a:tc>
                  <a:txBody>
                    <a:bodyPr/>
                    <a:lstStyle/>
                    <a:p>
                      <a:pPr lvl="0">
                        <a:buNone/>
                      </a:pPr>
                      <a:endParaRPr lang="en-GB" sz="1500" cap="none" spc="0">
                        <a:solidFill>
                          <a:schemeClr val="tx1"/>
                        </a:solidFill>
                      </a:endParaRPr>
                    </a:p>
                  </a:txBody>
                  <a:tcPr marL="55258" marR="55258" marT="55258" marB="84745">
                    <a:lnL w="12700" cmpd="sng">
                      <a:noFill/>
                      <a:prstDash val="solid"/>
                    </a:lnL>
                    <a:lnR w="12700" cmpd="sng">
                      <a:noFill/>
                      <a:prstDash val="solid"/>
                    </a:lnR>
                    <a:lnT w="12700" cmpd="sng">
                      <a:noFill/>
                      <a:prstDash val="solid"/>
                    </a:lnT>
                    <a:lnB w="12700" cmpd="sng">
                      <a:noFill/>
                      <a:prstDash val="solid"/>
                    </a:lnB>
                    <a:noFill/>
                  </a:tcPr>
                </a:tc>
                <a:tc>
                  <a:txBody>
                    <a:bodyPr/>
                    <a:lstStyle/>
                    <a:p>
                      <a:pPr lvl="0">
                        <a:buNone/>
                      </a:pPr>
                      <a:endParaRPr lang="en-GB" sz="1500" cap="none" spc="0">
                        <a:solidFill>
                          <a:schemeClr val="tx1"/>
                        </a:solidFill>
                      </a:endParaRPr>
                    </a:p>
                  </a:txBody>
                  <a:tcPr marL="55258" marR="55258" marT="55258" marB="84745">
                    <a:lnL w="12700" cmpd="sng">
                      <a:noFill/>
                      <a:prstDash val="solid"/>
                    </a:lnL>
                    <a:lnR w="12700" cmpd="sng">
                      <a:noFill/>
                      <a:prstDash val="solid"/>
                    </a:lnR>
                    <a:lnT w="12700" cmpd="sng">
                      <a:noFill/>
                      <a:prstDash val="solid"/>
                    </a:lnT>
                    <a:lnB w="12700" cmpd="sng">
                      <a:noFill/>
                      <a:prstDash val="solid"/>
                    </a:lnB>
                    <a:noFill/>
                  </a:tcPr>
                </a:tc>
                <a:tc>
                  <a:txBody>
                    <a:bodyPr/>
                    <a:lstStyle/>
                    <a:p>
                      <a:pPr lvl="0">
                        <a:buNone/>
                      </a:pPr>
                      <a:endParaRPr lang="en-GB" sz="1500" cap="none" spc="0">
                        <a:solidFill>
                          <a:schemeClr val="tx1"/>
                        </a:solidFill>
                      </a:endParaRPr>
                    </a:p>
                  </a:txBody>
                  <a:tcPr marL="55258" marR="55258" marT="55258" marB="84745">
                    <a:lnL w="12700" cmpd="sng">
                      <a:noFill/>
                      <a:prstDash val="solid"/>
                    </a:lnL>
                    <a:lnR w="12700" cmpd="sng">
                      <a:noFill/>
                      <a:prstDash val="solid"/>
                    </a:lnR>
                    <a:lnT w="12700" cmpd="sng">
                      <a:noFill/>
                      <a:prstDash val="solid"/>
                    </a:lnT>
                    <a:lnB w="12700" cmpd="sng">
                      <a:noFill/>
                      <a:prstDash val="solid"/>
                    </a:lnB>
                    <a:noFill/>
                  </a:tcPr>
                </a:tc>
                <a:tc>
                  <a:txBody>
                    <a:bodyPr/>
                    <a:lstStyle/>
                    <a:p>
                      <a:pPr lvl="0">
                        <a:buNone/>
                      </a:pPr>
                      <a:endParaRPr lang="en-GB" sz="1500" cap="none" spc="0">
                        <a:solidFill>
                          <a:schemeClr val="tx1"/>
                        </a:solidFill>
                      </a:endParaRPr>
                    </a:p>
                  </a:txBody>
                  <a:tcPr marL="55258" marR="55258" marT="55258" marB="84745">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1089283065"/>
                  </a:ext>
                </a:extLst>
              </a:tr>
              <a:tr h="446493">
                <a:tc>
                  <a:txBody>
                    <a:bodyPr/>
                    <a:lstStyle/>
                    <a:p>
                      <a:pPr lvl="0">
                        <a:buNone/>
                      </a:pPr>
                      <a:endParaRPr lang="en-GB" sz="2000" cap="none" spc="0">
                        <a:solidFill>
                          <a:schemeClr val="tx1"/>
                        </a:solidFill>
                        <a:latin typeface="Arial"/>
                        <a:cs typeface="Arial"/>
                      </a:endParaRPr>
                    </a:p>
                  </a:txBody>
                  <a:tcPr marL="55258" marR="55258" marT="55258" marB="84745">
                    <a:lnL w="12700" cmpd="sng">
                      <a:noFill/>
                      <a:prstDash val="solid"/>
                    </a:lnL>
                    <a:lnR w="12700" cmpd="sng">
                      <a:noFill/>
                      <a:prstDash val="solid"/>
                    </a:lnR>
                    <a:lnT w="12700" cmpd="sng">
                      <a:noFill/>
                      <a:prstDash val="solid"/>
                    </a:lnT>
                    <a:lnB w="12700" cmpd="sng">
                      <a:noFill/>
                      <a:prstDash val="solid"/>
                    </a:lnB>
                    <a:solidFill>
                      <a:srgbClr val="DAE3F3">
                        <a:alpha val="50196"/>
                      </a:srgbClr>
                    </a:solidFill>
                  </a:tcPr>
                </a:tc>
                <a:tc>
                  <a:txBody>
                    <a:bodyPr/>
                    <a:lstStyle/>
                    <a:p>
                      <a:pPr lvl="0">
                        <a:buNone/>
                      </a:pPr>
                      <a:endParaRPr lang="en-GB" sz="1500" cap="none" spc="0">
                        <a:solidFill>
                          <a:schemeClr val="tx1"/>
                        </a:solidFill>
                      </a:endParaRPr>
                    </a:p>
                  </a:txBody>
                  <a:tcPr marL="55258" marR="55258" marT="55258" marB="84745">
                    <a:lnL w="12700" cmpd="sng">
                      <a:noFill/>
                      <a:prstDash val="solid"/>
                    </a:lnL>
                    <a:lnR w="12700" cmpd="sng">
                      <a:noFill/>
                      <a:prstDash val="solid"/>
                    </a:lnR>
                    <a:lnT w="12700" cmpd="sng">
                      <a:noFill/>
                      <a:prstDash val="solid"/>
                    </a:lnT>
                    <a:lnB w="12700" cmpd="sng">
                      <a:noFill/>
                      <a:prstDash val="solid"/>
                    </a:lnB>
                    <a:solidFill>
                      <a:srgbClr val="DAE3F3">
                        <a:alpha val="50196"/>
                      </a:srgbClr>
                    </a:solidFill>
                  </a:tcPr>
                </a:tc>
                <a:tc>
                  <a:txBody>
                    <a:bodyPr/>
                    <a:lstStyle/>
                    <a:p>
                      <a:pPr lvl="0">
                        <a:buNone/>
                      </a:pPr>
                      <a:endParaRPr lang="en-GB" sz="1500" cap="none" spc="0">
                        <a:solidFill>
                          <a:schemeClr val="tx1"/>
                        </a:solidFill>
                      </a:endParaRPr>
                    </a:p>
                  </a:txBody>
                  <a:tcPr marL="55258" marR="55258" marT="55258" marB="84745">
                    <a:lnL w="12700" cmpd="sng">
                      <a:noFill/>
                      <a:prstDash val="solid"/>
                    </a:lnL>
                    <a:lnR w="12700" cmpd="sng">
                      <a:noFill/>
                      <a:prstDash val="solid"/>
                    </a:lnR>
                    <a:lnT w="12700" cmpd="sng">
                      <a:noFill/>
                      <a:prstDash val="solid"/>
                    </a:lnT>
                    <a:lnB w="12700" cmpd="sng">
                      <a:noFill/>
                      <a:prstDash val="solid"/>
                    </a:lnB>
                    <a:solidFill>
                      <a:srgbClr val="DAE3F3">
                        <a:alpha val="50196"/>
                      </a:srgbClr>
                    </a:solidFill>
                  </a:tcPr>
                </a:tc>
                <a:tc>
                  <a:txBody>
                    <a:bodyPr/>
                    <a:lstStyle/>
                    <a:p>
                      <a:pPr lvl="0">
                        <a:buNone/>
                      </a:pPr>
                      <a:endParaRPr lang="en-GB" sz="1500" cap="none" spc="0">
                        <a:solidFill>
                          <a:schemeClr val="tx1"/>
                        </a:solidFill>
                      </a:endParaRPr>
                    </a:p>
                  </a:txBody>
                  <a:tcPr marL="55258" marR="55258" marT="55258" marB="84745">
                    <a:lnL w="12700" cmpd="sng">
                      <a:noFill/>
                      <a:prstDash val="solid"/>
                    </a:lnL>
                    <a:lnR w="12700" cmpd="sng">
                      <a:noFill/>
                      <a:prstDash val="solid"/>
                    </a:lnR>
                    <a:lnT w="12700" cmpd="sng">
                      <a:noFill/>
                      <a:prstDash val="solid"/>
                    </a:lnT>
                    <a:lnB w="12700" cmpd="sng">
                      <a:noFill/>
                      <a:prstDash val="solid"/>
                    </a:lnB>
                    <a:solidFill>
                      <a:srgbClr val="DAE3F3">
                        <a:alpha val="50196"/>
                      </a:srgbClr>
                    </a:solidFill>
                  </a:tcPr>
                </a:tc>
                <a:tc>
                  <a:txBody>
                    <a:bodyPr/>
                    <a:lstStyle/>
                    <a:p>
                      <a:pPr lvl="0">
                        <a:buNone/>
                      </a:pPr>
                      <a:endParaRPr lang="en-GB" sz="1500" cap="none" spc="0">
                        <a:solidFill>
                          <a:schemeClr val="tx1"/>
                        </a:solidFill>
                      </a:endParaRPr>
                    </a:p>
                  </a:txBody>
                  <a:tcPr marL="55258" marR="55258" marT="55258" marB="84745">
                    <a:lnL w="12700" cmpd="sng">
                      <a:noFill/>
                      <a:prstDash val="solid"/>
                    </a:lnL>
                    <a:lnR w="12700" cmpd="sng">
                      <a:noFill/>
                      <a:prstDash val="solid"/>
                    </a:lnR>
                    <a:lnT w="12700" cmpd="sng">
                      <a:noFill/>
                      <a:prstDash val="solid"/>
                    </a:lnT>
                    <a:lnB w="12700" cmpd="sng">
                      <a:noFill/>
                      <a:prstDash val="solid"/>
                    </a:lnB>
                    <a:solidFill>
                      <a:srgbClr val="DAE3F3">
                        <a:alpha val="50196"/>
                      </a:srgbClr>
                    </a:solidFill>
                  </a:tcPr>
                </a:tc>
                <a:extLst>
                  <a:ext uri="{0D108BD9-81ED-4DB2-BD59-A6C34878D82A}">
                    <a16:rowId xmlns:a16="http://schemas.microsoft.com/office/drawing/2014/main" val="3700416487"/>
                  </a:ext>
                </a:extLst>
              </a:tr>
              <a:tr h="374477">
                <a:tc>
                  <a:txBody>
                    <a:bodyPr/>
                    <a:lstStyle/>
                    <a:p>
                      <a:endParaRPr lang="en-GB" sz="1500" cap="none" spc="0">
                        <a:solidFill>
                          <a:schemeClr val="tx1"/>
                        </a:solidFill>
                      </a:endParaRPr>
                    </a:p>
                  </a:txBody>
                  <a:tcPr marL="55258" marR="55258" marT="55258" marB="84745">
                    <a:lnL w="12700" cmpd="sng">
                      <a:noFill/>
                      <a:prstDash val="solid"/>
                    </a:lnL>
                    <a:lnR w="12700" cmpd="sng">
                      <a:noFill/>
                      <a:prstDash val="solid"/>
                    </a:lnR>
                    <a:lnT w="12700" cmpd="sng">
                      <a:noFill/>
                      <a:prstDash val="solid"/>
                    </a:lnT>
                    <a:lnB w="12700" cmpd="sng">
                      <a:noFill/>
                      <a:prstDash val="solid"/>
                    </a:lnB>
                    <a:noFill/>
                  </a:tcPr>
                </a:tc>
                <a:tc>
                  <a:txBody>
                    <a:bodyPr/>
                    <a:lstStyle/>
                    <a:p>
                      <a:endParaRPr lang="en-GB" sz="1500" cap="none" spc="0">
                        <a:solidFill>
                          <a:schemeClr val="tx1"/>
                        </a:solidFill>
                      </a:endParaRPr>
                    </a:p>
                  </a:txBody>
                  <a:tcPr marL="55258" marR="55258" marT="55258" marB="84745">
                    <a:lnL w="12700" cmpd="sng">
                      <a:noFill/>
                      <a:prstDash val="solid"/>
                    </a:lnL>
                    <a:lnR w="12700" cmpd="sng">
                      <a:noFill/>
                      <a:prstDash val="solid"/>
                    </a:lnR>
                    <a:lnT w="12700" cmpd="sng">
                      <a:noFill/>
                      <a:prstDash val="solid"/>
                    </a:lnT>
                    <a:lnB w="12700" cmpd="sng">
                      <a:noFill/>
                      <a:prstDash val="solid"/>
                    </a:lnB>
                    <a:noFill/>
                  </a:tcPr>
                </a:tc>
                <a:tc>
                  <a:txBody>
                    <a:bodyPr/>
                    <a:lstStyle/>
                    <a:p>
                      <a:endParaRPr lang="en-GB" sz="1500" cap="none" spc="0">
                        <a:solidFill>
                          <a:schemeClr val="tx1"/>
                        </a:solidFill>
                      </a:endParaRPr>
                    </a:p>
                  </a:txBody>
                  <a:tcPr marL="55258" marR="55258" marT="55258" marB="84745">
                    <a:lnL w="12700" cmpd="sng">
                      <a:noFill/>
                      <a:prstDash val="solid"/>
                    </a:lnL>
                    <a:lnR w="12700" cmpd="sng">
                      <a:noFill/>
                      <a:prstDash val="solid"/>
                    </a:lnR>
                    <a:lnT w="12700" cmpd="sng">
                      <a:noFill/>
                      <a:prstDash val="solid"/>
                    </a:lnT>
                    <a:lnB w="12700" cmpd="sng">
                      <a:noFill/>
                      <a:prstDash val="solid"/>
                    </a:lnB>
                    <a:noFill/>
                  </a:tcPr>
                </a:tc>
                <a:tc>
                  <a:txBody>
                    <a:bodyPr/>
                    <a:lstStyle/>
                    <a:p>
                      <a:endParaRPr lang="en-GB" sz="1500" cap="none" spc="0">
                        <a:solidFill>
                          <a:schemeClr val="tx1"/>
                        </a:solidFill>
                      </a:endParaRPr>
                    </a:p>
                  </a:txBody>
                  <a:tcPr marL="55258" marR="55258" marT="55258" marB="84745">
                    <a:lnL w="12700" cmpd="sng">
                      <a:noFill/>
                      <a:prstDash val="solid"/>
                    </a:lnL>
                    <a:lnR w="12700" cmpd="sng">
                      <a:noFill/>
                      <a:prstDash val="solid"/>
                    </a:lnR>
                    <a:lnT w="12700" cmpd="sng">
                      <a:noFill/>
                      <a:prstDash val="solid"/>
                    </a:lnT>
                    <a:lnB w="12700" cmpd="sng">
                      <a:noFill/>
                      <a:prstDash val="solid"/>
                    </a:lnB>
                    <a:noFill/>
                  </a:tcPr>
                </a:tc>
                <a:tc>
                  <a:txBody>
                    <a:bodyPr/>
                    <a:lstStyle/>
                    <a:p>
                      <a:endParaRPr lang="en-GB" sz="1500" cap="none" spc="0">
                        <a:solidFill>
                          <a:schemeClr val="tx1"/>
                        </a:solidFill>
                      </a:endParaRPr>
                    </a:p>
                  </a:txBody>
                  <a:tcPr marL="55258" marR="55258" marT="55258" marB="84745">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3709439414"/>
                  </a:ext>
                </a:extLst>
              </a:tr>
              <a:tr h="374477">
                <a:tc>
                  <a:txBody>
                    <a:bodyPr/>
                    <a:lstStyle/>
                    <a:p>
                      <a:endParaRPr lang="en-GB" sz="1500" cap="none" spc="0">
                        <a:solidFill>
                          <a:schemeClr val="tx1"/>
                        </a:solidFill>
                      </a:endParaRPr>
                    </a:p>
                  </a:txBody>
                  <a:tcPr marL="55258" marR="55258" marT="55258" marB="84745">
                    <a:lnL w="12700" cmpd="sng">
                      <a:noFill/>
                      <a:prstDash val="solid"/>
                    </a:lnL>
                    <a:lnR w="12700" cmpd="sng">
                      <a:noFill/>
                      <a:prstDash val="solid"/>
                    </a:lnR>
                    <a:lnT w="12700" cmpd="sng">
                      <a:noFill/>
                      <a:prstDash val="solid"/>
                    </a:lnT>
                    <a:lnB w="12700" cmpd="sng">
                      <a:noFill/>
                      <a:prstDash val="solid"/>
                    </a:lnB>
                    <a:solidFill>
                      <a:srgbClr val="DAE3F3">
                        <a:alpha val="50196"/>
                      </a:srgbClr>
                    </a:solidFill>
                  </a:tcPr>
                </a:tc>
                <a:tc>
                  <a:txBody>
                    <a:bodyPr/>
                    <a:lstStyle/>
                    <a:p>
                      <a:endParaRPr lang="en-GB" sz="1500" cap="none" spc="0">
                        <a:solidFill>
                          <a:schemeClr val="tx1"/>
                        </a:solidFill>
                      </a:endParaRPr>
                    </a:p>
                  </a:txBody>
                  <a:tcPr marL="55258" marR="55258" marT="55258" marB="84745">
                    <a:lnL w="12700" cmpd="sng">
                      <a:noFill/>
                      <a:prstDash val="solid"/>
                    </a:lnL>
                    <a:lnR w="12700" cmpd="sng">
                      <a:noFill/>
                      <a:prstDash val="solid"/>
                    </a:lnR>
                    <a:lnT w="12700" cmpd="sng">
                      <a:noFill/>
                      <a:prstDash val="solid"/>
                    </a:lnT>
                    <a:lnB w="12700" cmpd="sng">
                      <a:noFill/>
                      <a:prstDash val="solid"/>
                    </a:lnB>
                    <a:solidFill>
                      <a:srgbClr val="DAE3F3">
                        <a:alpha val="50196"/>
                      </a:srgbClr>
                    </a:solidFill>
                  </a:tcPr>
                </a:tc>
                <a:tc>
                  <a:txBody>
                    <a:bodyPr/>
                    <a:lstStyle/>
                    <a:p>
                      <a:endParaRPr lang="en-GB" sz="1500" cap="none" spc="0">
                        <a:solidFill>
                          <a:schemeClr val="tx1"/>
                        </a:solidFill>
                      </a:endParaRPr>
                    </a:p>
                  </a:txBody>
                  <a:tcPr marL="55258" marR="55258" marT="55258" marB="84745">
                    <a:lnL w="12700" cmpd="sng">
                      <a:noFill/>
                      <a:prstDash val="solid"/>
                    </a:lnL>
                    <a:lnR w="12700" cmpd="sng">
                      <a:noFill/>
                      <a:prstDash val="solid"/>
                    </a:lnR>
                    <a:lnT w="12700" cmpd="sng">
                      <a:noFill/>
                      <a:prstDash val="solid"/>
                    </a:lnT>
                    <a:lnB w="12700" cmpd="sng">
                      <a:noFill/>
                      <a:prstDash val="solid"/>
                    </a:lnB>
                    <a:solidFill>
                      <a:srgbClr val="DAE3F3">
                        <a:alpha val="50196"/>
                      </a:srgbClr>
                    </a:solidFill>
                  </a:tcPr>
                </a:tc>
                <a:tc>
                  <a:txBody>
                    <a:bodyPr/>
                    <a:lstStyle/>
                    <a:p>
                      <a:endParaRPr lang="en-GB" sz="1500" cap="none" spc="0">
                        <a:solidFill>
                          <a:schemeClr val="tx1"/>
                        </a:solidFill>
                      </a:endParaRPr>
                    </a:p>
                  </a:txBody>
                  <a:tcPr marL="55258" marR="55258" marT="55258" marB="84745">
                    <a:lnL w="12700" cmpd="sng">
                      <a:noFill/>
                      <a:prstDash val="solid"/>
                    </a:lnL>
                    <a:lnR w="12700" cmpd="sng">
                      <a:noFill/>
                      <a:prstDash val="solid"/>
                    </a:lnR>
                    <a:lnT w="12700" cmpd="sng">
                      <a:noFill/>
                      <a:prstDash val="solid"/>
                    </a:lnT>
                    <a:lnB w="12700" cmpd="sng">
                      <a:noFill/>
                      <a:prstDash val="solid"/>
                    </a:lnB>
                    <a:solidFill>
                      <a:srgbClr val="DAE3F3">
                        <a:alpha val="50196"/>
                      </a:srgbClr>
                    </a:solidFill>
                  </a:tcPr>
                </a:tc>
                <a:tc>
                  <a:txBody>
                    <a:bodyPr/>
                    <a:lstStyle/>
                    <a:p>
                      <a:endParaRPr lang="en-GB" sz="1500" cap="none" spc="0">
                        <a:solidFill>
                          <a:schemeClr val="tx1"/>
                        </a:solidFill>
                      </a:endParaRPr>
                    </a:p>
                  </a:txBody>
                  <a:tcPr marL="55258" marR="55258" marT="55258" marB="84745">
                    <a:lnL w="12700" cmpd="sng">
                      <a:noFill/>
                      <a:prstDash val="solid"/>
                    </a:lnL>
                    <a:lnR w="12700" cmpd="sng">
                      <a:noFill/>
                      <a:prstDash val="solid"/>
                    </a:lnR>
                    <a:lnT w="12700" cmpd="sng">
                      <a:noFill/>
                      <a:prstDash val="solid"/>
                    </a:lnT>
                    <a:lnB w="12700" cmpd="sng">
                      <a:noFill/>
                      <a:prstDash val="solid"/>
                    </a:lnB>
                    <a:solidFill>
                      <a:srgbClr val="DAE3F3">
                        <a:alpha val="50196"/>
                      </a:srgbClr>
                    </a:solidFill>
                  </a:tcPr>
                </a:tc>
                <a:extLst>
                  <a:ext uri="{0D108BD9-81ED-4DB2-BD59-A6C34878D82A}">
                    <a16:rowId xmlns:a16="http://schemas.microsoft.com/office/drawing/2014/main" val="2816701214"/>
                  </a:ext>
                </a:extLst>
              </a:tr>
            </a:tbl>
          </a:graphicData>
        </a:graphic>
      </p:graphicFrame>
    </p:spTree>
    <p:extLst>
      <p:ext uri="{BB962C8B-B14F-4D97-AF65-F5344CB8AC3E}">
        <p14:creationId xmlns:p14="http://schemas.microsoft.com/office/powerpoint/2010/main" val="251060987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3000BA-30EB-3B55-5317-5FE12A4AF10F}"/>
              </a:ext>
            </a:extLst>
          </p:cNvPr>
          <p:cNvSpPr>
            <a:spLocks noGrp="1"/>
          </p:cNvSpPr>
          <p:nvPr>
            <p:ph type="title"/>
          </p:nvPr>
        </p:nvSpPr>
        <p:spPr/>
        <p:txBody>
          <a:bodyPr/>
          <a:lstStyle/>
          <a:p>
            <a:r>
              <a:rPr lang="en-GB"/>
              <a:t>conclusion</a:t>
            </a:r>
          </a:p>
        </p:txBody>
      </p:sp>
      <p:sp>
        <p:nvSpPr>
          <p:cNvPr id="7" name="Content Placeholder 6">
            <a:extLst>
              <a:ext uri="{FF2B5EF4-FFF2-40B4-BE49-F238E27FC236}">
                <a16:creationId xmlns:a16="http://schemas.microsoft.com/office/drawing/2014/main" id="{B9A8FC48-5353-CAF5-26EC-5FCE0E46CD4B}"/>
              </a:ext>
            </a:extLst>
          </p:cNvPr>
          <p:cNvSpPr>
            <a:spLocks noGrp="1"/>
          </p:cNvSpPr>
          <p:nvPr>
            <p:ph idx="1"/>
          </p:nvPr>
        </p:nvSpPr>
        <p:spPr/>
        <p:txBody>
          <a:bodyPr>
            <a:normAutofit/>
          </a:bodyPr>
          <a:lstStyle/>
          <a:p>
            <a:pPr marL="0" indent="0">
              <a:buNone/>
            </a:pPr>
            <a:r>
              <a:rPr lang="en-GB"/>
              <a:t>We therefore conclude that adopting Microsoft 365 will greatly benefit the Greenfield Care Home Agency in many ways. The primary impact introducing this system will improve their services.  </a:t>
            </a:r>
          </a:p>
          <a:p>
            <a:pPr marL="0" indent="0">
              <a:buNone/>
            </a:pPr>
            <a:r>
              <a:rPr lang="en-GB"/>
              <a:t>The digital help improve communication, data management, and the quality of care for the residents. </a:t>
            </a:r>
          </a:p>
        </p:txBody>
      </p:sp>
    </p:spTree>
    <p:extLst>
      <p:ext uri="{BB962C8B-B14F-4D97-AF65-F5344CB8AC3E}">
        <p14:creationId xmlns:p14="http://schemas.microsoft.com/office/powerpoint/2010/main" val="252761920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B62C3A-DA06-7794-D492-28FA21CB6E18}"/>
              </a:ext>
            </a:extLst>
          </p:cNvPr>
          <p:cNvSpPr>
            <a:spLocks noGrp="1"/>
          </p:cNvSpPr>
          <p:nvPr>
            <p:ph type="title"/>
          </p:nvPr>
        </p:nvSpPr>
        <p:spPr/>
        <p:txBody>
          <a:bodyPr/>
          <a:lstStyle/>
          <a:p>
            <a:r>
              <a:rPr lang="en-GB"/>
              <a:t>References</a:t>
            </a:r>
          </a:p>
        </p:txBody>
      </p:sp>
      <p:sp>
        <p:nvSpPr>
          <p:cNvPr id="3" name="Content Placeholder 2">
            <a:extLst>
              <a:ext uri="{FF2B5EF4-FFF2-40B4-BE49-F238E27FC236}">
                <a16:creationId xmlns:a16="http://schemas.microsoft.com/office/drawing/2014/main" id="{D0697271-EB93-BEE0-08C8-10C19775EF41}"/>
              </a:ext>
            </a:extLst>
          </p:cNvPr>
          <p:cNvSpPr>
            <a:spLocks noGrp="1"/>
          </p:cNvSpPr>
          <p:nvPr>
            <p:ph idx="1"/>
          </p:nvPr>
        </p:nvSpPr>
        <p:spPr>
          <a:xfrm>
            <a:off x="1451578" y="1853754"/>
            <a:ext cx="9603275" cy="4830839"/>
          </a:xfrm>
        </p:spPr>
        <p:txBody>
          <a:bodyPr vert="horz" lIns="91440" tIns="45720" rIns="91440" bIns="45720" rtlCol="0" anchor="t">
            <a:noAutofit/>
          </a:bodyPr>
          <a:lstStyle/>
          <a:p>
            <a:r>
              <a:rPr lang="en-GB" sz="1600" i="1" dirty="0">
                <a:solidFill>
                  <a:srgbClr val="000000"/>
                </a:solidFill>
                <a:latin typeface="Calibri"/>
                <a:ea typeface="Calibri"/>
                <a:cs typeface="Calibri"/>
              </a:rPr>
              <a:t>Email Security Awareness to Employees</a:t>
            </a:r>
            <a:r>
              <a:rPr lang="en-GB" sz="1600" dirty="0">
                <a:solidFill>
                  <a:srgbClr val="000000"/>
                </a:solidFill>
                <a:latin typeface="Calibri"/>
                <a:ea typeface="Calibri"/>
                <a:cs typeface="Calibri"/>
              </a:rPr>
              <a:t> (no date) </a:t>
            </a:r>
            <a:r>
              <a:rPr lang="en-GB" sz="1600" i="1" dirty="0">
                <a:solidFill>
                  <a:srgbClr val="000000"/>
                </a:solidFill>
                <a:latin typeface="Calibri"/>
                <a:ea typeface="Calibri"/>
                <a:cs typeface="Calibri"/>
              </a:rPr>
              <a:t>Check Point Software</a:t>
            </a:r>
            <a:r>
              <a:rPr lang="en-GB" sz="1600" dirty="0">
                <a:solidFill>
                  <a:srgbClr val="000000"/>
                </a:solidFill>
                <a:latin typeface="Calibri"/>
                <a:ea typeface="Calibri"/>
                <a:cs typeface="Calibri"/>
              </a:rPr>
              <a:t>. Available at: </a:t>
            </a:r>
            <a:r>
              <a:rPr lang="en-GB" sz="1600" dirty="0">
                <a:solidFill>
                  <a:srgbClr val="000000"/>
                </a:solidFill>
                <a:latin typeface="Calibri"/>
                <a:ea typeface="Calibri"/>
                <a:cs typeface="Calibri"/>
                <a:hlinkClick r:id="rId2"/>
              </a:rPr>
              <a:t>https://www.checkpoint.com/cyber-hub/threat-prevention/what-is-email-security/email-security-awareness-to-employees/</a:t>
            </a:r>
            <a:r>
              <a:rPr lang="en-GB" sz="1600" dirty="0">
                <a:solidFill>
                  <a:srgbClr val="000000"/>
                </a:solidFill>
                <a:latin typeface="Calibri"/>
                <a:ea typeface="Calibri"/>
                <a:cs typeface="Calibri"/>
              </a:rPr>
              <a:t>.</a:t>
            </a:r>
            <a:endParaRPr lang="en-GB" sz="1600" b="1" dirty="0">
              <a:solidFill>
                <a:srgbClr val="FF0000"/>
              </a:solidFill>
              <a:latin typeface="Calibri"/>
              <a:ea typeface="Calibri"/>
              <a:cs typeface="Calibri"/>
            </a:endParaRPr>
          </a:p>
          <a:p>
            <a:r>
              <a:rPr lang="en-GB" sz="1600" b="1" dirty="0">
                <a:solidFill>
                  <a:srgbClr val="FF0000"/>
                </a:solidFill>
                <a:latin typeface="Calibri"/>
                <a:ea typeface="Calibri"/>
                <a:cs typeface="Calibri"/>
              </a:rPr>
              <a:t>GOV.WALES (2025) Digital for care homes: good practice guide. Available at: </a:t>
            </a:r>
            <a:r>
              <a:rPr lang="en-GB" sz="1600" b="1" dirty="0">
                <a:solidFill>
                  <a:srgbClr val="FF0000"/>
                </a:solidFill>
                <a:latin typeface="Calibri"/>
                <a:ea typeface="Calibri"/>
                <a:cs typeface="Calibri"/>
                <a:hlinkClick r:id="rId3"/>
              </a:rPr>
              <a:t>https://www.gov.wales/digital-care-homes-good-practice-guide-html</a:t>
            </a:r>
            <a:r>
              <a:rPr lang="en-GB" sz="1600" b="1" dirty="0">
                <a:solidFill>
                  <a:srgbClr val="FF0000"/>
                </a:solidFill>
                <a:latin typeface="Calibri"/>
                <a:ea typeface="Calibri"/>
                <a:cs typeface="Calibri"/>
              </a:rPr>
              <a:t> (Accessed: 28 February 2026).</a:t>
            </a:r>
            <a:endParaRPr lang="en-GB" sz="1600" dirty="0">
              <a:solidFill>
                <a:srgbClr val="000000"/>
              </a:solidFill>
              <a:latin typeface="Calibri"/>
              <a:ea typeface="Calibri"/>
              <a:cs typeface="Calibri"/>
            </a:endParaRPr>
          </a:p>
          <a:p>
            <a:r>
              <a:rPr lang="en-GB" sz="1600" b="1" dirty="0">
                <a:solidFill>
                  <a:srgbClr val="FF0000"/>
                </a:solidFill>
                <a:latin typeface="Calibri"/>
                <a:ea typeface="Calibri"/>
                <a:cs typeface="Calibri"/>
              </a:rPr>
              <a:t>Law Insider (2025) Secure access definition. Available at: </a:t>
            </a:r>
            <a:r>
              <a:rPr lang="en-GB" sz="1600" b="1" dirty="0">
                <a:solidFill>
                  <a:srgbClr val="FF0000"/>
                </a:solidFill>
                <a:latin typeface="Calibri"/>
                <a:ea typeface="Calibri"/>
                <a:cs typeface="Calibri"/>
                <a:hlinkClick r:id="rId4"/>
              </a:rPr>
              <a:t>https://www.lawinsider.com/dictionary/secure-access</a:t>
            </a:r>
            <a:r>
              <a:rPr lang="en-GB" sz="1600" b="1" dirty="0">
                <a:solidFill>
                  <a:srgbClr val="FF0000"/>
                </a:solidFill>
                <a:latin typeface="Calibri"/>
                <a:ea typeface="Calibri"/>
                <a:cs typeface="Calibri"/>
              </a:rPr>
              <a:t> (Accessed: 28 February 2026).</a:t>
            </a:r>
            <a:endParaRPr lang="en-GB" sz="1600" b="1" dirty="0">
              <a:latin typeface="Calibri"/>
              <a:ea typeface="Calibri"/>
              <a:cs typeface="Calibri"/>
            </a:endParaRPr>
          </a:p>
          <a:p>
            <a:r>
              <a:rPr lang="en-GB" sz="1600" b="1" dirty="0">
                <a:solidFill>
                  <a:srgbClr val="FF0000"/>
                </a:solidFill>
                <a:latin typeface="Calibri"/>
                <a:ea typeface="Calibri"/>
                <a:cs typeface="Calibri"/>
              </a:rPr>
              <a:t>Salido, J. (2010) Data governance for privacy, confidentiality and compliance: a holistic approach. Available at: </a:t>
            </a:r>
            <a:r>
              <a:rPr lang="en-GB" sz="1600" b="1" dirty="0">
                <a:solidFill>
                  <a:srgbClr val="FF0000"/>
                </a:solidFill>
                <a:latin typeface="Calibri"/>
                <a:ea typeface="Calibri"/>
                <a:cs typeface="Calibri"/>
                <a:hlinkClick r:id="rId5"/>
              </a:rPr>
              <a:t>https://www.isaca.org/resources/isaca-journal/past-issues/2010/data-governance-for-privacy-confidentiality-and-compliance-a-holistic</a:t>
            </a:r>
            <a:r>
              <a:rPr lang="en-GB" sz="1600" dirty="0">
                <a:solidFill>
                  <a:srgbClr val="FF0000"/>
                </a:solidFill>
                <a:latin typeface="Calibri"/>
                <a:ea typeface="Calibri"/>
                <a:cs typeface="Calibri"/>
                <a:hlinkClick r:id="rId5"/>
              </a:rPr>
              <a:t>-approach</a:t>
            </a:r>
            <a:r>
              <a:rPr lang="en-GB" sz="1600" dirty="0">
                <a:solidFill>
                  <a:srgbClr val="FF0000"/>
                </a:solidFill>
                <a:latin typeface="Calibri"/>
                <a:ea typeface="Calibri"/>
                <a:cs typeface="Calibri"/>
              </a:rPr>
              <a:t> (Accessed: 28 February 2026).</a:t>
            </a:r>
            <a:endParaRPr lang="en-GB" sz="1600" dirty="0">
              <a:latin typeface="Calibri"/>
              <a:ea typeface="Calibri"/>
              <a:cs typeface="Calibri"/>
            </a:endParaRPr>
          </a:p>
          <a:p>
            <a:pPr marL="0" indent="0">
              <a:buNone/>
            </a:pPr>
            <a:endParaRPr lang="en-GB" sz="2000" dirty="0">
              <a:solidFill>
                <a:srgbClr val="FF0000"/>
              </a:solidFill>
              <a:latin typeface="Calibri"/>
              <a:ea typeface="Calibri"/>
              <a:cs typeface="Calibri"/>
            </a:endParaRPr>
          </a:p>
          <a:p>
            <a:endParaRPr lang="en-GB" sz="1600" dirty="0">
              <a:latin typeface="Calibri"/>
              <a:ea typeface="Calibri"/>
              <a:cs typeface="Calibri"/>
            </a:endParaRPr>
          </a:p>
        </p:txBody>
      </p:sp>
    </p:spTree>
    <p:extLst>
      <p:ext uri="{BB962C8B-B14F-4D97-AF65-F5344CB8AC3E}">
        <p14:creationId xmlns:p14="http://schemas.microsoft.com/office/powerpoint/2010/main" val="7880033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1CF54F-4685-8835-19C2-7D6496C1C87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4D1DBA4-A0F0-60C0-D6FE-64727C7F0D52}"/>
              </a:ext>
            </a:extLst>
          </p:cNvPr>
          <p:cNvSpPr>
            <a:spLocks noGrp="1"/>
          </p:cNvSpPr>
          <p:nvPr>
            <p:ph type="title"/>
          </p:nvPr>
        </p:nvSpPr>
        <p:spPr/>
        <p:txBody>
          <a:bodyPr/>
          <a:lstStyle/>
          <a:p>
            <a:r>
              <a:rPr lang="en-GB"/>
              <a:t>   4 credible academic resources</a:t>
            </a:r>
          </a:p>
        </p:txBody>
      </p:sp>
      <p:sp>
        <p:nvSpPr>
          <p:cNvPr id="5" name="Content Placeholder 4">
            <a:extLst>
              <a:ext uri="{FF2B5EF4-FFF2-40B4-BE49-F238E27FC236}">
                <a16:creationId xmlns:a16="http://schemas.microsoft.com/office/drawing/2014/main" id="{D8B058CE-3918-1FBD-2B54-606D41223D3F}"/>
              </a:ext>
            </a:extLst>
          </p:cNvPr>
          <p:cNvSpPr>
            <a:spLocks noGrp="1"/>
          </p:cNvSpPr>
          <p:nvPr>
            <p:ph idx="1"/>
          </p:nvPr>
        </p:nvSpPr>
        <p:spPr>
          <a:xfrm>
            <a:off x="1451579" y="2015732"/>
            <a:ext cx="9603275" cy="4037749"/>
          </a:xfrm>
        </p:spPr>
        <p:txBody>
          <a:bodyPr>
            <a:normAutofit fontScale="77500" lnSpcReduction="20000"/>
          </a:bodyPr>
          <a:lstStyle/>
          <a:p>
            <a:r>
              <a:rPr lang="en-GB"/>
              <a:t>Andrade, A.M., Silva, K.L., Seixas, C.T. and Braga, P.P., 2017. Nursing practice in home care: an integrative literature review. </a:t>
            </a:r>
            <a:r>
              <a:rPr lang="en-GB" i="1"/>
              <a:t>Revista </a:t>
            </a:r>
            <a:r>
              <a:rPr lang="en-GB" i="1" err="1"/>
              <a:t>brasileira</a:t>
            </a:r>
            <a:r>
              <a:rPr lang="en-GB" i="1"/>
              <a:t> de </a:t>
            </a:r>
            <a:r>
              <a:rPr lang="en-GB" i="1" err="1"/>
              <a:t>enfermagem</a:t>
            </a:r>
            <a:r>
              <a:rPr lang="en-GB"/>
              <a:t>, </a:t>
            </a:r>
            <a:r>
              <a:rPr lang="en-GB" i="1"/>
              <a:t>70</a:t>
            </a:r>
            <a:r>
              <a:rPr lang="en-GB"/>
              <a:t>, pp.210-219. </a:t>
            </a:r>
            <a:r>
              <a:rPr lang="en-GB">
                <a:hlinkClick r:id="rId2"/>
              </a:rPr>
              <a:t>https://www.scielo.br/j/reben/a/xthfygXQ5vsvcpLymV3qfHn/?lang=en&amp;fbclid=IwAR1</a:t>
            </a:r>
            <a:r>
              <a:rPr lang="en-GB"/>
              <a:t> (Accessed:10 March 2026).</a:t>
            </a:r>
          </a:p>
          <a:p>
            <a:r>
              <a:rPr lang="en-GB"/>
              <a:t>Harvey, G., Llewellyn, S., </a:t>
            </a:r>
            <a:r>
              <a:rPr lang="en-GB" err="1"/>
              <a:t>Maniatopoulos</a:t>
            </a:r>
            <a:r>
              <a:rPr lang="en-GB"/>
              <a:t>, G., Boyd, A. and Procter, R., 2018. Facilitating the implementation of clinical technology in healthcare: what role does a national agency play?. </a:t>
            </a:r>
            <a:r>
              <a:rPr lang="en-GB" i="1"/>
              <a:t>BMC health services research</a:t>
            </a:r>
            <a:r>
              <a:rPr lang="en-GB"/>
              <a:t>, </a:t>
            </a:r>
            <a:r>
              <a:rPr lang="en-GB" i="1"/>
              <a:t>18</a:t>
            </a:r>
            <a:r>
              <a:rPr lang="en-GB"/>
              <a:t>(1), p.347. </a:t>
            </a:r>
            <a:r>
              <a:rPr lang="en-GB">
                <a:hlinkClick r:id="rId3"/>
              </a:rPr>
              <a:t>https://link.springer.com/article/10.1186/s12913-018-3176-9</a:t>
            </a:r>
            <a:r>
              <a:rPr lang="en-GB"/>
              <a:t> (Accessed:10 March 2026).</a:t>
            </a:r>
          </a:p>
          <a:p>
            <a:r>
              <a:rPr lang="en-GB"/>
              <a:t>Hossain, E., 2021. Introduction to Microsoft Excel. In </a:t>
            </a:r>
            <a:r>
              <a:rPr lang="en-GB" i="1"/>
              <a:t>Excel Crash Course for </a:t>
            </a:r>
            <a:r>
              <a:rPr lang="en-GB" i="1" err="1"/>
              <a:t>Engineer</a:t>
            </a:r>
            <a:r>
              <a:rPr lang="en-GB" err="1"/>
              <a:t>H</a:t>
            </a:r>
            <a:r>
              <a:rPr lang="en-GB" i="1" err="1"/>
              <a:t>s</a:t>
            </a:r>
            <a:r>
              <a:rPr lang="en-GB"/>
              <a:t> (pp. 1-18). Cham: Springer International Publishing. </a:t>
            </a:r>
            <a:r>
              <a:rPr lang="en-GB">
                <a:hlinkClick r:id="rId4"/>
              </a:rPr>
              <a:t>https://link.springer.com/chapter/10.1007/978-3-030-71036-1</a:t>
            </a:r>
            <a:r>
              <a:rPr lang="en-GB"/>
              <a:t> (Accessed: 10 March 2026). </a:t>
            </a:r>
          </a:p>
          <a:p>
            <a:r>
              <a:rPr lang="en-GB"/>
              <a:t>Kumar, M.D., 2023. A study on importance of </a:t>
            </a:r>
            <a:r>
              <a:rPr lang="en-GB" err="1"/>
              <a:t>microsoft</a:t>
            </a:r>
            <a:r>
              <a:rPr lang="en-GB"/>
              <a:t> excel data analysis statistical tools in research works. </a:t>
            </a:r>
            <a:r>
              <a:rPr lang="en-GB" i="1"/>
              <a:t>Journal of Management &amp; Educational Research Innovation</a:t>
            </a:r>
            <a:r>
              <a:rPr lang="en-GB"/>
              <a:t>, </a:t>
            </a:r>
            <a:r>
              <a:rPr lang="en-GB" i="1"/>
              <a:t>1</a:t>
            </a:r>
            <a:r>
              <a:rPr lang="en-GB"/>
              <a:t>(3), pp.25-33. </a:t>
            </a:r>
            <a:r>
              <a:rPr lang="en-GB">
                <a:hlinkClick r:id="rId5"/>
              </a:rPr>
              <a:t>https://www.jomeri.org/index.php/jomeri/article/view/12</a:t>
            </a:r>
            <a:r>
              <a:rPr lang="en-GB"/>
              <a:t> (Accessed 10 March 2026).</a:t>
            </a:r>
          </a:p>
          <a:p>
            <a:pPr marL="0" indent="0">
              <a:buNone/>
            </a:pPr>
            <a:endParaRPr lang="en-US"/>
          </a:p>
        </p:txBody>
      </p:sp>
    </p:spTree>
    <p:extLst>
      <p:ext uri="{BB962C8B-B14F-4D97-AF65-F5344CB8AC3E}">
        <p14:creationId xmlns:p14="http://schemas.microsoft.com/office/powerpoint/2010/main" val="143659639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213EF9-43BD-C515-194E-F7A2B762766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07A5A3B-4E89-6697-0F37-051B1A357440}"/>
              </a:ext>
            </a:extLst>
          </p:cNvPr>
          <p:cNvSpPr>
            <a:spLocks noGrp="1"/>
          </p:cNvSpPr>
          <p:nvPr>
            <p:ph type="title"/>
          </p:nvPr>
        </p:nvSpPr>
        <p:spPr/>
        <p:txBody>
          <a:bodyPr/>
          <a:lstStyle/>
          <a:p>
            <a:r>
              <a:rPr lang="en-GB"/>
              <a:t>References</a:t>
            </a:r>
          </a:p>
        </p:txBody>
      </p:sp>
      <p:sp>
        <p:nvSpPr>
          <p:cNvPr id="5" name="Content Placeholder 4">
            <a:extLst>
              <a:ext uri="{FF2B5EF4-FFF2-40B4-BE49-F238E27FC236}">
                <a16:creationId xmlns:a16="http://schemas.microsoft.com/office/drawing/2014/main" id="{90B4980D-DE9E-91F8-A707-E4FA766DB725}"/>
              </a:ext>
            </a:extLst>
          </p:cNvPr>
          <p:cNvSpPr>
            <a:spLocks noGrp="1"/>
          </p:cNvSpPr>
          <p:nvPr>
            <p:ph idx="1"/>
          </p:nvPr>
        </p:nvSpPr>
        <p:spPr>
          <a:xfrm>
            <a:off x="1560436" y="1961303"/>
            <a:ext cx="9603275" cy="3450613"/>
          </a:xfrm>
        </p:spPr>
        <p:txBody>
          <a:bodyPr>
            <a:normAutofit fontScale="25000" lnSpcReduction="20000"/>
          </a:bodyPr>
          <a:lstStyle/>
          <a:p>
            <a:r>
              <a:rPr lang="en-US" sz="4800" dirty="0"/>
              <a:t>Microsoft Learn  </a:t>
            </a:r>
            <a:r>
              <a:rPr lang="en-US" sz="4800" dirty="0">
                <a:hlinkClick r:id="rId2"/>
              </a:rPr>
              <a:t>https://www.England.nhs.uk</a:t>
            </a:r>
            <a:r>
              <a:rPr lang="en-US" sz="4800" dirty="0"/>
              <a:t> </a:t>
            </a:r>
          </a:p>
          <a:p>
            <a:pPr marL="0" indent="0">
              <a:buNone/>
            </a:pPr>
            <a:r>
              <a:rPr lang="en-US" sz="4800" dirty="0"/>
              <a:t>      Date published:19  January, 2023 </a:t>
            </a:r>
          </a:p>
          <a:p>
            <a:pPr marL="0" indent="0">
              <a:buNone/>
            </a:pPr>
            <a:r>
              <a:rPr lang="en-US" sz="4800" dirty="0"/>
              <a:t>      Date Updated: 04  April, 2025</a:t>
            </a:r>
          </a:p>
          <a:p>
            <a:r>
              <a:rPr lang="en-US" sz="4800" dirty="0"/>
              <a:t>NHS England  https: learn.mcrosoft.com</a:t>
            </a:r>
          </a:p>
          <a:p>
            <a:pPr marL="0" indent="0">
              <a:buNone/>
            </a:pPr>
            <a:r>
              <a:rPr lang="en-US" sz="4800" dirty="0"/>
              <a:t>     Last updated on 11/19/2025</a:t>
            </a:r>
          </a:p>
          <a:p>
            <a:r>
              <a:rPr lang="en-US" sz="4800" dirty="0"/>
              <a:t>Digital communication and collaboration tools in healthcare.</a:t>
            </a:r>
          </a:p>
          <a:p>
            <a:pPr marL="0" indent="0">
              <a:buNone/>
            </a:pPr>
            <a:r>
              <a:rPr lang="en-US" sz="4800" dirty="0"/>
              <a:t>      Available at:; </a:t>
            </a:r>
            <a:r>
              <a:rPr lang="en-US" sz="4800" dirty="0">
                <a:hlinkClick r:id="rId3"/>
              </a:rPr>
              <a:t>https://www.England.nhs.uk(Accessed:9</a:t>
            </a:r>
            <a:r>
              <a:rPr lang="en-US" sz="4800" dirty="0"/>
              <a:t> March 2026)</a:t>
            </a:r>
          </a:p>
          <a:p>
            <a:endParaRPr lang="en-US" sz="4800" dirty="0"/>
          </a:p>
          <a:p>
            <a:pPr marL="0" indent="0">
              <a:buNone/>
            </a:pPr>
            <a:endParaRPr lang="en-US" sz="4800" dirty="0"/>
          </a:p>
          <a:p>
            <a:pPr marL="0" indent="0">
              <a:buNone/>
            </a:pPr>
            <a:endParaRPr lang="en-US" sz="4800" dirty="0"/>
          </a:p>
          <a:p>
            <a:endParaRPr lang="en-US" dirty="0"/>
          </a:p>
          <a:p>
            <a:endParaRPr lang="en-US" dirty="0"/>
          </a:p>
          <a:p>
            <a:endParaRPr lang="en-US" dirty="0"/>
          </a:p>
          <a:p>
            <a:pPr marL="0" indent="0">
              <a:lnSpc>
                <a:spcPct val="150000"/>
              </a:lnSpc>
              <a:buNone/>
            </a:pPr>
            <a:r>
              <a:rPr lang="en-US" dirty="0"/>
              <a:t> </a:t>
            </a:r>
          </a:p>
          <a:p>
            <a:pPr marL="0" indent="0">
              <a:lnSpc>
                <a:spcPct val="150000"/>
              </a:lnSpc>
              <a:buNone/>
            </a:pPr>
            <a:r>
              <a:rPr lang="en-US" dirty="0"/>
              <a:t>20</a:t>
            </a:r>
          </a:p>
        </p:txBody>
      </p:sp>
    </p:spTree>
    <p:extLst>
      <p:ext uri="{BB962C8B-B14F-4D97-AF65-F5344CB8AC3E}">
        <p14:creationId xmlns:p14="http://schemas.microsoft.com/office/powerpoint/2010/main" val="354269822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C9BD97-0D67-76D3-1FE8-D6667F19800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9D0C959-62AC-E8BD-1E68-1200353CA098}"/>
              </a:ext>
            </a:extLst>
          </p:cNvPr>
          <p:cNvSpPr>
            <a:spLocks noGrp="1"/>
          </p:cNvSpPr>
          <p:nvPr>
            <p:ph type="title"/>
          </p:nvPr>
        </p:nvSpPr>
        <p:spPr/>
        <p:txBody>
          <a:bodyPr/>
          <a:lstStyle/>
          <a:p>
            <a:r>
              <a:rPr lang="en-GB"/>
              <a:t>References</a:t>
            </a:r>
          </a:p>
        </p:txBody>
      </p:sp>
      <p:sp>
        <p:nvSpPr>
          <p:cNvPr id="5" name="Content Placeholder 4">
            <a:extLst>
              <a:ext uri="{FF2B5EF4-FFF2-40B4-BE49-F238E27FC236}">
                <a16:creationId xmlns:a16="http://schemas.microsoft.com/office/drawing/2014/main" id="{EE99844C-DF73-6A29-F4D0-A349298DC631}"/>
              </a:ext>
            </a:extLst>
          </p:cNvPr>
          <p:cNvSpPr>
            <a:spLocks noGrp="1"/>
          </p:cNvSpPr>
          <p:nvPr>
            <p:ph idx="1"/>
          </p:nvPr>
        </p:nvSpPr>
        <p:spPr>
          <a:xfrm>
            <a:off x="1451579" y="1853754"/>
            <a:ext cx="9603275" cy="4199727"/>
          </a:xfrm>
        </p:spPr>
        <p:txBody>
          <a:bodyPr>
            <a:normAutofit/>
          </a:bodyPr>
          <a:lstStyle/>
          <a:p>
            <a:pPr>
              <a:buClr>
                <a:srgbClr val="B71E42"/>
              </a:buClr>
              <a:defRPr/>
            </a:pPr>
            <a:r>
              <a:rPr lang="en-GB" b="1" dirty="0">
                <a:latin typeface="Calibri"/>
                <a:ea typeface="Calibri"/>
                <a:cs typeface="Calibri"/>
              </a:rPr>
              <a:t>Griffin ,D. K., Mitchell, D. and Thompson, S. J. 2009. Podcasting by synchronising Power</a:t>
            </a:r>
          </a:p>
          <a:p>
            <a:pPr marL="0" indent="0">
              <a:buClr>
                <a:srgbClr val="B71E42"/>
              </a:buClr>
              <a:buNone/>
              <a:defRPr/>
            </a:pPr>
            <a:r>
              <a:rPr lang="en-GB" b="1" dirty="0">
                <a:latin typeface="Calibri"/>
                <a:ea typeface="Calibri"/>
                <a:cs typeface="Calibri"/>
              </a:rPr>
              <a:t> Point and voice: What are the pedagogical benefit? </a:t>
            </a:r>
            <a:r>
              <a:rPr lang="en-GB" b="1" i="1" dirty="0">
                <a:latin typeface="Calibri"/>
                <a:ea typeface="Calibri"/>
                <a:cs typeface="Calibri"/>
              </a:rPr>
              <a:t>Computers &amp; Education,53(2), </a:t>
            </a:r>
          </a:p>
          <a:p>
            <a:pPr marL="0" indent="0">
              <a:buClr>
                <a:srgbClr val="B71E42"/>
              </a:buClr>
              <a:buNone/>
              <a:defRPr/>
            </a:pPr>
            <a:r>
              <a:rPr lang="en-GB" b="1" i="1" dirty="0">
                <a:latin typeface="Calibri"/>
                <a:ea typeface="Calibri"/>
                <a:cs typeface="Calibri"/>
              </a:rPr>
              <a:t>  pp.532-539</a:t>
            </a:r>
          </a:p>
          <a:p>
            <a:pPr>
              <a:buClr>
                <a:srgbClr val="B71E42"/>
              </a:buClr>
              <a:defRPr/>
            </a:pPr>
            <a:r>
              <a:rPr lang="en-GB" sz="1800" dirty="0">
                <a:latin typeface="Aptos SemiBold" panose="020B0004020202020204" pitchFamily="34" charset="0"/>
              </a:rPr>
              <a:t>De Wet ,C. F. 2006 . Beyond presentations: Using PowerPoint as an effective instructional tool. Gifted Child Today,29 (4), pp29-39.</a:t>
            </a:r>
          </a:p>
          <a:p>
            <a:pPr>
              <a:buClr>
                <a:srgbClr val="B71E42"/>
              </a:buClr>
              <a:defRPr/>
            </a:pPr>
            <a:r>
              <a:rPr lang="en-GB" sz="1800" dirty="0">
                <a:latin typeface="Aptos SemiBold" panose="020B0004020202020204" pitchFamily="34" charset="0"/>
              </a:rPr>
              <a:t>Nissi, R. and Lehtinen, E., 2016. Negotiation of expertise and multifunctionality: PowerPoint</a:t>
            </a:r>
          </a:p>
          <a:p>
            <a:pPr marL="0" indent="0">
              <a:buClr>
                <a:srgbClr val="B71E42"/>
              </a:buClr>
              <a:buNone/>
              <a:defRPr/>
            </a:pPr>
            <a:r>
              <a:rPr lang="en-GB" sz="1800" dirty="0">
                <a:latin typeface="Aptos SemiBold" panose="020B0004020202020204" pitchFamily="34" charset="0"/>
              </a:rPr>
              <a:t>    presentations as interactional activity types in workplace meetings. Language &amp;          Communication ,48,pp.1-17. </a:t>
            </a:r>
            <a:r>
              <a:rPr lang="en-GB" sz="1800" dirty="0">
                <a:solidFill>
                  <a:srgbClr val="FF0000"/>
                </a:solidFill>
                <a:latin typeface="Aptos SemiBold" panose="020B0004020202020204" pitchFamily="34" charset="0"/>
              </a:rPr>
              <a:t>Negotiation of expertise and multi functionality: PowerPoint</a:t>
            </a:r>
          </a:p>
          <a:p>
            <a:pPr marL="0" indent="0">
              <a:buClr>
                <a:srgbClr val="B71E42"/>
              </a:buClr>
              <a:buNone/>
              <a:defRPr/>
            </a:pPr>
            <a:r>
              <a:rPr lang="en-GB" sz="1800" dirty="0">
                <a:solidFill>
                  <a:srgbClr val="FF0000"/>
                </a:solidFill>
                <a:latin typeface="Aptos SemiBold" panose="020B0004020202020204" pitchFamily="34" charset="0"/>
              </a:rPr>
              <a:t>Presentations as interactional activity types in workplace meetings-ScienceDirect</a:t>
            </a:r>
            <a:r>
              <a:rPr lang="en-US" dirty="0"/>
              <a:t> </a:t>
            </a:r>
          </a:p>
        </p:txBody>
      </p:sp>
    </p:spTree>
    <p:extLst>
      <p:ext uri="{BB962C8B-B14F-4D97-AF65-F5344CB8AC3E}">
        <p14:creationId xmlns:p14="http://schemas.microsoft.com/office/powerpoint/2010/main" val="3664051839"/>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Gallery</Template>
  <TotalTime>2</TotalTime>
  <Words>1433</Words>
  <Application>Microsoft Office PowerPoint</Application>
  <PresentationFormat>Widescreen</PresentationFormat>
  <Paragraphs>156</Paragraphs>
  <Slides>22</Slides>
  <Notes>4</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22</vt:i4>
      </vt:variant>
    </vt:vector>
  </HeadingPairs>
  <TitlesOfParts>
    <vt:vector size="30" baseType="lpstr">
      <vt:lpstr>Aptos</vt:lpstr>
      <vt:lpstr>Aptos SemiBold</vt:lpstr>
      <vt:lpstr>Arial</vt:lpstr>
      <vt:lpstr>Calibri</vt:lpstr>
      <vt:lpstr>Gill Sans MT</vt:lpstr>
      <vt:lpstr>The Hand Black</vt:lpstr>
      <vt:lpstr>Wingdings</vt:lpstr>
      <vt:lpstr>Gallery</vt:lpstr>
      <vt:lpstr>Digital Skills and Research Method LCHS4007</vt:lpstr>
      <vt:lpstr>Enhance staff training and professional communication at greenfield care agency</vt:lpstr>
      <vt:lpstr>Acknowledgement  of the use of AI</vt:lpstr>
      <vt:lpstr>Content</vt:lpstr>
      <vt:lpstr> Group Member 2: Introduction</vt:lpstr>
      <vt:lpstr>                    </vt:lpstr>
      <vt:lpstr>PowerPoint Presentation</vt:lpstr>
      <vt:lpstr>USE OF POWERPOINT</vt:lpstr>
      <vt:lpstr>Benefits and limitation</vt:lpstr>
      <vt:lpstr>Group Member 2: Evaluate communication tools</vt:lpstr>
      <vt:lpstr>MS TEAMS FEATURES</vt:lpstr>
      <vt:lpstr>Advantage  and Disadvantage of  MS TEAM</vt:lpstr>
      <vt:lpstr>Digital safety action plan</vt:lpstr>
      <vt:lpstr>Secure Access</vt:lpstr>
      <vt:lpstr>Email awareness</vt:lpstr>
      <vt:lpstr>Data Management</vt:lpstr>
      <vt:lpstr>Confidentiality and compliance</vt:lpstr>
      <vt:lpstr>conclusion</vt:lpstr>
      <vt:lpstr>References</vt:lpstr>
      <vt:lpstr>   4 credible academic resources</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and Research Method LCHS4007</dc:title>
  <dc:creator>Kwame Assa-Agyei</dc:creator>
  <cp:lastModifiedBy>precy pagtalunan</cp:lastModifiedBy>
  <cp:revision>3</cp:revision>
  <dcterms:created xsi:type="dcterms:W3CDTF">2026-03-02T15:07:48Z</dcterms:created>
  <dcterms:modified xsi:type="dcterms:W3CDTF">2026-03-13T18:02:10Z</dcterms:modified>
</cp:coreProperties>
</file>