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4" y="8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950369" y="545591"/>
            <a:ext cx="241969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157048" y="2848844"/>
            <a:ext cx="1801177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099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(2)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53659" y="871483"/>
            <a:ext cx="185151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9568644" y="1246654"/>
            <a:ext cx="2164876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</a:t>
            </a:r>
            <a:r>
              <a:rPr lang="en-GB" sz="2400" b="1"/>
              <a:t>Systems Sept 2023 cohort</a:t>
            </a:r>
            <a:endParaRPr lang="en-GB" sz="2400" b="1" dirty="0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386657" y="1525841"/>
            <a:ext cx="103898" cy="13413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cxnSpLocks/>
          </p:cNvCxnSpPr>
          <p:nvPr/>
        </p:nvCxnSpPr>
        <p:spPr>
          <a:xfrm>
            <a:off x="3621665" y="1478548"/>
            <a:ext cx="1404971" cy="1388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68392" y="48251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9648" y="4159674"/>
            <a:ext cx="251031" cy="11004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558076" y="3293445"/>
            <a:ext cx="2088742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81A85E-E03A-1580-64DD-92AC7DD7FFFA}"/>
              </a:ext>
            </a:extLst>
          </p:cNvPr>
          <p:cNvSpPr txBox="1"/>
          <p:nvPr/>
        </p:nvSpPr>
        <p:spPr>
          <a:xfrm>
            <a:off x="211366" y="2970279"/>
            <a:ext cx="2247040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E7C417-71D3-A0EF-73C9-FB403C9EA6DE}"/>
              </a:ext>
            </a:extLst>
          </p:cNvPr>
          <p:cNvSpPr txBox="1"/>
          <p:nvPr/>
        </p:nvSpPr>
        <p:spPr>
          <a:xfrm>
            <a:off x="4214880" y="359828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C9ECF6-00C6-A357-1EA6-F4C35AED41A9}"/>
              </a:ext>
            </a:extLst>
          </p:cNvPr>
          <p:cNvSpPr txBox="1"/>
          <p:nvPr/>
        </p:nvSpPr>
        <p:spPr>
          <a:xfrm>
            <a:off x="1605051" y="134656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BE7959-46AF-64E7-873E-0C2D274CF6B4}"/>
              </a:ext>
            </a:extLst>
          </p:cNvPr>
          <p:cNvSpPr txBox="1"/>
          <p:nvPr/>
        </p:nvSpPr>
        <p:spPr>
          <a:xfrm>
            <a:off x="5902829" y="109961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4BAAAB-DD39-D471-E235-060A61A217CB}"/>
              </a:ext>
            </a:extLst>
          </p:cNvPr>
          <p:cNvSpPr txBox="1"/>
          <p:nvPr/>
        </p:nvSpPr>
        <p:spPr>
          <a:xfrm>
            <a:off x="7946706" y="50073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730908-8C79-DCDE-9C33-0DA3087AB6C9}"/>
              </a:ext>
            </a:extLst>
          </p:cNvPr>
          <p:cNvSpPr txBox="1"/>
          <p:nvPr/>
        </p:nvSpPr>
        <p:spPr>
          <a:xfrm>
            <a:off x="11082566" y="56011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1533" y="238075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964738" y="563517"/>
            <a:ext cx="2386313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801637" y="2770176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36956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(2)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78299" y="1184946"/>
            <a:ext cx="1795804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 (2)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334502" y="3108464"/>
            <a:ext cx="1575291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 (1)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24764" y="2852309"/>
            <a:ext cx="21034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101533" y="-46104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2023 cohort</a:t>
            </a:r>
          </a:p>
        </p:txBody>
      </p: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528281" y="1333209"/>
            <a:ext cx="131893" cy="13995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11027254" y="4391155"/>
            <a:ext cx="29967" cy="61555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75591" y="4095324"/>
            <a:ext cx="355088" cy="1164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cxnSpLocks/>
          </p:cNvCxnSpPr>
          <p:nvPr/>
        </p:nvCxnSpPr>
        <p:spPr>
          <a:xfrm>
            <a:off x="7934670" y="1221480"/>
            <a:ext cx="1136060" cy="15774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310702" y="1210284"/>
            <a:ext cx="2052152" cy="18267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1C87083B-BBAB-47D8-92F0-95DBDE71D194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D310543-8D49-4309-A571-EC8882E74E0B}"/>
              </a:ext>
            </a:extLst>
          </p:cNvPr>
          <p:cNvSpPr txBox="1"/>
          <p:nvPr/>
        </p:nvSpPr>
        <p:spPr>
          <a:xfrm>
            <a:off x="2670984" y="3293445"/>
            <a:ext cx="1975833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C43C9-C69B-1D61-D5AA-E5C08BF91A76}"/>
              </a:ext>
            </a:extLst>
          </p:cNvPr>
          <p:cNvSpPr txBox="1"/>
          <p:nvPr/>
        </p:nvSpPr>
        <p:spPr>
          <a:xfrm>
            <a:off x="211366" y="2970279"/>
            <a:ext cx="2247040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513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58551" y="599185"/>
            <a:ext cx="2452651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</a:t>
            </a:r>
          </a:p>
          <a:p>
            <a:pPr algn="ctr"/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3090302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(2)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0075384" y="1246654"/>
            <a:ext cx="1870537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 (1)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 (2)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78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2023 cohort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>
            <a:off x="7293382" y="4215634"/>
            <a:ext cx="0" cy="5683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0AF4484A-0961-4521-9650-3C9D19B8C072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50C66EA-5B1E-4FCD-81EA-CA4B52AB2887}"/>
              </a:ext>
            </a:extLst>
          </p:cNvPr>
          <p:cNvSpPr txBox="1"/>
          <p:nvPr/>
        </p:nvSpPr>
        <p:spPr>
          <a:xfrm>
            <a:off x="2650992" y="3261267"/>
            <a:ext cx="1896417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868B95-EA43-570D-1C11-809E89DE392C}"/>
              </a:ext>
            </a:extLst>
          </p:cNvPr>
          <p:cNvSpPr txBox="1"/>
          <p:nvPr/>
        </p:nvSpPr>
        <p:spPr>
          <a:xfrm>
            <a:off x="211366" y="2970279"/>
            <a:ext cx="2247040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317</Words>
  <Application>Microsoft Office PowerPoint</Application>
  <PresentationFormat>Widescreen</PresentationFormat>
  <Paragraphs>117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57</cp:revision>
  <dcterms:created xsi:type="dcterms:W3CDTF">2020-07-15T14:48:17Z</dcterms:created>
  <dcterms:modified xsi:type="dcterms:W3CDTF">2024-06-17T16:28:21Z</dcterms:modified>
</cp:coreProperties>
</file>