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theme/theme3.xml" ContentType="application/vnd.openxmlformats-officedocument.theme+xml"/>
  <Override PartName="/ppt/media/image6.jpg" ContentType="image/jpg"/>
  <Override PartName="/ppt/media/image7.jpg" ContentType="image/jpg"/>
  <Override PartName="/ppt/slideLayouts/slideLayout9.xml" ContentType="application/vnd.openxmlformats-officedocument.presentationml.slideLayout+xml"/>
  <Override PartName="/ppt/theme/theme4.xml" ContentType="application/vnd.openxmlformats-officedocument.theme+xml"/>
  <Override PartName="/ppt/slideLayouts/slideLayout10.xml" ContentType="application/vnd.openxmlformats-officedocument.presentationml.slideLayout+xml"/>
  <Override PartName="/ppt/theme/theme5.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6.xml" ContentType="application/vnd.openxmlformats-officedocument.theme+xml"/>
  <Override PartName="/ppt/slideLayouts/slideLayout13.xml" ContentType="application/vnd.openxmlformats-officedocument.presentationml.slideLayout+xml"/>
  <Override PartName="/ppt/theme/theme7.xml" ContentType="application/vnd.openxmlformats-officedocument.theme+xml"/>
  <Override PartName="/ppt/slideLayouts/slideLayout14.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5" r:id="rId2"/>
    <p:sldMasterId id="2147483687" r:id="rId3"/>
    <p:sldMasterId id="2147483739" r:id="rId4"/>
    <p:sldMasterId id="2147483654" r:id="rId5"/>
    <p:sldMasterId id="2147483736" r:id="rId6"/>
    <p:sldMasterId id="2147483662" r:id="rId7"/>
    <p:sldMasterId id="2147483658" r:id="rId8"/>
  </p:sldMasterIdLst>
  <p:notesMasterIdLst>
    <p:notesMasterId r:id="rId39"/>
  </p:notesMasterIdLst>
  <p:sldIdLst>
    <p:sldId id="309" r:id="rId9"/>
    <p:sldId id="310" r:id="rId10"/>
    <p:sldId id="311" r:id="rId11"/>
    <p:sldId id="312" r:id="rId12"/>
    <p:sldId id="314" r:id="rId13"/>
    <p:sldId id="315" r:id="rId14"/>
    <p:sldId id="313" r:id="rId15"/>
    <p:sldId id="303" r:id="rId16"/>
    <p:sldId id="330" r:id="rId17"/>
    <p:sldId id="331" r:id="rId18"/>
    <p:sldId id="332" r:id="rId19"/>
    <p:sldId id="351" r:id="rId20"/>
    <p:sldId id="336" r:id="rId21"/>
    <p:sldId id="335" r:id="rId22"/>
    <p:sldId id="337" r:id="rId23"/>
    <p:sldId id="339" r:id="rId24"/>
    <p:sldId id="340" r:id="rId25"/>
    <p:sldId id="306" r:id="rId26"/>
    <p:sldId id="342" r:id="rId27"/>
    <p:sldId id="338" r:id="rId28"/>
    <p:sldId id="350" r:id="rId29"/>
    <p:sldId id="341" r:id="rId30"/>
    <p:sldId id="345" r:id="rId31"/>
    <p:sldId id="346" r:id="rId32"/>
    <p:sldId id="347" r:id="rId33"/>
    <p:sldId id="344" r:id="rId34"/>
    <p:sldId id="317" r:id="rId35"/>
    <p:sldId id="343" r:id="rId36"/>
    <p:sldId id="348" r:id="rId37"/>
    <p:sldId id="349"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7F876C0-28C8-344E-434F-F16538F20476}" name="Chloe Harries" initials="CH" userId="S::chloe.harries@uwtsd.ac.uk::237f5bf6-cd84-4e72-97ca-a81a39f732d3" providerId="AD"/>
  <p188:author id="{82AD6FC1-7238-C8B9-0CC9-9F4BEF965429}" name="Samina Mumtaz (2119016)" initials="S(" userId="S::2119016@student.uwtsd.ac.uk::fe583c2f-c9ff-4dd0-9558-463e6a5d8e7e"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E9AC8"/>
    <a:srgbClr val="004F9F"/>
    <a:srgbClr val="5085BA"/>
    <a:srgbClr val="41719C"/>
    <a:srgbClr val="3D67B1"/>
    <a:srgbClr val="FFFFEC"/>
    <a:srgbClr val="BCC6E3"/>
    <a:srgbClr val="F5C2FE"/>
    <a:srgbClr val="F3AEFE"/>
    <a:srgbClr val="FFB7A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BF6E32-9980-4284-9A7D-D45B0FB3B05E}" v="1605" dt="2025-06-10T01:10:36.749"/>
  </p1510:revLst>
</p1510:revInfo>
</file>

<file path=ppt/tableStyles.xml><?xml version="1.0" encoding="utf-8"?>
<a:tblStyleLst xmlns:a="http://schemas.openxmlformats.org/drawingml/2006/main" def="{5C22544A-7EE6-4342-B048-85BDC9FD1C3A}">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70" autoAdjust="0"/>
    <p:restoredTop sz="94660"/>
  </p:normalViewPr>
  <p:slideViewPr>
    <p:cSldViewPr snapToGrid="0">
      <p:cViewPr>
        <p:scale>
          <a:sx n="94" d="100"/>
          <a:sy n="94" d="100"/>
        </p:scale>
        <p:origin x="1050" y="3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notesMaster" Target="notesMasters/notesMaster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theme" Target="theme/theme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8.xml"/><Relationship Id="rId29" Type="http://schemas.openxmlformats.org/officeDocument/2006/relationships/slide" Target="slides/slide2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Master" Target="slideMasters/slideMaster5.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microsoft.com/office/2016/11/relationships/changesInfo" Target="changesInfos/changesInfo1.xml"/><Relationship Id="rId4" Type="http://schemas.openxmlformats.org/officeDocument/2006/relationships/slideMaster" Target="slideMasters/slideMaster4.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tableStyles" Target="tableStyles.xml"/><Relationship Id="rId8" Type="http://schemas.openxmlformats.org/officeDocument/2006/relationships/slideMaster" Target="slideMasters/slideMaster8.xml"/><Relationship Id="rId3" Type="http://schemas.openxmlformats.org/officeDocument/2006/relationships/slideMaster" Target="slideMasters/slideMaster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microsoft.com/office/2018/10/relationships/authors" Target="authors.xml"/><Relationship Id="rId20" Type="http://schemas.openxmlformats.org/officeDocument/2006/relationships/slide" Target="slides/slide12.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loe Harries" userId="237f5bf6-cd84-4e72-97ca-a81a39f732d3" providerId="ADAL" clId="{24BF6E32-9980-4284-9A7D-D45B0FB3B05E}"/>
    <pc:docChg chg="undo custSel addSld delSld modSld sldOrd">
      <pc:chgData name="Chloe Harries" userId="237f5bf6-cd84-4e72-97ca-a81a39f732d3" providerId="ADAL" clId="{24BF6E32-9980-4284-9A7D-D45B0FB3B05E}" dt="2025-06-10T01:10:36.749" v="5594"/>
      <pc:docMkLst>
        <pc:docMk/>
      </pc:docMkLst>
      <pc:sldChg chg="add del">
        <pc:chgData name="Chloe Harries" userId="237f5bf6-cd84-4e72-97ca-a81a39f732d3" providerId="ADAL" clId="{24BF6E32-9980-4284-9A7D-D45B0FB3B05E}" dt="2025-06-09T13:06:36.367" v="2913" actId="47"/>
        <pc:sldMkLst>
          <pc:docMk/>
          <pc:sldMk cId="3385935555" sldId="256"/>
        </pc:sldMkLst>
      </pc:sldChg>
      <pc:sldChg chg="add del">
        <pc:chgData name="Chloe Harries" userId="237f5bf6-cd84-4e72-97ca-a81a39f732d3" providerId="ADAL" clId="{24BF6E32-9980-4284-9A7D-D45B0FB3B05E}" dt="2025-06-09T11:59:23.790" v="1809" actId="47"/>
        <pc:sldMkLst>
          <pc:docMk/>
          <pc:sldMk cId="719321666" sldId="258"/>
        </pc:sldMkLst>
      </pc:sldChg>
      <pc:sldChg chg="addSp delSp modSp mod">
        <pc:chgData name="Chloe Harries" userId="237f5bf6-cd84-4e72-97ca-a81a39f732d3" providerId="ADAL" clId="{24BF6E32-9980-4284-9A7D-D45B0FB3B05E}" dt="2025-06-06T14:24:25.801" v="520" actId="14826"/>
        <pc:sldMkLst>
          <pc:docMk/>
          <pc:sldMk cId="442821042" sldId="303"/>
        </pc:sldMkLst>
        <pc:spChg chg="mod">
          <ac:chgData name="Chloe Harries" userId="237f5bf6-cd84-4e72-97ca-a81a39f732d3" providerId="ADAL" clId="{24BF6E32-9980-4284-9A7D-D45B0FB3B05E}" dt="2025-06-06T14:21:34.232" v="513" actId="403"/>
          <ac:spMkLst>
            <pc:docMk/>
            <pc:sldMk cId="442821042" sldId="303"/>
            <ac:spMk id="2" creationId="{2D113028-523F-5FD1-77E0-AA7B4927D699}"/>
          </ac:spMkLst>
        </pc:spChg>
        <pc:picChg chg="add mod">
          <ac:chgData name="Chloe Harries" userId="237f5bf6-cd84-4e72-97ca-a81a39f732d3" providerId="ADAL" clId="{24BF6E32-9980-4284-9A7D-D45B0FB3B05E}" dt="2025-06-06T14:24:25.801" v="520" actId="14826"/>
          <ac:picMkLst>
            <pc:docMk/>
            <pc:sldMk cId="442821042" sldId="303"/>
            <ac:picMk id="5" creationId="{89EAD2F8-442B-ECE3-98EA-8DA22329A4A6}"/>
          </ac:picMkLst>
        </pc:picChg>
      </pc:sldChg>
      <pc:sldChg chg="del">
        <pc:chgData name="Chloe Harries" userId="237f5bf6-cd84-4e72-97ca-a81a39f732d3" providerId="ADAL" clId="{24BF6E32-9980-4284-9A7D-D45B0FB3B05E}" dt="2025-06-09T21:52:49.144" v="4412" actId="47"/>
        <pc:sldMkLst>
          <pc:docMk/>
          <pc:sldMk cId="2169629496" sldId="304"/>
        </pc:sldMkLst>
      </pc:sldChg>
      <pc:sldChg chg="addSp modSp mod modAnim">
        <pc:chgData name="Chloe Harries" userId="237f5bf6-cd84-4e72-97ca-a81a39f732d3" providerId="ADAL" clId="{24BF6E32-9980-4284-9A7D-D45B0FB3B05E}" dt="2025-06-06T14:52:58.836" v="604" actId="404"/>
        <pc:sldMkLst>
          <pc:docMk/>
          <pc:sldMk cId="3551495579" sldId="306"/>
        </pc:sldMkLst>
        <pc:spChg chg="mod">
          <ac:chgData name="Chloe Harries" userId="237f5bf6-cd84-4e72-97ca-a81a39f732d3" providerId="ADAL" clId="{24BF6E32-9980-4284-9A7D-D45B0FB3B05E}" dt="2025-06-06T14:37:10.653" v="577" actId="1076"/>
          <ac:spMkLst>
            <pc:docMk/>
            <pc:sldMk cId="3551495579" sldId="306"/>
            <ac:spMk id="2" creationId="{D8BF4118-FF7E-B876-E5C7-8C745533A6C0}"/>
          </ac:spMkLst>
        </pc:spChg>
        <pc:spChg chg="add mod ord">
          <ac:chgData name="Chloe Harries" userId="237f5bf6-cd84-4e72-97ca-a81a39f732d3" providerId="ADAL" clId="{24BF6E32-9980-4284-9A7D-D45B0FB3B05E}" dt="2025-06-06T14:31:14.855" v="538" actId="167"/>
          <ac:spMkLst>
            <pc:docMk/>
            <pc:sldMk cId="3551495579" sldId="306"/>
            <ac:spMk id="3" creationId="{EEC27076-2BE9-6CBE-BB66-B68422DC6031}"/>
          </ac:spMkLst>
        </pc:spChg>
        <pc:spChg chg="mod">
          <ac:chgData name="Chloe Harries" userId="237f5bf6-cd84-4e72-97ca-a81a39f732d3" providerId="ADAL" clId="{24BF6E32-9980-4284-9A7D-D45B0FB3B05E}" dt="2025-06-06T14:37:01.241" v="576" actId="1076"/>
          <ac:spMkLst>
            <pc:docMk/>
            <pc:sldMk cId="3551495579" sldId="306"/>
            <ac:spMk id="4" creationId="{BC458D58-5CA1-61E7-50A5-E5375B1D5858}"/>
          </ac:spMkLst>
        </pc:spChg>
        <pc:graphicFrameChg chg="mod modGraphic">
          <ac:chgData name="Chloe Harries" userId="237f5bf6-cd84-4e72-97ca-a81a39f732d3" providerId="ADAL" clId="{24BF6E32-9980-4284-9A7D-D45B0FB3B05E}" dt="2025-06-06T14:52:58.836" v="604" actId="404"/>
          <ac:graphicFrameMkLst>
            <pc:docMk/>
            <pc:sldMk cId="3551495579" sldId="306"/>
            <ac:graphicFrameMk id="7" creationId="{EA73A3C4-9D8C-3A39-574E-9F167002C289}"/>
          </ac:graphicFrameMkLst>
        </pc:graphicFrameChg>
      </pc:sldChg>
      <pc:sldChg chg="del">
        <pc:chgData name="Chloe Harries" userId="237f5bf6-cd84-4e72-97ca-a81a39f732d3" providerId="ADAL" clId="{24BF6E32-9980-4284-9A7D-D45B0FB3B05E}" dt="2025-06-09T21:52:45.447" v="4410" actId="47"/>
        <pc:sldMkLst>
          <pc:docMk/>
          <pc:sldMk cId="91200070" sldId="307"/>
        </pc:sldMkLst>
      </pc:sldChg>
      <pc:sldChg chg="modSp mod">
        <pc:chgData name="Chloe Harries" userId="237f5bf6-cd84-4e72-97ca-a81a39f732d3" providerId="ADAL" clId="{24BF6E32-9980-4284-9A7D-D45B0FB3B05E}" dt="2025-06-06T13:34:41.406" v="125" actId="20577"/>
        <pc:sldMkLst>
          <pc:docMk/>
          <pc:sldMk cId="3991584778" sldId="310"/>
        </pc:sldMkLst>
        <pc:spChg chg="mod">
          <ac:chgData name="Chloe Harries" userId="237f5bf6-cd84-4e72-97ca-a81a39f732d3" providerId="ADAL" clId="{24BF6E32-9980-4284-9A7D-D45B0FB3B05E}" dt="2025-06-06T13:34:41.406" v="125" actId="20577"/>
          <ac:spMkLst>
            <pc:docMk/>
            <pc:sldMk cId="3991584778" sldId="310"/>
            <ac:spMk id="2" creationId="{A0824BC5-E3F6-E06E-669E-110F21DEF71D}"/>
          </ac:spMkLst>
        </pc:spChg>
      </pc:sldChg>
      <pc:sldChg chg="addSp modSp mod">
        <pc:chgData name="Chloe Harries" userId="237f5bf6-cd84-4e72-97ca-a81a39f732d3" providerId="ADAL" clId="{24BF6E32-9980-4284-9A7D-D45B0FB3B05E}" dt="2025-06-06T13:40:55.677" v="263" actId="403"/>
        <pc:sldMkLst>
          <pc:docMk/>
          <pc:sldMk cId="3416548003" sldId="312"/>
        </pc:sldMkLst>
        <pc:spChg chg="mod">
          <ac:chgData name="Chloe Harries" userId="237f5bf6-cd84-4e72-97ca-a81a39f732d3" providerId="ADAL" clId="{24BF6E32-9980-4284-9A7D-D45B0FB3B05E}" dt="2025-06-06T13:40:48.996" v="261" actId="1076"/>
          <ac:spMkLst>
            <pc:docMk/>
            <pc:sldMk cId="3416548003" sldId="312"/>
            <ac:spMk id="2" creationId="{001AFA64-079C-8E37-291D-750AA4F69A08}"/>
          </ac:spMkLst>
        </pc:spChg>
        <pc:spChg chg="mod">
          <ac:chgData name="Chloe Harries" userId="237f5bf6-cd84-4e72-97ca-a81a39f732d3" providerId="ADAL" clId="{24BF6E32-9980-4284-9A7D-D45B0FB3B05E}" dt="2025-06-06T13:40:55.677" v="263" actId="403"/>
          <ac:spMkLst>
            <pc:docMk/>
            <pc:sldMk cId="3416548003" sldId="312"/>
            <ac:spMk id="4" creationId="{307885DD-ED9A-DFD5-72FE-1B53F1716D54}"/>
          </ac:spMkLst>
        </pc:spChg>
      </pc:sldChg>
      <pc:sldChg chg="addSp modSp mod modAnim">
        <pc:chgData name="Chloe Harries" userId="237f5bf6-cd84-4e72-97ca-a81a39f732d3" providerId="ADAL" clId="{24BF6E32-9980-4284-9A7D-D45B0FB3B05E}" dt="2025-06-06T14:20:21.298" v="466" actId="1076"/>
        <pc:sldMkLst>
          <pc:docMk/>
          <pc:sldMk cId="1894459019" sldId="313"/>
        </pc:sldMkLst>
        <pc:spChg chg="mod">
          <ac:chgData name="Chloe Harries" userId="237f5bf6-cd84-4e72-97ca-a81a39f732d3" providerId="ADAL" clId="{24BF6E32-9980-4284-9A7D-D45B0FB3B05E}" dt="2025-06-06T14:20:21.298" v="466" actId="1076"/>
          <ac:spMkLst>
            <pc:docMk/>
            <pc:sldMk cId="1894459019" sldId="313"/>
            <ac:spMk id="2" creationId="{E5886B1E-ED5B-FA0F-4DA2-FABA89F3C0BB}"/>
          </ac:spMkLst>
        </pc:spChg>
        <pc:spChg chg="add mod">
          <ac:chgData name="Chloe Harries" userId="237f5bf6-cd84-4e72-97ca-a81a39f732d3" providerId="ADAL" clId="{24BF6E32-9980-4284-9A7D-D45B0FB3B05E}" dt="2025-06-06T14:20:13.980" v="465" actId="20577"/>
          <ac:spMkLst>
            <pc:docMk/>
            <pc:sldMk cId="1894459019" sldId="313"/>
            <ac:spMk id="5" creationId="{FC36E747-4E34-3503-6492-6275DCA69AAC}"/>
          </ac:spMkLst>
        </pc:spChg>
        <pc:spChg chg="add mod ord">
          <ac:chgData name="Chloe Harries" userId="237f5bf6-cd84-4e72-97ca-a81a39f732d3" providerId="ADAL" clId="{24BF6E32-9980-4284-9A7D-D45B0FB3B05E}" dt="2025-06-06T14:20:06.493" v="463" actId="171"/>
          <ac:spMkLst>
            <pc:docMk/>
            <pc:sldMk cId="1894459019" sldId="313"/>
            <ac:spMk id="6" creationId="{080ADB45-A921-D647-6229-EFCE94151C57}"/>
          </ac:spMkLst>
        </pc:spChg>
        <pc:graphicFrameChg chg="mod">
          <ac:chgData name="Chloe Harries" userId="237f5bf6-cd84-4e72-97ca-a81a39f732d3" providerId="ADAL" clId="{24BF6E32-9980-4284-9A7D-D45B0FB3B05E}" dt="2025-06-06T14:20:00.605" v="457" actId="1076"/>
          <ac:graphicFrameMkLst>
            <pc:docMk/>
            <pc:sldMk cId="1894459019" sldId="313"/>
            <ac:graphicFrameMk id="4" creationId="{F4639121-1319-285D-2074-01A837834768}"/>
          </ac:graphicFrameMkLst>
        </pc:graphicFrameChg>
      </pc:sldChg>
      <pc:sldChg chg="addSp modSp mod modAnim">
        <pc:chgData name="Chloe Harries" userId="237f5bf6-cd84-4e72-97ca-a81a39f732d3" providerId="ADAL" clId="{24BF6E32-9980-4284-9A7D-D45B0FB3B05E}" dt="2025-06-06T14:06:18.872" v="403"/>
        <pc:sldMkLst>
          <pc:docMk/>
          <pc:sldMk cId="3472456711" sldId="314"/>
        </pc:sldMkLst>
        <pc:spChg chg="mod">
          <ac:chgData name="Chloe Harries" userId="237f5bf6-cd84-4e72-97ca-a81a39f732d3" providerId="ADAL" clId="{24BF6E32-9980-4284-9A7D-D45B0FB3B05E}" dt="2025-06-06T13:53:34.921" v="336" actId="1076"/>
          <ac:spMkLst>
            <pc:docMk/>
            <pc:sldMk cId="3472456711" sldId="314"/>
            <ac:spMk id="2" creationId="{E0CA51F9-CFFF-D8D1-C055-84B113DA8803}"/>
          </ac:spMkLst>
        </pc:spChg>
        <pc:spChg chg="add mod">
          <ac:chgData name="Chloe Harries" userId="237f5bf6-cd84-4e72-97ca-a81a39f732d3" providerId="ADAL" clId="{24BF6E32-9980-4284-9A7D-D45B0FB3B05E}" dt="2025-06-06T13:53:31.504" v="335" actId="1076"/>
          <ac:spMkLst>
            <pc:docMk/>
            <pc:sldMk cId="3472456711" sldId="314"/>
            <ac:spMk id="4" creationId="{4920BE11-AF85-A595-4068-D50D88BB203A}"/>
          </ac:spMkLst>
        </pc:spChg>
        <pc:graphicFrameChg chg="mod modGraphic">
          <ac:chgData name="Chloe Harries" userId="237f5bf6-cd84-4e72-97ca-a81a39f732d3" providerId="ADAL" clId="{24BF6E32-9980-4284-9A7D-D45B0FB3B05E}" dt="2025-06-06T13:54:10.191" v="347" actId="113"/>
          <ac:graphicFrameMkLst>
            <pc:docMk/>
            <pc:sldMk cId="3472456711" sldId="314"/>
            <ac:graphicFrameMk id="6" creationId="{0930D887-CFAF-521D-21F2-08127BA954AF}"/>
          </ac:graphicFrameMkLst>
        </pc:graphicFrameChg>
      </pc:sldChg>
      <pc:sldChg chg="addSp modSp mod modAnim">
        <pc:chgData name="Chloe Harries" userId="237f5bf6-cd84-4e72-97ca-a81a39f732d3" providerId="ADAL" clId="{24BF6E32-9980-4284-9A7D-D45B0FB3B05E}" dt="2025-06-06T14:07:54.222" v="410"/>
        <pc:sldMkLst>
          <pc:docMk/>
          <pc:sldMk cId="416064098" sldId="315"/>
        </pc:sldMkLst>
        <pc:spChg chg="add mod">
          <ac:chgData name="Chloe Harries" userId="237f5bf6-cd84-4e72-97ca-a81a39f732d3" providerId="ADAL" clId="{24BF6E32-9980-4284-9A7D-D45B0FB3B05E}" dt="2025-06-06T14:07:02.379" v="404" actId="2710"/>
          <ac:spMkLst>
            <pc:docMk/>
            <pc:sldMk cId="416064098" sldId="315"/>
            <ac:spMk id="3" creationId="{1371DCA4-0AF1-7CD8-C8DF-D84DCFD5A98A}"/>
          </ac:spMkLst>
        </pc:spChg>
        <pc:spChg chg="mod">
          <ac:chgData name="Chloe Harries" userId="237f5bf6-cd84-4e72-97ca-a81a39f732d3" providerId="ADAL" clId="{24BF6E32-9980-4284-9A7D-D45B0FB3B05E}" dt="2025-06-06T14:01:20.985" v="354" actId="1076"/>
          <ac:spMkLst>
            <pc:docMk/>
            <pc:sldMk cId="416064098" sldId="315"/>
            <ac:spMk id="17" creationId="{BF1F6394-63E8-8D99-E35A-4C13099F7232}"/>
          </ac:spMkLst>
        </pc:spChg>
        <pc:graphicFrameChg chg="mod modGraphic">
          <ac:chgData name="Chloe Harries" userId="237f5bf6-cd84-4e72-97ca-a81a39f732d3" providerId="ADAL" clId="{24BF6E32-9980-4284-9A7D-D45B0FB3B05E}" dt="2025-06-06T14:07:07.614" v="405" actId="14100"/>
          <ac:graphicFrameMkLst>
            <pc:docMk/>
            <pc:sldMk cId="416064098" sldId="315"/>
            <ac:graphicFrameMk id="15" creationId="{39384CF0-A2F2-0817-6F00-41467E8C264E}"/>
          </ac:graphicFrameMkLst>
        </pc:graphicFrameChg>
      </pc:sldChg>
      <pc:sldChg chg="del">
        <pc:chgData name="Chloe Harries" userId="237f5bf6-cd84-4e72-97ca-a81a39f732d3" providerId="ADAL" clId="{24BF6E32-9980-4284-9A7D-D45B0FB3B05E}" dt="2025-06-09T21:52:32.368" v="4409" actId="47"/>
        <pc:sldMkLst>
          <pc:docMk/>
          <pc:sldMk cId="2397721890" sldId="316"/>
        </pc:sldMkLst>
      </pc:sldChg>
      <pc:sldChg chg="addSp modSp mod ord">
        <pc:chgData name="Chloe Harries" userId="237f5bf6-cd84-4e72-97ca-a81a39f732d3" providerId="ADAL" clId="{24BF6E32-9980-4284-9A7D-D45B0FB3B05E}" dt="2025-06-09T23:39:59.812" v="4749"/>
        <pc:sldMkLst>
          <pc:docMk/>
          <pc:sldMk cId="2174776236" sldId="317"/>
        </pc:sldMkLst>
        <pc:spChg chg="add mod ord">
          <ac:chgData name="Chloe Harries" userId="237f5bf6-cd84-4e72-97ca-a81a39f732d3" providerId="ADAL" clId="{24BF6E32-9980-4284-9A7D-D45B0FB3B05E}" dt="2025-06-09T22:11:53.842" v="4548" actId="171"/>
          <ac:spMkLst>
            <pc:docMk/>
            <pc:sldMk cId="2174776236" sldId="317"/>
            <ac:spMk id="2" creationId="{E6F74040-62B3-4C67-8132-08ABDAB2B2CE}"/>
          </ac:spMkLst>
        </pc:spChg>
        <pc:spChg chg="mod">
          <ac:chgData name="Chloe Harries" userId="237f5bf6-cd84-4e72-97ca-a81a39f732d3" providerId="ADAL" clId="{24BF6E32-9980-4284-9A7D-D45B0FB3B05E}" dt="2025-06-09T22:12:07.601" v="4551" actId="1076"/>
          <ac:spMkLst>
            <pc:docMk/>
            <pc:sldMk cId="2174776236" sldId="317"/>
            <ac:spMk id="3" creationId="{BC99BCA8-A1AD-8D3D-F17E-91A83CBDB8C1}"/>
          </ac:spMkLst>
        </pc:spChg>
        <pc:spChg chg="mod">
          <ac:chgData name="Chloe Harries" userId="237f5bf6-cd84-4e72-97ca-a81a39f732d3" providerId="ADAL" clId="{24BF6E32-9980-4284-9A7D-D45B0FB3B05E}" dt="2025-06-09T22:12:04.583" v="4550" actId="1076"/>
          <ac:spMkLst>
            <pc:docMk/>
            <pc:sldMk cId="2174776236" sldId="317"/>
            <ac:spMk id="5" creationId="{48B6907D-6609-C2D8-7B8E-3B8C0D633E06}"/>
          </ac:spMkLst>
        </pc:spChg>
        <pc:graphicFrameChg chg="mod">
          <ac:chgData name="Chloe Harries" userId="237f5bf6-cd84-4e72-97ca-a81a39f732d3" providerId="ADAL" clId="{24BF6E32-9980-4284-9A7D-D45B0FB3B05E}" dt="2025-06-09T22:11:59.700" v="4549" actId="14100"/>
          <ac:graphicFrameMkLst>
            <pc:docMk/>
            <pc:sldMk cId="2174776236" sldId="317"/>
            <ac:graphicFrameMk id="15" creationId="{12835146-EC31-95A6-82B5-FCA3F2419540}"/>
          </ac:graphicFrameMkLst>
        </pc:graphicFrameChg>
      </pc:sldChg>
      <pc:sldChg chg="del">
        <pc:chgData name="Chloe Harries" userId="237f5bf6-cd84-4e72-97ca-a81a39f732d3" providerId="ADAL" clId="{24BF6E32-9980-4284-9A7D-D45B0FB3B05E}" dt="2025-06-09T21:52:47.503" v="4411" actId="47"/>
        <pc:sldMkLst>
          <pc:docMk/>
          <pc:sldMk cId="87642137" sldId="318"/>
        </pc:sldMkLst>
      </pc:sldChg>
      <pc:sldChg chg="del">
        <pc:chgData name="Chloe Harries" userId="237f5bf6-cd84-4e72-97ca-a81a39f732d3" providerId="ADAL" clId="{24BF6E32-9980-4284-9A7D-D45B0FB3B05E}" dt="2025-06-09T21:52:52.443" v="4414" actId="47"/>
        <pc:sldMkLst>
          <pc:docMk/>
          <pc:sldMk cId="3743520935" sldId="319"/>
        </pc:sldMkLst>
      </pc:sldChg>
      <pc:sldChg chg="del">
        <pc:chgData name="Chloe Harries" userId="237f5bf6-cd84-4e72-97ca-a81a39f732d3" providerId="ADAL" clId="{24BF6E32-9980-4284-9A7D-D45B0FB3B05E}" dt="2025-06-09T21:52:51.350" v="4413" actId="47"/>
        <pc:sldMkLst>
          <pc:docMk/>
          <pc:sldMk cId="3357443663" sldId="320"/>
        </pc:sldMkLst>
      </pc:sldChg>
      <pc:sldChg chg="del">
        <pc:chgData name="Chloe Harries" userId="237f5bf6-cd84-4e72-97ca-a81a39f732d3" providerId="ADAL" clId="{24BF6E32-9980-4284-9A7D-D45B0FB3B05E}" dt="2025-06-09T21:52:54.677" v="4415" actId="47"/>
        <pc:sldMkLst>
          <pc:docMk/>
          <pc:sldMk cId="830730889" sldId="321"/>
        </pc:sldMkLst>
      </pc:sldChg>
      <pc:sldChg chg="del">
        <pc:chgData name="Chloe Harries" userId="237f5bf6-cd84-4e72-97ca-a81a39f732d3" providerId="ADAL" clId="{24BF6E32-9980-4284-9A7D-D45B0FB3B05E}" dt="2025-06-09T21:52:56.544" v="4416" actId="47"/>
        <pc:sldMkLst>
          <pc:docMk/>
          <pc:sldMk cId="2297531642" sldId="322"/>
        </pc:sldMkLst>
      </pc:sldChg>
      <pc:sldChg chg="del">
        <pc:chgData name="Chloe Harries" userId="237f5bf6-cd84-4e72-97ca-a81a39f732d3" providerId="ADAL" clId="{24BF6E32-9980-4284-9A7D-D45B0FB3B05E}" dt="2025-06-09T21:53:02.393" v="4417" actId="47"/>
        <pc:sldMkLst>
          <pc:docMk/>
          <pc:sldMk cId="3566569" sldId="323"/>
        </pc:sldMkLst>
      </pc:sldChg>
      <pc:sldChg chg="del">
        <pc:chgData name="Chloe Harries" userId="237f5bf6-cd84-4e72-97ca-a81a39f732d3" providerId="ADAL" clId="{24BF6E32-9980-4284-9A7D-D45B0FB3B05E}" dt="2025-06-09T21:53:03.968" v="4418" actId="47"/>
        <pc:sldMkLst>
          <pc:docMk/>
          <pc:sldMk cId="2603826307" sldId="325"/>
        </pc:sldMkLst>
      </pc:sldChg>
      <pc:sldChg chg="del">
        <pc:chgData name="Chloe Harries" userId="237f5bf6-cd84-4e72-97ca-a81a39f732d3" providerId="ADAL" clId="{24BF6E32-9980-4284-9A7D-D45B0FB3B05E}" dt="2025-06-09T21:53:06.193" v="4419" actId="47"/>
        <pc:sldMkLst>
          <pc:docMk/>
          <pc:sldMk cId="4139721834" sldId="326"/>
        </pc:sldMkLst>
      </pc:sldChg>
      <pc:sldChg chg="del">
        <pc:chgData name="Chloe Harries" userId="237f5bf6-cd84-4e72-97ca-a81a39f732d3" providerId="ADAL" clId="{24BF6E32-9980-4284-9A7D-D45B0FB3B05E}" dt="2025-06-09T21:53:12.619" v="4420" actId="47"/>
        <pc:sldMkLst>
          <pc:docMk/>
          <pc:sldMk cId="834675556" sldId="327"/>
        </pc:sldMkLst>
      </pc:sldChg>
      <pc:sldChg chg="del">
        <pc:chgData name="Chloe Harries" userId="237f5bf6-cd84-4e72-97ca-a81a39f732d3" providerId="ADAL" clId="{24BF6E32-9980-4284-9A7D-D45B0FB3B05E}" dt="2025-06-09T21:53:14.303" v="4421" actId="47"/>
        <pc:sldMkLst>
          <pc:docMk/>
          <pc:sldMk cId="1486461102" sldId="328"/>
        </pc:sldMkLst>
      </pc:sldChg>
      <pc:sldChg chg="del">
        <pc:chgData name="Chloe Harries" userId="237f5bf6-cd84-4e72-97ca-a81a39f732d3" providerId="ADAL" clId="{24BF6E32-9980-4284-9A7D-D45B0FB3B05E}" dt="2025-06-09T21:53:28.276" v="4422" actId="47"/>
        <pc:sldMkLst>
          <pc:docMk/>
          <pc:sldMk cId="88722558" sldId="329"/>
        </pc:sldMkLst>
      </pc:sldChg>
      <pc:sldChg chg="addSp modSp new mod modAnim">
        <pc:chgData name="Chloe Harries" userId="237f5bf6-cd84-4e72-97ca-a81a39f732d3" providerId="ADAL" clId="{24BF6E32-9980-4284-9A7D-D45B0FB3B05E}" dt="2025-06-09T08:31:55.830" v="759" actId="20577"/>
        <pc:sldMkLst>
          <pc:docMk/>
          <pc:sldMk cId="3583076915" sldId="330"/>
        </pc:sldMkLst>
        <pc:spChg chg="add mod">
          <ac:chgData name="Chloe Harries" userId="237f5bf6-cd84-4e72-97ca-a81a39f732d3" providerId="ADAL" clId="{24BF6E32-9980-4284-9A7D-D45B0FB3B05E}" dt="2025-06-06T14:55:37.471" v="662" actId="1076"/>
          <ac:spMkLst>
            <pc:docMk/>
            <pc:sldMk cId="3583076915" sldId="330"/>
            <ac:spMk id="2" creationId="{7AEF188A-1D69-84DA-277F-AC0D4C65A92E}"/>
          </ac:spMkLst>
        </pc:spChg>
        <pc:spChg chg="add mod">
          <ac:chgData name="Chloe Harries" userId="237f5bf6-cd84-4e72-97ca-a81a39f732d3" providerId="ADAL" clId="{24BF6E32-9980-4284-9A7D-D45B0FB3B05E}" dt="2025-06-06T14:50:31.504" v="584"/>
          <ac:spMkLst>
            <pc:docMk/>
            <pc:sldMk cId="3583076915" sldId="330"/>
            <ac:spMk id="3" creationId="{25DCBFDE-AFBF-5218-FF19-B37FF8992388}"/>
          </ac:spMkLst>
        </pc:spChg>
        <pc:spChg chg="add mod">
          <ac:chgData name="Chloe Harries" userId="237f5bf6-cd84-4e72-97ca-a81a39f732d3" providerId="ADAL" clId="{24BF6E32-9980-4284-9A7D-D45B0FB3B05E}" dt="2025-06-06T14:57:06.225" v="671" actId="404"/>
          <ac:spMkLst>
            <pc:docMk/>
            <pc:sldMk cId="3583076915" sldId="330"/>
            <ac:spMk id="5" creationId="{6A996730-F1A8-B58B-9508-A4D605534C45}"/>
          </ac:spMkLst>
        </pc:spChg>
        <pc:spChg chg="add mod">
          <ac:chgData name="Chloe Harries" userId="237f5bf6-cd84-4e72-97ca-a81a39f732d3" providerId="ADAL" clId="{24BF6E32-9980-4284-9A7D-D45B0FB3B05E}" dt="2025-06-06T14:57:53.369" v="684" actId="20577"/>
          <ac:spMkLst>
            <pc:docMk/>
            <pc:sldMk cId="3583076915" sldId="330"/>
            <ac:spMk id="11" creationId="{4CCF231F-D8E8-98B1-A323-D84F5899F1A8}"/>
          </ac:spMkLst>
        </pc:spChg>
        <pc:spChg chg="add mod">
          <ac:chgData name="Chloe Harries" userId="237f5bf6-cd84-4e72-97ca-a81a39f732d3" providerId="ADAL" clId="{24BF6E32-9980-4284-9A7D-D45B0FB3B05E}" dt="2025-06-09T08:31:55.830" v="759" actId="20577"/>
          <ac:spMkLst>
            <pc:docMk/>
            <pc:sldMk cId="3583076915" sldId="330"/>
            <ac:spMk id="13" creationId="{7EFB878F-60E0-AE24-E38C-5BA4904F13D5}"/>
          </ac:spMkLst>
        </pc:spChg>
        <pc:spChg chg="add mod">
          <ac:chgData name="Chloe Harries" userId="237f5bf6-cd84-4e72-97ca-a81a39f732d3" providerId="ADAL" clId="{24BF6E32-9980-4284-9A7D-D45B0FB3B05E}" dt="2025-06-09T08:30:17.189" v="757" actId="20577"/>
          <ac:spMkLst>
            <pc:docMk/>
            <pc:sldMk cId="3583076915" sldId="330"/>
            <ac:spMk id="15" creationId="{BB71DFD6-87BF-6DB6-F575-7020596C5F26}"/>
          </ac:spMkLst>
        </pc:spChg>
        <pc:cxnChg chg="add">
          <ac:chgData name="Chloe Harries" userId="237f5bf6-cd84-4e72-97ca-a81a39f732d3" providerId="ADAL" clId="{24BF6E32-9980-4284-9A7D-D45B0FB3B05E}" dt="2025-06-06T14:55:57.474" v="663" actId="11529"/>
          <ac:cxnSpMkLst>
            <pc:docMk/>
            <pc:sldMk cId="3583076915" sldId="330"/>
            <ac:cxnSpMk id="7" creationId="{5E061317-4E76-9739-20F9-12DD09BFB11C}"/>
          </ac:cxnSpMkLst>
        </pc:cxnChg>
        <pc:cxnChg chg="add">
          <ac:chgData name="Chloe Harries" userId="237f5bf6-cd84-4e72-97ca-a81a39f732d3" providerId="ADAL" clId="{24BF6E32-9980-4284-9A7D-D45B0FB3B05E}" dt="2025-06-06T14:56:17.545" v="664" actId="11529"/>
          <ac:cxnSpMkLst>
            <pc:docMk/>
            <pc:sldMk cId="3583076915" sldId="330"/>
            <ac:cxnSpMk id="9" creationId="{969C6B5F-93B2-0327-AD37-EECFE5ED7710}"/>
          </ac:cxnSpMkLst>
        </pc:cxnChg>
      </pc:sldChg>
      <pc:sldChg chg="addSp delSp modSp add mod modAnim">
        <pc:chgData name="Chloe Harries" userId="237f5bf6-cd84-4e72-97ca-a81a39f732d3" providerId="ADAL" clId="{24BF6E32-9980-4284-9A7D-D45B0FB3B05E}" dt="2025-06-09T09:58:45.856" v="1295"/>
        <pc:sldMkLst>
          <pc:docMk/>
          <pc:sldMk cId="1724361649" sldId="331"/>
        </pc:sldMkLst>
        <pc:spChg chg="mod">
          <ac:chgData name="Chloe Harries" userId="237f5bf6-cd84-4e72-97ca-a81a39f732d3" providerId="ADAL" clId="{24BF6E32-9980-4284-9A7D-D45B0FB3B05E}" dt="2025-06-09T09:17:18.056" v="961" actId="1035"/>
          <ac:spMkLst>
            <pc:docMk/>
            <pc:sldMk cId="1724361649" sldId="331"/>
            <ac:spMk id="2" creationId="{BC3A789E-5666-EA75-F999-896D7C26D8EB}"/>
          </ac:spMkLst>
        </pc:spChg>
        <pc:spChg chg="mod">
          <ac:chgData name="Chloe Harries" userId="237f5bf6-cd84-4e72-97ca-a81a39f732d3" providerId="ADAL" clId="{24BF6E32-9980-4284-9A7D-D45B0FB3B05E}" dt="2025-06-09T09:23:08.346" v="990" actId="1076"/>
          <ac:spMkLst>
            <pc:docMk/>
            <pc:sldMk cId="1724361649" sldId="331"/>
            <ac:spMk id="3" creationId="{ACBB1663-0592-1DF7-AE3A-254F93AD6F54}"/>
          </ac:spMkLst>
        </pc:spChg>
        <pc:spChg chg="add">
          <ac:chgData name="Chloe Harries" userId="237f5bf6-cd84-4e72-97ca-a81a39f732d3" providerId="ADAL" clId="{24BF6E32-9980-4284-9A7D-D45B0FB3B05E}" dt="2025-06-09T09:12:30.271" v="878"/>
          <ac:spMkLst>
            <pc:docMk/>
            <pc:sldMk cId="1724361649" sldId="331"/>
            <ac:spMk id="4" creationId="{2B394A44-47E3-88DB-DCE9-79DFB0FE3E14}"/>
          </ac:spMkLst>
        </pc:spChg>
        <pc:spChg chg="mod">
          <ac:chgData name="Chloe Harries" userId="237f5bf6-cd84-4e72-97ca-a81a39f732d3" providerId="ADAL" clId="{24BF6E32-9980-4284-9A7D-D45B0FB3B05E}" dt="2025-06-09T09:51:57.652" v="1191" actId="1035"/>
          <ac:spMkLst>
            <pc:docMk/>
            <pc:sldMk cId="1724361649" sldId="331"/>
            <ac:spMk id="5" creationId="{5307CFD2-FE39-4F7C-5392-D208DBD81E9D}"/>
          </ac:spMkLst>
        </pc:spChg>
        <pc:spChg chg="del mod">
          <ac:chgData name="Chloe Harries" userId="237f5bf6-cd84-4e72-97ca-a81a39f732d3" providerId="ADAL" clId="{24BF6E32-9980-4284-9A7D-D45B0FB3B05E}" dt="2025-06-09T09:28:08.797" v="1000" actId="478"/>
          <ac:spMkLst>
            <pc:docMk/>
            <pc:sldMk cId="1724361649" sldId="331"/>
            <ac:spMk id="11" creationId="{67054850-3C36-FD72-F88E-F830D5019F39}"/>
          </ac:spMkLst>
        </pc:spChg>
        <pc:spChg chg="del mod">
          <ac:chgData name="Chloe Harries" userId="237f5bf6-cd84-4e72-97ca-a81a39f732d3" providerId="ADAL" clId="{24BF6E32-9980-4284-9A7D-D45B0FB3B05E}" dt="2025-06-09T09:28:15.798" v="1002" actId="478"/>
          <ac:spMkLst>
            <pc:docMk/>
            <pc:sldMk cId="1724361649" sldId="331"/>
            <ac:spMk id="13" creationId="{580074BD-2172-1E62-E476-8145B4285589}"/>
          </ac:spMkLst>
        </pc:spChg>
        <pc:spChg chg="add mod">
          <ac:chgData name="Chloe Harries" userId="237f5bf6-cd84-4e72-97ca-a81a39f732d3" providerId="ADAL" clId="{24BF6E32-9980-4284-9A7D-D45B0FB3B05E}" dt="2025-06-09T09:57:21.865" v="1289" actId="1076"/>
          <ac:spMkLst>
            <pc:docMk/>
            <pc:sldMk cId="1724361649" sldId="331"/>
            <ac:spMk id="14" creationId="{740B1DC0-3EE8-05D1-DE30-0161E7E8F4D2}"/>
          </ac:spMkLst>
        </pc:spChg>
        <pc:spChg chg="del mod">
          <ac:chgData name="Chloe Harries" userId="237f5bf6-cd84-4e72-97ca-a81a39f732d3" providerId="ADAL" clId="{24BF6E32-9980-4284-9A7D-D45B0FB3B05E}" dt="2025-06-09T09:35:40.188" v="1029" actId="478"/>
          <ac:spMkLst>
            <pc:docMk/>
            <pc:sldMk cId="1724361649" sldId="331"/>
            <ac:spMk id="15" creationId="{ECE18354-5811-93B4-E985-DB19387BB3B2}"/>
          </ac:spMkLst>
        </pc:spChg>
        <pc:graphicFrameChg chg="add mod modGraphic">
          <ac:chgData name="Chloe Harries" userId="237f5bf6-cd84-4e72-97ca-a81a39f732d3" providerId="ADAL" clId="{24BF6E32-9980-4284-9A7D-D45B0FB3B05E}" dt="2025-06-09T09:57:16.952" v="1288" actId="1076"/>
          <ac:graphicFrameMkLst>
            <pc:docMk/>
            <pc:sldMk cId="1724361649" sldId="331"/>
            <ac:graphicFrameMk id="10" creationId="{7986BF68-DB68-82DE-D7F3-B0013432E8D0}"/>
          </ac:graphicFrameMkLst>
        </pc:graphicFrameChg>
        <pc:cxnChg chg="del mod">
          <ac:chgData name="Chloe Harries" userId="237f5bf6-cd84-4e72-97ca-a81a39f732d3" providerId="ADAL" clId="{24BF6E32-9980-4284-9A7D-D45B0FB3B05E}" dt="2025-06-09T09:28:05.286" v="998" actId="478"/>
          <ac:cxnSpMkLst>
            <pc:docMk/>
            <pc:sldMk cId="1724361649" sldId="331"/>
            <ac:cxnSpMk id="7" creationId="{B71EC6F4-A05B-F0BC-6DFE-D48C87F0A67B}"/>
          </ac:cxnSpMkLst>
        </pc:cxnChg>
        <pc:cxnChg chg="del mod">
          <ac:chgData name="Chloe Harries" userId="237f5bf6-cd84-4e72-97ca-a81a39f732d3" providerId="ADAL" clId="{24BF6E32-9980-4284-9A7D-D45B0FB3B05E}" dt="2025-06-09T09:28:10.706" v="1001" actId="478"/>
          <ac:cxnSpMkLst>
            <pc:docMk/>
            <pc:sldMk cId="1724361649" sldId="331"/>
            <ac:cxnSpMk id="9" creationId="{55BD9324-AA09-12D4-BEAC-04552C8E088D}"/>
          </ac:cxnSpMkLst>
        </pc:cxnChg>
      </pc:sldChg>
      <pc:sldChg chg="addSp delSp modSp add mod ord modAnim">
        <pc:chgData name="Chloe Harries" userId="237f5bf6-cd84-4e72-97ca-a81a39f732d3" providerId="ADAL" clId="{24BF6E32-9980-4284-9A7D-D45B0FB3B05E}" dt="2025-06-09T11:33:37.624" v="1704" actId="20577"/>
        <pc:sldMkLst>
          <pc:docMk/>
          <pc:sldMk cId="1038269355" sldId="332"/>
        </pc:sldMkLst>
        <pc:spChg chg="mod">
          <ac:chgData name="Chloe Harries" userId="237f5bf6-cd84-4e72-97ca-a81a39f732d3" providerId="ADAL" clId="{24BF6E32-9980-4284-9A7D-D45B0FB3B05E}" dt="2025-06-09T11:33:32.868" v="1702" actId="20577"/>
          <ac:spMkLst>
            <pc:docMk/>
            <pc:sldMk cId="1038269355" sldId="332"/>
            <ac:spMk id="2" creationId="{976B6149-371C-8D13-AE7D-FC217CA447E8}"/>
          </ac:spMkLst>
        </pc:spChg>
        <pc:spChg chg="mod">
          <ac:chgData name="Chloe Harries" userId="237f5bf6-cd84-4e72-97ca-a81a39f732d3" providerId="ADAL" clId="{24BF6E32-9980-4284-9A7D-D45B0FB3B05E}" dt="2025-06-09T11:24:37.206" v="1576" actId="1035"/>
          <ac:spMkLst>
            <pc:docMk/>
            <pc:sldMk cId="1038269355" sldId="332"/>
            <ac:spMk id="5" creationId="{B029B15E-743D-7500-6232-2EE13CE65910}"/>
          </ac:spMkLst>
        </pc:spChg>
        <pc:spChg chg="add del">
          <ac:chgData name="Chloe Harries" userId="237f5bf6-cd84-4e72-97ca-a81a39f732d3" providerId="ADAL" clId="{24BF6E32-9980-4284-9A7D-D45B0FB3B05E}" dt="2025-06-09T10:12:44.612" v="1334" actId="22"/>
          <ac:spMkLst>
            <pc:docMk/>
            <pc:sldMk cId="1038269355" sldId="332"/>
            <ac:spMk id="6" creationId="{1D944C63-9045-C220-7F95-60C4DAEC8A02}"/>
          </ac:spMkLst>
        </pc:spChg>
        <pc:spChg chg="add del mod">
          <ac:chgData name="Chloe Harries" userId="237f5bf6-cd84-4e72-97ca-a81a39f732d3" providerId="ADAL" clId="{24BF6E32-9980-4284-9A7D-D45B0FB3B05E}" dt="2025-06-09T11:26:03.265" v="1689" actId="1076"/>
          <ac:spMkLst>
            <pc:docMk/>
            <pc:sldMk cId="1038269355" sldId="332"/>
            <ac:spMk id="11" creationId="{FFC25BCC-6A7D-808A-56D7-888F3AC509D7}"/>
          </ac:spMkLst>
        </pc:spChg>
        <pc:spChg chg="mod">
          <ac:chgData name="Chloe Harries" userId="237f5bf6-cd84-4e72-97ca-a81a39f732d3" providerId="ADAL" clId="{24BF6E32-9980-4284-9A7D-D45B0FB3B05E}" dt="2025-06-09T11:25:37.560" v="1662" actId="1076"/>
          <ac:spMkLst>
            <pc:docMk/>
            <pc:sldMk cId="1038269355" sldId="332"/>
            <ac:spMk id="13" creationId="{04716EF1-3275-98DE-EE16-E3DA04284FC7}"/>
          </ac:spMkLst>
        </pc:spChg>
        <pc:spChg chg="del mod">
          <ac:chgData name="Chloe Harries" userId="237f5bf6-cd84-4e72-97ca-a81a39f732d3" providerId="ADAL" clId="{24BF6E32-9980-4284-9A7D-D45B0FB3B05E}" dt="2025-06-09T10:35:54.910" v="1430" actId="478"/>
          <ac:spMkLst>
            <pc:docMk/>
            <pc:sldMk cId="1038269355" sldId="332"/>
            <ac:spMk id="15" creationId="{F2381763-8921-5D5D-26F9-61DBFFC5B113}"/>
          </ac:spMkLst>
        </pc:spChg>
        <pc:graphicFrameChg chg="add mod modGraphic">
          <ac:chgData name="Chloe Harries" userId="237f5bf6-cd84-4e72-97ca-a81a39f732d3" providerId="ADAL" clId="{24BF6E32-9980-4284-9A7D-D45B0FB3B05E}" dt="2025-06-09T11:24:43.462" v="1577" actId="14100"/>
          <ac:graphicFrameMkLst>
            <pc:docMk/>
            <pc:sldMk cId="1038269355" sldId="332"/>
            <ac:graphicFrameMk id="10" creationId="{9DFE70AD-B792-118C-6C75-84BF1FADBC01}"/>
          </ac:graphicFrameMkLst>
        </pc:graphicFrameChg>
        <pc:cxnChg chg="mod">
          <ac:chgData name="Chloe Harries" userId="237f5bf6-cd84-4e72-97ca-a81a39f732d3" providerId="ADAL" clId="{24BF6E32-9980-4284-9A7D-D45B0FB3B05E}" dt="2025-06-09T11:24:53.596" v="1578" actId="14100"/>
          <ac:cxnSpMkLst>
            <pc:docMk/>
            <pc:sldMk cId="1038269355" sldId="332"/>
            <ac:cxnSpMk id="7" creationId="{8BE3D643-C705-FE56-4CD3-C2DDFDB4A38B}"/>
          </ac:cxnSpMkLst>
        </pc:cxnChg>
        <pc:cxnChg chg="mod">
          <ac:chgData name="Chloe Harries" userId="237f5bf6-cd84-4e72-97ca-a81a39f732d3" providerId="ADAL" clId="{24BF6E32-9980-4284-9A7D-D45B0FB3B05E}" dt="2025-06-09T11:25:53.039" v="1687" actId="1036"/>
          <ac:cxnSpMkLst>
            <pc:docMk/>
            <pc:sldMk cId="1038269355" sldId="332"/>
            <ac:cxnSpMk id="9" creationId="{E300BAC0-19FF-F537-FB0A-B1BDE5586F08}"/>
          </ac:cxnSpMkLst>
        </pc:cxnChg>
      </pc:sldChg>
      <pc:sldChg chg="addSp delSp modSp add mod ord modAnim">
        <pc:chgData name="Chloe Harries" userId="237f5bf6-cd84-4e72-97ca-a81a39f732d3" providerId="ADAL" clId="{24BF6E32-9980-4284-9A7D-D45B0FB3B05E}" dt="2025-06-09T13:08:17.190" v="2922"/>
        <pc:sldMkLst>
          <pc:docMk/>
          <pc:sldMk cId="2833676602" sldId="333"/>
        </pc:sldMkLst>
        <pc:spChg chg="mod">
          <ac:chgData name="Chloe Harries" userId="237f5bf6-cd84-4e72-97ca-a81a39f732d3" providerId="ADAL" clId="{24BF6E32-9980-4284-9A7D-D45B0FB3B05E}" dt="2025-06-09T11:38:15.921" v="1729" actId="1076"/>
          <ac:spMkLst>
            <pc:docMk/>
            <pc:sldMk cId="2833676602" sldId="333"/>
            <ac:spMk id="2" creationId="{DCE4FF86-3AC9-1444-0692-60C9A780B99D}"/>
          </ac:spMkLst>
        </pc:spChg>
        <pc:spChg chg="mod">
          <ac:chgData name="Chloe Harries" userId="237f5bf6-cd84-4e72-97ca-a81a39f732d3" providerId="ADAL" clId="{24BF6E32-9980-4284-9A7D-D45B0FB3B05E}" dt="2025-06-09T11:46:25.237" v="1785" actId="255"/>
          <ac:spMkLst>
            <pc:docMk/>
            <pc:sldMk cId="2833676602" sldId="333"/>
            <ac:spMk id="5" creationId="{FA4DB26E-615D-730C-5B4D-9DEEC5565519}"/>
          </ac:spMkLst>
        </pc:spChg>
        <pc:spChg chg="mod">
          <ac:chgData name="Chloe Harries" userId="237f5bf6-cd84-4e72-97ca-a81a39f732d3" providerId="ADAL" clId="{24BF6E32-9980-4284-9A7D-D45B0FB3B05E}" dt="2025-06-09T11:53:33.315" v="1803" actId="1076"/>
          <ac:spMkLst>
            <pc:docMk/>
            <pc:sldMk cId="2833676602" sldId="333"/>
            <ac:spMk id="11" creationId="{8A50CE7A-C1B0-8115-B216-9A733D094EAE}"/>
          </ac:spMkLst>
        </pc:spChg>
        <pc:spChg chg="mod">
          <ac:chgData name="Chloe Harries" userId="237f5bf6-cd84-4e72-97ca-a81a39f732d3" providerId="ADAL" clId="{24BF6E32-9980-4284-9A7D-D45B0FB3B05E}" dt="2025-06-09T11:53:52.504" v="1805" actId="20577"/>
          <ac:spMkLst>
            <pc:docMk/>
            <pc:sldMk cId="2833676602" sldId="333"/>
            <ac:spMk id="13" creationId="{5760BD8C-6F85-2D97-96A8-AB9DA439BD84}"/>
          </ac:spMkLst>
        </pc:spChg>
        <pc:spChg chg="mod">
          <ac:chgData name="Chloe Harries" userId="237f5bf6-cd84-4e72-97ca-a81a39f732d3" providerId="ADAL" clId="{24BF6E32-9980-4284-9A7D-D45B0FB3B05E}" dt="2025-06-09T11:52:15.424" v="1794" actId="20577"/>
          <ac:spMkLst>
            <pc:docMk/>
            <pc:sldMk cId="2833676602" sldId="333"/>
            <ac:spMk id="15" creationId="{BA242BC0-9114-857B-2E48-96D3FE272C7D}"/>
          </ac:spMkLst>
        </pc:spChg>
        <pc:spChg chg="add mod">
          <ac:chgData name="Chloe Harries" userId="237f5bf6-cd84-4e72-97ca-a81a39f732d3" providerId="ADAL" clId="{24BF6E32-9980-4284-9A7D-D45B0FB3B05E}" dt="2025-06-09T12:34:06.017" v="2044" actId="1076"/>
          <ac:spMkLst>
            <pc:docMk/>
            <pc:sldMk cId="2833676602" sldId="333"/>
            <ac:spMk id="17" creationId="{7865FF2B-EB50-10FC-CB28-1D9E9AC81B43}"/>
          </ac:spMkLst>
        </pc:spChg>
        <pc:spChg chg="add">
          <ac:chgData name="Chloe Harries" userId="237f5bf6-cd84-4e72-97ca-a81a39f732d3" providerId="ADAL" clId="{24BF6E32-9980-4284-9A7D-D45B0FB3B05E}" dt="2025-06-09T12:33:53.870" v="2043" actId="11529"/>
          <ac:spMkLst>
            <pc:docMk/>
            <pc:sldMk cId="2833676602" sldId="333"/>
            <ac:spMk id="18" creationId="{DDE70033-D0D9-969F-1965-D74DE7C00AA7}"/>
          </ac:spMkLst>
        </pc:spChg>
        <pc:picChg chg="add del">
          <ac:chgData name="Chloe Harries" userId="237f5bf6-cd84-4e72-97ca-a81a39f732d3" providerId="ADAL" clId="{24BF6E32-9980-4284-9A7D-D45B0FB3B05E}" dt="2025-06-09T11:59:12.077" v="1808" actId="478"/>
          <ac:picMkLst>
            <pc:docMk/>
            <pc:sldMk cId="2833676602" sldId="333"/>
            <ac:picMk id="16" creationId="{2B327CEF-1020-4E77-E740-84A580769F48}"/>
          </ac:picMkLst>
        </pc:picChg>
        <pc:cxnChg chg="mod">
          <ac:chgData name="Chloe Harries" userId="237f5bf6-cd84-4e72-97ca-a81a39f732d3" providerId="ADAL" clId="{24BF6E32-9980-4284-9A7D-D45B0FB3B05E}" dt="2025-06-09T11:44:05.006" v="1775" actId="1038"/>
          <ac:cxnSpMkLst>
            <pc:docMk/>
            <pc:sldMk cId="2833676602" sldId="333"/>
            <ac:cxnSpMk id="7" creationId="{8685300D-1679-C9E6-6CBB-8D6275CE90CC}"/>
          </ac:cxnSpMkLst>
        </pc:cxnChg>
        <pc:cxnChg chg="mod">
          <ac:chgData name="Chloe Harries" userId="237f5bf6-cd84-4e72-97ca-a81a39f732d3" providerId="ADAL" clId="{24BF6E32-9980-4284-9A7D-D45B0FB3B05E}" dt="2025-06-09T12:34:13.861" v="2045" actId="1076"/>
          <ac:cxnSpMkLst>
            <pc:docMk/>
            <pc:sldMk cId="2833676602" sldId="333"/>
            <ac:cxnSpMk id="9" creationId="{4A2FE372-AC18-AC18-4F96-CE47692881CF}"/>
          </ac:cxnSpMkLst>
        </pc:cxnChg>
      </pc:sldChg>
      <pc:sldChg chg="addSp delSp modSp new mod ord delAnim modAnim">
        <pc:chgData name="Chloe Harries" userId="237f5bf6-cd84-4e72-97ca-a81a39f732d3" providerId="ADAL" clId="{24BF6E32-9980-4284-9A7D-D45B0FB3B05E}" dt="2025-06-09T13:05:56.297" v="2912"/>
        <pc:sldMkLst>
          <pc:docMk/>
          <pc:sldMk cId="1168295165" sldId="334"/>
        </pc:sldMkLst>
        <pc:spChg chg="add mod ord">
          <ac:chgData name="Chloe Harries" userId="237f5bf6-cd84-4e72-97ca-a81a39f732d3" providerId="ADAL" clId="{24BF6E32-9980-4284-9A7D-D45B0FB3B05E}" dt="2025-06-09T12:16:57.466" v="1829" actId="167"/>
          <ac:spMkLst>
            <pc:docMk/>
            <pc:sldMk cId="1168295165" sldId="334"/>
            <ac:spMk id="8" creationId="{063553A6-4606-A92A-C1B6-F73D9EE6D068}"/>
          </ac:spMkLst>
        </pc:spChg>
        <pc:spChg chg="add mod">
          <ac:chgData name="Chloe Harries" userId="237f5bf6-cd84-4e72-97ca-a81a39f732d3" providerId="ADAL" clId="{24BF6E32-9980-4284-9A7D-D45B0FB3B05E}" dt="2025-06-09T12:48:59.948" v="2670" actId="1076"/>
          <ac:spMkLst>
            <pc:docMk/>
            <pc:sldMk cId="1168295165" sldId="334"/>
            <ac:spMk id="9" creationId="{AB87CECB-7FCB-2603-BA6E-37FE5C0FBA4E}"/>
          </ac:spMkLst>
        </pc:spChg>
        <pc:spChg chg="add mod">
          <ac:chgData name="Chloe Harries" userId="237f5bf6-cd84-4e72-97ca-a81a39f732d3" providerId="ADAL" clId="{24BF6E32-9980-4284-9A7D-D45B0FB3B05E}" dt="2025-06-09T12:47:10.573" v="2665" actId="14100"/>
          <ac:spMkLst>
            <pc:docMk/>
            <pc:sldMk cId="1168295165" sldId="334"/>
            <ac:spMk id="10" creationId="{389F672C-E84D-2E06-CE27-A2EE62666189}"/>
          </ac:spMkLst>
        </pc:spChg>
        <pc:spChg chg="add mod">
          <ac:chgData name="Chloe Harries" userId="237f5bf6-cd84-4e72-97ca-a81a39f732d3" providerId="ADAL" clId="{24BF6E32-9980-4284-9A7D-D45B0FB3B05E}" dt="2025-06-09T13:03:22.141" v="2902" actId="14100"/>
          <ac:spMkLst>
            <pc:docMk/>
            <pc:sldMk cId="1168295165" sldId="334"/>
            <ac:spMk id="14" creationId="{1C2D453F-D874-803B-613B-68C8C9E0ADB6}"/>
          </ac:spMkLst>
        </pc:spChg>
        <pc:spChg chg="add mod">
          <ac:chgData name="Chloe Harries" userId="237f5bf6-cd84-4e72-97ca-a81a39f732d3" providerId="ADAL" clId="{24BF6E32-9980-4284-9A7D-D45B0FB3B05E}" dt="2025-06-09T12:45:31.515" v="2658" actId="1076"/>
          <ac:spMkLst>
            <pc:docMk/>
            <pc:sldMk cId="1168295165" sldId="334"/>
            <ac:spMk id="17" creationId="{107A610F-E0F3-E2DA-2CE5-D649620EF511}"/>
          </ac:spMkLst>
        </pc:spChg>
        <pc:spChg chg="add">
          <ac:chgData name="Chloe Harries" userId="237f5bf6-cd84-4e72-97ca-a81a39f732d3" providerId="ADAL" clId="{24BF6E32-9980-4284-9A7D-D45B0FB3B05E}" dt="2025-06-09T12:46:48.442" v="2662" actId="11529"/>
          <ac:spMkLst>
            <pc:docMk/>
            <pc:sldMk cId="1168295165" sldId="334"/>
            <ac:spMk id="20" creationId="{6E52CAEC-163A-9C87-25DA-E4EA7FD0B89E}"/>
          </ac:spMkLst>
        </pc:spChg>
        <pc:spChg chg="add">
          <ac:chgData name="Chloe Harries" userId="237f5bf6-cd84-4e72-97ca-a81a39f732d3" providerId="ADAL" clId="{24BF6E32-9980-4284-9A7D-D45B0FB3B05E}" dt="2025-06-09T12:47:23.476" v="2666" actId="11529"/>
          <ac:spMkLst>
            <pc:docMk/>
            <pc:sldMk cId="1168295165" sldId="334"/>
            <ac:spMk id="21" creationId="{421945FB-63EF-6E10-1A99-70D9A3558DAB}"/>
          </ac:spMkLst>
        </pc:spChg>
        <pc:spChg chg="add mod">
          <ac:chgData name="Chloe Harries" userId="237f5bf6-cd84-4e72-97ca-a81a39f732d3" providerId="ADAL" clId="{24BF6E32-9980-4284-9A7D-D45B0FB3B05E}" dt="2025-06-09T12:51:50.750" v="2681" actId="14100"/>
          <ac:spMkLst>
            <pc:docMk/>
            <pc:sldMk cId="1168295165" sldId="334"/>
            <ac:spMk id="23" creationId="{C8589518-8316-18DE-2F74-990F6629090E}"/>
          </ac:spMkLst>
        </pc:spChg>
        <pc:spChg chg="add mod">
          <ac:chgData name="Chloe Harries" userId="237f5bf6-cd84-4e72-97ca-a81a39f732d3" providerId="ADAL" clId="{24BF6E32-9980-4284-9A7D-D45B0FB3B05E}" dt="2025-06-09T13:04:12.178" v="2904" actId="14100"/>
          <ac:spMkLst>
            <pc:docMk/>
            <pc:sldMk cId="1168295165" sldId="334"/>
            <ac:spMk id="24" creationId="{577D49E4-44AD-233D-F03A-A021EFA5E021}"/>
          </ac:spMkLst>
        </pc:spChg>
        <pc:spChg chg="add del">
          <ac:chgData name="Chloe Harries" userId="237f5bf6-cd84-4e72-97ca-a81a39f732d3" providerId="ADAL" clId="{24BF6E32-9980-4284-9A7D-D45B0FB3B05E}" dt="2025-06-09T12:59:49.400" v="2830" actId="478"/>
          <ac:spMkLst>
            <pc:docMk/>
            <pc:sldMk cId="1168295165" sldId="334"/>
            <ac:spMk id="25" creationId="{771E1B38-DAE3-1184-CD72-F5BEE69F3E4A}"/>
          </ac:spMkLst>
        </pc:spChg>
        <pc:picChg chg="add mod">
          <ac:chgData name="Chloe Harries" userId="237f5bf6-cd84-4e72-97ca-a81a39f732d3" providerId="ADAL" clId="{24BF6E32-9980-4284-9A7D-D45B0FB3B05E}" dt="2025-06-09T12:47:07.172" v="2664" actId="14100"/>
          <ac:picMkLst>
            <pc:docMk/>
            <pc:sldMk cId="1168295165" sldId="334"/>
            <ac:picMk id="3" creationId="{A2E2FA93-FC38-66BE-C0B5-16BD34BB2EB7}"/>
          </ac:picMkLst>
        </pc:picChg>
        <pc:picChg chg="add mod modCrop">
          <ac:chgData name="Chloe Harries" userId="237f5bf6-cd84-4e72-97ca-a81a39f732d3" providerId="ADAL" clId="{24BF6E32-9980-4284-9A7D-D45B0FB3B05E}" dt="2025-06-09T12:48:34.116" v="2667" actId="14100"/>
          <ac:picMkLst>
            <pc:docMk/>
            <pc:sldMk cId="1168295165" sldId="334"/>
            <ac:picMk id="5" creationId="{C5FE819C-2020-8B1D-91E4-6862F3E82C49}"/>
          </ac:picMkLst>
        </pc:picChg>
        <pc:picChg chg="add mod">
          <ac:chgData name="Chloe Harries" userId="237f5bf6-cd84-4e72-97ca-a81a39f732d3" providerId="ADAL" clId="{24BF6E32-9980-4284-9A7D-D45B0FB3B05E}" dt="2025-06-09T12:45:26.091" v="2657" actId="14100"/>
          <ac:picMkLst>
            <pc:docMk/>
            <pc:sldMk cId="1168295165" sldId="334"/>
            <ac:picMk id="7" creationId="{BA79B21F-E2E2-CCC3-594E-72DB1180B9A4}"/>
          </ac:picMkLst>
        </pc:picChg>
        <pc:cxnChg chg="add del mod">
          <ac:chgData name="Chloe Harries" userId="237f5bf6-cd84-4e72-97ca-a81a39f732d3" providerId="ADAL" clId="{24BF6E32-9980-4284-9A7D-D45B0FB3B05E}" dt="2025-06-09T12:47:02.341" v="2663" actId="478"/>
          <ac:cxnSpMkLst>
            <pc:docMk/>
            <pc:sldMk cId="1168295165" sldId="334"/>
            <ac:cxnSpMk id="12" creationId="{34471BB5-B7EB-699C-F88B-914AA3EB255C}"/>
          </ac:cxnSpMkLst>
        </pc:cxnChg>
        <pc:cxnChg chg="add del mod">
          <ac:chgData name="Chloe Harries" userId="237f5bf6-cd84-4e72-97ca-a81a39f732d3" providerId="ADAL" clId="{24BF6E32-9980-4284-9A7D-D45B0FB3B05E}" dt="2025-06-09T12:49:25.387" v="2676" actId="478"/>
          <ac:cxnSpMkLst>
            <pc:docMk/>
            <pc:sldMk cId="1168295165" sldId="334"/>
            <ac:cxnSpMk id="15" creationId="{B069CA2E-FD59-F8BF-0990-A552C1A4D3A1}"/>
          </ac:cxnSpMkLst>
        </pc:cxnChg>
      </pc:sldChg>
      <pc:sldChg chg="addSp modSp add mod ord modAnim">
        <pc:chgData name="Chloe Harries" userId="237f5bf6-cd84-4e72-97ca-a81a39f732d3" providerId="ADAL" clId="{24BF6E32-9980-4284-9A7D-D45B0FB3B05E}" dt="2025-06-09T14:30:09.752" v="3500" actId="120"/>
        <pc:sldMkLst>
          <pc:docMk/>
          <pc:sldMk cId="4248826950" sldId="335"/>
        </pc:sldMkLst>
        <pc:spChg chg="mod">
          <ac:chgData name="Chloe Harries" userId="237f5bf6-cd84-4e72-97ca-a81a39f732d3" providerId="ADAL" clId="{24BF6E32-9980-4284-9A7D-D45B0FB3B05E}" dt="2025-06-09T13:18:05.730" v="2957" actId="20577"/>
          <ac:spMkLst>
            <pc:docMk/>
            <pc:sldMk cId="4248826950" sldId="335"/>
            <ac:spMk id="2" creationId="{16B9C7B3-05D1-CC3B-C387-3D6ED810FBB7}"/>
          </ac:spMkLst>
        </pc:spChg>
        <pc:spChg chg="mod">
          <ac:chgData name="Chloe Harries" userId="237f5bf6-cd84-4e72-97ca-a81a39f732d3" providerId="ADAL" clId="{24BF6E32-9980-4284-9A7D-D45B0FB3B05E}" dt="2025-06-09T13:18:51.120" v="2966" actId="2710"/>
          <ac:spMkLst>
            <pc:docMk/>
            <pc:sldMk cId="4248826950" sldId="335"/>
            <ac:spMk id="5" creationId="{229981DC-F91F-8C0B-6F49-218E48D9590C}"/>
          </ac:spMkLst>
        </pc:spChg>
        <pc:spChg chg="add">
          <ac:chgData name="Chloe Harries" userId="237f5bf6-cd84-4e72-97ca-a81a39f732d3" providerId="ADAL" clId="{24BF6E32-9980-4284-9A7D-D45B0FB3B05E}" dt="2025-06-09T13:19:24.861" v="2968"/>
          <ac:spMkLst>
            <pc:docMk/>
            <pc:sldMk cId="4248826950" sldId="335"/>
            <ac:spMk id="6" creationId="{37B6CDEC-90A8-3669-32FB-3FDF3D77790C}"/>
          </ac:spMkLst>
        </pc:spChg>
        <pc:spChg chg="add">
          <ac:chgData name="Chloe Harries" userId="237f5bf6-cd84-4e72-97ca-a81a39f732d3" providerId="ADAL" clId="{24BF6E32-9980-4284-9A7D-D45B0FB3B05E}" dt="2025-06-09T13:22:00.020" v="2990"/>
          <ac:spMkLst>
            <pc:docMk/>
            <pc:sldMk cId="4248826950" sldId="335"/>
            <ac:spMk id="8" creationId="{45150819-0AD3-E6D3-56D0-7C1A8750F94A}"/>
          </ac:spMkLst>
        </pc:spChg>
        <pc:spChg chg="mod">
          <ac:chgData name="Chloe Harries" userId="237f5bf6-cd84-4e72-97ca-a81a39f732d3" providerId="ADAL" clId="{24BF6E32-9980-4284-9A7D-D45B0FB3B05E}" dt="2025-06-09T13:25:29.740" v="3028" actId="1076"/>
          <ac:spMkLst>
            <pc:docMk/>
            <pc:sldMk cId="4248826950" sldId="335"/>
            <ac:spMk id="11" creationId="{68DBF676-52FF-3116-A3D0-8A9F6273BB0A}"/>
          </ac:spMkLst>
        </pc:spChg>
        <pc:spChg chg="mod">
          <ac:chgData name="Chloe Harries" userId="237f5bf6-cd84-4e72-97ca-a81a39f732d3" providerId="ADAL" clId="{24BF6E32-9980-4284-9A7D-D45B0FB3B05E}" dt="2025-06-09T13:26:13.363" v="3056" actId="115"/>
          <ac:spMkLst>
            <pc:docMk/>
            <pc:sldMk cId="4248826950" sldId="335"/>
            <ac:spMk id="13" creationId="{2CEA7B65-1043-2E62-D605-DF00B5961C11}"/>
          </ac:spMkLst>
        </pc:spChg>
        <pc:spChg chg="mod">
          <ac:chgData name="Chloe Harries" userId="237f5bf6-cd84-4e72-97ca-a81a39f732d3" providerId="ADAL" clId="{24BF6E32-9980-4284-9A7D-D45B0FB3B05E}" dt="2025-06-09T14:30:09.752" v="3500" actId="120"/>
          <ac:spMkLst>
            <pc:docMk/>
            <pc:sldMk cId="4248826950" sldId="335"/>
            <ac:spMk id="15" creationId="{7D483C73-470D-1039-8CAD-8BAA53601950}"/>
          </ac:spMkLst>
        </pc:spChg>
        <pc:cxnChg chg="mod">
          <ac:chgData name="Chloe Harries" userId="237f5bf6-cd84-4e72-97ca-a81a39f732d3" providerId="ADAL" clId="{24BF6E32-9980-4284-9A7D-D45B0FB3B05E}" dt="2025-06-09T13:18:59.042" v="2967" actId="14100"/>
          <ac:cxnSpMkLst>
            <pc:docMk/>
            <pc:sldMk cId="4248826950" sldId="335"/>
            <ac:cxnSpMk id="7" creationId="{1C3AC98F-DF0D-7147-6AB3-96E892A5662C}"/>
          </ac:cxnSpMkLst>
        </pc:cxnChg>
        <pc:cxnChg chg="mod">
          <ac:chgData name="Chloe Harries" userId="237f5bf6-cd84-4e72-97ca-a81a39f732d3" providerId="ADAL" clId="{24BF6E32-9980-4284-9A7D-D45B0FB3B05E}" dt="2025-06-09T13:25:43.652" v="3054" actId="1035"/>
          <ac:cxnSpMkLst>
            <pc:docMk/>
            <pc:sldMk cId="4248826950" sldId="335"/>
            <ac:cxnSpMk id="9" creationId="{10B07175-D1D9-2A6F-3C72-8779E828EDCD}"/>
          </ac:cxnSpMkLst>
        </pc:cxnChg>
      </pc:sldChg>
      <pc:sldChg chg="addSp delSp modSp add mod delAnim modAnim">
        <pc:chgData name="Chloe Harries" userId="237f5bf6-cd84-4e72-97ca-a81a39f732d3" providerId="ADAL" clId="{24BF6E32-9980-4284-9A7D-D45B0FB3B05E}" dt="2025-06-09T14:17:58.265" v="3343" actId="14100"/>
        <pc:sldMkLst>
          <pc:docMk/>
          <pc:sldMk cId="1681225111" sldId="336"/>
        </pc:sldMkLst>
        <pc:spChg chg="mod">
          <ac:chgData name="Chloe Harries" userId="237f5bf6-cd84-4e72-97ca-a81a39f732d3" providerId="ADAL" clId="{24BF6E32-9980-4284-9A7D-D45B0FB3B05E}" dt="2025-06-09T13:48:55.683" v="3154" actId="1076"/>
          <ac:spMkLst>
            <pc:docMk/>
            <pc:sldMk cId="1681225111" sldId="336"/>
            <ac:spMk id="2" creationId="{C8CF4B4F-08CB-3EC4-BB34-4624A6BB63D8}"/>
          </ac:spMkLst>
        </pc:spChg>
        <pc:spChg chg="add">
          <ac:chgData name="Chloe Harries" userId="237f5bf6-cd84-4e72-97ca-a81a39f732d3" providerId="ADAL" clId="{24BF6E32-9980-4284-9A7D-D45B0FB3B05E}" dt="2025-06-09T13:43:05.825" v="3118"/>
          <ac:spMkLst>
            <pc:docMk/>
            <pc:sldMk cId="1681225111" sldId="336"/>
            <ac:spMk id="4" creationId="{E89660D0-21A9-5AB5-AFDA-9ACAFC2B88B5}"/>
          </ac:spMkLst>
        </pc:spChg>
        <pc:spChg chg="mod">
          <ac:chgData name="Chloe Harries" userId="237f5bf6-cd84-4e72-97ca-a81a39f732d3" providerId="ADAL" clId="{24BF6E32-9980-4284-9A7D-D45B0FB3B05E}" dt="2025-06-09T13:53:07.211" v="3187" actId="14100"/>
          <ac:spMkLst>
            <pc:docMk/>
            <pc:sldMk cId="1681225111" sldId="336"/>
            <ac:spMk id="5" creationId="{207BE53C-7128-F601-08D8-964D1B722C13}"/>
          </ac:spMkLst>
        </pc:spChg>
        <pc:spChg chg="add">
          <ac:chgData name="Chloe Harries" userId="237f5bf6-cd84-4e72-97ca-a81a39f732d3" providerId="ADAL" clId="{24BF6E32-9980-4284-9A7D-D45B0FB3B05E}" dt="2025-06-09T13:53:32.097" v="3190"/>
          <ac:spMkLst>
            <pc:docMk/>
            <pc:sldMk cId="1681225111" sldId="336"/>
            <ac:spMk id="8" creationId="{828C6C30-00C8-F231-FA63-6C4BA3EEF3CB}"/>
          </ac:spMkLst>
        </pc:spChg>
        <pc:spChg chg="add">
          <ac:chgData name="Chloe Harries" userId="237f5bf6-cd84-4e72-97ca-a81a39f732d3" providerId="ADAL" clId="{24BF6E32-9980-4284-9A7D-D45B0FB3B05E}" dt="2025-06-09T13:53:38.169" v="3193"/>
          <ac:spMkLst>
            <pc:docMk/>
            <pc:sldMk cId="1681225111" sldId="336"/>
            <ac:spMk id="10" creationId="{972CAE52-1916-AE92-0A11-FFBE0C7EC8E7}"/>
          </ac:spMkLst>
        </pc:spChg>
        <pc:spChg chg="mod">
          <ac:chgData name="Chloe Harries" userId="237f5bf6-cd84-4e72-97ca-a81a39f732d3" providerId="ADAL" clId="{24BF6E32-9980-4284-9A7D-D45B0FB3B05E}" dt="2025-06-09T14:17:08.423" v="3331" actId="20577"/>
          <ac:spMkLst>
            <pc:docMk/>
            <pc:sldMk cId="1681225111" sldId="336"/>
            <ac:spMk id="11" creationId="{5224EC2F-0CD0-89B4-71AA-1E1FD92294E8}"/>
          </ac:spMkLst>
        </pc:spChg>
        <pc:spChg chg="mod">
          <ac:chgData name="Chloe Harries" userId="237f5bf6-cd84-4e72-97ca-a81a39f732d3" providerId="ADAL" clId="{24BF6E32-9980-4284-9A7D-D45B0FB3B05E}" dt="2025-06-09T14:10:12.084" v="3314" actId="1036"/>
          <ac:spMkLst>
            <pc:docMk/>
            <pc:sldMk cId="1681225111" sldId="336"/>
            <ac:spMk id="13" creationId="{DCB10766-1504-35BE-4497-618BE9F7DA8A}"/>
          </ac:spMkLst>
        </pc:spChg>
        <pc:spChg chg="del mod">
          <ac:chgData name="Chloe Harries" userId="237f5bf6-cd84-4e72-97ca-a81a39f732d3" providerId="ADAL" clId="{24BF6E32-9980-4284-9A7D-D45B0FB3B05E}" dt="2025-06-09T13:48:31.956" v="3150" actId="478"/>
          <ac:spMkLst>
            <pc:docMk/>
            <pc:sldMk cId="1681225111" sldId="336"/>
            <ac:spMk id="15" creationId="{F1AE6854-62AF-CC23-05EA-91CDA575A583}"/>
          </ac:spMkLst>
        </pc:spChg>
        <pc:graphicFrameChg chg="add mod modGraphic">
          <ac:chgData name="Chloe Harries" userId="237f5bf6-cd84-4e72-97ca-a81a39f732d3" providerId="ADAL" clId="{24BF6E32-9980-4284-9A7D-D45B0FB3B05E}" dt="2025-06-09T14:17:58.265" v="3343" actId="14100"/>
          <ac:graphicFrameMkLst>
            <pc:docMk/>
            <pc:sldMk cId="1681225111" sldId="336"/>
            <ac:graphicFrameMk id="6" creationId="{E2D38FAD-ECF2-17F5-EAC1-9F97B771D77B}"/>
          </ac:graphicFrameMkLst>
        </pc:graphicFrameChg>
        <pc:cxnChg chg="mod">
          <ac:chgData name="Chloe Harries" userId="237f5bf6-cd84-4e72-97ca-a81a39f732d3" providerId="ADAL" clId="{24BF6E32-9980-4284-9A7D-D45B0FB3B05E}" dt="2025-06-09T14:17:54.738" v="3342" actId="1038"/>
          <ac:cxnSpMkLst>
            <pc:docMk/>
            <pc:sldMk cId="1681225111" sldId="336"/>
            <ac:cxnSpMk id="7" creationId="{B912FA05-8865-7B8F-69CA-682D85841A83}"/>
          </ac:cxnSpMkLst>
        </pc:cxnChg>
        <pc:cxnChg chg="mod">
          <ac:chgData name="Chloe Harries" userId="237f5bf6-cd84-4e72-97ca-a81a39f732d3" providerId="ADAL" clId="{24BF6E32-9980-4284-9A7D-D45B0FB3B05E}" dt="2025-06-09T14:17:15.174" v="3336" actId="1036"/>
          <ac:cxnSpMkLst>
            <pc:docMk/>
            <pc:sldMk cId="1681225111" sldId="336"/>
            <ac:cxnSpMk id="9" creationId="{D59FBADF-6B7F-DB4B-2BC8-2A677ADC96FA}"/>
          </ac:cxnSpMkLst>
        </pc:cxnChg>
      </pc:sldChg>
      <pc:sldChg chg="addSp modSp add mod ord modAnim">
        <pc:chgData name="Chloe Harries" userId="237f5bf6-cd84-4e72-97ca-a81a39f732d3" providerId="ADAL" clId="{24BF6E32-9980-4284-9A7D-D45B0FB3B05E}" dt="2025-06-09T14:29:38.893" v="3499" actId="1076"/>
        <pc:sldMkLst>
          <pc:docMk/>
          <pc:sldMk cId="2935090802" sldId="337"/>
        </pc:sldMkLst>
        <pc:spChg chg="mod">
          <ac:chgData name="Chloe Harries" userId="237f5bf6-cd84-4e72-97ca-a81a39f732d3" providerId="ADAL" clId="{24BF6E32-9980-4284-9A7D-D45B0FB3B05E}" dt="2025-06-09T14:24:30.269" v="3396" actId="1035"/>
          <ac:spMkLst>
            <pc:docMk/>
            <pc:sldMk cId="2935090802" sldId="337"/>
            <ac:spMk id="2" creationId="{627AFD9A-BCC5-37A0-09A4-A332BD9AFA3D}"/>
          </ac:spMkLst>
        </pc:spChg>
        <pc:spChg chg="add">
          <ac:chgData name="Chloe Harries" userId="237f5bf6-cd84-4e72-97ca-a81a39f732d3" providerId="ADAL" clId="{24BF6E32-9980-4284-9A7D-D45B0FB3B05E}" dt="2025-06-09T14:25:26.101" v="3406"/>
          <ac:spMkLst>
            <pc:docMk/>
            <pc:sldMk cId="2935090802" sldId="337"/>
            <ac:spMk id="4" creationId="{7F374D05-C3C6-A9CC-EB77-CEE90E40742A}"/>
          </ac:spMkLst>
        </pc:spChg>
        <pc:spChg chg="mod">
          <ac:chgData name="Chloe Harries" userId="237f5bf6-cd84-4e72-97ca-a81a39f732d3" providerId="ADAL" clId="{24BF6E32-9980-4284-9A7D-D45B0FB3B05E}" dt="2025-06-09T14:24:48.057" v="3405" actId="20577"/>
          <ac:spMkLst>
            <pc:docMk/>
            <pc:sldMk cId="2935090802" sldId="337"/>
            <ac:spMk id="5" creationId="{6034D5E3-7B5F-D2B9-8812-7D86A5A98DBC}"/>
          </ac:spMkLst>
        </pc:spChg>
        <pc:spChg chg="add">
          <ac:chgData name="Chloe Harries" userId="237f5bf6-cd84-4e72-97ca-a81a39f732d3" providerId="ADAL" clId="{24BF6E32-9980-4284-9A7D-D45B0FB3B05E}" dt="2025-06-09T14:25:33.126" v="3407"/>
          <ac:spMkLst>
            <pc:docMk/>
            <pc:sldMk cId="2935090802" sldId="337"/>
            <ac:spMk id="6" creationId="{785A26FA-DB5F-58AF-9531-D0AD87D3114A}"/>
          </ac:spMkLst>
        </pc:spChg>
        <pc:spChg chg="add">
          <ac:chgData name="Chloe Harries" userId="237f5bf6-cd84-4e72-97ca-a81a39f732d3" providerId="ADAL" clId="{24BF6E32-9980-4284-9A7D-D45B0FB3B05E}" dt="2025-06-09T14:28:50.500" v="3484"/>
          <ac:spMkLst>
            <pc:docMk/>
            <pc:sldMk cId="2935090802" sldId="337"/>
            <ac:spMk id="8" creationId="{35DF22FA-808D-C0D7-66F4-CB2143B5EF12}"/>
          </ac:spMkLst>
        </pc:spChg>
        <pc:spChg chg="mod">
          <ac:chgData name="Chloe Harries" userId="237f5bf6-cd84-4e72-97ca-a81a39f732d3" providerId="ADAL" clId="{24BF6E32-9980-4284-9A7D-D45B0FB3B05E}" dt="2025-06-09T14:28:21.621" v="3480" actId="1076"/>
          <ac:spMkLst>
            <pc:docMk/>
            <pc:sldMk cId="2935090802" sldId="337"/>
            <ac:spMk id="11" creationId="{80622422-BFB8-7495-9128-D5C436F187B7}"/>
          </ac:spMkLst>
        </pc:spChg>
        <pc:spChg chg="mod">
          <ac:chgData name="Chloe Harries" userId="237f5bf6-cd84-4e72-97ca-a81a39f732d3" providerId="ADAL" clId="{24BF6E32-9980-4284-9A7D-D45B0FB3B05E}" dt="2025-06-09T14:28:27.926" v="3481" actId="1076"/>
          <ac:spMkLst>
            <pc:docMk/>
            <pc:sldMk cId="2935090802" sldId="337"/>
            <ac:spMk id="13" creationId="{B04D38AB-BC32-1BA5-40C0-3328D4A28E1B}"/>
          </ac:spMkLst>
        </pc:spChg>
        <pc:spChg chg="mod">
          <ac:chgData name="Chloe Harries" userId="237f5bf6-cd84-4e72-97ca-a81a39f732d3" providerId="ADAL" clId="{24BF6E32-9980-4284-9A7D-D45B0FB3B05E}" dt="2025-06-09T14:29:38.893" v="3499" actId="1076"/>
          <ac:spMkLst>
            <pc:docMk/>
            <pc:sldMk cId="2935090802" sldId="337"/>
            <ac:spMk id="15" creationId="{C4FF32F6-EC4C-E7AD-6321-D13196588D97}"/>
          </ac:spMkLst>
        </pc:spChg>
        <pc:cxnChg chg="mod">
          <ac:chgData name="Chloe Harries" userId="237f5bf6-cd84-4e72-97ca-a81a39f732d3" providerId="ADAL" clId="{24BF6E32-9980-4284-9A7D-D45B0FB3B05E}" dt="2025-06-09T14:28:35.861" v="3483" actId="1076"/>
          <ac:cxnSpMkLst>
            <pc:docMk/>
            <pc:sldMk cId="2935090802" sldId="337"/>
            <ac:cxnSpMk id="7" creationId="{0D47CB6F-5298-D9E3-9E69-63E6DC0DD520}"/>
          </ac:cxnSpMkLst>
        </pc:cxnChg>
        <pc:cxnChg chg="mod">
          <ac:chgData name="Chloe Harries" userId="237f5bf6-cd84-4e72-97ca-a81a39f732d3" providerId="ADAL" clId="{24BF6E32-9980-4284-9A7D-D45B0FB3B05E}" dt="2025-06-09T14:27:18.984" v="3475" actId="1038"/>
          <ac:cxnSpMkLst>
            <pc:docMk/>
            <pc:sldMk cId="2935090802" sldId="337"/>
            <ac:cxnSpMk id="9" creationId="{3BF62D22-ED32-4D07-D538-D6243536F674}"/>
          </ac:cxnSpMkLst>
        </pc:cxnChg>
      </pc:sldChg>
      <pc:sldChg chg="addSp delSp modSp new mod modAnim">
        <pc:chgData name="Chloe Harries" userId="237f5bf6-cd84-4e72-97ca-a81a39f732d3" providerId="ADAL" clId="{24BF6E32-9980-4284-9A7D-D45B0FB3B05E}" dt="2025-06-09T15:08:06.970" v="3948"/>
        <pc:sldMkLst>
          <pc:docMk/>
          <pc:sldMk cId="3316425018" sldId="338"/>
        </pc:sldMkLst>
        <pc:spChg chg="add del mod">
          <ac:chgData name="Chloe Harries" userId="237f5bf6-cd84-4e72-97ca-a81a39f732d3" providerId="ADAL" clId="{24BF6E32-9980-4284-9A7D-D45B0FB3B05E}" dt="2025-06-09T14:49:37.005" v="3829" actId="478"/>
          <ac:spMkLst>
            <pc:docMk/>
            <pc:sldMk cId="3316425018" sldId="338"/>
            <ac:spMk id="3" creationId="{08F0F09A-E854-280D-9227-E5F4343C6992}"/>
          </ac:spMkLst>
        </pc:spChg>
        <pc:spChg chg="add mod ord">
          <ac:chgData name="Chloe Harries" userId="237f5bf6-cd84-4e72-97ca-a81a39f732d3" providerId="ADAL" clId="{24BF6E32-9980-4284-9A7D-D45B0FB3B05E}" dt="2025-06-09T14:42:33.210" v="3510" actId="167"/>
          <ac:spMkLst>
            <pc:docMk/>
            <pc:sldMk cId="3316425018" sldId="338"/>
            <ac:spMk id="4" creationId="{F9EF60F3-729C-608E-EDA8-2FCBC45D14CA}"/>
          </ac:spMkLst>
        </pc:spChg>
        <pc:spChg chg="add mod">
          <ac:chgData name="Chloe Harries" userId="237f5bf6-cd84-4e72-97ca-a81a39f732d3" providerId="ADAL" clId="{24BF6E32-9980-4284-9A7D-D45B0FB3B05E}" dt="2025-06-09T15:06:47.875" v="3943" actId="1076"/>
          <ac:spMkLst>
            <pc:docMk/>
            <pc:sldMk cId="3316425018" sldId="338"/>
            <ac:spMk id="5" creationId="{8BA8E536-723B-1596-16FF-CA4C18F9C500}"/>
          </ac:spMkLst>
        </pc:spChg>
        <pc:spChg chg="add">
          <ac:chgData name="Chloe Harries" userId="237f5bf6-cd84-4e72-97ca-a81a39f732d3" providerId="ADAL" clId="{24BF6E32-9980-4284-9A7D-D45B0FB3B05E}" dt="2025-06-09T14:49:30.939" v="3827"/>
          <ac:spMkLst>
            <pc:docMk/>
            <pc:sldMk cId="3316425018" sldId="338"/>
            <ac:spMk id="6" creationId="{718FC33B-A14B-834C-DC01-B7435377CE04}"/>
          </ac:spMkLst>
        </pc:spChg>
        <pc:spChg chg="add del mod">
          <ac:chgData name="Chloe Harries" userId="237f5bf6-cd84-4e72-97ca-a81a39f732d3" providerId="ADAL" clId="{24BF6E32-9980-4284-9A7D-D45B0FB3B05E}" dt="2025-06-09T14:53:21.373" v="3878" actId="12084"/>
          <ac:spMkLst>
            <pc:docMk/>
            <pc:sldMk cId="3316425018" sldId="338"/>
            <ac:spMk id="7" creationId="{1D41358C-26AA-A629-11ED-F6C031D822E5}"/>
          </ac:spMkLst>
        </pc:spChg>
        <pc:spChg chg="add mod">
          <ac:chgData name="Chloe Harries" userId="237f5bf6-cd84-4e72-97ca-a81a39f732d3" providerId="ADAL" clId="{24BF6E32-9980-4284-9A7D-D45B0FB3B05E}" dt="2025-06-09T15:06:54.217" v="3944" actId="1076"/>
          <ac:spMkLst>
            <pc:docMk/>
            <pc:sldMk cId="3316425018" sldId="338"/>
            <ac:spMk id="10" creationId="{740F4524-85C1-FED2-9CC7-B2C3C2432236}"/>
          </ac:spMkLst>
        </pc:spChg>
        <pc:graphicFrameChg chg="add mod modGraphic">
          <ac:chgData name="Chloe Harries" userId="237f5bf6-cd84-4e72-97ca-a81a39f732d3" providerId="ADAL" clId="{24BF6E32-9980-4284-9A7D-D45B0FB3B05E}" dt="2025-06-09T15:07:16.075" v="3945" actId="14100"/>
          <ac:graphicFrameMkLst>
            <pc:docMk/>
            <pc:sldMk cId="3316425018" sldId="338"/>
            <ac:graphicFrameMk id="8" creationId="{23E8A80A-CA3F-0DB5-1B4D-0DB2014531F0}"/>
          </ac:graphicFrameMkLst>
        </pc:graphicFrameChg>
      </pc:sldChg>
      <pc:sldChg chg="addSp delSp modSp add mod delAnim modAnim">
        <pc:chgData name="Chloe Harries" userId="237f5bf6-cd84-4e72-97ca-a81a39f732d3" providerId="ADAL" clId="{24BF6E32-9980-4284-9A7D-D45B0FB3B05E}" dt="2025-06-09T21:19:16.436" v="4371" actId="122"/>
        <pc:sldMkLst>
          <pc:docMk/>
          <pc:sldMk cId="94700443" sldId="339"/>
        </pc:sldMkLst>
        <pc:spChg chg="add mod">
          <ac:chgData name="Chloe Harries" userId="237f5bf6-cd84-4e72-97ca-a81a39f732d3" providerId="ADAL" clId="{24BF6E32-9980-4284-9A7D-D45B0FB3B05E}" dt="2025-06-09T21:17:15.942" v="4284" actId="207"/>
          <ac:spMkLst>
            <pc:docMk/>
            <pc:sldMk cId="94700443" sldId="339"/>
            <ac:spMk id="3" creationId="{7FCBC465-491A-6F69-B6C1-2009C7FC676A}"/>
          </ac:spMkLst>
        </pc:spChg>
        <pc:spChg chg="mod">
          <ac:chgData name="Chloe Harries" userId="237f5bf6-cd84-4e72-97ca-a81a39f732d3" providerId="ADAL" clId="{24BF6E32-9980-4284-9A7D-D45B0FB3B05E}" dt="2025-06-09T21:00:28.204" v="4193" actId="1076"/>
          <ac:spMkLst>
            <pc:docMk/>
            <pc:sldMk cId="94700443" sldId="339"/>
            <ac:spMk id="5" creationId="{7B377583-F352-CF2F-28E5-6A4C48CF6955}"/>
          </ac:spMkLst>
        </pc:spChg>
        <pc:spChg chg="add mod">
          <ac:chgData name="Chloe Harries" userId="237f5bf6-cd84-4e72-97ca-a81a39f732d3" providerId="ADAL" clId="{24BF6E32-9980-4284-9A7D-D45B0FB3B05E}" dt="2025-06-09T21:18:36.221" v="4367" actId="1076"/>
          <ac:spMkLst>
            <pc:docMk/>
            <pc:sldMk cId="94700443" sldId="339"/>
            <ac:spMk id="6" creationId="{672F5196-F496-A0A5-E6D5-9CC4634CDEC6}"/>
          </ac:spMkLst>
        </pc:spChg>
        <pc:spChg chg="mod">
          <ac:chgData name="Chloe Harries" userId="237f5bf6-cd84-4e72-97ca-a81a39f732d3" providerId="ADAL" clId="{24BF6E32-9980-4284-9A7D-D45B0FB3B05E}" dt="2025-06-09T20:42:39.849" v="4039" actId="2711"/>
          <ac:spMkLst>
            <pc:docMk/>
            <pc:sldMk cId="94700443" sldId="339"/>
            <ac:spMk id="10" creationId="{7EE16DE5-8D3A-5456-69EC-853DF0818915}"/>
          </ac:spMkLst>
        </pc:spChg>
        <pc:graphicFrameChg chg="add mod modGraphic">
          <ac:chgData name="Chloe Harries" userId="237f5bf6-cd84-4e72-97ca-a81a39f732d3" providerId="ADAL" clId="{24BF6E32-9980-4284-9A7D-D45B0FB3B05E}" dt="2025-06-09T21:19:16.436" v="4371" actId="122"/>
          <ac:graphicFrameMkLst>
            <pc:docMk/>
            <pc:sldMk cId="94700443" sldId="339"/>
            <ac:graphicFrameMk id="2" creationId="{8EB74AC0-1B49-F462-6081-25174A39303A}"/>
          </ac:graphicFrameMkLst>
        </pc:graphicFrameChg>
        <pc:graphicFrameChg chg="del">
          <ac:chgData name="Chloe Harries" userId="237f5bf6-cd84-4e72-97ca-a81a39f732d3" providerId="ADAL" clId="{24BF6E32-9980-4284-9A7D-D45B0FB3B05E}" dt="2025-06-09T19:57:15.912" v="3950" actId="478"/>
          <ac:graphicFrameMkLst>
            <pc:docMk/>
            <pc:sldMk cId="94700443" sldId="339"/>
            <ac:graphicFrameMk id="8" creationId="{398F2C4B-B918-3CDB-8784-AA533A165EAA}"/>
          </ac:graphicFrameMkLst>
        </pc:graphicFrameChg>
      </pc:sldChg>
      <pc:sldChg chg="delSp modSp add mod delAnim">
        <pc:chgData name="Chloe Harries" userId="237f5bf6-cd84-4e72-97ca-a81a39f732d3" providerId="ADAL" clId="{24BF6E32-9980-4284-9A7D-D45B0FB3B05E}" dt="2025-06-09T21:25:15.336" v="4408" actId="20577"/>
        <pc:sldMkLst>
          <pc:docMk/>
          <pc:sldMk cId="355611598" sldId="340"/>
        </pc:sldMkLst>
        <pc:spChg chg="mod">
          <ac:chgData name="Chloe Harries" userId="237f5bf6-cd84-4e72-97ca-a81a39f732d3" providerId="ADAL" clId="{24BF6E32-9980-4284-9A7D-D45B0FB3B05E}" dt="2025-06-09T21:24:35.805" v="4381" actId="5793"/>
          <ac:spMkLst>
            <pc:docMk/>
            <pc:sldMk cId="355611598" sldId="340"/>
            <ac:spMk id="5" creationId="{520879CE-7869-8CB8-56B4-12BBB64FB4D6}"/>
          </ac:spMkLst>
        </pc:spChg>
        <pc:spChg chg="del">
          <ac:chgData name="Chloe Harries" userId="237f5bf6-cd84-4e72-97ca-a81a39f732d3" providerId="ADAL" clId="{24BF6E32-9980-4284-9A7D-D45B0FB3B05E}" dt="2025-06-09T21:17:40.214" v="4297" actId="478"/>
          <ac:spMkLst>
            <pc:docMk/>
            <pc:sldMk cId="355611598" sldId="340"/>
            <ac:spMk id="10" creationId="{DD7D9D0D-9DCB-2E47-37F3-E347DA2A4E3F}"/>
          </ac:spMkLst>
        </pc:spChg>
        <pc:graphicFrameChg chg="mod modGraphic">
          <ac:chgData name="Chloe Harries" userId="237f5bf6-cd84-4e72-97ca-a81a39f732d3" providerId="ADAL" clId="{24BF6E32-9980-4284-9A7D-D45B0FB3B05E}" dt="2025-06-09T21:25:15.336" v="4408" actId="20577"/>
          <ac:graphicFrameMkLst>
            <pc:docMk/>
            <pc:sldMk cId="355611598" sldId="340"/>
            <ac:graphicFrameMk id="2" creationId="{51997F46-CC9B-C796-4BC5-A4DB0AA03E69}"/>
          </ac:graphicFrameMkLst>
        </pc:graphicFrameChg>
      </pc:sldChg>
      <pc:sldChg chg="add del setBg">
        <pc:chgData name="Chloe Harries" userId="237f5bf6-cd84-4e72-97ca-a81a39f732d3" providerId="ADAL" clId="{24BF6E32-9980-4284-9A7D-D45B0FB3B05E}" dt="2025-06-09T21:54:58.986" v="4424" actId="47"/>
        <pc:sldMkLst>
          <pc:docMk/>
          <pc:sldMk cId="2067829667" sldId="341"/>
        </pc:sldMkLst>
      </pc:sldChg>
      <pc:sldChg chg="modSp add mod ord">
        <pc:chgData name="Chloe Harries" userId="237f5bf6-cd84-4e72-97ca-a81a39f732d3" providerId="ADAL" clId="{24BF6E32-9980-4284-9A7D-D45B0FB3B05E}" dt="2025-06-09T21:59:11.477" v="4477" actId="20577"/>
        <pc:sldMkLst>
          <pc:docMk/>
          <pc:sldMk cId="2551667815" sldId="341"/>
        </pc:sldMkLst>
        <pc:spChg chg="mod">
          <ac:chgData name="Chloe Harries" userId="237f5bf6-cd84-4e72-97ca-a81a39f732d3" providerId="ADAL" clId="{24BF6E32-9980-4284-9A7D-D45B0FB3B05E}" dt="2025-06-09T21:59:11.477" v="4477" actId="20577"/>
          <ac:spMkLst>
            <pc:docMk/>
            <pc:sldMk cId="2551667815" sldId="341"/>
            <ac:spMk id="2" creationId="{F5BFCCB4-6A2F-3CB7-F264-D8EF1433E15A}"/>
          </ac:spMkLst>
        </pc:spChg>
        <pc:picChg chg="mod">
          <ac:chgData name="Chloe Harries" userId="237f5bf6-cd84-4e72-97ca-a81a39f732d3" providerId="ADAL" clId="{24BF6E32-9980-4284-9A7D-D45B0FB3B05E}" dt="2025-06-09T21:58:17.866" v="4474" actId="14100"/>
          <ac:picMkLst>
            <pc:docMk/>
            <pc:sldMk cId="2551667815" sldId="341"/>
            <ac:picMk id="5" creationId="{A688F452-89B6-E1D9-E5B4-9F88F1DE0C28}"/>
          </ac:picMkLst>
        </pc:picChg>
      </pc:sldChg>
      <pc:sldChg chg="addSp delSp modSp add mod delAnim modAnim">
        <pc:chgData name="Chloe Harries" userId="237f5bf6-cd84-4e72-97ca-a81a39f732d3" providerId="ADAL" clId="{24BF6E32-9980-4284-9A7D-D45B0FB3B05E}" dt="2025-06-09T22:10:44.556" v="4543"/>
        <pc:sldMkLst>
          <pc:docMk/>
          <pc:sldMk cId="2662465509" sldId="342"/>
        </pc:sldMkLst>
        <pc:spChg chg="add del">
          <ac:chgData name="Chloe Harries" userId="237f5bf6-cd84-4e72-97ca-a81a39f732d3" providerId="ADAL" clId="{24BF6E32-9980-4284-9A7D-D45B0FB3B05E}" dt="2025-06-09T22:06:33.684" v="4492" actId="12084"/>
          <ac:spMkLst>
            <pc:docMk/>
            <pc:sldMk cId="2662465509" sldId="342"/>
            <ac:spMk id="3" creationId="{A18206FB-EDCE-E2F1-434B-CAA9F3B8DFEE}"/>
          </ac:spMkLst>
        </pc:spChg>
        <pc:spChg chg="mod">
          <ac:chgData name="Chloe Harries" userId="237f5bf6-cd84-4e72-97ca-a81a39f732d3" providerId="ADAL" clId="{24BF6E32-9980-4284-9A7D-D45B0FB3B05E}" dt="2025-06-09T22:03:12.446" v="4485" actId="1076"/>
          <ac:spMkLst>
            <pc:docMk/>
            <pc:sldMk cId="2662465509" sldId="342"/>
            <ac:spMk id="5" creationId="{BDDD2E77-C297-EA5B-0BD2-5FD8B41062BF}"/>
          </ac:spMkLst>
        </pc:spChg>
        <pc:spChg chg="add mod">
          <ac:chgData name="Chloe Harries" userId="237f5bf6-cd84-4e72-97ca-a81a39f732d3" providerId="ADAL" clId="{24BF6E32-9980-4284-9A7D-D45B0FB3B05E}" dt="2025-06-09T22:09:42.644" v="4536" actId="20577"/>
          <ac:spMkLst>
            <pc:docMk/>
            <pc:sldMk cId="2662465509" sldId="342"/>
            <ac:spMk id="9" creationId="{C46C8258-6778-2098-5D6B-3774A24E1204}"/>
          </ac:spMkLst>
        </pc:spChg>
        <pc:spChg chg="mod">
          <ac:chgData name="Chloe Harries" userId="237f5bf6-cd84-4e72-97ca-a81a39f732d3" providerId="ADAL" clId="{24BF6E32-9980-4284-9A7D-D45B0FB3B05E}" dt="2025-06-09T22:03:27.304" v="4490" actId="1076"/>
          <ac:spMkLst>
            <pc:docMk/>
            <pc:sldMk cId="2662465509" sldId="342"/>
            <ac:spMk id="10" creationId="{579DBE7F-21D4-D388-D707-74CE9C9E3A0E}"/>
          </ac:spMkLst>
        </pc:spChg>
        <pc:graphicFrameChg chg="add mod">
          <ac:chgData name="Chloe Harries" userId="237f5bf6-cd84-4e72-97ca-a81a39f732d3" providerId="ADAL" clId="{24BF6E32-9980-4284-9A7D-D45B0FB3B05E}" dt="2025-06-09T22:08:07.499" v="4505" actId="1076"/>
          <ac:graphicFrameMkLst>
            <pc:docMk/>
            <pc:sldMk cId="2662465509" sldId="342"/>
            <ac:graphicFrameMk id="6" creationId="{CF32484D-5F0E-BA57-A783-053022DEA194}"/>
          </ac:graphicFrameMkLst>
        </pc:graphicFrameChg>
        <pc:graphicFrameChg chg="del">
          <ac:chgData name="Chloe Harries" userId="237f5bf6-cd84-4e72-97ca-a81a39f732d3" providerId="ADAL" clId="{24BF6E32-9980-4284-9A7D-D45B0FB3B05E}" dt="2025-06-09T22:02:30.589" v="4479" actId="478"/>
          <ac:graphicFrameMkLst>
            <pc:docMk/>
            <pc:sldMk cId="2662465509" sldId="342"/>
            <ac:graphicFrameMk id="8" creationId="{6F70927E-B0F0-AC7C-A226-1EDF56230E2F}"/>
          </ac:graphicFrameMkLst>
        </pc:graphicFrameChg>
      </pc:sldChg>
      <pc:sldChg chg="addSp delSp modSp add mod ord delAnim">
        <pc:chgData name="Chloe Harries" userId="237f5bf6-cd84-4e72-97ca-a81a39f732d3" providerId="ADAL" clId="{24BF6E32-9980-4284-9A7D-D45B0FB3B05E}" dt="2025-06-10T00:28:36.548" v="5055" actId="14100"/>
        <pc:sldMkLst>
          <pc:docMk/>
          <pc:sldMk cId="3566569" sldId="343"/>
        </pc:sldMkLst>
        <pc:spChg chg="add mod ord">
          <ac:chgData name="Chloe Harries" userId="237f5bf6-cd84-4e72-97ca-a81a39f732d3" providerId="ADAL" clId="{24BF6E32-9980-4284-9A7D-D45B0FB3B05E}" dt="2025-06-10T00:24:54.955" v="5047" actId="167"/>
          <ac:spMkLst>
            <pc:docMk/>
            <pc:sldMk cId="3566569" sldId="343"/>
            <ac:spMk id="2" creationId="{6970DCB3-6285-4B43-0D9C-0D30AA3EC91D}"/>
          </ac:spMkLst>
        </pc:spChg>
        <pc:spChg chg="mod">
          <ac:chgData name="Chloe Harries" userId="237f5bf6-cd84-4e72-97ca-a81a39f732d3" providerId="ADAL" clId="{24BF6E32-9980-4284-9A7D-D45B0FB3B05E}" dt="2025-06-10T00:25:20.381" v="5052" actId="1076"/>
          <ac:spMkLst>
            <pc:docMk/>
            <pc:sldMk cId="3566569" sldId="343"/>
            <ac:spMk id="5" creationId="{9935D87D-B2B0-810C-A0BF-C4D1BA927822}"/>
          </ac:spMkLst>
        </pc:spChg>
        <pc:spChg chg="mod">
          <ac:chgData name="Chloe Harries" userId="237f5bf6-cd84-4e72-97ca-a81a39f732d3" providerId="ADAL" clId="{24BF6E32-9980-4284-9A7D-D45B0FB3B05E}" dt="2025-06-10T00:25:14.434" v="5051" actId="1076"/>
          <ac:spMkLst>
            <pc:docMk/>
            <pc:sldMk cId="3566569" sldId="343"/>
            <ac:spMk id="7" creationId="{5CF4A7AE-88B2-7764-5BCD-5FA13DB83607}"/>
          </ac:spMkLst>
        </pc:spChg>
        <pc:spChg chg="mod">
          <ac:chgData name="Chloe Harries" userId="237f5bf6-cd84-4e72-97ca-a81a39f732d3" providerId="ADAL" clId="{24BF6E32-9980-4284-9A7D-D45B0FB3B05E}" dt="2025-06-10T00:25:10.469" v="5050" actId="1076"/>
          <ac:spMkLst>
            <pc:docMk/>
            <pc:sldMk cId="3566569" sldId="343"/>
            <ac:spMk id="11" creationId="{C570AFA3-6A75-D855-9345-5A54CB445470}"/>
          </ac:spMkLst>
        </pc:spChg>
        <pc:spChg chg="del">
          <ac:chgData name="Chloe Harries" userId="237f5bf6-cd84-4e72-97ca-a81a39f732d3" providerId="ADAL" clId="{24BF6E32-9980-4284-9A7D-D45B0FB3B05E}" dt="2025-06-09T23:38:05.085" v="4724" actId="478"/>
          <ac:spMkLst>
            <pc:docMk/>
            <pc:sldMk cId="3566569" sldId="343"/>
            <ac:spMk id="31" creationId="{AF59CBEE-86EB-CE55-6DA0-CDA7573DE9A1}"/>
          </ac:spMkLst>
        </pc:spChg>
        <pc:spChg chg="del">
          <ac:chgData name="Chloe Harries" userId="237f5bf6-cd84-4e72-97ca-a81a39f732d3" providerId="ADAL" clId="{24BF6E32-9980-4284-9A7D-D45B0FB3B05E}" dt="2025-06-09T23:38:07.513" v="4725" actId="478"/>
          <ac:spMkLst>
            <pc:docMk/>
            <pc:sldMk cId="3566569" sldId="343"/>
            <ac:spMk id="32" creationId="{994AFBB5-CC8B-FC89-2639-8424DDD561C3}"/>
          </ac:spMkLst>
        </pc:spChg>
        <pc:spChg chg="mod">
          <ac:chgData name="Chloe Harries" userId="237f5bf6-cd84-4e72-97ca-a81a39f732d3" providerId="ADAL" clId="{24BF6E32-9980-4284-9A7D-D45B0FB3B05E}" dt="2025-06-10T00:24:47.140" v="5046" actId="1076"/>
          <ac:spMkLst>
            <pc:docMk/>
            <pc:sldMk cId="3566569" sldId="343"/>
            <ac:spMk id="35" creationId="{7D287275-A8D3-41B9-9B61-1D0E36546DED}"/>
          </ac:spMkLst>
        </pc:spChg>
        <pc:graphicFrameChg chg="mod">
          <ac:chgData name="Chloe Harries" userId="237f5bf6-cd84-4e72-97ca-a81a39f732d3" providerId="ADAL" clId="{24BF6E32-9980-4284-9A7D-D45B0FB3B05E}" dt="2025-06-10T00:25:04.717" v="5049" actId="1076"/>
          <ac:graphicFrameMkLst>
            <pc:docMk/>
            <pc:sldMk cId="3566569" sldId="343"/>
            <ac:graphicFrameMk id="12" creationId="{F7BE2939-8FF8-B796-66D0-64869730AEF5}"/>
          </ac:graphicFrameMkLst>
        </pc:graphicFrameChg>
        <pc:picChg chg="mod">
          <ac:chgData name="Chloe Harries" userId="237f5bf6-cd84-4e72-97ca-a81a39f732d3" providerId="ADAL" clId="{24BF6E32-9980-4284-9A7D-D45B0FB3B05E}" dt="2025-06-10T00:28:36.548" v="5055" actId="14100"/>
          <ac:picMkLst>
            <pc:docMk/>
            <pc:sldMk cId="3566569" sldId="343"/>
            <ac:picMk id="34" creationId="{4F8FBAD8-38B6-E1DC-12E2-EA1069B58E22}"/>
          </ac:picMkLst>
        </pc:picChg>
      </pc:sldChg>
      <pc:sldChg chg="addSp modSp add mod ord">
        <pc:chgData name="Chloe Harries" userId="237f5bf6-cd84-4e72-97ca-a81a39f732d3" providerId="ADAL" clId="{24BF6E32-9980-4284-9A7D-D45B0FB3B05E}" dt="2025-06-10T00:25:53.023" v="5054"/>
        <pc:sldMkLst>
          <pc:docMk/>
          <pc:sldMk cId="2397721890" sldId="344"/>
        </pc:sldMkLst>
        <pc:spChg chg="add mod ord">
          <ac:chgData name="Chloe Harries" userId="237f5bf6-cd84-4e72-97ca-a81a39f732d3" providerId="ADAL" clId="{24BF6E32-9980-4284-9A7D-D45B0FB3B05E}" dt="2025-06-09T23:38:49.282" v="4730" actId="167"/>
          <ac:spMkLst>
            <pc:docMk/>
            <pc:sldMk cId="2397721890" sldId="344"/>
            <ac:spMk id="2" creationId="{FB55C9E5-E053-0110-15E3-5A040ADB91D6}"/>
          </ac:spMkLst>
        </pc:spChg>
        <pc:spChg chg="mod">
          <ac:chgData name="Chloe Harries" userId="237f5bf6-cd84-4e72-97ca-a81a39f732d3" providerId="ADAL" clId="{24BF6E32-9980-4284-9A7D-D45B0FB3B05E}" dt="2025-06-09T23:39:44.028" v="4747" actId="1076"/>
          <ac:spMkLst>
            <pc:docMk/>
            <pc:sldMk cId="2397721890" sldId="344"/>
            <ac:spMk id="3" creationId="{501A33D5-3A5D-352C-F57F-C449BBFAD6A5}"/>
          </ac:spMkLst>
        </pc:spChg>
        <pc:spChg chg="mod">
          <ac:chgData name="Chloe Harries" userId="237f5bf6-cd84-4e72-97ca-a81a39f732d3" providerId="ADAL" clId="{24BF6E32-9980-4284-9A7D-D45B0FB3B05E}" dt="2025-06-09T23:39:26.980" v="4736" actId="1076"/>
          <ac:spMkLst>
            <pc:docMk/>
            <pc:sldMk cId="2397721890" sldId="344"/>
            <ac:spMk id="5" creationId="{FB67C488-347C-D406-FDD1-18890AAB3BD7}"/>
          </ac:spMkLst>
        </pc:spChg>
        <pc:spChg chg="mod">
          <ac:chgData name="Chloe Harries" userId="237f5bf6-cd84-4e72-97ca-a81a39f732d3" providerId="ADAL" clId="{24BF6E32-9980-4284-9A7D-D45B0FB3B05E}" dt="2025-06-09T23:39:20.183" v="4735" actId="1076"/>
          <ac:spMkLst>
            <pc:docMk/>
            <pc:sldMk cId="2397721890" sldId="344"/>
            <ac:spMk id="8" creationId="{F959DA30-B2D9-F7D3-FAFD-7CCAE9F97B24}"/>
          </ac:spMkLst>
        </pc:spChg>
        <pc:spChg chg="mod">
          <ac:chgData name="Chloe Harries" userId="237f5bf6-cd84-4e72-97ca-a81a39f732d3" providerId="ADAL" clId="{24BF6E32-9980-4284-9A7D-D45B0FB3B05E}" dt="2025-06-09T23:39:15.964" v="4734" actId="1076"/>
          <ac:spMkLst>
            <pc:docMk/>
            <pc:sldMk cId="2397721890" sldId="344"/>
            <ac:spMk id="11" creationId="{CFD3662E-78FE-7A98-C01E-66C8C1708453}"/>
          </ac:spMkLst>
        </pc:spChg>
        <pc:spChg chg="mod">
          <ac:chgData name="Chloe Harries" userId="237f5bf6-cd84-4e72-97ca-a81a39f732d3" providerId="ADAL" clId="{24BF6E32-9980-4284-9A7D-D45B0FB3B05E}" dt="2025-06-09T23:39:11.210" v="4733" actId="1076"/>
          <ac:spMkLst>
            <pc:docMk/>
            <pc:sldMk cId="2397721890" sldId="344"/>
            <ac:spMk id="14" creationId="{E6A0A9B2-7526-02A1-83C7-F6E5465524FD}"/>
          </ac:spMkLst>
        </pc:spChg>
        <pc:graphicFrameChg chg="mod">
          <ac:chgData name="Chloe Harries" userId="237f5bf6-cd84-4e72-97ca-a81a39f732d3" providerId="ADAL" clId="{24BF6E32-9980-4284-9A7D-D45B0FB3B05E}" dt="2025-06-09T23:39:07.519" v="4732" actId="1076"/>
          <ac:graphicFrameMkLst>
            <pc:docMk/>
            <pc:sldMk cId="2397721890" sldId="344"/>
            <ac:graphicFrameMk id="15" creationId="{5FE0DAD7-5DC0-12DF-ECEF-DA47E1F0E159}"/>
          </ac:graphicFrameMkLst>
        </pc:graphicFrameChg>
      </pc:sldChg>
      <pc:sldChg chg="addSp delSp modSp add mod ord delAnim modAnim">
        <pc:chgData name="Chloe Harries" userId="237f5bf6-cd84-4e72-97ca-a81a39f732d3" providerId="ADAL" clId="{24BF6E32-9980-4284-9A7D-D45B0FB3B05E}" dt="2025-06-09T23:37:08.971" v="4713"/>
        <pc:sldMkLst>
          <pc:docMk/>
          <pc:sldMk cId="2816595575" sldId="345"/>
        </pc:sldMkLst>
        <pc:spChg chg="mod">
          <ac:chgData name="Chloe Harries" userId="237f5bf6-cd84-4e72-97ca-a81a39f732d3" providerId="ADAL" clId="{24BF6E32-9980-4284-9A7D-D45B0FB3B05E}" dt="2025-06-09T23:31:00.171" v="4657" actId="1076"/>
          <ac:spMkLst>
            <pc:docMk/>
            <pc:sldMk cId="2816595575" sldId="345"/>
            <ac:spMk id="5" creationId="{350098FE-2D36-6512-AFB2-889F7F5FF21E}"/>
          </ac:spMkLst>
        </pc:spChg>
        <pc:spChg chg="add mod">
          <ac:chgData name="Chloe Harries" userId="237f5bf6-cd84-4e72-97ca-a81a39f732d3" providerId="ADAL" clId="{24BF6E32-9980-4284-9A7D-D45B0FB3B05E}" dt="2025-06-09T23:30:56.070" v="4656" actId="1076"/>
          <ac:spMkLst>
            <pc:docMk/>
            <pc:sldMk cId="2816595575" sldId="345"/>
            <ac:spMk id="6" creationId="{1D30C5D8-F25C-951D-BC21-0460EEDCDE4B}"/>
          </ac:spMkLst>
        </pc:spChg>
        <pc:spChg chg="add mod">
          <ac:chgData name="Chloe Harries" userId="237f5bf6-cd84-4e72-97ca-a81a39f732d3" providerId="ADAL" clId="{24BF6E32-9980-4284-9A7D-D45B0FB3B05E}" dt="2025-06-09T23:32:09.775" v="4677" actId="20577"/>
          <ac:spMkLst>
            <pc:docMk/>
            <pc:sldMk cId="2816595575" sldId="345"/>
            <ac:spMk id="8" creationId="{862FA805-BCB1-D96A-643A-4A6F8962D676}"/>
          </ac:spMkLst>
        </pc:spChg>
        <pc:spChg chg="add del">
          <ac:chgData name="Chloe Harries" userId="237f5bf6-cd84-4e72-97ca-a81a39f732d3" providerId="ADAL" clId="{24BF6E32-9980-4284-9A7D-D45B0FB3B05E}" dt="2025-06-09T23:24:29.799" v="4581" actId="12084"/>
          <ac:spMkLst>
            <pc:docMk/>
            <pc:sldMk cId="2816595575" sldId="345"/>
            <ac:spMk id="10" creationId="{5C2BCA1E-DAB0-ECDF-B632-4122CAA91D00}"/>
          </ac:spMkLst>
        </pc:spChg>
        <pc:spChg chg="add mod">
          <ac:chgData name="Chloe Harries" userId="237f5bf6-cd84-4e72-97ca-a81a39f732d3" providerId="ADAL" clId="{24BF6E32-9980-4284-9A7D-D45B0FB3B05E}" dt="2025-06-09T23:34:57.101" v="4705" actId="20577"/>
          <ac:spMkLst>
            <pc:docMk/>
            <pc:sldMk cId="2816595575" sldId="345"/>
            <ac:spMk id="15" creationId="{7498AA24-3E4F-F594-0373-6718CD7D7649}"/>
          </ac:spMkLst>
        </pc:spChg>
        <pc:graphicFrameChg chg="del">
          <ac:chgData name="Chloe Harries" userId="237f5bf6-cd84-4e72-97ca-a81a39f732d3" providerId="ADAL" clId="{24BF6E32-9980-4284-9A7D-D45B0FB3B05E}" dt="2025-06-09T23:23:45.178" v="4577" actId="478"/>
          <ac:graphicFrameMkLst>
            <pc:docMk/>
            <pc:sldMk cId="2816595575" sldId="345"/>
            <ac:graphicFrameMk id="2" creationId="{1A184E46-EE80-216A-DBA9-79C4F50B6916}"/>
          </ac:graphicFrameMkLst>
        </pc:graphicFrameChg>
        <pc:graphicFrameChg chg="add mod modGraphic">
          <ac:chgData name="Chloe Harries" userId="237f5bf6-cd84-4e72-97ca-a81a39f732d3" providerId="ADAL" clId="{24BF6E32-9980-4284-9A7D-D45B0FB3B05E}" dt="2025-06-09T23:35:26.681" v="4708" actId="404"/>
          <ac:graphicFrameMkLst>
            <pc:docMk/>
            <pc:sldMk cId="2816595575" sldId="345"/>
            <ac:graphicFrameMk id="11" creationId="{9357F031-9A17-929D-93FC-469EE526BC82}"/>
          </ac:graphicFrameMkLst>
        </pc:graphicFrameChg>
        <pc:cxnChg chg="add">
          <ac:chgData name="Chloe Harries" userId="237f5bf6-cd84-4e72-97ca-a81a39f732d3" providerId="ADAL" clId="{24BF6E32-9980-4284-9A7D-D45B0FB3B05E}" dt="2025-06-09T23:31:22.324" v="4658" actId="11529"/>
          <ac:cxnSpMkLst>
            <pc:docMk/>
            <pc:sldMk cId="2816595575" sldId="345"/>
            <ac:cxnSpMk id="13" creationId="{313839B2-11F4-F208-C379-E78B6278A81C}"/>
          </ac:cxnSpMkLst>
        </pc:cxnChg>
      </pc:sldChg>
      <pc:sldChg chg="new del">
        <pc:chgData name="Chloe Harries" userId="237f5bf6-cd84-4e72-97ca-a81a39f732d3" providerId="ADAL" clId="{24BF6E32-9980-4284-9A7D-D45B0FB3B05E}" dt="2025-06-09T23:21:52.244" v="4559" actId="680"/>
        <pc:sldMkLst>
          <pc:docMk/>
          <pc:sldMk cId="2940989196" sldId="345"/>
        </pc:sldMkLst>
      </pc:sldChg>
      <pc:sldChg chg="add del">
        <pc:chgData name="Chloe Harries" userId="237f5bf6-cd84-4e72-97ca-a81a39f732d3" providerId="ADAL" clId="{24BF6E32-9980-4284-9A7D-D45B0FB3B05E}" dt="2025-06-09T23:22:19.294" v="4564"/>
        <pc:sldMkLst>
          <pc:docMk/>
          <pc:sldMk cId="467470675" sldId="346"/>
        </pc:sldMkLst>
      </pc:sldChg>
      <pc:sldChg chg="addSp delSp modSp add mod delAnim">
        <pc:chgData name="Chloe Harries" userId="237f5bf6-cd84-4e72-97ca-a81a39f732d3" providerId="ADAL" clId="{24BF6E32-9980-4284-9A7D-D45B0FB3B05E}" dt="2025-06-10T00:03:08.057" v="4915" actId="113"/>
        <pc:sldMkLst>
          <pc:docMk/>
          <pc:sldMk cId="488484609" sldId="346"/>
        </pc:sldMkLst>
        <pc:spChg chg="add del mod">
          <ac:chgData name="Chloe Harries" userId="237f5bf6-cd84-4e72-97ca-a81a39f732d3" providerId="ADAL" clId="{24BF6E32-9980-4284-9A7D-D45B0FB3B05E}" dt="2025-06-09T23:46:09.620" v="4770" actId="12084"/>
          <ac:spMkLst>
            <pc:docMk/>
            <pc:sldMk cId="488484609" sldId="346"/>
            <ac:spMk id="3" creationId="{B25BDD7E-521E-5ED5-7BCA-54E968239A55}"/>
          </ac:spMkLst>
        </pc:spChg>
        <pc:spChg chg="mod">
          <ac:chgData name="Chloe Harries" userId="237f5bf6-cd84-4e72-97ca-a81a39f732d3" providerId="ADAL" clId="{24BF6E32-9980-4284-9A7D-D45B0FB3B05E}" dt="2025-06-09T23:44:35.230" v="4759" actId="1076"/>
          <ac:spMkLst>
            <pc:docMk/>
            <pc:sldMk cId="488484609" sldId="346"/>
            <ac:spMk id="5" creationId="{79637649-2F08-B9E8-D7CD-3EF74FEC3BE7}"/>
          </ac:spMkLst>
        </pc:spChg>
        <pc:spChg chg="mod">
          <ac:chgData name="Chloe Harries" userId="237f5bf6-cd84-4e72-97ca-a81a39f732d3" providerId="ADAL" clId="{24BF6E32-9980-4284-9A7D-D45B0FB3B05E}" dt="2025-06-09T23:44:58.652" v="4763" actId="1076"/>
          <ac:spMkLst>
            <pc:docMk/>
            <pc:sldMk cId="488484609" sldId="346"/>
            <ac:spMk id="6" creationId="{89A6E767-54E4-3799-5C51-18751E9AC4CD}"/>
          </ac:spMkLst>
        </pc:spChg>
        <pc:spChg chg="del mod">
          <ac:chgData name="Chloe Harries" userId="237f5bf6-cd84-4e72-97ca-a81a39f732d3" providerId="ADAL" clId="{24BF6E32-9980-4284-9A7D-D45B0FB3B05E}" dt="2025-06-10T00:02:43.944" v="4911" actId="478"/>
          <ac:spMkLst>
            <pc:docMk/>
            <pc:sldMk cId="488484609" sldId="346"/>
            <ac:spMk id="8" creationId="{9745C18F-F1C2-CDD1-5AD2-05DDC1A78E32}"/>
          </ac:spMkLst>
        </pc:spChg>
        <pc:spChg chg="add mod">
          <ac:chgData name="Chloe Harries" userId="237f5bf6-cd84-4e72-97ca-a81a39f732d3" providerId="ADAL" clId="{24BF6E32-9980-4284-9A7D-D45B0FB3B05E}" dt="2025-06-09T23:45:37.135" v="4769" actId="2711"/>
          <ac:spMkLst>
            <pc:docMk/>
            <pc:sldMk cId="488484609" sldId="346"/>
            <ac:spMk id="9" creationId="{51A078EA-0B6E-6FEB-92F7-58BF3BBA336A}"/>
          </ac:spMkLst>
        </pc:spChg>
        <pc:spChg chg="del mod">
          <ac:chgData name="Chloe Harries" userId="237f5bf6-cd84-4e72-97ca-a81a39f732d3" providerId="ADAL" clId="{24BF6E32-9980-4284-9A7D-D45B0FB3B05E}" dt="2025-06-10T00:02:37.942" v="4909" actId="478"/>
          <ac:spMkLst>
            <pc:docMk/>
            <pc:sldMk cId="488484609" sldId="346"/>
            <ac:spMk id="15" creationId="{C5F2B3E0-80F3-1A7A-55D9-51A9FC1D391C}"/>
          </ac:spMkLst>
        </pc:spChg>
        <pc:graphicFrameChg chg="add mod modGraphic">
          <ac:chgData name="Chloe Harries" userId="237f5bf6-cd84-4e72-97ca-a81a39f732d3" providerId="ADAL" clId="{24BF6E32-9980-4284-9A7D-D45B0FB3B05E}" dt="2025-06-10T00:03:08.057" v="4915" actId="113"/>
          <ac:graphicFrameMkLst>
            <pc:docMk/>
            <pc:sldMk cId="488484609" sldId="346"/>
            <ac:graphicFrameMk id="10" creationId="{7125278C-2203-C3DA-EA5A-5CA34E2017A2}"/>
          </ac:graphicFrameMkLst>
        </pc:graphicFrameChg>
        <pc:graphicFrameChg chg="del">
          <ac:chgData name="Chloe Harries" userId="237f5bf6-cd84-4e72-97ca-a81a39f732d3" providerId="ADAL" clId="{24BF6E32-9980-4284-9A7D-D45B0FB3B05E}" dt="2025-06-09T23:45:17.151" v="4764" actId="478"/>
          <ac:graphicFrameMkLst>
            <pc:docMk/>
            <pc:sldMk cId="488484609" sldId="346"/>
            <ac:graphicFrameMk id="11" creationId="{30DB4DFC-7C6D-0F12-75BC-3C867735AB5E}"/>
          </ac:graphicFrameMkLst>
        </pc:graphicFrameChg>
        <pc:cxnChg chg="del mod">
          <ac:chgData name="Chloe Harries" userId="237f5bf6-cd84-4e72-97ca-a81a39f732d3" providerId="ADAL" clId="{24BF6E32-9980-4284-9A7D-D45B0FB3B05E}" dt="2025-06-10T00:02:52.770" v="4913" actId="478"/>
          <ac:cxnSpMkLst>
            <pc:docMk/>
            <pc:sldMk cId="488484609" sldId="346"/>
            <ac:cxnSpMk id="13" creationId="{87B37581-39FD-588B-D755-01ED2B1678D3}"/>
          </ac:cxnSpMkLst>
        </pc:cxnChg>
      </pc:sldChg>
      <pc:sldChg chg="addSp delSp modSp add mod modAnim">
        <pc:chgData name="Chloe Harries" userId="237f5bf6-cd84-4e72-97ca-a81a39f732d3" providerId="ADAL" clId="{24BF6E32-9980-4284-9A7D-D45B0FB3B05E}" dt="2025-06-10T00:22:45.871" v="5044"/>
        <pc:sldMkLst>
          <pc:docMk/>
          <pc:sldMk cId="521526295" sldId="347"/>
        </pc:sldMkLst>
        <pc:spChg chg="add mod">
          <ac:chgData name="Chloe Harries" userId="237f5bf6-cd84-4e72-97ca-a81a39f732d3" providerId="ADAL" clId="{24BF6E32-9980-4284-9A7D-D45B0FB3B05E}" dt="2025-06-10T00:08:29.481" v="4952" actId="1076"/>
          <ac:spMkLst>
            <pc:docMk/>
            <pc:sldMk cId="521526295" sldId="347"/>
            <ac:spMk id="3" creationId="{D57E735C-3EF1-09DC-1679-EE3BBFBC6BEB}"/>
          </ac:spMkLst>
        </pc:spChg>
        <pc:spChg chg="mod">
          <ac:chgData name="Chloe Harries" userId="237f5bf6-cd84-4e72-97ca-a81a39f732d3" providerId="ADAL" clId="{24BF6E32-9980-4284-9A7D-D45B0FB3B05E}" dt="2025-06-10T00:08:35.334" v="4953" actId="1076"/>
          <ac:spMkLst>
            <pc:docMk/>
            <pc:sldMk cId="521526295" sldId="347"/>
            <ac:spMk id="5" creationId="{08B6B238-A98A-CF86-B0AF-1C59278FB171}"/>
          </ac:spMkLst>
        </pc:spChg>
        <pc:spChg chg="mod">
          <ac:chgData name="Chloe Harries" userId="237f5bf6-cd84-4e72-97ca-a81a39f732d3" providerId="ADAL" clId="{24BF6E32-9980-4284-9A7D-D45B0FB3B05E}" dt="2025-06-10T00:06:02.810" v="4939" actId="1076"/>
          <ac:spMkLst>
            <pc:docMk/>
            <pc:sldMk cId="521526295" sldId="347"/>
            <ac:spMk id="6" creationId="{4273E680-13F8-6048-593F-A2BE09FAD606}"/>
          </ac:spMkLst>
        </pc:spChg>
        <pc:spChg chg="mod">
          <ac:chgData name="Chloe Harries" userId="237f5bf6-cd84-4e72-97ca-a81a39f732d3" providerId="ADAL" clId="{24BF6E32-9980-4284-9A7D-D45B0FB3B05E}" dt="2025-06-10T00:07:08.325" v="4943" actId="113"/>
          <ac:spMkLst>
            <pc:docMk/>
            <pc:sldMk cId="521526295" sldId="347"/>
            <ac:spMk id="9" creationId="{26358BF7-23A7-926F-E588-6D4258A28A4B}"/>
          </ac:spMkLst>
        </pc:spChg>
        <pc:spChg chg="add mod">
          <ac:chgData name="Chloe Harries" userId="237f5bf6-cd84-4e72-97ca-a81a39f732d3" providerId="ADAL" clId="{24BF6E32-9980-4284-9A7D-D45B0FB3B05E}" dt="2025-06-10T00:10:14.825" v="4966" actId="1076"/>
          <ac:spMkLst>
            <pc:docMk/>
            <pc:sldMk cId="521526295" sldId="347"/>
            <ac:spMk id="12" creationId="{213DD82E-712C-5454-246F-057279ABCB14}"/>
          </ac:spMkLst>
        </pc:spChg>
        <pc:spChg chg="add mod">
          <ac:chgData name="Chloe Harries" userId="237f5bf6-cd84-4e72-97ca-a81a39f732d3" providerId="ADAL" clId="{24BF6E32-9980-4284-9A7D-D45B0FB3B05E}" dt="2025-06-10T00:18:41.506" v="5029" actId="1076"/>
          <ac:spMkLst>
            <pc:docMk/>
            <pc:sldMk cId="521526295" sldId="347"/>
            <ac:spMk id="14" creationId="{6C16A599-DB7B-57F6-9610-7D1C74EACF16}"/>
          </ac:spMkLst>
        </pc:spChg>
        <pc:graphicFrameChg chg="del">
          <ac:chgData name="Chloe Harries" userId="237f5bf6-cd84-4e72-97ca-a81a39f732d3" providerId="ADAL" clId="{24BF6E32-9980-4284-9A7D-D45B0FB3B05E}" dt="2025-06-10T00:05:53.461" v="4937" actId="478"/>
          <ac:graphicFrameMkLst>
            <pc:docMk/>
            <pc:sldMk cId="521526295" sldId="347"/>
            <ac:graphicFrameMk id="10" creationId="{D6817D5E-CDE2-ABC9-021C-EE121C8DAB72}"/>
          </ac:graphicFrameMkLst>
        </pc:graphicFrameChg>
        <pc:picChg chg="add mod">
          <ac:chgData name="Chloe Harries" userId="237f5bf6-cd84-4e72-97ca-a81a39f732d3" providerId="ADAL" clId="{24BF6E32-9980-4284-9A7D-D45B0FB3B05E}" dt="2025-06-10T00:18:44.948" v="5030" actId="1076"/>
          <ac:picMkLst>
            <pc:docMk/>
            <pc:sldMk cId="521526295" sldId="347"/>
            <ac:picMk id="9218" creationId="{45C29D3B-2B29-30F1-B002-0BD0C26527D1}"/>
          </ac:picMkLst>
        </pc:picChg>
        <pc:cxnChg chg="add mod">
          <ac:chgData name="Chloe Harries" userId="237f5bf6-cd84-4e72-97ca-a81a39f732d3" providerId="ADAL" clId="{24BF6E32-9980-4284-9A7D-D45B0FB3B05E}" dt="2025-06-10T00:11:29.460" v="4967" actId="14100"/>
          <ac:cxnSpMkLst>
            <pc:docMk/>
            <pc:sldMk cId="521526295" sldId="347"/>
            <ac:cxnSpMk id="8" creationId="{FA9C5480-8ADF-C371-4B2D-59F72A5168C5}"/>
          </ac:cxnSpMkLst>
        </pc:cxnChg>
      </pc:sldChg>
      <pc:sldChg chg="addSp delSp modSp add mod ord modAnim">
        <pc:chgData name="Chloe Harries" userId="237f5bf6-cd84-4e72-97ca-a81a39f732d3" providerId="ADAL" clId="{24BF6E32-9980-4284-9A7D-D45B0FB3B05E}" dt="2025-06-10T00:42:38.349" v="5301" actId="14734"/>
        <pc:sldMkLst>
          <pc:docMk/>
          <pc:sldMk cId="624142835" sldId="348"/>
        </pc:sldMkLst>
        <pc:spChg chg="mod">
          <ac:chgData name="Chloe Harries" userId="237f5bf6-cd84-4e72-97ca-a81a39f732d3" providerId="ADAL" clId="{24BF6E32-9980-4284-9A7D-D45B0FB3B05E}" dt="2025-06-10T00:40:37.851" v="5251" actId="1076"/>
          <ac:spMkLst>
            <pc:docMk/>
            <pc:sldMk cId="624142835" sldId="348"/>
            <ac:spMk id="3" creationId="{29501EB1-12C5-9818-62AE-7AD35F93B53B}"/>
          </ac:spMkLst>
        </pc:spChg>
        <pc:spChg chg="mod">
          <ac:chgData name="Chloe Harries" userId="237f5bf6-cd84-4e72-97ca-a81a39f732d3" providerId="ADAL" clId="{24BF6E32-9980-4284-9A7D-D45B0FB3B05E}" dt="2025-06-10T00:40:33.447" v="5250" actId="1076"/>
          <ac:spMkLst>
            <pc:docMk/>
            <pc:sldMk cId="624142835" sldId="348"/>
            <ac:spMk id="5" creationId="{73427D64-BD91-A8DE-F1CC-0E8D6C7C6BB6}"/>
          </ac:spMkLst>
        </pc:spChg>
        <pc:spChg chg="add mod">
          <ac:chgData name="Chloe Harries" userId="237f5bf6-cd84-4e72-97ca-a81a39f732d3" providerId="ADAL" clId="{24BF6E32-9980-4284-9A7D-D45B0FB3B05E}" dt="2025-06-10T00:38:28.096" v="5176" actId="1076"/>
          <ac:spMkLst>
            <pc:docMk/>
            <pc:sldMk cId="624142835" sldId="348"/>
            <ac:spMk id="6" creationId="{7A1B2A92-24EA-7289-99B7-5D4871CB2737}"/>
          </ac:spMkLst>
        </pc:spChg>
        <pc:spChg chg="add mod">
          <ac:chgData name="Chloe Harries" userId="237f5bf6-cd84-4e72-97ca-a81a39f732d3" providerId="ADAL" clId="{24BF6E32-9980-4284-9A7D-D45B0FB3B05E}" dt="2025-06-10T00:39:16.625" v="5207" actId="113"/>
          <ac:spMkLst>
            <pc:docMk/>
            <pc:sldMk cId="624142835" sldId="348"/>
            <ac:spMk id="8" creationId="{0C383413-D12F-7DFF-1A56-DA84AE69CE3F}"/>
          </ac:spMkLst>
        </pc:spChg>
        <pc:spChg chg="add mod">
          <ac:chgData name="Chloe Harries" userId="237f5bf6-cd84-4e72-97ca-a81a39f732d3" providerId="ADAL" clId="{24BF6E32-9980-4284-9A7D-D45B0FB3B05E}" dt="2025-06-10T00:40:58.562" v="5256" actId="1076"/>
          <ac:spMkLst>
            <pc:docMk/>
            <pc:sldMk cId="624142835" sldId="348"/>
            <ac:spMk id="11" creationId="{FEFCB62C-70A8-F243-80F0-73B589158268}"/>
          </ac:spMkLst>
        </pc:spChg>
        <pc:graphicFrameChg chg="add mod modGraphic">
          <ac:chgData name="Chloe Harries" userId="237f5bf6-cd84-4e72-97ca-a81a39f732d3" providerId="ADAL" clId="{24BF6E32-9980-4284-9A7D-D45B0FB3B05E}" dt="2025-06-10T00:42:38.349" v="5301" actId="14734"/>
          <ac:graphicFrameMkLst>
            <pc:docMk/>
            <pc:sldMk cId="624142835" sldId="348"/>
            <ac:graphicFrameMk id="7" creationId="{6ED57486-568D-6A46-4979-A8B228E32DFC}"/>
          </ac:graphicFrameMkLst>
        </pc:graphicFrameChg>
        <pc:graphicFrameChg chg="del">
          <ac:chgData name="Chloe Harries" userId="237f5bf6-cd84-4e72-97ca-a81a39f732d3" providerId="ADAL" clId="{24BF6E32-9980-4284-9A7D-D45B0FB3B05E}" dt="2025-06-10T00:31:54.191" v="5068" actId="478"/>
          <ac:graphicFrameMkLst>
            <pc:docMk/>
            <pc:sldMk cId="624142835" sldId="348"/>
            <ac:graphicFrameMk id="15" creationId="{80A3D5C1-5DCA-116A-2AEA-FA28193CCB4C}"/>
          </ac:graphicFrameMkLst>
        </pc:graphicFrameChg>
        <pc:cxnChg chg="add mod">
          <ac:chgData name="Chloe Harries" userId="237f5bf6-cd84-4e72-97ca-a81a39f732d3" providerId="ADAL" clId="{24BF6E32-9980-4284-9A7D-D45B0FB3B05E}" dt="2025-06-10T00:39:55.066" v="5212" actId="208"/>
          <ac:cxnSpMkLst>
            <pc:docMk/>
            <pc:sldMk cId="624142835" sldId="348"/>
            <ac:cxnSpMk id="10" creationId="{5AB98CB9-C5E1-DBF4-671C-7C64C3A6F6E6}"/>
          </ac:cxnSpMkLst>
        </pc:cxnChg>
      </pc:sldChg>
      <pc:sldChg chg="addSp delSp modSp add mod ord modAnim">
        <pc:chgData name="Chloe Harries" userId="237f5bf6-cd84-4e72-97ca-a81a39f732d3" providerId="ADAL" clId="{24BF6E32-9980-4284-9A7D-D45B0FB3B05E}" dt="2025-06-10T01:00:59.428" v="5480"/>
        <pc:sldMkLst>
          <pc:docMk/>
          <pc:sldMk cId="953468245" sldId="349"/>
        </pc:sldMkLst>
        <pc:spChg chg="mod">
          <ac:chgData name="Chloe Harries" userId="237f5bf6-cd84-4e72-97ca-a81a39f732d3" providerId="ADAL" clId="{24BF6E32-9980-4284-9A7D-D45B0FB3B05E}" dt="2025-06-10T00:50:01.504" v="5320" actId="1076"/>
          <ac:spMkLst>
            <pc:docMk/>
            <pc:sldMk cId="953468245" sldId="349"/>
            <ac:spMk id="2" creationId="{8104A8B9-72FB-5EB5-88EF-78F35AA80FA3}"/>
          </ac:spMkLst>
        </pc:spChg>
        <pc:spChg chg="mod">
          <ac:chgData name="Chloe Harries" userId="237f5bf6-cd84-4e72-97ca-a81a39f732d3" providerId="ADAL" clId="{24BF6E32-9980-4284-9A7D-D45B0FB3B05E}" dt="2025-06-10T00:52:04.730" v="5335" actId="1076"/>
          <ac:spMkLst>
            <pc:docMk/>
            <pc:sldMk cId="953468245" sldId="349"/>
            <ac:spMk id="3" creationId="{3B98C63E-060B-E52D-0B9A-DF289A57CD05}"/>
          </ac:spMkLst>
        </pc:spChg>
        <pc:spChg chg="add mod">
          <ac:chgData name="Chloe Harries" userId="237f5bf6-cd84-4e72-97ca-a81a39f732d3" providerId="ADAL" clId="{24BF6E32-9980-4284-9A7D-D45B0FB3B05E}" dt="2025-06-10T00:52:58.958" v="5345" actId="14100"/>
          <ac:spMkLst>
            <pc:docMk/>
            <pc:sldMk cId="953468245" sldId="349"/>
            <ac:spMk id="4" creationId="{23E05F1D-94FA-E19A-441B-5818927CDDC0}"/>
          </ac:spMkLst>
        </pc:spChg>
        <pc:spChg chg="mod">
          <ac:chgData name="Chloe Harries" userId="237f5bf6-cd84-4e72-97ca-a81a39f732d3" providerId="ADAL" clId="{24BF6E32-9980-4284-9A7D-D45B0FB3B05E}" dt="2025-06-10T01:00:21.273" v="5472" actId="1076"/>
          <ac:spMkLst>
            <pc:docMk/>
            <pc:sldMk cId="953468245" sldId="349"/>
            <ac:spMk id="5" creationId="{9E33E5EC-7379-F737-320F-25069FFC008A}"/>
          </ac:spMkLst>
        </pc:spChg>
        <pc:spChg chg="add mod">
          <ac:chgData name="Chloe Harries" userId="237f5bf6-cd84-4e72-97ca-a81a39f732d3" providerId="ADAL" clId="{24BF6E32-9980-4284-9A7D-D45B0FB3B05E}" dt="2025-06-10T01:00:15.075" v="5471" actId="1076"/>
          <ac:spMkLst>
            <pc:docMk/>
            <pc:sldMk cId="953468245" sldId="349"/>
            <ac:spMk id="7" creationId="{11E8428D-D654-978E-AF6A-F6AEAF35F900}"/>
          </ac:spMkLst>
        </pc:spChg>
        <pc:spChg chg="add mod">
          <ac:chgData name="Chloe Harries" userId="237f5bf6-cd84-4e72-97ca-a81a39f732d3" providerId="ADAL" clId="{24BF6E32-9980-4284-9A7D-D45B0FB3B05E}" dt="2025-06-10T00:53:48.564" v="5354" actId="20577"/>
          <ac:spMkLst>
            <pc:docMk/>
            <pc:sldMk cId="953468245" sldId="349"/>
            <ac:spMk id="9" creationId="{7A439C65-4C73-39B0-60C3-991653B58809}"/>
          </ac:spMkLst>
        </pc:spChg>
        <pc:spChg chg="add del mod">
          <ac:chgData name="Chloe Harries" userId="237f5bf6-cd84-4e72-97ca-a81a39f732d3" providerId="ADAL" clId="{24BF6E32-9980-4284-9A7D-D45B0FB3B05E}" dt="2025-06-10T00:55:00.746" v="5367" actId="1076"/>
          <ac:spMkLst>
            <pc:docMk/>
            <pc:sldMk cId="953468245" sldId="349"/>
            <ac:spMk id="11" creationId="{063DBE2E-4CDF-8983-F331-3F262B38A573}"/>
          </ac:spMkLst>
        </pc:spChg>
        <pc:spChg chg="add mod">
          <ac:chgData name="Chloe Harries" userId="237f5bf6-cd84-4e72-97ca-a81a39f732d3" providerId="ADAL" clId="{24BF6E32-9980-4284-9A7D-D45B0FB3B05E}" dt="2025-06-10T00:59:40.196" v="5464" actId="1076"/>
          <ac:spMkLst>
            <pc:docMk/>
            <pc:sldMk cId="953468245" sldId="349"/>
            <ac:spMk id="13" creationId="{73C05D3C-81D5-5741-DACB-5B3C497C5B6B}"/>
          </ac:spMkLst>
        </pc:spChg>
        <pc:graphicFrameChg chg="del">
          <ac:chgData name="Chloe Harries" userId="237f5bf6-cd84-4e72-97ca-a81a39f732d3" providerId="ADAL" clId="{24BF6E32-9980-4284-9A7D-D45B0FB3B05E}" dt="2025-06-10T00:48:32.712" v="5309" actId="478"/>
          <ac:graphicFrameMkLst>
            <pc:docMk/>
            <pc:sldMk cId="953468245" sldId="349"/>
            <ac:graphicFrameMk id="15" creationId="{C83F5997-FBCA-2A70-3884-E858529DE3B7}"/>
          </ac:graphicFrameMkLst>
        </pc:graphicFrameChg>
      </pc:sldChg>
      <pc:sldChg chg="addSp delSp modSp add mod delAnim modAnim">
        <pc:chgData name="Chloe Harries" userId="237f5bf6-cd84-4e72-97ca-a81a39f732d3" providerId="ADAL" clId="{24BF6E32-9980-4284-9A7D-D45B0FB3B05E}" dt="2025-06-10T01:10:36.749" v="5594"/>
        <pc:sldMkLst>
          <pc:docMk/>
          <pc:sldMk cId="858256893" sldId="350"/>
        </pc:sldMkLst>
        <pc:spChg chg="mod">
          <ac:chgData name="Chloe Harries" userId="237f5bf6-cd84-4e72-97ca-a81a39f732d3" providerId="ADAL" clId="{24BF6E32-9980-4284-9A7D-D45B0FB3B05E}" dt="2025-06-10T01:03:10.971" v="5484" actId="1076"/>
          <ac:spMkLst>
            <pc:docMk/>
            <pc:sldMk cId="858256893" sldId="350"/>
            <ac:spMk id="5" creationId="{1026D539-86D4-F2F3-22BA-6B545E14B5B4}"/>
          </ac:spMkLst>
        </pc:spChg>
        <pc:spChg chg="add mod">
          <ac:chgData name="Chloe Harries" userId="237f5bf6-cd84-4e72-97ca-a81a39f732d3" providerId="ADAL" clId="{24BF6E32-9980-4284-9A7D-D45B0FB3B05E}" dt="2025-06-10T01:04:02.427" v="5500" actId="1076"/>
          <ac:spMkLst>
            <pc:docMk/>
            <pc:sldMk cId="858256893" sldId="350"/>
            <ac:spMk id="6" creationId="{86B8E8EA-95A1-4ACC-44CD-4CAA10C1FCF0}"/>
          </ac:spMkLst>
        </pc:spChg>
        <pc:spChg chg="add mod">
          <ac:chgData name="Chloe Harries" userId="237f5bf6-cd84-4e72-97ca-a81a39f732d3" providerId="ADAL" clId="{24BF6E32-9980-4284-9A7D-D45B0FB3B05E}" dt="2025-06-10T01:08:25.937" v="5582" actId="113"/>
          <ac:spMkLst>
            <pc:docMk/>
            <pc:sldMk cId="858256893" sldId="350"/>
            <ac:spMk id="8" creationId="{8F51186A-77E6-6B11-8986-486161C99115}"/>
          </ac:spMkLst>
        </pc:spChg>
        <pc:spChg chg="add mod">
          <ac:chgData name="Chloe Harries" userId="237f5bf6-cd84-4e72-97ca-a81a39f732d3" providerId="ADAL" clId="{24BF6E32-9980-4284-9A7D-D45B0FB3B05E}" dt="2025-06-10T01:06:18.507" v="5541" actId="1076"/>
          <ac:spMkLst>
            <pc:docMk/>
            <pc:sldMk cId="858256893" sldId="350"/>
            <ac:spMk id="9" creationId="{EBA52577-2259-343A-24DA-F06939990BC9}"/>
          </ac:spMkLst>
        </pc:spChg>
        <pc:spChg chg="add mod">
          <ac:chgData name="Chloe Harries" userId="237f5bf6-cd84-4e72-97ca-a81a39f732d3" providerId="ADAL" clId="{24BF6E32-9980-4284-9A7D-D45B0FB3B05E}" dt="2025-06-10T01:08:58.704" v="5585" actId="1076"/>
          <ac:spMkLst>
            <pc:docMk/>
            <pc:sldMk cId="858256893" sldId="350"/>
            <ac:spMk id="13" creationId="{E6CFB2ED-C630-5BFA-6CF6-79ED01BD30EC}"/>
          </ac:spMkLst>
        </pc:spChg>
        <pc:spChg chg="add mod">
          <ac:chgData name="Chloe Harries" userId="237f5bf6-cd84-4e72-97ca-a81a39f732d3" providerId="ADAL" clId="{24BF6E32-9980-4284-9A7D-D45B0FB3B05E}" dt="2025-06-10T01:09:04.709" v="5586" actId="1076"/>
          <ac:spMkLst>
            <pc:docMk/>
            <pc:sldMk cId="858256893" sldId="350"/>
            <ac:spMk id="15" creationId="{CE1884DF-8546-F548-4CC8-A5C359B73AE2}"/>
          </ac:spMkLst>
        </pc:spChg>
        <pc:graphicFrameChg chg="del">
          <ac:chgData name="Chloe Harries" userId="237f5bf6-cd84-4e72-97ca-a81a39f732d3" providerId="ADAL" clId="{24BF6E32-9980-4284-9A7D-D45B0FB3B05E}" dt="2025-06-10T01:03:15.593" v="5485" actId="478"/>
          <ac:graphicFrameMkLst>
            <pc:docMk/>
            <pc:sldMk cId="858256893" sldId="350"/>
            <ac:graphicFrameMk id="2" creationId="{B5BA1653-D852-C0AA-DA55-A4425DD0FB72}"/>
          </ac:graphicFrameMkLst>
        </pc:graphicFrameChg>
        <pc:cxnChg chg="add mod">
          <ac:chgData name="Chloe Harries" userId="237f5bf6-cd84-4e72-97ca-a81a39f732d3" providerId="ADAL" clId="{24BF6E32-9980-4284-9A7D-D45B0FB3B05E}" dt="2025-06-10T01:08:46.424" v="5583" actId="1076"/>
          <ac:cxnSpMkLst>
            <pc:docMk/>
            <pc:sldMk cId="858256893" sldId="350"/>
            <ac:cxnSpMk id="11" creationId="{752DA804-E701-6215-92D9-A0A068DE6017}"/>
          </ac:cxnSpMkLst>
        </pc:cxnChg>
        <pc:cxnChg chg="add">
          <ac:chgData name="Chloe Harries" userId="237f5bf6-cd84-4e72-97ca-a81a39f732d3" providerId="ADAL" clId="{24BF6E32-9980-4284-9A7D-D45B0FB3B05E}" dt="2025-06-10T01:09:17.929" v="5587" actId="11529"/>
          <ac:cxnSpMkLst>
            <pc:docMk/>
            <pc:sldMk cId="858256893" sldId="350"/>
            <ac:cxnSpMk id="18" creationId="{8627BD5B-65B6-D106-579C-1401588362B8}"/>
          </ac:cxnSpMkLst>
        </pc:cxnChg>
      </pc:sldChg>
      <pc:sldMasterChg chg="addSldLayout delSldLayout">
        <pc:chgData name="Chloe Harries" userId="237f5bf6-cd84-4e72-97ca-a81a39f732d3" providerId="ADAL" clId="{24BF6E32-9980-4284-9A7D-D45B0FB3B05E}" dt="2025-06-09T23:18:02.998" v="4552" actId="27028"/>
        <pc:sldMasterMkLst>
          <pc:docMk/>
          <pc:sldMasterMk cId="3054838868" sldId="2147483685"/>
        </pc:sldMasterMkLst>
        <pc:sldLayoutChg chg="del">
          <pc:chgData name="Chloe Harries" userId="237f5bf6-cd84-4e72-97ca-a81a39f732d3" providerId="ADAL" clId="{24BF6E32-9980-4284-9A7D-D45B0FB3B05E}" dt="2025-06-09T21:54:58.986" v="4424" actId="47"/>
          <pc:sldLayoutMkLst>
            <pc:docMk/>
            <pc:sldMasterMk cId="3054838868" sldId="2147483685"/>
            <pc:sldLayoutMk cId="4056459147" sldId="2147483701"/>
          </pc:sldLayoutMkLst>
        </pc:sldLayoutChg>
        <pc:sldLayoutChg chg="add del">
          <pc:chgData name="Chloe Harries" userId="237f5bf6-cd84-4e72-97ca-a81a39f732d3" providerId="ADAL" clId="{24BF6E32-9980-4284-9A7D-D45B0FB3B05E}" dt="2025-06-09T23:18:02.998" v="4552" actId="27028"/>
          <pc:sldLayoutMkLst>
            <pc:docMk/>
            <pc:sldMasterMk cId="3054838868" sldId="2147483685"/>
            <pc:sldLayoutMk cId="560970768" sldId="2147483705"/>
          </pc:sldLayoutMkLst>
        </pc:sldLayoutChg>
        <pc:sldLayoutChg chg="del">
          <pc:chgData name="Chloe Harries" userId="237f5bf6-cd84-4e72-97ca-a81a39f732d3" providerId="ADAL" clId="{24BF6E32-9980-4284-9A7D-D45B0FB3B05E}" dt="2025-06-09T21:52:47.503" v="4411" actId="47"/>
          <pc:sldLayoutMkLst>
            <pc:docMk/>
            <pc:sldMasterMk cId="3054838868" sldId="2147483685"/>
            <pc:sldLayoutMk cId="233485241" sldId="2147483706"/>
          </pc:sldLayoutMkLst>
        </pc:sldLayoutChg>
        <pc:sldLayoutChg chg="del">
          <pc:chgData name="Chloe Harries" userId="237f5bf6-cd84-4e72-97ca-a81a39f732d3" providerId="ADAL" clId="{24BF6E32-9980-4284-9A7D-D45B0FB3B05E}" dt="2025-06-09T13:06:36.367" v="2913" actId="47"/>
          <pc:sldLayoutMkLst>
            <pc:docMk/>
            <pc:sldMasterMk cId="3054838868" sldId="2147483685"/>
            <pc:sldLayoutMk cId="1581008144" sldId="2147483743"/>
          </pc:sldLayoutMkLst>
        </pc:sldLayoutChg>
      </pc:sldMasterChg>
    </pc:docChg>
  </pc:docChgLst>
  <pc:docChgLst>
    <pc:chgData name="Chloe Harries" userId="237f5bf6-cd84-4e72-97ca-a81a39f732d3" providerId="ADAL" clId="{85DE4757-C56A-47F8-B355-53C392C29789}"/>
    <pc:docChg chg="undo redo custSel addSld delSld modSld sldOrd addMainMaster delMainMaster modMainMaster">
      <pc:chgData name="Chloe Harries" userId="237f5bf6-cd84-4e72-97ca-a81a39f732d3" providerId="ADAL" clId="{85DE4757-C56A-47F8-B355-53C392C29789}" dt="2025-05-28T08:10:48.046" v="6568"/>
      <pc:docMkLst>
        <pc:docMk/>
      </pc:docMkLst>
      <pc:sldChg chg="add del">
        <pc:chgData name="Chloe Harries" userId="237f5bf6-cd84-4e72-97ca-a81a39f732d3" providerId="ADAL" clId="{85DE4757-C56A-47F8-B355-53C392C29789}" dt="2025-05-21T12:03:18.669" v="2" actId="47"/>
        <pc:sldMkLst>
          <pc:docMk/>
          <pc:sldMk cId="3053837800" sldId="256"/>
        </pc:sldMkLst>
      </pc:sldChg>
      <pc:sldChg chg="del">
        <pc:chgData name="Chloe Harries" userId="237f5bf6-cd84-4e72-97ca-a81a39f732d3" providerId="ADAL" clId="{85DE4757-C56A-47F8-B355-53C392C29789}" dt="2025-05-26T19:38:17.765" v="3350" actId="47"/>
        <pc:sldMkLst>
          <pc:docMk/>
          <pc:sldMk cId="869880022" sldId="284"/>
        </pc:sldMkLst>
      </pc:sldChg>
      <pc:sldChg chg="addSp delSp modSp del mod ord delAnim">
        <pc:chgData name="Chloe Harries" userId="237f5bf6-cd84-4e72-97ca-a81a39f732d3" providerId="ADAL" clId="{85DE4757-C56A-47F8-B355-53C392C29789}" dt="2025-05-26T10:46:07.535" v="1728" actId="47"/>
        <pc:sldMkLst>
          <pc:docMk/>
          <pc:sldMk cId="610732239" sldId="285"/>
        </pc:sldMkLst>
      </pc:sldChg>
      <pc:sldChg chg="del ord">
        <pc:chgData name="Chloe Harries" userId="237f5bf6-cd84-4e72-97ca-a81a39f732d3" providerId="ADAL" clId="{85DE4757-C56A-47F8-B355-53C392C29789}" dt="2025-05-26T19:38:20.517" v="3352" actId="47"/>
        <pc:sldMkLst>
          <pc:docMk/>
          <pc:sldMk cId="1214139820" sldId="286"/>
        </pc:sldMkLst>
      </pc:sldChg>
      <pc:sldChg chg="del">
        <pc:chgData name="Chloe Harries" userId="237f5bf6-cd84-4e72-97ca-a81a39f732d3" providerId="ADAL" clId="{85DE4757-C56A-47F8-B355-53C392C29789}" dt="2025-05-26T19:38:19.148" v="3351" actId="47"/>
        <pc:sldMkLst>
          <pc:docMk/>
          <pc:sldMk cId="397471151" sldId="298"/>
        </pc:sldMkLst>
      </pc:sldChg>
      <pc:sldChg chg="modSp mod setBg">
        <pc:chgData name="Chloe Harries" userId="237f5bf6-cd84-4e72-97ca-a81a39f732d3" providerId="ADAL" clId="{85DE4757-C56A-47F8-B355-53C392C29789}" dt="2025-05-27T22:02:56.766" v="5888" actId="29295"/>
        <pc:sldMkLst>
          <pc:docMk/>
          <pc:sldMk cId="442821042" sldId="303"/>
        </pc:sldMkLst>
        <pc:spChg chg="mod">
          <ac:chgData name="Chloe Harries" userId="237f5bf6-cd84-4e72-97ca-a81a39f732d3" providerId="ADAL" clId="{85DE4757-C56A-47F8-B355-53C392C29789}" dt="2025-05-27T22:01:44.174" v="5886" actId="1076"/>
          <ac:spMkLst>
            <pc:docMk/>
            <pc:sldMk cId="442821042" sldId="303"/>
            <ac:spMk id="2" creationId="{2D113028-523F-5FD1-77E0-AA7B4927D699}"/>
          </ac:spMkLst>
        </pc:spChg>
      </pc:sldChg>
      <pc:sldChg chg="addSp delSp modSp mod modAnim">
        <pc:chgData name="Chloe Harries" userId="237f5bf6-cd84-4e72-97ca-a81a39f732d3" providerId="ADAL" clId="{85DE4757-C56A-47F8-B355-53C392C29789}" dt="2025-05-26T13:57:24.938" v="2710"/>
        <pc:sldMkLst>
          <pc:docMk/>
          <pc:sldMk cId="2169629496" sldId="304"/>
        </pc:sldMkLst>
      </pc:sldChg>
      <pc:sldChg chg="modSp del mod modClrScheme chgLayout">
        <pc:chgData name="Chloe Harries" userId="237f5bf6-cd84-4e72-97ca-a81a39f732d3" providerId="ADAL" clId="{85DE4757-C56A-47F8-B355-53C392C29789}" dt="2025-05-26T18:31:10.555" v="2713" actId="47"/>
        <pc:sldMkLst>
          <pc:docMk/>
          <pc:sldMk cId="2731184191" sldId="305"/>
        </pc:sldMkLst>
      </pc:sldChg>
      <pc:sldChg chg="modSp mod">
        <pc:chgData name="Chloe Harries" userId="237f5bf6-cd84-4e72-97ca-a81a39f732d3" providerId="ADAL" clId="{85DE4757-C56A-47F8-B355-53C392C29789}" dt="2025-05-23T12:37:02.194" v="582"/>
        <pc:sldMkLst>
          <pc:docMk/>
          <pc:sldMk cId="3551495579" sldId="306"/>
        </pc:sldMkLst>
        <pc:spChg chg="mod">
          <ac:chgData name="Chloe Harries" userId="237f5bf6-cd84-4e72-97ca-a81a39f732d3" providerId="ADAL" clId="{85DE4757-C56A-47F8-B355-53C392C29789}" dt="2025-05-23T12:37:02.194" v="582"/>
          <ac:spMkLst>
            <pc:docMk/>
            <pc:sldMk cId="3551495579" sldId="306"/>
            <ac:spMk id="2" creationId="{D8BF4118-FF7E-B876-E5C7-8C745533A6C0}"/>
          </ac:spMkLst>
        </pc:spChg>
        <pc:spChg chg="mod">
          <ac:chgData name="Chloe Harries" userId="237f5bf6-cd84-4e72-97ca-a81a39f732d3" providerId="ADAL" clId="{85DE4757-C56A-47F8-B355-53C392C29789}" dt="2025-05-21T13:39:54.886" v="408" actId="20577"/>
          <ac:spMkLst>
            <pc:docMk/>
            <pc:sldMk cId="3551495579" sldId="306"/>
            <ac:spMk id="4" creationId="{BC458D58-5CA1-61E7-50A5-E5375B1D5858}"/>
          </ac:spMkLst>
        </pc:spChg>
        <pc:graphicFrameChg chg="mod modGraphic">
          <ac:chgData name="Chloe Harries" userId="237f5bf6-cd84-4e72-97ca-a81a39f732d3" providerId="ADAL" clId="{85DE4757-C56A-47F8-B355-53C392C29789}" dt="2025-05-21T13:40:05.668" v="410" actId="113"/>
          <ac:graphicFrameMkLst>
            <pc:docMk/>
            <pc:sldMk cId="3551495579" sldId="306"/>
            <ac:graphicFrameMk id="7" creationId="{EA73A3C4-9D8C-3A39-574E-9F167002C289}"/>
          </ac:graphicFrameMkLst>
        </pc:graphicFrameChg>
      </pc:sldChg>
      <pc:sldChg chg="addSp delSp modSp mod modAnim">
        <pc:chgData name="Chloe Harries" userId="237f5bf6-cd84-4e72-97ca-a81a39f732d3" providerId="ADAL" clId="{85DE4757-C56A-47F8-B355-53C392C29789}" dt="2025-05-26T19:03:25.025" v="3188"/>
        <pc:sldMkLst>
          <pc:docMk/>
          <pc:sldMk cId="91200070" sldId="307"/>
        </pc:sldMkLst>
      </pc:sldChg>
      <pc:sldChg chg="new del ord">
        <pc:chgData name="Chloe Harries" userId="237f5bf6-cd84-4e72-97ca-a81a39f732d3" providerId="ADAL" clId="{85DE4757-C56A-47F8-B355-53C392C29789}" dt="2025-05-21T12:04:12.270" v="9" actId="47"/>
        <pc:sldMkLst>
          <pc:docMk/>
          <pc:sldMk cId="93367997" sldId="308"/>
        </pc:sldMkLst>
      </pc:sldChg>
      <pc:sldChg chg="new del">
        <pc:chgData name="Chloe Harries" userId="237f5bf6-cd84-4e72-97ca-a81a39f732d3" providerId="ADAL" clId="{85DE4757-C56A-47F8-B355-53C392C29789}" dt="2025-05-21T12:03:19.987" v="3" actId="47"/>
        <pc:sldMkLst>
          <pc:docMk/>
          <pc:sldMk cId="2665613896" sldId="308"/>
        </pc:sldMkLst>
      </pc:sldChg>
      <pc:sldChg chg="add">
        <pc:chgData name="Chloe Harries" userId="237f5bf6-cd84-4e72-97ca-a81a39f732d3" providerId="ADAL" clId="{85DE4757-C56A-47F8-B355-53C392C29789}" dt="2025-05-21T12:04:08.949" v="8"/>
        <pc:sldMkLst>
          <pc:docMk/>
          <pc:sldMk cId="3053837800" sldId="309"/>
        </pc:sldMkLst>
      </pc:sldChg>
      <pc:sldChg chg="modSp add mod">
        <pc:chgData name="Chloe Harries" userId="237f5bf6-cd84-4e72-97ca-a81a39f732d3" providerId="ADAL" clId="{85DE4757-C56A-47F8-B355-53C392C29789}" dt="2025-05-21T12:11:32.417" v="59" actId="1035"/>
        <pc:sldMkLst>
          <pc:docMk/>
          <pc:sldMk cId="3991584778" sldId="310"/>
        </pc:sldMkLst>
        <pc:spChg chg="mod">
          <ac:chgData name="Chloe Harries" userId="237f5bf6-cd84-4e72-97ca-a81a39f732d3" providerId="ADAL" clId="{85DE4757-C56A-47F8-B355-53C392C29789}" dt="2025-05-21T12:11:32.417" v="59" actId="1035"/>
          <ac:spMkLst>
            <pc:docMk/>
            <pc:sldMk cId="3991584778" sldId="310"/>
            <ac:spMk id="2" creationId="{A0824BC5-E3F6-E06E-669E-110F21DEF71D}"/>
          </ac:spMkLst>
        </pc:spChg>
      </pc:sldChg>
      <pc:sldChg chg="add">
        <pc:chgData name="Chloe Harries" userId="237f5bf6-cd84-4e72-97ca-a81a39f732d3" providerId="ADAL" clId="{85DE4757-C56A-47F8-B355-53C392C29789}" dt="2025-05-21T12:04:19.071" v="13"/>
        <pc:sldMkLst>
          <pc:docMk/>
          <pc:sldMk cId="2116174585" sldId="311"/>
        </pc:sldMkLst>
      </pc:sldChg>
      <pc:sldChg chg="modSp add mod">
        <pc:chgData name="Chloe Harries" userId="237f5bf6-cd84-4e72-97ca-a81a39f732d3" providerId="ADAL" clId="{85DE4757-C56A-47F8-B355-53C392C29789}" dt="2025-05-21T12:13:07.694" v="100" actId="20577"/>
        <pc:sldMkLst>
          <pc:docMk/>
          <pc:sldMk cId="3416548003" sldId="312"/>
        </pc:sldMkLst>
        <pc:spChg chg="mod">
          <ac:chgData name="Chloe Harries" userId="237f5bf6-cd84-4e72-97ca-a81a39f732d3" providerId="ADAL" clId="{85DE4757-C56A-47F8-B355-53C392C29789}" dt="2025-05-21T12:13:07.694" v="100" actId="20577"/>
          <ac:spMkLst>
            <pc:docMk/>
            <pc:sldMk cId="3416548003" sldId="312"/>
            <ac:spMk id="4" creationId="{307885DD-ED9A-DFD5-72FE-1B53F1716D54}"/>
          </ac:spMkLst>
        </pc:spChg>
      </pc:sldChg>
      <pc:sldChg chg="addSp delSp modSp add mod ord setBg">
        <pc:chgData name="Chloe Harries" userId="237f5bf6-cd84-4e72-97ca-a81a39f732d3" providerId="ADAL" clId="{85DE4757-C56A-47F8-B355-53C392C29789}" dt="2025-05-26T18:32:19.951" v="2720" actId="20577"/>
        <pc:sldMkLst>
          <pc:docMk/>
          <pc:sldMk cId="1894459019" sldId="313"/>
        </pc:sldMkLst>
        <pc:spChg chg="mod">
          <ac:chgData name="Chloe Harries" userId="237f5bf6-cd84-4e72-97ca-a81a39f732d3" providerId="ADAL" clId="{85DE4757-C56A-47F8-B355-53C392C29789}" dt="2025-05-21T12:59:43.362" v="262" actId="1076"/>
          <ac:spMkLst>
            <pc:docMk/>
            <pc:sldMk cId="1894459019" sldId="313"/>
            <ac:spMk id="2" creationId="{E5886B1E-ED5B-FA0F-4DA2-FABA89F3C0BB}"/>
          </ac:spMkLst>
        </pc:spChg>
        <pc:graphicFrameChg chg="mod modGraphic">
          <ac:chgData name="Chloe Harries" userId="237f5bf6-cd84-4e72-97ca-a81a39f732d3" providerId="ADAL" clId="{85DE4757-C56A-47F8-B355-53C392C29789}" dt="2025-05-26T18:32:19.951" v="2720" actId="20577"/>
          <ac:graphicFrameMkLst>
            <pc:docMk/>
            <pc:sldMk cId="1894459019" sldId="313"/>
            <ac:graphicFrameMk id="4" creationId="{F4639121-1319-285D-2074-01A837834768}"/>
          </ac:graphicFrameMkLst>
        </pc:graphicFrameChg>
      </pc:sldChg>
      <pc:sldChg chg="addSp delSp modSp add mod modClrScheme chgLayout">
        <pc:chgData name="Chloe Harries" userId="237f5bf6-cd84-4e72-97ca-a81a39f732d3" providerId="ADAL" clId="{85DE4757-C56A-47F8-B355-53C392C29789}" dt="2025-05-23T13:55:27.443" v="1191"/>
        <pc:sldMkLst>
          <pc:docMk/>
          <pc:sldMk cId="3472456711" sldId="314"/>
        </pc:sldMkLst>
        <pc:spChg chg="mod ord">
          <ac:chgData name="Chloe Harries" userId="237f5bf6-cd84-4e72-97ca-a81a39f732d3" providerId="ADAL" clId="{85DE4757-C56A-47F8-B355-53C392C29789}" dt="2025-05-21T12:55:13.106" v="233" actId="20577"/>
          <ac:spMkLst>
            <pc:docMk/>
            <pc:sldMk cId="3472456711" sldId="314"/>
            <ac:spMk id="2" creationId="{E0CA51F9-CFFF-D8D1-C055-84B113DA8803}"/>
          </ac:spMkLst>
        </pc:spChg>
        <pc:graphicFrameChg chg="add mod ord modGraphic">
          <ac:chgData name="Chloe Harries" userId="237f5bf6-cd84-4e72-97ca-a81a39f732d3" providerId="ADAL" clId="{85DE4757-C56A-47F8-B355-53C392C29789}" dt="2025-05-23T13:55:27.443" v="1191"/>
          <ac:graphicFrameMkLst>
            <pc:docMk/>
            <pc:sldMk cId="3472456711" sldId="314"/>
            <ac:graphicFrameMk id="6" creationId="{0930D887-CFAF-521D-21F2-08127BA954AF}"/>
          </ac:graphicFrameMkLst>
        </pc:graphicFrameChg>
      </pc:sldChg>
      <pc:sldChg chg="addSp delSp modSp new mod">
        <pc:chgData name="Chloe Harries" userId="237f5bf6-cd84-4e72-97ca-a81a39f732d3" providerId="ADAL" clId="{85DE4757-C56A-47F8-B355-53C392C29789}" dt="2025-05-23T13:08:49.116" v="799" actId="20577"/>
        <pc:sldMkLst>
          <pc:docMk/>
          <pc:sldMk cId="416064098" sldId="315"/>
        </pc:sldMkLst>
        <pc:spChg chg="add mod">
          <ac:chgData name="Chloe Harries" userId="237f5bf6-cd84-4e72-97ca-a81a39f732d3" providerId="ADAL" clId="{85DE4757-C56A-47F8-B355-53C392C29789}" dt="2025-05-21T13:31:38.326" v="358" actId="1076"/>
          <ac:spMkLst>
            <pc:docMk/>
            <pc:sldMk cId="416064098" sldId="315"/>
            <ac:spMk id="17" creationId="{BF1F6394-63E8-8D99-E35A-4C13099F7232}"/>
          </ac:spMkLst>
        </pc:spChg>
        <pc:graphicFrameChg chg="add mod modGraphic">
          <ac:chgData name="Chloe Harries" userId="237f5bf6-cd84-4e72-97ca-a81a39f732d3" providerId="ADAL" clId="{85DE4757-C56A-47F8-B355-53C392C29789}" dt="2025-05-23T13:08:49.116" v="799" actId="20577"/>
          <ac:graphicFrameMkLst>
            <pc:docMk/>
            <pc:sldMk cId="416064098" sldId="315"/>
            <ac:graphicFrameMk id="15" creationId="{39384CF0-A2F2-0817-6F00-41467E8C264E}"/>
          </ac:graphicFrameMkLst>
        </pc:graphicFrameChg>
      </pc:sldChg>
      <pc:sldChg chg="addSp delSp modSp new mod">
        <pc:chgData name="Chloe Harries" userId="237f5bf6-cd84-4e72-97ca-a81a39f732d3" providerId="ADAL" clId="{85DE4757-C56A-47F8-B355-53C392C29789}" dt="2025-05-23T12:49:22" v="644" actId="1036"/>
        <pc:sldMkLst>
          <pc:docMk/>
          <pc:sldMk cId="2397721890" sldId="316"/>
        </pc:sldMkLst>
      </pc:sldChg>
      <pc:sldChg chg="addSp delSp modSp new mod">
        <pc:chgData name="Chloe Harries" userId="237f5bf6-cd84-4e72-97ca-a81a39f732d3" providerId="ADAL" clId="{85DE4757-C56A-47F8-B355-53C392C29789}" dt="2025-05-26T10:06:19.443" v="1559" actId="1035"/>
        <pc:sldMkLst>
          <pc:docMk/>
          <pc:sldMk cId="2174776236" sldId="317"/>
        </pc:sldMkLst>
        <pc:spChg chg="add mod">
          <ac:chgData name="Chloe Harries" userId="237f5bf6-cd84-4e72-97ca-a81a39f732d3" providerId="ADAL" clId="{85DE4757-C56A-47F8-B355-53C392C29789}" dt="2025-05-23T13:03:42.895" v="769" actId="1076"/>
          <ac:spMkLst>
            <pc:docMk/>
            <pc:sldMk cId="2174776236" sldId="317"/>
            <ac:spMk id="3" creationId="{BC99BCA8-A1AD-8D3D-F17E-91A83CBDB8C1}"/>
          </ac:spMkLst>
        </pc:spChg>
        <pc:spChg chg="add mod">
          <ac:chgData name="Chloe Harries" userId="237f5bf6-cd84-4e72-97ca-a81a39f732d3" providerId="ADAL" clId="{85DE4757-C56A-47F8-B355-53C392C29789}" dt="2025-05-26T10:06:19.443" v="1559" actId="1035"/>
          <ac:spMkLst>
            <pc:docMk/>
            <pc:sldMk cId="2174776236" sldId="317"/>
            <ac:spMk id="5" creationId="{48B6907D-6609-C2D8-7B8E-3B8C0D633E06}"/>
          </ac:spMkLst>
        </pc:spChg>
        <pc:graphicFrameChg chg="add mod modGraphic">
          <ac:chgData name="Chloe Harries" userId="237f5bf6-cd84-4e72-97ca-a81a39f732d3" providerId="ADAL" clId="{85DE4757-C56A-47F8-B355-53C392C29789}" dt="2025-05-23T13:14:28.652" v="823" actId="14100"/>
          <ac:graphicFrameMkLst>
            <pc:docMk/>
            <pc:sldMk cId="2174776236" sldId="317"/>
            <ac:graphicFrameMk id="15" creationId="{12835146-EC31-95A6-82B5-FCA3F2419540}"/>
          </ac:graphicFrameMkLst>
        </pc:graphicFrameChg>
      </pc:sldChg>
      <pc:sldChg chg="addSp delSp modSp new mod modTransition modClrScheme delAnim modAnim chgLayout">
        <pc:chgData name="Chloe Harries" userId="237f5bf6-cd84-4e72-97ca-a81a39f732d3" providerId="ADAL" clId="{85DE4757-C56A-47F8-B355-53C392C29789}" dt="2025-05-26T11:36:25.346" v="2131" actId="20577"/>
        <pc:sldMkLst>
          <pc:docMk/>
          <pc:sldMk cId="87642137" sldId="318"/>
        </pc:sldMkLst>
      </pc:sldChg>
      <pc:sldChg chg="addSp delSp modSp new mod ord modAnim">
        <pc:chgData name="Chloe Harries" userId="237f5bf6-cd84-4e72-97ca-a81a39f732d3" providerId="ADAL" clId="{85DE4757-C56A-47F8-B355-53C392C29789}" dt="2025-05-26T19:25:52.003" v="3241" actId="14100"/>
        <pc:sldMkLst>
          <pc:docMk/>
          <pc:sldMk cId="3743520935" sldId="319"/>
        </pc:sldMkLst>
      </pc:sldChg>
      <pc:sldChg chg="addSp delSp modSp new mod ord modAnim">
        <pc:chgData name="Chloe Harries" userId="237f5bf6-cd84-4e72-97ca-a81a39f732d3" providerId="ADAL" clId="{85DE4757-C56A-47F8-B355-53C392C29789}" dt="2025-05-26T19:26:15.645" v="3245" actId="1076"/>
        <pc:sldMkLst>
          <pc:docMk/>
          <pc:sldMk cId="3357443663" sldId="320"/>
        </pc:sldMkLst>
      </pc:sldChg>
      <pc:sldChg chg="addSp delSp modSp new mod ord">
        <pc:chgData name="Chloe Harries" userId="237f5bf6-cd84-4e72-97ca-a81a39f732d3" providerId="ADAL" clId="{85DE4757-C56A-47F8-B355-53C392C29789}" dt="2025-05-27T11:04:57.354" v="3906" actId="208"/>
        <pc:sldMkLst>
          <pc:docMk/>
          <pc:sldMk cId="830730889" sldId="321"/>
        </pc:sldMkLst>
      </pc:sldChg>
      <pc:sldChg chg="addSp delSp modSp new mod modAnim">
        <pc:chgData name="Chloe Harries" userId="237f5bf6-cd84-4e72-97ca-a81a39f732d3" providerId="ADAL" clId="{85DE4757-C56A-47F8-B355-53C392C29789}" dt="2025-05-27T15:26:32.166" v="4648"/>
        <pc:sldMkLst>
          <pc:docMk/>
          <pc:sldMk cId="2297531642" sldId="322"/>
        </pc:sldMkLst>
      </pc:sldChg>
      <pc:sldChg chg="addSp delSp modSp new mod delAnim modAnim">
        <pc:chgData name="Chloe Harries" userId="237f5bf6-cd84-4e72-97ca-a81a39f732d3" providerId="ADAL" clId="{85DE4757-C56A-47F8-B355-53C392C29789}" dt="2025-05-27T16:26:25.929" v="4999"/>
        <pc:sldMkLst>
          <pc:docMk/>
          <pc:sldMk cId="3566569" sldId="323"/>
        </pc:sldMkLst>
      </pc:sldChg>
      <pc:sldChg chg="addSp modSp new del mod modAnim">
        <pc:chgData name="Chloe Harries" userId="237f5bf6-cd84-4e72-97ca-a81a39f732d3" providerId="ADAL" clId="{85DE4757-C56A-47F8-B355-53C392C29789}" dt="2025-05-27T21:58:04.980" v="5874" actId="47"/>
        <pc:sldMkLst>
          <pc:docMk/>
          <pc:sldMk cId="2296313495" sldId="324"/>
        </pc:sldMkLst>
      </pc:sldChg>
      <pc:sldChg chg="addSp delSp modSp new mod modAnim">
        <pc:chgData name="Chloe Harries" userId="237f5bf6-cd84-4e72-97ca-a81a39f732d3" providerId="ADAL" clId="{85DE4757-C56A-47F8-B355-53C392C29789}" dt="2025-05-28T06:07:43.324" v="5893" actId="14100"/>
        <pc:sldMkLst>
          <pc:docMk/>
          <pc:sldMk cId="2603826307" sldId="325"/>
        </pc:sldMkLst>
      </pc:sldChg>
      <pc:sldChg chg="addSp delSp modSp new mod modAnim">
        <pc:chgData name="Chloe Harries" userId="237f5bf6-cd84-4e72-97ca-a81a39f732d3" providerId="ADAL" clId="{85DE4757-C56A-47F8-B355-53C392C29789}" dt="2025-05-27T22:00:53.407" v="5884"/>
        <pc:sldMkLst>
          <pc:docMk/>
          <pc:sldMk cId="4139721834" sldId="326"/>
        </pc:sldMkLst>
      </pc:sldChg>
      <pc:sldChg chg="addSp delSp modSp new mod modAnim">
        <pc:chgData name="Chloe Harries" userId="237f5bf6-cd84-4e72-97ca-a81a39f732d3" providerId="ADAL" clId="{85DE4757-C56A-47F8-B355-53C392C29789}" dt="2025-05-28T06:48:04.616" v="6248"/>
        <pc:sldMkLst>
          <pc:docMk/>
          <pc:sldMk cId="834675556" sldId="327"/>
        </pc:sldMkLst>
      </pc:sldChg>
      <pc:sldChg chg="addSp delSp modSp new mod">
        <pc:chgData name="Chloe Harries" userId="237f5bf6-cd84-4e72-97ca-a81a39f732d3" providerId="ADAL" clId="{85DE4757-C56A-47F8-B355-53C392C29789}" dt="2025-05-28T07:47:59.949" v="6490" actId="1076"/>
        <pc:sldMkLst>
          <pc:docMk/>
          <pc:sldMk cId="1486461102" sldId="328"/>
        </pc:sldMkLst>
      </pc:sldChg>
      <pc:sldChg chg="addSp delSp modSp new mod">
        <pc:chgData name="Chloe Harries" userId="237f5bf6-cd84-4e72-97ca-a81a39f732d3" providerId="ADAL" clId="{85DE4757-C56A-47F8-B355-53C392C29789}" dt="2025-05-28T08:10:48.046" v="6568"/>
        <pc:sldMkLst>
          <pc:docMk/>
          <pc:sldMk cId="88722558" sldId="329"/>
        </pc:sldMkLst>
      </pc:sldChg>
      <pc:sldMasterChg chg="add addSldLayout">
        <pc:chgData name="Chloe Harries" userId="237f5bf6-cd84-4e72-97ca-a81a39f732d3" providerId="ADAL" clId="{85DE4757-C56A-47F8-B355-53C392C29789}" dt="2025-05-21T12:04:15.793" v="10" actId="27028"/>
        <pc:sldMasterMkLst>
          <pc:docMk/>
          <pc:sldMasterMk cId="19418140" sldId="2147483654"/>
        </pc:sldMasterMkLst>
        <pc:sldLayoutChg chg="add">
          <pc:chgData name="Chloe Harries" userId="237f5bf6-cd84-4e72-97ca-a81a39f732d3" providerId="ADAL" clId="{85DE4757-C56A-47F8-B355-53C392C29789}" dt="2025-05-21T12:04:15.793" v="10" actId="27028"/>
          <pc:sldLayoutMkLst>
            <pc:docMk/>
            <pc:sldMasterMk cId="19418140" sldId="2147483654"/>
            <pc:sldLayoutMk cId="94923803" sldId="2147483678"/>
          </pc:sldLayoutMkLst>
        </pc:sldLayoutChg>
      </pc:sldMasterChg>
      <pc:sldMasterChg chg="add addSldLayout">
        <pc:chgData name="Chloe Harries" userId="237f5bf6-cd84-4e72-97ca-a81a39f732d3" providerId="ADAL" clId="{85DE4757-C56A-47F8-B355-53C392C29789}" dt="2025-05-21T12:04:31.103" v="17" actId="27028"/>
        <pc:sldMasterMkLst>
          <pc:docMk/>
          <pc:sldMasterMk cId="1384196811" sldId="2147483658"/>
        </pc:sldMasterMkLst>
        <pc:sldLayoutChg chg="add">
          <pc:chgData name="Chloe Harries" userId="237f5bf6-cd84-4e72-97ca-a81a39f732d3" providerId="ADAL" clId="{85DE4757-C56A-47F8-B355-53C392C29789}" dt="2025-05-21T12:04:31.103" v="17" actId="27028"/>
          <pc:sldLayoutMkLst>
            <pc:docMk/>
            <pc:sldMasterMk cId="1384196811" sldId="2147483658"/>
            <pc:sldLayoutMk cId="1556723426" sldId="2147483682"/>
          </pc:sldLayoutMkLst>
        </pc:sldLayoutChg>
      </pc:sldMasterChg>
      <pc:sldMasterChg chg="modSldLayout">
        <pc:chgData name="Chloe Harries" userId="237f5bf6-cd84-4e72-97ca-a81a39f732d3" providerId="ADAL" clId="{85DE4757-C56A-47F8-B355-53C392C29789}" dt="2025-05-21T12:04:21.189" v="14" actId="27028"/>
        <pc:sldMasterMkLst>
          <pc:docMk/>
          <pc:sldMasterMk cId="992928943" sldId="2147483660"/>
        </pc:sldMasterMkLst>
        <pc:sldLayoutChg chg="replId">
          <pc:chgData name="Chloe Harries" userId="237f5bf6-cd84-4e72-97ca-a81a39f732d3" providerId="ADAL" clId="{85DE4757-C56A-47F8-B355-53C392C29789}" dt="2025-05-21T12:04:21.189" v="14" actId="27028"/>
          <pc:sldLayoutMkLst>
            <pc:docMk/>
            <pc:sldMasterMk cId="992928943" sldId="2147483660"/>
            <pc:sldLayoutMk cId="2596065679" sldId="2147483741"/>
          </pc:sldLayoutMkLst>
        </pc:sldLayoutChg>
      </pc:sldMasterChg>
      <pc:sldMasterChg chg="add addSldLayout">
        <pc:chgData name="Chloe Harries" userId="237f5bf6-cd84-4e72-97ca-a81a39f732d3" providerId="ADAL" clId="{85DE4757-C56A-47F8-B355-53C392C29789}" dt="2025-05-21T12:04:21.189" v="14" actId="27028"/>
        <pc:sldMasterMkLst>
          <pc:docMk/>
          <pc:sldMasterMk cId="2581267852" sldId="2147483662"/>
        </pc:sldMasterMkLst>
        <pc:sldLayoutChg chg="add">
          <pc:chgData name="Chloe Harries" userId="237f5bf6-cd84-4e72-97ca-a81a39f732d3" providerId="ADAL" clId="{85DE4757-C56A-47F8-B355-53C392C29789}" dt="2025-05-21T12:04:21.189" v="14" actId="27028"/>
          <pc:sldLayoutMkLst>
            <pc:docMk/>
            <pc:sldMasterMk cId="2581267852" sldId="2147483662"/>
            <pc:sldLayoutMk cId="196634507" sldId="2147483686"/>
          </pc:sldLayoutMkLst>
        </pc:sldLayoutChg>
      </pc:sldMasterChg>
      <pc:sldMasterChg chg="del delSldLayout">
        <pc:chgData name="Chloe Harries" userId="237f5bf6-cd84-4e72-97ca-a81a39f732d3" providerId="ADAL" clId="{85DE4757-C56A-47F8-B355-53C392C29789}" dt="2025-05-21T12:04:29.236" v="16"/>
        <pc:sldMasterMkLst>
          <pc:docMk/>
          <pc:sldMasterMk cId="485013522" sldId="2147483666"/>
        </pc:sldMasterMkLst>
        <pc:sldLayoutChg chg="del">
          <pc:chgData name="Chloe Harries" userId="237f5bf6-cd84-4e72-97ca-a81a39f732d3" providerId="ADAL" clId="{85DE4757-C56A-47F8-B355-53C392C29789}" dt="2025-05-21T12:04:29.236" v="16"/>
          <pc:sldLayoutMkLst>
            <pc:docMk/>
            <pc:sldMasterMk cId="485013522" sldId="2147483666"/>
            <pc:sldLayoutMk cId="1658263152" sldId="2147483667"/>
          </pc:sldLayoutMkLst>
        </pc:sldLayoutChg>
        <pc:sldLayoutChg chg="del">
          <pc:chgData name="Chloe Harries" userId="237f5bf6-cd84-4e72-97ca-a81a39f732d3" providerId="ADAL" clId="{85DE4757-C56A-47F8-B355-53C392C29789}" dt="2025-05-21T12:04:29.236" v="16"/>
          <pc:sldLayoutMkLst>
            <pc:docMk/>
            <pc:sldMasterMk cId="485013522" sldId="2147483666"/>
            <pc:sldLayoutMk cId="438022600" sldId="2147483668"/>
          </pc:sldLayoutMkLst>
        </pc:sldLayoutChg>
        <pc:sldLayoutChg chg="del">
          <pc:chgData name="Chloe Harries" userId="237f5bf6-cd84-4e72-97ca-a81a39f732d3" providerId="ADAL" clId="{85DE4757-C56A-47F8-B355-53C392C29789}" dt="2025-05-21T12:04:29.236" v="16"/>
          <pc:sldLayoutMkLst>
            <pc:docMk/>
            <pc:sldMasterMk cId="485013522" sldId="2147483666"/>
            <pc:sldLayoutMk cId="355894618" sldId="2147483669"/>
          </pc:sldLayoutMkLst>
        </pc:sldLayoutChg>
        <pc:sldLayoutChg chg="del">
          <pc:chgData name="Chloe Harries" userId="237f5bf6-cd84-4e72-97ca-a81a39f732d3" providerId="ADAL" clId="{85DE4757-C56A-47F8-B355-53C392C29789}" dt="2025-05-21T12:04:29.236" v="16"/>
          <pc:sldLayoutMkLst>
            <pc:docMk/>
            <pc:sldMasterMk cId="485013522" sldId="2147483666"/>
            <pc:sldLayoutMk cId="3601997035" sldId="2147483670"/>
          </pc:sldLayoutMkLst>
        </pc:sldLayoutChg>
        <pc:sldLayoutChg chg="del">
          <pc:chgData name="Chloe Harries" userId="237f5bf6-cd84-4e72-97ca-a81a39f732d3" providerId="ADAL" clId="{85DE4757-C56A-47F8-B355-53C392C29789}" dt="2025-05-21T12:04:29.236" v="16"/>
          <pc:sldLayoutMkLst>
            <pc:docMk/>
            <pc:sldMasterMk cId="485013522" sldId="2147483666"/>
            <pc:sldLayoutMk cId="2392404503" sldId="2147483696"/>
          </pc:sldLayoutMkLst>
        </pc:sldLayoutChg>
        <pc:sldLayoutChg chg="del">
          <pc:chgData name="Chloe Harries" userId="237f5bf6-cd84-4e72-97ca-a81a39f732d3" providerId="ADAL" clId="{85DE4757-C56A-47F8-B355-53C392C29789}" dt="2025-05-21T12:04:29.236" v="16"/>
          <pc:sldLayoutMkLst>
            <pc:docMk/>
            <pc:sldMasterMk cId="485013522" sldId="2147483666"/>
            <pc:sldLayoutMk cId="1069683956" sldId="2147483697"/>
          </pc:sldLayoutMkLst>
        </pc:sldLayoutChg>
      </pc:sldMasterChg>
      <pc:sldMasterChg chg="del delSldLayout">
        <pc:chgData name="Chloe Harries" userId="237f5bf6-cd84-4e72-97ca-a81a39f732d3" providerId="ADAL" clId="{85DE4757-C56A-47F8-B355-53C392C29789}" dt="2025-05-21T12:04:29.236" v="16"/>
        <pc:sldMasterMkLst>
          <pc:docMk/>
          <pc:sldMasterMk cId="3140773012" sldId="2147483671"/>
        </pc:sldMasterMkLst>
        <pc:sldLayoutChg chg="del">
          <pc:chgData name="Chloe Harries" userId="237f5bf6-cd84-4e72-97ca-a81a39f732d3" providerId="ADAL" clId="{85DE4757-C56A-47F8-B355-53C392C29789}" dt="2025-05-21T12:04:29.236" v="16"/>
          <pc:sldLayoutMkLst>
            <pc:docMk/>
            <pc:sldMasterMk cId="3140773012" sldId="2147483671"/>
            <pc:sldLayoutMk cId="995411367" sldId="2147483672"/>
          </pc:sldLayoutMkLst>
        </pc:sldLayoutChg>
        <pc:sldLayoutChg chg="del">
          <pc:chgData name="Chloe Harries" userId="237f5bf6-cd84-4e72-97ca-a81a39f732d3" providerId="ADAL" clId="{85DE4757-C56A-47F8-B355-53C392C29789}" dt="2025-05-21T12:04:29.236" v="16"/>
          <pc:sldLayoutMkLst>
            <pc:docMk/>
            <pc:sldMasterMk cId="3140773012" sldId="2147483671"/>
            <pc:sldLayoutMk cId="835768307" sldId="2147483673"/>
          </pc:sldLayoutMkLst>
        </pc:sldLayoutChg>
      </pc:sldMasterChg>
      <pc:sldMasterChg chg="del delSldLayout">
        <pc:chgData name="Chloe Harries" userId="237f5bf6-cd84-4e72-97ca-a81a39f732d3" providerId="ADAL" clId="{85DE4757-C56A-47F8-B355-53C392C29789}" dt="2025-05-21T12:04:29.236" v="16"/>
        <pc:sldMasterMkLst>
          <pc:docMk/>
          <pc:sldMasterMk cId="2819552518" sldId="2147483674"/>
        </pc:sldMasterMkLst>
        <pc:sldLayoutChg chg="del">
          <pc:chgData name="Chloe Harries" userId="237f5bf6-cd84-4e72-97ca-a81a39f732d3" providerId="ADAL" clId="{85DE4757-C56A-47F8-B355-53C392C29789}" dt="2025-05-21T12:04:29.236" v="16"/>
          <pc:sldLayoutMkLst>
            <pc:docMk/>
            <pc:sldMasterMk cId="2819552518" sldId="2147483674"/>
            <pc:sldLayoutMk cId="1311198534" sldId="2147483675"/>
          </pc:sldLayoutMkLst>
        </pc:sldLayoutChg>
        <pc:sldLayoutChg chg="del">
          <pc:chgData name="Chloe Harries" userId="237f5bf6-cd84-4e72-97ca-a81a39f732d3" providerId="ADAL" clId="{85DE4757-C56A-47F8-B355-53C392C29789}" dt="2025-05-21T12:04:29.236" v="16"/>
          <pc:sldLayoutMkLst>
            <pc:docMk/>
            <pc:sldMasterMk cId="2819552518" sldId="2147483674"/>
            <pc:sldLayoutMk cId="385397207" sldId="2147483694"/>
          </pc:sldLayoutMkLst>
        </pc:sldLayoutChg>
        <pc:sldLayoutChg chg="del">
          <pc:chgData name="Chloe Harries" userId="237f5bf6-cd84-4e72-97ca-a81a39f732d3" providerId="ADAL" clId="{85DE4757-C56A-47F8-B355-53C392C29789}" dt="2025-05-21T12:04:29.236" v="16"/>
          <pc:sldLayoutMkLst>
            <pc:docMk/>
            <pc:sldMasterMk cId="2819552518" sldId="2147483674"/>
            <pc:sldLayoutMk cId="1308896329" sldId="2147483695"/>
          </pc:sldLayoutMkLst>
        </pc:sldLayoutChg>
      </pc:sldMasterChg>
      <pc:sldMasterChg chg="del delSldLayout">
        <pc:chgData name="Chloe Harries" userId="237f5bf6-cd84-4e72-97ca-a81a39f732d3" providerId="ADAL" clId="{85DE4757-C56A-47F8-B355-53C392C29789}" dt="2025-05-21T12:04:29.236" v="16"/>
        <pc:sldMasterMkLst>
          <pc:docMk/>
          <pc:sldMasterMk cId="3444234594" sldId="2147483676"/>
        </pc:sldMasterMkLst>
        <pc:sldLayoutChg chg="del">
          <pc:chgData name="Chloe Harries" userId="237f5bf6-cd84-4e72-97ca-a81a39f732d3" providerId="ADAL" clId="{85DE4757-C56A-47F8-B355-53C392C29789}" dt="2025-05-21T12:04:29.236" v="16"/>
          <pc:sldLayoutMkLst>
            <pc:docMk/>
            <pc:sldMasterMk cId="3444234594" sldId="2147483676"/>
            <pc:sldLayoutMk cId="3564694367" sldId="2147483677"/>
          </pc:sldLayoutMkLst>
        </pc:sldLayoutChg>
      </pc:sldMasterChg>
      <pc:sldMasterChg chg="del delSldLayout">
        <pc:chgData name="Chloe Harries" userId="237f5bf6-cd84-4e72-97ca-a81a39f732d3" providerId="ADAL" clId="{85DE4757-C56A-47F8-B355-53C392C29789}" dt="2025-05-21T12:04:29.236" v="16"/>
        <pc:sldMasterMkLst>
          <pc:docMk/>
          <pc:sldMasterMk cId="1599833642" sldId="2147483680"/>
        </pc:sldMasterMkLst>
        <pc:sldLayoutChg chg="del">
          <pc:chgData name="Chloe Harries" userId="237f5bf6-cd84-4e72-97ca-a81a39f732d3" providerId="ADAL" clId="{85DE4757-C56A-47F8-B355-53C392C29789}" dt="2025-05-21T12:04:29.236" v="16"/>
          <pc:sldLayoutMkLst>
            <pc:docMk/>
            <pc:sldMasterMk cId="1599833642" sldId="2147483680"/>
            <pc:sldLayoutMk cId="449161930" sldId="2147483681"/>
          </pc:sldLayoutMkLst>
        </pc:sldLayoutChg>
        <pc:sldLayoutChg chg="del">
          <pc:chgData name="Chloe Harries" userId="237f5bf6-cd84-4e72-97ca-a81a39f732d3" providerId="ADAL" clId="{85DE4757-C56A-47F8-B355-53C392C29789}" dt="2025-05-21T12:04:29.236" v="16"/>
          <pc:sldLayoutMkLst>
            <pc:docMk/>
            <pc:sldMasterMk cId="1599833642" sldId="2147483680"/>
            <pc:sldLayoutMk cId="4021888896" sldId="2147483682"/>
          </pc:sldLayoutMkLst>
        </pc:sldLayoutChg>
        <pc:sldLayoutChg chg="del">
          <pc:chgData name="Chloe Harries" userId="237f5bf6-cd84-4e72-97ca-a81a39f732d3" providerId="ADAL" clId="{85DE4757-C56A-47F8-B355-53C392C29789}" dt="2025-05-21T12:04:29.236" v="16"/>
          <pc:sldLayoutMkLst>
            <pc:docMk/>
            <pc:sldMasterMk cId="1599833642" sldId="2147483680"/>
            <pc:sldLayoutMk cId="3987886185" sldId="2147483702"/>
          </pc:sldLayoutMkLst>
        </pc:sldLayoutChg>
        <pc:sldLayoutChg chg="del">
          <pc:chgData name="Chloe Harries" userId="237f5bf6-cd84-4e72-97ca-a81a39f732d3" providerId="ADAL" clId="{85DE4757-C56A-47F8-B355-53C392C29789}" dt="2025-05-21T12:04:29.236" v="16"/>
          <pc:sldLayoutMkLst>
            <pc:docMk/>
            <pc:sldMasterMk cId="1599833642" sldId="2147483680"/>
            <pc:sldLayoutMk cId="2126261274" sldId="2147483703"/>
          </pc:sldLayoutMkLst>
        </pc:sldLayoutChg>
      </pc:sldMasterChg>
      <pc:sldMasterChg chg="del delSldLayout">
        <pc:chgData name="Chloe Harries" userId="237f5bf6-cd84-4e72-97ca-a81a39f732d3" providerId="ADAL" clId="{85DE4757-C56A-47F8-B355-53C392C29789}" dt="2025-05-21T12:04:29.236" v="16"/>
        <pc:sldMasterMkLst>
          <pc:docMk/>
          <pc:sldMasterMk cId="535321680" sldId="2147483683"/>
        </pc:sldMasterMkLst>
        <pc:sldLayoutChg chg="del">
          <pc:chgData name="Chloe Harries" userId="237f5bf6-cd84-4e72-97ca-a81a39f732d3" providerId="ADAL" clId="{85DE4757-C56A-47F8-B355-53C392C29789}" dt="2025-05-21T12:04:29.236" v="16"/>
          <pc:sldLayoutMkLst>
            <pc:docMk/>
            <pc:sldMasterMk cId="535321680" sldId="2147483683"/>
            <pc:sldLayoutMk cId="202904199" sldId="2147483684"/>
          </pc:sldLayoutMkLst>
        </pc:sldLayoutChg>
        <pc:sldLayoutChg chg="del">
          <pc:chgData name="Chloe Harries" userId="237f5bf6-cd84-4e72-97ca-a81a39f732d3" providerId="ADAL" clId="{85DE4757-C56A-47F8-B355-53C392C29789}" dt="2025-05-21T12:04:29.236" v="16"/>
          <pc:sldLayoutMkLst>
            <pc:docMk/>
            <pc:sldMasterMk cId="535321680" sldId="2147483683"/>
            <pc:sldLayoutMk cId="230267039" sldId="2147483699"/>
          </pc:sldLayoutMkLst>
        </pc:sldLayoutChg>
      </pc:sldMasterChg>
      <pc:sldMasterChg chg="modSldLayout">
        <pc:chgData name="Chloe Harries" userId="237f5bf6-cd84-4e72-97ca-a81a39f732d3" providerId="ADAL" clId="{85DE4757-C56A-47F8-B355-53C392C29789}" dt="2025-05-21T12:04:21.189" v="14" actId="27028"/>
        <pc:sldMasterMkLst>
          <pc:docMk/>
          <pc:sldMasterMk cId="3054838868" sldId="2147483685"/>
        </pc:sldMasterMkLst>
        <pc:sldLayoutChg chg="replId">
          <pc:chgData name="Chloe Harries" userId="237f5bf6-cd84-4e72-97ca-a81a39f732d3" providerId="ADAL" clId="{85DE4757-C56A-47F8-B355-53C392C29789}" dt="2025-05-21T12:04:21.189" v="14" actId="27028"/>
          <pc:sldLayoutMkLst>
            <pc:docMk/>
            <pc:sldMasterMk cId="3054838868" sldId="2147483685"/>
            <pc:sldLayoutMk cId="2005688577" sldId="2147483742"/>
          </pc:sldLayoutMkLst>
        </pc:sldLayoutChg>
      </pc:sldMasterChg>
      <pc:sldMasterChg chg="delSldLayout">
        <pc:chgData name="Chloe Harries" userId="237f5bf6-cd84-4e72-97ca-a81a39f732d3" providerId="ADAL" clId="{85DE4757-C56A-47F8-B355-53C392C29789}" dt="2025-05-21T12:03:18.669" v="2" actId="47"/>
        <pc:sldMasterMkLst>
          <pc:docMk/>
          <pc:sldMasterMk cId="358331156" sldId="2147483687"/>
        </pc:sldMasterMkLst>
        <pc:sldLayoutChg chg="del">
          <pc:chgData name="Chloe Harries" userId="237f5bf6-cd84-4e72-97ca-a81a39f732d3" providerId="ADAL" clId="{85DE4757-C56A-47F8-B355-53C392C29789}" dt="2025-05-21T12:03:18.669" v="2" actId="47"/>
          <pc:sldLayoutMkLst>
            <pc:docMk/>
            <pc:sldMasterMk cId="358331156" sldId="2147483687"/>
            <pc:sldLayoutMk cId="4164597286" sldId="2147483707"/>
          </pc:sldLayoutMkLst>
        </pc:sldLayoutChg>
      </pc:sldMasterChg>
      <pc:sldMasterChg chg="del delSldLayout">
        <pc:chgData name="Chloe Harries" userId="237f5bf6-cd84-4e72-97ca-a81a39f732d3" providerId="ADAL" clId="{85DE4757-C56A-47F8-B355-53C392C29789}" dt="2025-05-21T12:04:29.236" v="16"/>
        <pc:sldMasterMkLst>
          <pc:docMk/>
          <pc:sldMasterMk cId="166386800" sldId="2147483689"/>
        </pc:sldMasterMkLst>
        <pc:sldLayoutChg chg="del">
          <pc:chgData name="Chloe Harries" userId="237f5bf6-cd84-4e72-97ca-a81a39f732d3" providerId="ADAL" clId="{85DE4757-C56A-47F8-B355-53C392C29789}" dt="2025-05-21T12:04:29.236" v="16"/>
          <pc:sldLayoutMkLst>
            <pc:docMk/>
            <pc:sldMasterMk cId="166386800" sldId="2147483689"/>
            <pc:sldLayoutMk cId="375470856" sldId="2147483690"/>
          </pc:sldLayoutMkLst>
        </pc:sldLayoutChg>
        <pc:sldLayoutChg chg="del">
          <pc:chgData name="Chloe Harries" userId="237f5bf6-cd84-4e72-97ca-a81a39f732d3" providerId="ADAL" clId="{85DE4757-C56A-47F8-B355-53C392C29789}" dt="2025-05-21T12:04:29.236" v="16"/>
          <pc:sldLayoutMkLst>
            <pc:docMk/>
            <pc:sldMasterMk cId="166386800" sldId="2147483689"/>
            <pc:sldLayoutMk cId="1529746967" sldId="2147483691"/>
          </pc:sldLayoutMkLst>
        </pc:sldLayoutChg>
      </pc:sldMasterChg>
      <pc:sldMasterChg chg="del delSldLayout">
        <pc:chgData name="Chloe Harries" userId="237f5bf6-cd84-4e72-97ca-a81a39f732d3" providerId="ADAL" clId="{85DE4757-C56A-47F8-B355-53C392C29789}" dt="2025-05-21T12:04:29.236" v="16"/>
        <pc:sldMasterMkLst>
          <pc:docMk/>
          <pc:sldMasterMk cId="1463004502" sldId="2147483692"/>
        </pc:sldMasterMkLst>
        <pc:sldLayoutChg chg="del">
          <pc:chgData name="Chloe Harries" userId="237f5bf6-cd84-4e72-97ca-a81a39f732d3" providerId="ADAL" clId="{85DE4757-C56A-47F8-B355-53C392C29789}" dt="2025-05-21T12:04:29.236" v="16"/>
          <pc:sldLayoutMkLst>
            <pc:docMk/>
            <pc:sldMasterMk cId="1463004502" sldId="2147483692"/>
            <pc:sldLayoutMk cId="3747987402" sldId="2147483693"/>
          </pc:sldLayoutMkLst>
        </pc:sldLayoutChg>
      </pc:sldMasterChg>
      <pc:sldMasterChg chg="add addSldLayout">
        <pc:chgData name="Chloe Harries" userId="237f5bf6-cd84-4e72-97ca-a81a39f732d3" providerId="ADAL" clId="{85DE4757-C56A-47F8-B355-53C392C29789}" dt="2025-05-21T12:04:32.726" v="19" actId="27028"/>
        <pc:sldMasterMkLst>
          <pc:docMk/>
          <pc:sldMasterMk cId="1748540667" sldId="2147483736"/>
        </pc:sldMasterMkLst>
        <pc:sldLayoutChg chg="add">
          <pc:chgData name="Chloe Harries" userId="237f5bf6-cd84-4e72-97ca-a81a39f732d3" providerId="ADAL" clId="{85DE4757-C56A-47F8-B355-53C392C29789}" dt="2025-05-21T12:04:32.726" v="19" actId="27028"/>
          <pc:sldLayoutMkLst>
            <pc:docMk/>
            <pc:sldMasterMk cId="1748540667" sldId="2147483736"/>
            <pc:sldLayoutMk cId="1305836617" sldId="2147483737"/>
          </pc:sldLayoutMkLst>
        </pc:sldLayoutChg>
        <pc:sldLayoutChg chg="add">
          <pc:chgData name="Chloe Harries" userId="237f5bf6-cd84-4e72-97ca-a81a39f732d3" providerId="ADAL" clId="{85DE4757-C56A-47F8-B355-53C392C29789}" dt="2025-05-21T12:04:19.071" v="12" actId="27028"/>
          <pc:sldLayoutMkLst>
            <pc:docMk/>
            <pc:sldMasterMk cId="1748540667" sldId="2147483736"/>
            <pc:sldLayoutMk cId="1363708542" sldId="2147483738"/>
          </pc:sldLayoutMkLst>
        </pc:sldLayoutChg>
      </pc:sldMasterChg>
      <pc:sldMasterChg chg="add addSldLayout">
        <pc:chgData name="Chloe Harries" userId="237f5bf6-cd84-4e72-97ca-a81a39f732d3" providerId="ADAL" clId="{85DE4757-C56A-47F8-B355-53C392C29789}" dt="2025-05-21T12:04:08.933" v="7" actId="27028"/>
        <pc:sldMasterMkLst>
          <pc:docMk/>
          <pc:sldMasterMk cId="2923642609" sldId="2147483739"/>
        </pc:sldMasterMkLst>
        <pc:sldLayoutChg chg="add">
          <pc:chgData name="Chloe Harries" userId="237f5bf6-cd84-4e72-97ca-a81a39f732d3" providerId="ADAL" clId="{85DE4757-C56A-47F8-B355-53C392C29789}" dt="2025-05-21T12:04:08.933" v="7" actId="27028"/>
          <pc:sldLayoutMkLst>
            <pc:docMk/>
            <pc:sldMasterMk cId="2923642609" sldId="2147483739"/>
            <pc:sldLayoutMk cId="640410910" sldId="2147483649"/>
          </pc:sldLayoutMkLst>
        </pc:sldLayoutChg>
      </pc:sldMasterChg>
      <pc:sldMasterChg chg="del replId delSldLayout">
        <pc:chgData name="Chloe Harries" userId="237f5bf6-cd84-4e72-97ca-a81a39f732d3" providerId="ADAL" clId="{85DE4757-C56A-47F8-B355-53C392C29789}" dt="2025-05-21T12:04:29.236" v="16"/>
        <pc:sldMasterMkLst>
          <pc:docMk/>
          <pc:sldMasterMk cId="4280490436" sldId="2147483740"/>
        </pc:sldMasterMkLst>
        <pc:sldLayoutChg chg="del">
          <pc:chgData name="Chloe Harries" userId="237f5bf6-cd84-4e72-97ca-a81a39f732d3" providerId="ADAL" clId="{85DE4757-C56A-47F8-B355-53C392C29789}" dt="2025-05-21T12:04:29.236" v="16"/>
          <pc:sldLayoutMkLst>
            <pc:docMk/>
            <pc:sldMasterMk cId="4280490436" sldId="2147483740"/>
            <pc:sldLayoutMk cId="87783481" sldId="2147483679"/>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5" Type="http://schemas.openxmlformats.org/officeDocument/2006/relationships/image" Target="../media/image17.svg"/><Relationship Id="rId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5" Type="http://schemas.openxmlformats.org/officeDocument/2006/relationships/image" Target="../media/image17.sv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D82747-EBB0-4146-A665-29F5932A381C}" type="doc">
      <dgm:prSet loTypeId="urn:microsoft.com/office/officeart/2005/8/layout/pList1" loCatId="picture" qsTypeId="urn:microsoft.com/office/officeart/2005/8/quickstyle/simple1" qsCatId="simple" csTypeId="urn:microsoft.com/office/officeart/2005/8/colors/accent1_4" csCatId="accent1" phldr="1"/>
      <dgm:spPr/>
      <dgm:t>
        <a:bodyPr/>
        <a:lstStyle/>
        <a:p>
          <a:endParaRPr lang="en-GB"/>
        </a:p>
      </dgm:t>
    </dgm:pt>
    <dgm:pt modelId="{B2CFD41A-5B10-4F41-9425-56279D944A5E}">
      <dgm:prSet custT="1"/>
      <dgm:spPr/>
      <dgm:t>
        <a:bodyPr/>
        <a:lstStyle/>
        <a:p>
          <a:pPr>
            <a:lnSpc>
              <a:spcPct val="150000"/>
            </a:lnSpc>
            <a:buNone/>
          </a:pPr>
          <a:r>
            <a:rPr lang="en-GB" sz="1400" dirty="0">
              <a:latin typeface="Aptos" panose="020B0004020202020204" pitchFamily="34" charset="0"/>
            </a:rPr>
            <a:t>Use your </a:t>
          </a:r>
          <a:r>
            <a:rPr lang="en-GB" sz="1400" b="1" dirty="0">
              <a:latin typeface="Aptos" panose="020B0004020202020204" pitchFamily="34" charset="0"/>
            </a:rPr>
            <a:t>source tracking sheet</a:t>
          </a:r>
          <a:r>
            <a:rPr lang="en-GB" sz="1400" dirty="0">
              <a:latin typeface="Aptos" panose="020B0004020202020204" pitchFamily="34" charset="0"/>
            </a:rPr>
            <a:t> to find your strongest articles</a:t>
          </a:r>
        </a:p>
      </dgm:t>
    </dgm:pt>
    <dgm:pt modelId="{D9CA8E57-9313-4586-B19D-D59D402A22F3}" type="parTrans" cxnId="{46C1EF5E-B02F-4F21-95A9-0DE8BBE6B4EE}">
      <dgm:prSet/>
      <dgm:spPr/>
      <dgm:t>
        <a:bodyPr/>
        <a:lstStyle/>
        <a:p>
          <a:endParaRPr lang="en-GB"/>
        </a:p>
      </dgm:t>
    </dgm:pt>
    <dgm:pt modelId="{3C180251-47A1-4796-883E-DB207507CCA3}" type="sibTrans" cxnId="{46C1EF5E-B02F-4F21-95A9-0DE8BBE6B4EE}">
      <dgm:prSet/>
      <dgm:spPr/>
      <dgm:t>
        <a:bodyPr/>
        <a:lstStyle/>
        <a:p>
          <a:endParaRPr lang="en-GB"/>
        </a:p>
      </dgm:t>
    </dgm:pt>
    <dgm:pt modelId="{DB13693D-C49E-48E5-8EBA-3FA7C52608E9}">
      <dgm:prSet custT="1"/>
      <dgm:spPr/>
      <dgm:t>
        <a:bodyPr/>
        <a:lstStyle/>
        <a:p>
          <a:pPr>
            <a:lnSpc>
              <a:spcPct val="150000"/>
            </a:lnSpc>
            <a:buNone/>
          </a:pPr>
          <a:r>
            <a:rPr lang="en-GB" sz="1400" dirty="0">
              <a:latin typeface="Aptos" panose="020B0004020202020204" pitchFamily="34" charset="0"/>
            </a:rPr>
            <a:t>Complete a structured </a:t>
          </a:r>
          <a:r>
            <a:rPr lang="en-GB" sz="1400" b="1" dirty="0">
              <a:latin typeface="Aptos" panose="020B0004020202020204" pitchFamily="34" charset="0"/>
            </a:rPr>
            <a:t>results</a:t>
          </a:r>
          <a:r>
            <a:rPr lang="en-GB" sz="1400" dirty="0">
              <a:latin typeface="Aptos" panose="020B0004020202020204" pitchFamily="34" charset="0"/>
            </a:rPr>
            <a:t> </a:t>
          </a:r>
          <a:r>
            <a:rPr lang="en-GB" sz="1400" b="1" dirty="0">
              <a:latin typeface="Aptos" panose="020B0004020202020204" pitchFamily="34" charset="0"/>
            </a:rPr>
            <a:t>summary table</a:t>
          </a:r>
          <a:r>
            <a:rPr lang="en-GB" sz="1400" dirty="0">
              <a:latin typeface="Aptos" panose="020B0004020202020204" pitchFamily="34" charset="0"/>
            </a:rPr>
            <a:t> (with methods, findings, and key details)</a:t>
          </a:r>
        </a:p>
      </dgm:t>
    </dgm:pt>
    <dgm:pt modelId="{F389857A-E5B2-4AFE-B2C0-5BE162077FCA}" type="parTrans" cxnId="{11330776-A438-41FC-A0BD-86E64E31F90C}">
      <dgm:prSet/>
      <dgm:spPr/>
      <dgm:t>
        <a:bodyPr/>
        <a:lstStyle/>
        <a:p>
          <a:endParaRPr lang="en-GB"/>
        </a:p>
      </dgm:t>
    </dgm:pt>
    <dgm:pt modelId="{92DFD9AD-DD3D-485D-B751-F8E50E1D5D3C}" type="sibTrans" cxnId="{11330776-A438-41FC-A0BD-86E64E31F90C}">
      <dgm:prSet/>
      <dgm:spPr/>
      <dgm:t>
        <a:bodyPr/>
        <a:lstStyle/>
        <a:p>
          <a:endParaRPr lang="en-GB"/>
        </a:p>
      </dgm:t>
    </dgm:pt>
    <dgm:pt modelId="{CD21345B-3754-4B60-AED7-DE610A5A9062}">
      <dgm:prSet custT="1"/>
      <dgm:spPr/>
      <dgm:t>
        <a:bodyPr/>
        <a:lstStyle/>
        <a:p>
          <a:pPr>
            <a:lnSpc>
              <a:spcPct val="150000"/>
            </a:lnSpc>
            <a:buNone/>
          </a:pPr>
          <a:r>
            <a:rPr lang="en-GB" sz="1400" dirty="0">
              <a:latin typeface="Aptos" panose="020B0004020202020204" pitchFamily="34" charset="0"/>
            </a:rPr>
            <a:t>Begin </a:t>
          </a:r>
          <a:r>
            <a:rPr lang="en-GB" sz="1400" b="1" dirty="0">
              <a:latin typeface="Aptos" panose="020B0004020202020204" pitchFamily="34" charset="0"/>
            </a:rPr>
            <a:t>coding</a:t>
          </a:r>
          <a:r>
            <a:rPr lang="en-GB" sz="1400" dirty="0">
              <a:latin typeface="Aptos" panose="020B0004020202020204" pitchFamily="34" charset="0"/>
            </a:rPr>
            <a:t> repeated ideas and keywords</a:t>
          </a:r>
        </a:p>
      </dgm:t>
    </dgm:pt>
    <dgm:pt modelId="{4D64972C-1281-4FD0-9775-06AD6C192369}" type="parTrans" cxnId="{CCD11099-A209-446E-9B7E-F1B889482256}">
      <dgm:prSet/>
      <dgm:spPr/>
      <dgm:t>
        <a:bodyPr/>
        <a:lstStyle/>
        <a:p>
          <a:endParaRPr lang="en-GB"/>
        </a:p>
      </dgm:t>
    </dgm:pt>
    <dgm:pt modelId="{EC63366B-8058-41BA-8D80-BFECE1D82747}" type="sibTrans" cxnId="{CCD11099-A209-446E-9B7E-F1B889482256}">
      <dgm:prSet/>
      <dgm:spPr/>
      <dgm:t>
        <a:bodyPr/>
        <a:lstStyle/>
        <a:p>
          <a:endParaRPr lang="en-GB"/>
        </a:p>
      </dgm:t>
    </dgm:pt>
    <dgm:pt modelId="{A33269FA-2B94-46BD-B718-BCF2D7EFE65F}">
      <dgm:prSet custT="1"/>
      <dgm:spPr/>
      <dgm:t>
        <a:bodyPr/>
        <a:lstStyle/>
        <a:p>
          <a:pPr>
            <a:lnSpc>
              <a:spcPct val="150000"/>
            </a:lnSpc>
            <a:buNone/>
          </a:pPr>
          <a:r>
            <a:rPr lang="en-GB" sz="1400" dirty="0">
              <a:latin typeface="Aptos" panose="020B0004020202020204" pitchFamily="34" charset="0"/>
            </a:rPr>
            <a:t>Group similar codes into </a:t>
          </a:r>
          <a:r>
            <a:rPr lang="en-GB" sz="1400" b="1" dirty="0">
              <a:latin typeface="Aptos" panose="020B0004020202020204" pitchFamily="34" charset="0"/>
            </a:rPr>
            <a:t>emerging themes</a:t>
          </a:r>
          <a:endParaRPr lang="en-GB" sz="1400" dirty="0">
            <a:latin typeface="Aptos" panose="020B0004020202020204" pitchFamily="34" charset="0"/>
          </a:endParaRPr>
        </a:p>
      </dgm:t>
    </dgm:pt>
    <dgm:pt modelId="{8F4A9CFC-6E72-4170-9BB3-E8DDA2B86894}" type="parTrans" cxnId="{8B8678FE-BBB6-41EF-9F7C-A83575EC776E}">
      <dgm:prSet/>
      <dgm:spPr/>
      <dgm:t>
        <a:bodyPr/>
        <a:lstStyle/>
        <a:p>
          <a:endParaRPr lang="en-GB"/>
        </a:p>
      </dgm:t>
    </dgm:pt>
    <dgm:pt modelId="{442B4564-9F28-4243-8CCB-4B8890254D0E}" type="sibTrans" cxnId="{8B8678FE-BBB6-41EF-9F7C-A83575EC776E}">
      <dgm:prSet/>
      <dgm:spPr/>
      <dgm:t>
        <a:bodyPr/>
        <a:lstStyle/>
        <a:p>
          <a:endParaRPr lang="en-GB"/>
        </a:p>
      </dgm:t>
    </dgm:pt>
    <dgm:pt modelId="{1E21F02F-E1FF-450D-876E-96ABC472E3BF}">
      <dgm:prSet custT="1"/>
      <dgm:spPr/>
      <dgm:t>
        <a:bodyPr/>
        <a:lstStyle/>
        <a:p>
          <a:pPr>
            <a:lnSpc>
              <a:spcPct val="150000"/>
            </a:lnSpc>
          </a:pPr>
          <a:r>
            <a:rPr lang="en-GB" sz="1400" dirty="0">
              <a:latin typeface="Aptos" panose="020B0004020202020204" pitchFamily="34" charset="0"/>
            </a:rPr>
            <a:t>Understand how this leads into your </a:t>
          </a:r>
          <a:r>
            <a:rPr lang="en-GB" sz="1400" b="1" dirty="0">
              <a:latin typeface="Aptos" panose="020B0004020202020204" pitchFamily="34" charset="0"/>
            </a:rPr>
            <a:t>Methods Poster</a:t>
          </a:r>
          <a:r>
            <a:rPr lang="en-GB" sz="1400" dirty="0">
              <a:latin typeface="Aptos" panose="020B0004020202020204" pitchFamily="34" charset="0"/>
            </a:rPr>
            <a:t> and Chapter 4</a:t>
          </a:r>
        </a:p>
      </dgm:t>
    </dgm:pt>
    <dgm:pt modelId="{83316882-92A0-4AA3-8731-9CE91763E814}" type="parTrans" cxnId="{9ED5BC61-C1F4-45C0-A1CA-CE64A58A24B2}">
      <dgm:prSet/>
      <dgm:spPr/>
      <dgm:t>
        <a:bodyPr/>
        <a:lstStyle/>
        <a:p>
          <a:endParaRPr lang="en-GB"/>
        </a:p>
      </dgm:t>
    </dgm:pt>
    <dgm:pt modelId="{F3B24873-6A9E-459B-A4D7-6EFC9ADC1A0F}" type="sibTrans" cxnId="{9ED5BC61-C1F4-45C0-A1CA-CE64A58A24B2}">
      <dgm:prSet/>
      <dgm:spPr/>
      <dgm:t>
        <a:bodyPr/>
        <a:lstStyle/>
        <a:p>
          <a:endParaRPr lang="en-GB"/>
        </a:p>
      </dgm:t>
    </dgm:pt>
    <dgm:pt modelId="{35D311CA-735A-4DFF-B854-A84FD89A360E}" type="pres">
      <dgm:prSet presAssocID="{3FD82747-EBB0-4146-A665-29F5932A381C}" presName="Name0" presStyleCnt="0">
        <dgm:presLayoutVars>
          <dgm:dir/>
          <dgm:resizeHandles val="exact"/>
        </dgm:presLayoutVars>
      </dgm:prSet>
      <dgm:spPr/>
    </dgm:pt>
    <dgm:pt modelId="{319BFCCB-136A-4F8A-8223-B21A3AA6BFB4}" type="pres">
      <dgm:prSet presAssocID="{B2CFD41A-5B10-4F41-9425-56279D944A5E}" presName="compNode" presStyleCnt="0"/>
      <dgm:spPr/>
    </dgm:pt>
    <dgm:pt modelId="{56C2E250-A2EF-439F-94D7-6245052639B6}" type="pres">
      <dgm:prSet presAssocID="{B2CFD41A-5B10-4F41-9425-56279D944A5E}" presName="pictRect" presStyleLbl="node1" presStyleIdx="0" presStyleCnt="5" custScaleX="98400" custScaleY="100001" custLinFactNeighborY="533"/>
      <dgm:spPr>
        <a:blipFill dpi="0" rotWithShape="1">
          <a:blip xmlns:r="http://schemas.openxmlformats.org/officeDocument/2006/relationships">
            <a:extLst>
              <a:ext uri="{96DAC541-7B7A-43D3-8B79-37D633B846F1}">
                <asvg:svgBlip xmlns:asvg="http://schemas.microsoft.com/office/drawing/2016/SVG/main" r:embed="rId1"/>
              </a:ext>
            </a:extLst>
          </a:blip>
          <a:srcRect/>
          <a:stretch>
            <a:fillRect l="24159" t="13096" r="24159" b="13096"/>
          </a:stretch>
        </a:blipFill>
      </dgm:spPr>
      <dgm:extLst>
        <a:ext uri="{E40237B7-FDA0-4F09-8148-C483321AD2D9}">
          <dgm14:cNvPr xmlns:dgm14="http://schemas.microsoft.com/office/drawing/2010/diagram" id="0" name="" descr="Document with solid fill"/>
        </a:ext>
      </dgm:extLst>
    </dgm:pt>
    <dgm:pt modelId="{25601CFF-A6A3-4145-AC9E-DEA8BFA1437A}" type="pres">
      <dgm:prSet presAssocID="{B2CFD41A-5B10-4F41-9425-56279D944A5E}" presName="textRect" presStyleLbl="revTx" presStyleIdx="0" presStyleCnt="5" custScaleY="114051">
        <dgm:presLayoutVars>
          <dgm:bulletEnabled val="1"/>
        </dgm:presLayoutVars>
      </dgm:prSet>
      <dgm:spPr/>
    </dgm:pt>
    <dgm:pt modelId="{8021518E-340E-41BE-A505-A131C7D65BE9}" type="pres">
      <dgm:prSet presAssocID="{3C180251-47A1-4796-883E-DB207507CCA3}" presName="sibTrans" presStyleLbl="sibTrans2D1" presStyleIdx="0" presStyleCnt="0"/>
      <dgm:spPr/>
    </dgm:pt>
    <dgm:pt modelId="{3833956A-AE41-4364-8C69-E30433DFDD46}" type="pres">
      <dgm:prSet presAssocID="{DB13693D-C49E-48E5-8EBA-3FA7C52608E9}" presName="compNode" presStyleCnt="0"/>
      <dgm:spPr/>
    </dgm:pt>
    <dgm:pt modelId="{46C38DC1-E4C9-4778-AFA1-E62510925135}" type="pres">
      <dgm:prSet presAssocID="{DB13693D-C49E-48E5-8EBA-3FA7C52608E9}" presName="pictRect" presStyleLbl="node1" presStyleIdx="1" presStyleCnt="5"/>
      <dgm:spPr>
        <a:blipFill dpi="0" rotWithShape="1">
          <a:blip xmlns:r="http://schemas.openxmlformats.org/officeDocument/2006/relationships">
            <a:extLst>
              <a:ext uri="{96DAC541-7B7A-43D3-8B79-37D633B846F1}">
                <asvg:svgBlip xmlns:asvg="http://schemas.microsoft.com/office/drawing/2016/SVG/main" r:embed="rId2"/>
              </a:ext>
            </a:extLst>
          </a:blip>
          <a:srcRect/>
          <a:stretch>
            <a:fillRect l="24573" t="13095" r="24573" b="13095"/>
          </a:stretch>
        </a:blipFill>
      </dgm:spPr>
      <dgm:extLst>
        <a:ext uri="{E40237B7-FDA0-4F09-8148-C483321AD2D9}">
          <dgm14:cNvPr xmlns:dgm14="http://schemas.microsoft.com/office/drawing/2010/diagram" id="0" name="" descr="Table with solid fill"/>
        </a:ext>
      </dgm:extLst>
    </dgm:pt>
    <dgm:pt modelId="{C99E3594-23F7-4082-ABD2-D7263B0CB223}" type="pres">
      <dgm:prSet presAssocID="{DB13693D-C49E-48E5-8EBA-3FA7C52608E9}" presName="textRect" presStyleLbl="revTx" presStyleIdx="1" presStyleCnt="5" custScaleY="114051">
        <dgm:presLayoutVars>
          <dgm:bulletEnabled val="1"/>
        </dgm:presLayoutVars>
      </dgm:prSet>
      <dgm:spPr/>
    </dgm:pt>
    <dgm:pt modelId="{A28BC258-61C2-4994-91E5-D54B7622B9D7}" type="pres">
      <dgm:prSet presAssocID="{92DFD9AD-DD3D-485D-B751-F8E50E1D5D3C}" presName="sibTrans" presStyleLbl="sibTrans2D1" presStyleIdx="0" presStyleCnt="0"/>
      <dgm:spPr/>
    </dgm:pt>
    <dgm:pt modelId="{85B9F767-45E0-48B7-9557-F2307F774116}" type="pres">
      <dgm:prSet presAssocID="{CD21345B-3754-4B60-AED7-DE610A5A9062}" presName="compNode" presStyleCnt="0"/>
      <dgm:spPr/>
    </dgm:pt>
    <dgm:pt modelId="{C99A2F4D-D95B-4A5E-92A6-6A9F8569E604}" type="pres">
      <dgm:prSet presAssocID="{CD21345B-3754-4B60-AED7-DE610A5A9062}" presName="pictRect" presStyleLbl="node1" presStyleIdx="2" presStyleCnt="5"/>
      <dgm:spPr>
        <a:blipFill dpi="0" rotWithShape="1">
          <a:blip xmlns:r="http://schemas.openxmlformats.org/officeDocument/2006/relationships">
            <a:extLst>
              <a:ext uri="{96DAC541-7B7A-43D3-8B79-37D633B846F1}">
                <asvg:svgBlip xmlns:asvg="http://schemas.microsoft.com/office/drawing/2016/SVG/main" r:embed="rId3"/>
              </a:ext>
            </a:extLst>
          </a:blip>
          <a:srcRect/>
          <a:stretch>
            <a:fillRect l="24573" t="13095" r="24573" b="13095"/>
          </a:stretch>
        </a:blipFill>
      </dgm:spPr>
      <dgm:extLst>
        <a:ext uri="{E40237B7-FDA0-4F09-8148-C483321AD2D9}">
          <dgm14:cNvPr xmlns:dgm14="http://schemas.microsoft.com/office/drawing/2010/diagram" id="0" name="" descr="Qr Code with solid fill"/>
        </a:ext>
      </dgm:extLst>
    </dgm:pt>
    <dgm:pt modelId="{7A454ED9-858E-4768-98B9-4F24B71FEFAD}" type="pres">
      <dgm:prSet presAssocID="{CD21345B-3754-4B60-AED7-DE610A5A9062}" presName="textRect" presStyleLbl="revTx" presStyleIdx="2" presStyleCnt="5" custScaleY="114051">
        <dgm:presLayoutVars>
          <dgm:bulletEnabled val="1"/>
        </dgm:presLayoutVars>
      </dgm:prSet>
      <dgm:spPr/>
    </dgm:pt>
    <dgm:pt modelId="{CCFECBF6-3C6B-420A-B5EF-38C1560BCBD1}" type="pres">
      <dgm:prSet presAssocID="{EC63366B-8058-41BA-8D80-BFECE1D82747}" presName="sibTrans" presStyleLbl="sibTrans2D1" presStyleIdx="0" presStyleCnt="0"/>
      <dgm:spPr/>
    </dgm:pt>
    <dgm:pt modelId="{8F7712EB-B468-4C9C-B640-B4CE4FA688F0}" type="pres">
      <dgm:prSet presAssocID="{A33269FA-2B94-46BD-B718-BCF2D7EFE65F}" presName="compNode" presStyleCnt="0"/>
      <dgm:spPr/>
    </dgm:pt>
    <dgm:pt modelId="{3220D621-4EB7-48C2-B1A2-1AC2ADD96E4B}" type="pres">
      <dgm:prSet presAssocID="{A33269FA-2B94-46BD-B718-BCF2D7EFE65F}" presName="pictRect" presStyleLbl="node1" presStyleIdx="3" presStyleCnt="5"/>
      <dgm:spPr>
        <a:blipFill dpi="0" rotWithShape="1">
          <a:blip xmlns:r="http://schemas.openxmlformats.org/officeDocument/2006/relationships">
            <a:extLst>
              <a:ext uri="{96DAC541-7B7A-43D3-8B79-37D633B846F1}">
                <asvg:svgBlip xmlns:asvg="http://schemas.microsoft.com/office/drawing/2016/SVG/main" r:embed="rId4"/>
              </a:ext>
            </a:extLst>
          </a:blip>
          <a:srcRect/>
          <a:stretch>
            <a:fillRect l="25421" t="14326" r="25421" b="14326"/>
          </a:stretch>
        </a:blipFill>
      </dgm:spPr>
      <dgm:extLst>
        <a:ext uri="{E40237B7-FDA0-4F09-8148-C483321AD2D9}">
          <dgm14:cNvPr xmlns:dgm14="http://schemas.microsoft.com/office/drawing/2010/diagram" id="0" name="" descr="Arrow circle with solid fill"/>
        </a:ext>
      </dgm:extLst>
    </dgm:pt>
    <dgm:pt modelId="{7AEBB6E2-5E18-4186-90C1-0DF381B8CE3B}" type="pres">
      <dgm:prSet presAssocID="{A33269FA-2B94-46BD-B718-BCF2D7EFE65F}" presName="textRect" presStyleLbl="revTx" presStyleIdx="3" presStyleCnt="5" custScaleY="114051">
        <dgm:presLayoutVars>
          <dgm:bulletEnabled val="1"/>
        </dgm:presLayoutVars>
      </dgm:prSet>
      <dgm:spPr/>
    </dgm:pt>
    <dgm:pt modelId="{CB6C09F8-63E5-4593-9FF2-1E64148B19BA}" type="pres">
      <dgm:prSet presAssocID="{442B4564-9F28-4243-8CCB-4B8890254D0E}" presName="sibTrans" presStyleLbl="sibTrans2D1" presStyleIdx="0" presStyleCnt="0"/>
      <dgm:spPr/>
    </dgm:pt>
    <dgm:pt modelId="{04E3B1D2-98E6-4EDF-92FA-650DE1C06B8D}" type="pres">
      <dgm:prSet presAssocID="{1E21F02F-E1FF-450D-876E-96ABC472E3BF}" presName="compNode" presStyleCnt="0"/>
      <dgm:spPr/>
    </dgm:pt>
    <dgm:pt modelId="{FCD8DE16-ABB6-4494-BD68-7B689B38FE98}" type="pres">
      <dgm:prSet presAssocID="{1E21F02F-E1FF-450D-876E-96ABC472E3BF}" presName="pictRect" presStyleLbl="node1" presStyleIdx="4" presStyleCnt="5"/>
      <dgm:spPr>
        <a:blipFill dpi="0" rotWithShape="1">
          <a:blip xmlns:r="http://schemas.openxmlformats.org/officeDocument/2006/relationships">
            <a:extLst>
              <a:ext uri="{96DAC541-7B7A-43D3-8B79-37D633B846F1}">
                <asvg:svgBlip xmlns:asvg="http://schemas.microsoft.com/office/drawing/2016/SVG/main" r:embed="rId5"/>
              </a:ext>
            </a:extLst>
          </a:blip>
          <a:srcRect/>
          <a:stretch>
            <a:fillRect l="24573" t="13095" r="24573" b="13095"/>
          </a:stretch>
        </a:blipFill>
      </dgm:spPr>
      <dgm:extLst>
        <a:ext uri="{E40237B7-FDA0-4F09-8148-C483321AD2D9}">
          <dgm14:cNvPr xmlns:dgm14="http://schemas.microsoft.com/office/drawing/2010/diagram" id="0" name="" descr="Blueprint with solid fill"/>
        </a:ext>
      </dgm:extLst>
    </dgm:pt>
    <dgm:pt modelId="{12CF439B-D4A3-4DCA-AC5C-64C5046B0A82}" type="pres">
      <dgm:prSet presAssocID="{1E21F02F-E1FF-450D-876E-96ABC472E3BF}" presName="textRect" presStyleLbl="revTx" presStyleIdx="4" presStyleCnt="5" custScaleY="114051">
        <dgm:presLayoutVars>
          <dgm:bulletEnabled val="1"/>
        </dgm:presLayoutVars>
      </dgm:prSet>
      <dgm:spPr/>
    </dgm:pt>
  </dgm:ptLst>
  <dgm:cxnLst>
    <dgm:cxn modelId="{FCFE631D-41BF-4B13-A4A4-879AE5AE4810}" type="presOf" srcId="{CD21345B-3754-4B60-AED7-DE610A5A9062}" destId="{7A454ED9-858E-4768-98B9-4F24B71FEFAD}" srcOrd="0" destOrd="0" presId="urn:microsoft.com/office/officeart/2005/8/layout/pList1"/>
    <dgm:cxn modelId="{E252D831-6778-419E-8645-1BAFAA4A3609}" type="presOf" srcId="{3FD82747-EBB0-4146-A665-29F5932A381C}" destId="{35D311CA-735A-4DFF-B854-A84FD89A360E}" srcOrd="0" destOrd="0" presId="urn:microsoft.com/office/officeart/2005/8/layout/pList1"/>
    <dgm:cxn modelId="{2EE20F3F-B9AF-4910-9013-B329C847AFC4}" type="presOf" srcId="{92DFD9AD-DD3D-485D-B751-F8E50E1D5D3C}" destId="{A28BC258-61C2-4994-91E5-D54B7622B9D7}" srcOrd="0" destOrd="0" presId="urn:microsoft.com/office/officeart/2005/8/layout/pList1"/>
    <dgm:cxn modelId="{46C1EF5E-B02F-4F21-95A9-0DE8BBE6B4EE}" srcId="{3FD82747-EBB0-4146-A665-29F5932A381C}" destId="{B2CFD41A-5B10-4F41-9425-56279D944A5E}" srcOrd="0" destOrd="0" parTransId="{D9CA8E57-9313-4586-B19D-D59D402A22F3}" sibTransId="{3C180251-47A1-4796-883E-DB207507CCA3}"/>
    <dgm:cxn modelId="{9ED5BC61-C1F4-45C0-A1CA-CE64A58A24B2}" srcId="{3FD82747-EBB0-4146-A665-29F5932A381C}" destId="{1E21F02F-E1FF-450D-876E-96ABC472E3BF}" srcOrd="4" destOrd="0" parTransId="{83316882-92A0-4AA3-8731-9CE91763E814}" sibTransId="{F3B24873-6A9E-459B-A4D7-6EFC9ADC1A0F}"/>
    <dgm:cxn modelId="{11330776-A438-41FC-A0BD-86E64E31F90C}" srcId="{3FD82747-EBB0-4146-A665-29F5932A381C}" destId="{DB13693D-C49E-48E5-8EBA-3FA7C52608E9}" srcOrd="1" destOrd="0" parTransId="{F389857A-E5B2-4AFE-B2C0-5BE162077FCA}" sibTransId="{92DFD9AD-DD3D-485D-B751-F8E50E1D5D3C}"/>
    <dgm:cxn modelId="{9EFBD77F-536D-411A-94ED-EDBAA5202F92}" type="presOf" srcId="{A33269FA-2B94-46BD-B718-BCF2D7EFE65F}" destId="{7AEBB6E2-5E18-4186-90C1-0DF381B8CE3B}" srcOrd="0" destOrd="0" presId="urn:microsoft.com/office/officeart/2005/8/layout/pList1"/>
    <dgm:cxn modelId="{49D7B280-4AE4-459A-A4CC-6778F60EF9E4}" type="presOf" srcId="{DB13693D-C49E-48E5-8EBA-3FA7C52608E9}" destId="{C99E3594-23F7-4082-ABD2-D7263B0CB223}" srcOrd="0" destOrd="0" presId="urn:microsoft.com/office/officeart/2005/8/layout/pList1"/>
    <dgm:cxn modelId="{CCD11099-A209-446E-9B7E-F1B889482256}" srcId="{3FD82747-EBB0-4146-A665-29F5932A381C}" destId="{CD21345B-3754-4B60-AED7-DE610A5A9062}" srcOrd="2" destOrd="0" parTransId="{4D64972C-1281-4FD0-9775-06AD6C192369}" sibTransId="{EC63366B-8058-41BA-8D80-BFECE1D82747}"/>
    <dgm:cxn modelId="{CDDC24A4-8EE6-46E1-AD88-BC9C09997227}" type="presOf" srcId="{EC63366B-8058-41BA-8D80-BFECE1D82747}" destId="{CCFECBF6-3C6B-420A-B5EF-38C1560BCBD1}" srcOrd="0" destOrd="0" presId="urn:microsoft.com/office/officeart/2005/8/layout/pList1"/>
    <dgm:cxn modelId="{096C99BA-C61C-4F2A-859B-392904E9DFF2}" type="presOf" srcId="{3C180251-47A1-4796-883E-DB207507CCA3}" destId="{8021518E-340E-41BE-A505-A131C7D65BE9}" srcOrd="0" destOrd="0" presId="urn:microsoft.com/office/officeart/2005/8/layout/pList1"/>
    <dgm:cxn modelId="{D0C5B1C6-66A5-4FC0-B841-06CB0FCFE811}" type="presOf" srcId="{1E21F02F-E1FF-450D-876E-96ABC472E3BF}" destId="{12CF439B-D4A3-4DCA-AC5C-64C5046B0A82}" srcOrd="0" destOrd="0" presId="urn:microsoft.com/office/officeart/2005/8/layout/pList1"/>
    <dgm:cxn modelId="{991960D5-0502-48AD-9B29-5F386FBB0F88}" type="presOf" srcId="{B2CFD41A-5B10-4F41-9425-56279D944A5E}" destId="{25601CFF-A6A3-4145-AC9E-DEA8BFA1437A}" srcOrd="0" destOrd="0" presId="urn:microsoft.com/office/officeart/2005/8/layout/pList1"/>
    <dgm:cxn modelId="{88756CED-E655-49AC-BE59-AD2C671A4AE1}" type="presOf" srcId="{442B4564-9F28-4243-8CCB-4B8890254D0E}" destId="{CB6C09F8-63E5-4593-9FF2-1E64148B19BA}" srcOrd="0" destOrd="0" presId="urn:microsoft.com/office/officeart/2005/8/layout/pList1"/>
    <dgm:cxn modelId="{8B8678FE-BBB6-41EF-9F7C-A83575EC776E}" srcId="{3FD82747-EBB0-4146-A665-29F5932A381C}" destId="{A33269FA-2B94-46BD-B718-BCF2D7EFE65F}" srcOrd="3" destOrd="0" parTransId="{8F4A9CFC-6E72-4170-9BB3-E8DDA2B86894}" sibTransId="{442B4564-9F28-4243-8CCB-4B8890254D0E}"/>
    <dgm:cxn modelId="{7362F153-4106-4A53-93EC-BFB9E5EC0046}" type="presParOf" srcId="{35D311CA-735A-4DFF-B854-A84FD89A360E}" destId="{319BFCCB-136A-4F8A-8223-B21A3AA6BFB4}" srcOrd="0" destOrd="0" presId="urn:microsoft.com/office/officeart/2005/8/layout/pList1"/>
    <dgm:cxn modelId="{B3B6576B-CEF9-4F1A-9355-3224C05F742C}" type="presParOf" srcId="{319BFCCB-136A-4F8A-8223-B21A3AA6BFB4}" destId="{56C2E250-A2EF-439F-94D7-6245052639B6}" srcOrd="0" destOrd="0" presId="urn:microsoft.com/office/officeart/2005/8/layout/pList1"/>
    <dgm:cxn modelId="{2FA4A5FE-73A9-4CCB-8D98-778E37D6B00A}" type="presParOf" srcId="{319BFCCB-136A-4F8A-8223-B21A3AA6BFB4}" destId="{25601CFF-A6A3-4145-AC9E-DEA8BFA1437A}" srcOrd="1" destOrd="0" presId="urn:microsoft.com/office/officeart/2005/8/layout/pList1"/>
    <dgm:cxn modelId="{AC7738C8-E302-4D9F-B93D-84EB50E67FE9}" type="presParOf" srcId="{35D311CA-735A-4DFF-B854-A84FD89A360E}" destId="{8021518E-340E-41BE-A505-A131C7D65BE9}" srcOrd="1" destOrd="0" presId="urn:microsoft.com/office/officeart/2005/8/layout/pList1"/>
    <dgm:cxn modelId="{FCA42BB0-58CE-4A9B-951F-0343C7C732B0}" type="presParOf" srcId="{35D311CA-735A-4DFF-B854-A84FD89A360E}" destId="{3833956A-AE41-4364-8C69-E30433DFDD46}" srcOrd="2" destOrd="0" presId="urn:microsoft.com/office/officeart/2005/8/layout/pList1"/>
    <dgm:cxn modelId="{6653AAE4-EB9E-4327-8536-DE08E51DCAE2}" type="presParOf" srcId="{3833956A-AE41-4364-8C69-E30433DFDD46}" destId="{46C38DC1-E4C9-4778-AFA1-E62510925135}" srcOrd="0" destOrd="0" presId="urn:microsoft.com/office/officeart/2005/8/layout/pList1"/>
    <dgm:cxn modelId="{BC66D746-39E9-48F0-A495-5662512D1EB1}" type="presParOf" srcId="{3833956A-AE41-4364-8C69-E30433DFDD46}" destId="{C99E3594-23F7-4082-ABD2-D7263B0CB223}" srcOrd="1" destOrd="0" presId="urn:microsoft.com/office/officeart/2005/8/layout/pList1"/>
    <dgm:cxn modelId="{84383117-A55A-468D-8F76-4BA0A65BCFFB}" type="presParOf" srcId="{35D311CA-735A-4DFF-B854-A84FD89A360E}" destId="{A28BC258-61C2-4994-91E5-D54B7622B9D7}" srcOrd="3" destOrd="0" presId="urn:microsoft.com/office/officeart/2005/8/layout/pList1"/>
    <dgm:cxn modelId="{A0D0E62F-0422-420B-8D85-8EA4EFB7E200}" type="presParOf" srcId="{35D311CA-735A-4DFF-B854-A84FD89A360E}" destId="{85B9F767-45E0-48B7-9557-F2307F774116}" srcOrd="4" destOrd="0" presId="urn:microsoft.com/office/officeart/2005/8/layout/pList1"/>
    <dgm:cxn modelId="{E2CB8D4F-571C-4A58-B84F-545A028F1C58}" type="presParOf" srcId="{85B9F767-45E0-48B7-9557-F2307F774116}" destId="{C99A2F4D-D95B-4A5E-92A6-6A9F8569E604}" srcOrd="0" destOrd="0" presId="urn:microsoft.com/office/officeart/2005/8/layout/pList1"/>
    <dgm:cxn modelId="{E83299A3-F791-470F-A908-A2B49B356309}" type="presParOf" srcId="{85B9F767-45E0-48B7-9557-F2307F774116}" destId="{7A454ED9-858E-4768-98B9-4F24B71FEFAD}" srcOrd="1" destOrd="0" presId="urn:microsoft.com/office/officeart/2005/8/layout/pList1"/>
    <dgm:cxn modelId="{7277812E-D367-4B3C-ABCC-93D1C73DF6A2}" type="presParOf" srcId="{35D311CA-735A-4DFF-B854-A84FD89A360E}" destId="{CCFECBF6-3C6B-420A-B5EF-38C1560BCBD1}" srcOrd="5" destOrd="0" presId="urn:microsoft.com/office/officeart/2005/8/layout/pList1"/>
    <dgm:cxn modelId="{9C818740-2936-4586-B579-3E818DACE9EA}" type="presParOf" srcId="{35D311CA-735A-4DFF-B854-A84FD89A360E}" destId="{8F7712EB-B468-4C9C-B640-B4CE4FA688F0}" srcOrd="6" destOrd="0" presId="urn:microsoft.com/office/officeart/2005/8/layout/pList1"/>
    <dgm:cxn modelId="{31E6468E-7646-4405-8CD7-F487AD27FFB3}" type="presParOf" srcId="{8F7712EB-B468-4C9C-B640-B4CE4FA688F0}" destId="{3220D621-4EB7-48C2-B1A2-1AC2ADD96E4B}" srcOrd="0" destOrd="0" presId="urn:microsoft.com/office/officeart/2005/8/layout/pList1"/>
    <dgm:cxn modelId="{A7A308EA-71F8-481E-8F22-20227DD637D2}" type="presParOf" srcId="{8F7712EB-B468-4C9C-B640-B4CE4FA688F0}" destId="{7AEBB6E2-5E18-4186-90C1-0DF381B8CE3B}" srcOrd="1" destOrd="0" presId="urn:microsoft.com/office/officeart/2005/8/layout/pList1"/>
    <dgm:cxn modelId="{20732111-F4B7-415E-B18F-E5D13F946F16}" type="presParOf" srcId="{35D311CA-735A-4DFF-B854-A84FD89A360E}" destId="{CB6C09F8-63E5-4593-9FF2-1E64148B19BA}" srcOrd="7" destOrd="0" presId="urn:microsoft.com/office/officeart/2005/8/layout/pList1"/>
    <dgm:cxn modelId="{3ECD7FCF-A69B-4E84-A89A-288C6446D405}" type="presParOf" srcId="{35D311CA-735A-4DFF-B854-A84FD89A360E}" destId="{04E3B1D2-98E6-4EDF-92FA-650DE1C06B8D}" srcOrd="8" destOrd="0" presId="urn:microsoft.com/office/officeart/2005/8/layout/pList1"/>
    <dgm:cxn modelId="{9F88BEF0-7726-4A8A-AC40-22FF530EEDF7}" type="presParOf" srcId="{04E3B1D2-98E6-4EDF-92FA-650DE1C06B8D}" destId="{FCD8DE16-ABB6-4494-BD68-7B689B38FE98}" srcOrd="0" destOrd="0" presId="urn:microsoft.com/office/officeart/2005/8/layout/pList1"/>
    <dgm:cxn modelId="{D065FFD1-A215-4631-83E8-DFA892864972}" type="presParOf" srcId="{04E3B1D2-98E6-4EDF-92FA-650DE1C06B8D}" destId="{12CF439B-D4A3-4DCA-AC5C-64C5046B0A82}" srcOrd="1" destOrd="0" presId="urn:microsoft.com/office/officeart/2005/8/layout/p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ABBB141-831D-4C45-A6AB-72AFEB51F1D5}" type="doc">
      <dgm:prSet loTypeId="urn:microsoft.com/office/officeart/2005/8/layout/vList5" loCatId="list" qsTypeId="urn:microsoft.com/office/officeart/2005/8/quickstyle/simple1" qsCatId="simple" csTypeId="urn:microsoft.com/office/officeart/2005/8/colors/accent1_4" csCatId="accent1" phldr="1"/>
      <dgm:spPr/>
      <dgm:t>
        <a:bodyPr/>
        <a:lstStyle/>
        <a:p>
          <a:endParaRPr lang="en-GB"/>
        </a:p>
      </dgm:t>
    </dgm:pt>
    <dgm:pt modelId="{D02A70DA-DA5C-493D-A558-A069367486EA}">
      <dgm:prSet custT="1"/>
      <dgm:spPr/>
      <dgm:t>
        <a:bodyPr/>
        <a:lstStyle/>
        <a:p>
          <a:pPr>
            <a:buNone/>
          </a:pPr>
          <a:r>
            <a:rPr lang="en-GB" sz="2000" b="1" dirty="0">
              <a:latin typeface="Aptos" panose="020B0004020202020204" pitchFamily="34" charset="0"/>
            </a:rPr>
            <a:t>Completing your Results Summary Table</a:t>
          </a:r>
          <a:endParaRPr lang="en-GB" sz="2000" dirty="0">
            <a:latin typeface="Aptos" panose="020B0004020202020204" pitchFamily="34" charset="0"/>
          </a:endParaRPr>
        </a:p>
      </dgm:t>
    </dgm:pt>
    <dgm:pt modelId="{B3E0C32C-3E30-49D7-881C-FC24E1B51A45}" type="parTrans" cxnId="{55EFDD92-BEAC-42D3-ACAB-C5A40DE8EAAC}">
      <dgm:prSet/>
      <dgm:spPr/>
      <dgm:t>
        <a:bodyPr/>
        <a:lstStyle/>
        <a:p>
          <a:endParaRPr lang="en-GB">
            <a:latin typeface="Aptos" panose="020B0004020202020204" pitchFamily="34" charset="0"/>
          </a:endParaRPr>
        </a:p>
      </dgm:t>
    </dgm:pt>
    <dgm:pt modelId="{F33D8106-6019-4924-8D7D-BA768E0B79B1}" type="sibTrans" cxnId="{55EFDD92-BEAC-42D3-ACAB-C5A40DE8EAAC}">
      <dgm:prSet/>
      <dgm:spPr/>
      <dgm:t>
        <a:bodyPr/>
        <a:lstStyle/>
        <a:p>
          <a:endParaRPr lang="en-GB">
            <a:latin typeface="Aptos" panose="020B0004020202020204" pitchFamily="34" charset="0"/>
          </a:endParaRPr>
        </a:p>
      </dgm:t>
    </dgm:pt>
    <dgm:pt modelId="{DEB06B36-59CE-4F24-8735-5DD71B5788A3}">
      <dgm:prSet/>
      <dgm:spPr/>
      <dgm:t>
        <a:bodyPr/>
        <a:lstStyle/>
        <a:p>
          <a:pPr>
            <a:buFont typeface="Arial" panose="020B0604020202020204" pitchFamily="34" charset="0"/>
            <a:buChar char="•"/>
          </a:pPr>
          <a:r>
            <a:rPr lang="en-GB" dirty="0">
              <a:latin typeface="Aptos" panose="020B0004020202020204" pitchFamily="34" charset="0"/>
            </a:rPr>
            <a:t>Organising your final sources into one place</a:t>
          </a:r>
        </a:p>
      </dgm:t>
    </dgm:pt>
    <dgm:pt modelId="{2EA5A6E3-00EE-4F9E-A383-1BF69DD308DD}" type="parTrans" cxnId="{E7504C9E-BFAB-4C5C-9C15-BEBB3DB2A9B6}">
      <dgm:prSet/>
      <dgm:spPr/>
      <dgm:t>
        <a:bodyPr/>
        <a:lstStyle/>
        <a:p>
          <a:endParaRPr lang="en-GB">
            <a:latin typeface="Aptos" panose="020B0004020202020204" pitchFamily="34" charset="0"/>
          </a:endParaRPr>
        </a:p>
      </dgm:t>
    </dgm:pt>
    <dgm:pt modelId="{19479601-0184-49D6-90AE-85028C3FC571}" type="sibTrans" cxnId="{E7504C9E-BFAB-4C5C-9C15-BEBB3DB2A9B6}">
      <dgm:prSet/>
      <dgm:spPr/>
      <dgm:t>
        <a:bodyPr/>
        <a:lstStyle/>
        <a:p>
          <a:endParaRPr lang="en-GB">
            <a:latin typeface="Aptos" panose="020B0004020202020204" pitchFamily="34" charset="0"/>
          </a:endParaRPr>
        </a:p>
      </dgm:t>
    </dgm:pt>
    <dgm:pt modelId="{480162C9-9FDD-4B82-840A-26F9ECA0BAD1}">
      <dgm:prSet/>
      <dgm:spPr/>
      <dgm:t>
        <a:bodyPr/>
        <a:lstStyle/>
        <a:p>
          <a:pPr>
            <a:buFont typeface="Arial" panose="020B0604020202020204" pitchFamily="34" charset="0"/>
            <a:buChar char="•"/>
          </a:pPr>
          <a:r>
            <a:rPr lang="en-GB" dirty="0">
              <a:latin typeface="Aptos" panose="020B0004020202020204" pitchFamily="34" charset="0"/>
            </a:rPr>
            <a:t>Noting key details: method, sample, findings, relevance</a:t>
          </a:r>
        </a:p>
      </dgm:t>
    </dgm:pt>
    <dgm:pt modelId="{75DDA24C-13D4-4CBE-990C-3259AE8B8379}" type="parTrans" cxnId="{138A249D-A2D6-4927-8291-FABEB90F7562}">
      <dgm:prSet/>
      <dgm:spPr/>
      <dgm:t>
        <a:bodyPr/>
        <a:lstStyle/>
        <a:p>
          <a:endParaRPr lang="en-GB">
            <a:latin typeface="Aptos" panose="020B0004020202020204" pitchFamily="34" charset="0"/>
          </a:endParaRPr>
        </a:p>
      </dgm:t>
    </dgm:pt>
    <dgm:pt modelId="{6D370788-D38B-4DDB-83E3-46C719A9D95E}" type="sibTrans" cxnId="{138A249D-A2D6-4927-8291-FABEB90F7562}">
      <dgm:prSet/>
      <dgm:spPr/>
      <dgm:t>
        <a:bodyPr/>
        <a:lstStyle/>
        <a:p>
          <a:endParaRPr lang="en-GB">
            <a:latin typeface="Aptos" panose="020B0004020202020204" pitchFamily="34" charset="0"/>
          </a:endParaRPr>
        </a:p>
      </dgm:t>
    </dgm:pt>
    <dgm:pt modelId="{ADDE4710-978B-4186-B6C1-C80FD79239F0}">
      <dgm:prSet custT="1"/>
      <dgm:spPr/>
      <dgm:t>
        <a:bodyPr/>
        <a:lstStyle/>
        <a:p>
          <a:pPr>
            <a:buNone/>
          </a:pPr>
          <a:r>
            <a:rPr lang="en-GB" sz="2000" b="1" dirty="0">
              <a:latin typeface="Aptos" panose="020B0004020202020204" pitchFamily="34" charset="0"/>
            </a:rPr>
            <a:t>Starting to Code</a:t>
          </a:r>
          <a:endParaRPr lang="en-GB" sz="2000" dirty="0">
            <a:latin typeface="Aptos" panose="020B0004020202020204" pitchFamily="34" charset="0"/>
          </a:endParaRPr>
        </a:p>
      </dgm:t>
    </dgm:pt>
    <dgm:pt modelId="{6477A838-B295-48BF-9597-3D69C178B21C}" type="parTrans" cxnId="{D7AA0DF1-99BA-4800-869E-125E072EE108}">
      <dgm:prSet/>
      <dgm:spPr/>
      <dgm:t>
        <a:bodyPr/>
        <a:lstStyle/>
        <a:p>
          <a:endParaRPr lang="en-GB">
            <a:latin typeface="Aptos" panose="020B0004020202020204" pitchFamily="34" charset="0"/>
          </a:endParaRPr>
        </a:p>
      </dgm:t>
    </dgm:pt>
    <dgm:pt modelId="{3A821A37-C288-433E-877D-5DB4D2FBBC32}" type="sibTrans" cxnId="{D7AA0DF1-99BA-4800-869E-125E072EE108}">
      <dgm:prSet/>
      <dgm:spPr/>
      <dgm:t>
        <a:bodyPr/>
        <a:lstStyle/>
        <a:p>
          <a:endParaRPr lang="en-GB">
            <a:latin typeface="Aptos" panose="020B0004020202020204" pitchFamily="34" charset="0"/>
          </a:endParaRPr>
        </a:p>
      </dgm:t>
    </dgm:pt>
    <dgm:pt modelId="{5685567B-A2E8-403D-943A-7A966D2629B0}">
      <dgm:prSet/>
      <dgm:spPr/>
      <dgm:t>
        <a:bodyPr/>
        <a:lstStyle/>
        <a:p>
          <a:pPr>
            <a:buFont typeface="Arial" panose="020B0604020202020204" pitchFamily="34" charset="0"/>
            <a:buChar char="•"/>
          </a:pPr>
          <a:r>
            <a:rPr lang="en-GB" dirty="0">
              <a:latin typeface="Aptos" panose="020B0004020202020204" pitchFamily="34" charset="0"/>
            </a:rPr>
            <a:t>Looking for repeated words, phrases, or ideas in your findings</a:t>
          </a:r>
        </a:p>
      </dgm:t>
    </dgm:pt>
    <dgm:pt modelId="{F8CA2CCC-08B9-4D7C-A7FF-1AF0C0FBD1F1}" type="parTrans" cxnId="{9EDB6957-B952-4F8A-8D87-1C23620FE59D}">
      <dgm:prSet/>
      <dgm:spPr/>
      <dgm:t>
        <a:bodyPr/>
        <a:lstStyle/>
        <a:p>
          <a:endParaRPr lang="en-GB">
            <a:latin typeface="Aptos" panose="020B0004020202020204" pitchFamily="34" charset="0"/>
          </a:endParaRPr>
        </a:p>
      </dgm:t>
    </dgm:pt>
    <dgm:pt modelId="{37067244-632F-42E2-AAD0-58BA8DFED2D1}" type="sibTrans" cxnId="{9EDB6957-B952-4F8A-8D87-1C23620FE59D}">
      <dgm:prSet/>
      <dgm:spPr/>
      <dgm:t>
        <a:bodyPr/>
        <a:lstStyle/>
        <a:p>
          <a:endParaRPr lang="en-GB">
            <a:latin typeface="Aptos" panose="020B0004020202020204" pitchFamily="34" charset="0"/>
          </a:endParaRPr>
        </a:p>
      </dgm:t>
    </dgm:pt>
    <dgm:pt modelId="{B9672536-AB6E-40BB-92D6-674A446C025A}">
      <dgm:prSet/>
      <dgm:spPr/>
      <dgm:t>
        <a:bodyPr/>
        <a:lstStyle/>
        <a:p>
          <a:pPr>
            <a:buFont typeface="Arial" panose="020B0604020202020204" pitchFamily="34" charset="0"/>
            <a:buChar char="•"/>
          </a:pPr>
          <a:r>
            <a:rPr lang="en-GB" dirty="0">
              <a:latin typeface="Aptos" panose="020B0004020202020204" pitchFamily="34" charset="0"/>
            </a:rPr>
            <a:t>Highlighting these as potential </a:t>
          </a:r>
          <a:r>
            <a:rPr lang="en-GB" b="1" dirty="0">
              <a:latin typeface="Aptos" panose="020B0004020202020204" pitchFamily="34" charset="0"/>
            </a:rPr>
            <a:t>codes</a:t>
          </a:r>
          <a:endParaRPr lang="en-GB" dirty="0">
            <a:latin typeface="Aptos" panose="020B0004020202020204" pitchFamily="34" charset="0"/>
          </a:endParaRPr>
        </a:p>
      </dgm:t>
    </dgm:pt>
    <dgm:pt modelId="{FD143208-3A60-4EA0-B31D-2F39134CD493}" type="parTrans" cxnId="{D0D8F993-C228-49E7-BBBD-F9A65F2CE489}">
      <dgm:prSet/>
      <dgm:spPr/>
      <dgm:t>
        <a:bodyPr/>
        <a:lstStyle/>
        <a:p>
          <a:endParaRPr lang="en-GB">
            <a:latin typeface="Aptos" panose="020B0004020202020204" pitchFamily="34" charset="0"/>
          </a:endParaRPr>
        </a:p>
      </dgm:t>
    </dgm:pt>
    <dgm:pt modelId="{1344DD8E-E475-438C-8CD7-03EBDF146AED}" type="sibTrans" cxnId="{D0D8F993-C228-49E7-BBBD-F9A65F2CE489}">
      <dgm:prSet/>
      <dgm:spPr/>
      <dgm:t>
        <a:bodyPr/>
        <a:lstStyle/>
        <a:p>
          <a:endParaRPr lang="en-GB">
            <a:latin typeface="Aptos" panose="020B0004020202020204" pitchFamily="34" charset="0"/>
          </a:endParaRPr>
        </a:p>
      </dgm:t>
    </dgm:pt>
    <dgm:pt modelId="{5AA1A140-FF00-4C40-8C5A-E34EEC310DDE}">
      <dgm:prSet custT="1"/>
      <dgm:spPr/>
      <dgm:t>
        <a:bodyPr/>
        <a:lstStyle/>
        <a:p>
          <a:pPr>
            <a:buNone/>
          </a:pPr>
          <a:r>
            <a:rPr lang="en-GB" sz="2000" b="1" dirty="0">
              <a:latin typeface="Aptos" panose="020B0004020202020204" pitchFamily="34" charset="0"/>
            </a:rPr>
            <a:t>Thinking About Themes</a:t>
          </a:r>
          <a:endParaRPr lang="en-GB" sz="2000" dirty="0">
            <a:latin typeface="Aptos" panose="020B0004020202020204" pitchFamily="34" charset="0"/>
          </a:endParaRPr>
        </a:p>
      </dgm:t>
    </dgm:pt>
    <dgm:pt modelId="{872D8885-1822-46A2-81E0-16D87A1A1085}" type="parTrans" cxnId="{C28743D9-4A8C-47C2-BC81-8F3899B582C2}">
      <dgm:prSet/>
      <dgm:spPr/>
      <dgm:t>
        <a:bodyPr/>
        <a:lstStyle/>
        <a:p>
          <a:endParaRPr lang="en-GB">
            <a:latin typeface="Aptos" panose="020B0004020202020204" pitchFamily="34" charset="0"/>
          </a:endParaRPr>
        </a:p>
      </dgm:t>
    </dgm:pt>
    <dgm:pt modelId="{DBDF4D05-82FA-4B8D-990A-746151D674E2}" type="sibTrans" cxnId="{C28743D9-4A8C-47C2-BC81-8F3899B582C2}">
      <dgm:prSet/>
      <dgm:spPr/>
      <dgm:t>
        <a:bodyPr/>
        <a:lstStyle/>
        <a:p>
          <a:endParaRPr lang="en-GB">
            <a:latin typeface="Aptos" panose="020B0004020202020204" pitchFamily="34" charset="0"/>
          </a:endParaRPr>
        </a:p>
      </dgm:t>
    </dgm:pt>
    <dgm:pt modelId="{EF09DE59-76EF-49FB-87CA-FB67EB7687EA}">
      <dgm:prSet/>
      <dgm:spPr/>
      <dgm:t>
        <a:bodyPr/>
        <a:lstStyle/>
        <a:p>
          <a:pPr>
            <a:buFont typeface="Arial" panose="020B0604020202020204" pitchFamily="34" charset="0"/>
            <a:buChar char="•"/>
          </a:pPr>
          <a:r>
            <a:rPr lang="en-GB" dirty="0">
              <a:latin typeface="Aptos" panose="020B0004020202020204" pitchFamily="34" charset="0"/>
            </a:rPr>
            <a:t>Grouping similar codes together</a:t>
          </a:r>
        </a:p>
      </dgm:t>
    </dgm:pt>
    <dgm:pt modelId="{7259CF3E-2F98-47EF-8187-1BB1A2D60F8F}" type="parTrans" cxnId="{BEADE2E3-1AD1-42C7-A456-321FFBB82281}">
      <dgm:prSet/>
      <dgm:spPr/>
      <dgm:t>
        <a:bodyPr/>
        <a:lstStyle/>
        <a:p>
          <a:endParaRPr lang="en-GB">
            <a:latin typeface="Aptos" panose="020B0004020202020204" pitchFamily="34" charset="0"/>
          </a:endParaRPr>
        </a:p>
      </dgm:t>
    </dgm:pt>
    <dgm:pt modelId="{199738AF-8D8F-40E8-8BDA-C65A0703F435}" type="sibTrans" cxnId="{BEADE2E3-1AD1-42C7-A456-321FFBB82281}">
      <dgm:prSet/>
      <dgm:spPr/>
      <dgm:t>
        <a:bodyPr/>
        <a:lstStyle/>
        <a:p>
          <a:endParaRPr lang="en-GB">
            <a:latin typeface="Aptos" panose="020B0004020202020204" pitchFamily="34" charset="0"/>
          </a:endParaRPr>
        </a:p>
      </dgm:t>
    </dgm:pt>
    <dgm:pt modelId="{5E251E25-BF66-4F2C-A736-9A2D1BA76A65}">
      <dgm:prSet/>
      <dgm:spPr/>
      <dgm:t>
        <a:bodyPr/>
        <a:lstStyle/>
        <a:p>
          <a:pPr>
            <a:buFont typeface="Arial" panose="020B0604020202020204" pitchFamily="34" charset="0"/>
            <a:buChar char="•"/>
          </a:pPr>
          <a:r>
            <a:rPr lang="en-GB" dirty="0">
              <a:latin typeface="Aptos" panose="020B0004020202020204" pitchFamily="34" charset="0"/>
            </a:rPr>
            <a:t>Exploring what ideas are coming up again and again</a:t>
          </a:r>
        </a:p>
      </dgm:t>
    </dgm:pt>
    <dgm:pt modelId="{945899B6-DA89-41F7-AA4F-13C209042E3A}" type="parTrans" cxnId="{634FECB6-C0DE-4FF2-A8BF-F11C89285F24}">
      <dgm:prSet/>
      <dgm:spPr/>
      <dgm:t>
        <a:bodyPr/>
        <a:lstStyle/>
        <a:p>
          <a:endParaRPr lang="en-GB">
            <a:latin typeface="Aptos" panose="020B0004020202020204" pitchFamily="34" charset="0"/>
          </a:endParaRPr>
        </a:p>
      </dgm:t>
    </dgm:pt>
    <dgm:pt modelId="{337B3FFD-5340-4790-B04A-2FCB6A5F1B46}" type="sibTrans" cxnId="{634FECB6-C0DE-4FF2-A8BF-F11C89285F24}">
      <dgm:prSet/>
      <dgm:spPr/>
      <dgm:t>
        <a:bodyPr/>
        <a:lstStyle/>
        <a:p>
          <a:endParaRPr lang="en-GB">
            <a:latin typeface="Aptos" panose="020B0004020202020204" pitchFamily="34" charset="0"/>
          </a:endParaRPr>
        </a:p>
      </dgm:t>
    </dgm:pt>
    <dgm:pt modelId="{82FEEEAF-7D5B-433F-990C-637818B8ABF0}">
      <dgm:prSet/>
      <dgm:spPr/>
      <dgm:t>
        <a:bodyPr/>
        <a:lstStyle/>
        <a:p>
          <a:pPr>
            <a:buFont typeface="Arial" panose="020B0604020202020204" pitchFamily="34" charset="0"/>
            <a:buChar char="•"/>
          </a:pPr>
          <a:r>
            <a:rPr lang="en-GB" dirty="0">
              <a:latin typeface="Aptos" panose="020B0004020202020204" pitchFamily="34" charset="0"/>
            </a:rPr>
            <a:t>Beginning to see how these themes answer your research question</a:t>
          </a:r>
        </a:p>
      </dgm:t>
    </dgm:pt>
    <dgm:pt modelId="{62D92116-F6D1-427D-917C-7DA5D88C1EDC}" type="parTrans" cxnId="{2BC36E71-EC40-4B89-BDDC-B27A6699C3AE}">
      <dgm:prSet/>
      <dgm:spPr/>
      <dgm:t>
        <a:bodyPr/>
        <a:lstStyle/>
        <a:p>
          <a:endParaRPr lang="en-GB">
            <a:latin typeface="Aptos" panose="020B0004020202020204" pitchFamily="34" charset="0"/>
          </a:endParaRPr>
        </a:p>
      </dgm:t>
    </dgm:pt>
    <dgm:pt modelId="{4D00D637-2225-45F7-9484-D6EFA6464DC3}" type="sibTrans" cxnId="{2BC36E71-EC40-4B89-BDDC-B27A6699C3AE}">
      <dgm:prSet/>
      <dgm:spPr/>
      <dgm:t>
        <a:bodyPr/>
        <a:lstStyle/>
        <a:p>
          <a:endParaRPr lang="en-GB">
            <a:latin typeface="Aptos" panose="020B0004020202020204" pitchFamily="34" charset="0"/>
          </a:endParaRPr>
        </a:p>
      </dgm:t>
    </dgm:pt>
    <dgm:pt modelId="{46351596-B7CD-4762-9ABE-0C359578C2FE}" type="pres">
      <dgm:prSet presAssocID="{8ABBB141-831D-4C45-A6AB-72AFEB51F1D5}" presName="Name0" presStyleCnt="0">
        <dgm:presLayoutVars>
          <dgm:dir/>
          <dgm:animLvl val="lvl"/>
          <dgm:resizeHandles val="exact"/>
        </dgm:presLayoutVars>
      </dgm:prSet>
      <dgm:spPr/>
    </dgm:pt>
    <dgm:pt modelId="{9116072C-84C6-477A-9A70-75623B767EDF}" type="pres">
      <dgm:prSet presAssocID="{D02A70DA-DA5C-493D-A558-A069367486EA}" presName="linNode" presStyleCnt="0"/>
      <dgm:spPr/>
    </dgm:pt>
    <dgm:pt modelId="{8B9EAEC3-FD73-4C8F-B88A-4CCD2F81B6C3}" type="pres">
      <dgm:prSet presAssocID="{D02A70DA-DA5C-493D-A558-A069367486EA}" presName="parentText" presStyleLbl="node1" presStyleIdx="0" presStyleCnt="3">
        <dgm:presLayoutVars>
          <dgm:chMax val="1"/>
          <dgm:bulletEnabled val="1"/>
        </dgm:presLayoutVars>
      </dgm:prSet>
      <dgm:spPr/>
    </dgm:pt>
    <dgm:pt modelId="{C616C406-0DEF-46CD-BA9D-A1ED73E8C22F}" type="pres">
      <dgm:prSet presAssocID="{D02A70DA-DA5C-493D-A558-A069367486EA}" presName="descendantText" presStyleLbl="alignAccFollowNode1" presStyleIdx="0" presStyleCnt="3">
        <dgm:presLayoutVars>
          <dgm:bulletEnabled val="1"/>
        </dgm:presLayoutVars>
      </dgm:prSet>
      <dgm:spPr/>
    </dgm:pt>
    <dgm:pt modelId="{792292BE-5370-4BC3-9BAB-16525F0ABBA4}" type="pres">
      <dgm:prSet presAssocID="{F33D8106-6019-4924-8D7D-BA768E0B79B1}" presName="sp" presStyleCnt="0"/>
      <dgm:spPr/>
    </dgm:pt>
    <dgm:pt modelId="{4EBEFE42-1679-4717-B337-664938892F66}" type="pres">
      <dgm:prSet presAssocID="{ADDE4710-978B-4186-B6C1-C80FD79239F0}" presName="linNode" presStyleCnt="0"/>
      <dgm:spPr/>
    </dgm:pt>
    <dgm:pt modelId="{82A18A8C-DA41-44DC-9E50-FC2FF8C2F5F6}" type="pres">
      <dgm:prSet presAssocID="{ADDE4710-978B-4186-B6C1-C80FD79239F0}" presName="parentText" presStyleLbl="node1" presStyleIdx="1" presStyleCnt="3">
        <dgm:presLayoutVars>
          <dgm:chMax val="1"/>
          <dgm:bulletEnabled val="1"/>
        </dgm:presLayoutVars>
      </dgm:prSet>
      <dgm:spPr/>
    </dgm:pt>
    <dgm:pt modelId="{C4FFB450-268D-47C3-B81D-F041F1D7E5EC}" type="pres">
      <dgm:prSet presAssocID="{ADDE4710-978B-4186-B6C1-C80FD79239F0}" presName="descendantText" presStyleLbl="alignAccFollowNode1" presStyleIdx="1" presStyleCnt="3">
        <dgm:presLayoutVars>
          <dgm:bulletEnabled val="1"/>
        </dgm:presLayoutVars>
      </dgm:prSet>
      <dgm:spPr/>
    </dgm:pt>
    <dgm:pt modelId="{DDBFEE8B-EEB2-4AAB-93AF-FD0AB503C10D}" type="pres">
      <dgm:prSet presAssocID="{3A821A37-C288-433E-877D-5DB4D2FBBC32}" presName="sp" presStyleCnt="0"/>
      <dgm:spPr/>
    </dgm:pt>
    <dgm:pt modelId="{7A63779A-D84C-4A4A-BA8C-40E367991AEB}" type="pres">
      <dgm:prSet presAssocID="{5AA1A140-FF00-4C40-8C5A-E34EEC310DDE}" presName="linNode" presStyleCnt="0"/>
      <dgm:spPr/>
    </dgm:pt>
    <dgm:pt modelId="{7E1CBC3B-7769-487B-A6F1-0EC14928A136}" type="pres">
      <dgm:prSet presAssocID="{5AA1A140-FF00-4C40-8C5A-E34EEC310DDE}" presName="parentText" presStyleLbl="node1" presStyleIdx="2" presStyleCnt="3">
        <dgm:presLayoutVars>
          <dgm:chMax val="1"/>
          <dgm:bulletEnabled val="1"/>
        </dgm:presLayoutVars>
      </dgm:prSet>
      <dgm:spPr/>
    </dgm:pt>
    <dgm:pt modelId="{2D8B30A4-F0EA-4FFA-B80B-01D86EDE7749}" type="pres">
      <dgm:prSet presAssocID="{5AA1A140-FF00-4C40-8C5A-E34EEC310DDE}" presName="descendantText" presStyleLbl="alignAccFollowNode1" presStyleIdx="2" presStyleCnt="3">
        <dgm:presLayoutVars>
          <dgm:bulletEnabled val="1"/>
        </dgm:presLayoutVars>
      </dgm:prSet>
      <dgm:spPr/>
    </dgm:pt>
  </dgm:ptLst>
  <dgm:cxnLst>
    <dgm:cxn modelId="{D06D8050-A6FA-4D13-B033-3220318602DB}" type="presOf" srcId="{82FEEEAF-7D5B-433F-990C-637818B8ABF0}" destId="{2D8B30A4-F0EA-4FFA-B80B-01D86EDE7749}" srcOrd="0" destOrd="2" presId="urn:microsoft.com/office/officeart/2005/8/layout/vList5"/>
    <dgm:cxn modelId="{2BC36E71-EC40-4B89-BDDC-B27A6699C3AE}" srcId="{5AA1A140-FF00-4C40-8C5A-E34EEC310DDE}" destId="{82FEEEAF-7D5B-433F-990C-637818B8ABF0}" srcOrd="2" destOrd="0" parTransId="{62D92116-F6D1-427D-917C-7DA5D88C1EDC}" sibTransId="{4D00D637-2225-45F7-9484-D6EFA6464DC3}"/>
    <dgm:cxn modelId="{00023B73-75F7-4D5F-A827-658AC842379F}" type="presOf" srcId="{5E251E25-BF66-4F2C-A736-9A2D1BA76A65}" destId="{2D8B30A4-F0EA-4FFA-B80B-01D86EDE7749}" srcOrd="0" destOrd="1" presId="urn:microsoft.com/office/officeart/2005/8/layout/vList5"/>
    <dgm:cxn modelId="{9EDB6957-B952-4F8A-8D87-1C23620FE59D}" srcId="{ADDE4710-978B-4186-B6C1-C80FD79239F0}" destId="{5685567B-A2E8-403D-943A-7A966D2629B0}" srcOrd="0" destOrd="0" parTransId="{F8CA2CCC-08B9-4D7C-A7FF-1AF0C0FBD1F1}" sibTransId="{37067244-632F-42E2-AAD0-58BA8DFED2D1}"/>
    <dgm:cxn modelId="{53F95B79-C19D-4E59-A860-86B255222BF7}" type="presOf" srcId="{ADDE4710-978B-4186-B6C1-C80FD79239F0}" destId="{82A18A8C-DA41-44DC-9E50-FC2FF8C2F5F6}" srcOrd="0" destOrd="0" presId="urn:microsoft.com/office/officeart/2005/8/layout/vList5"/>
    <dgm:cxn modelId="{55EFDD92-BEAC-42D3-ACAB-C5A40DE8EAAC}" srcId="{8ABBB141-831D-4C45-A6AB-72AFEB51F1D5}" destId="{D02A70DA-DA5C-493D-A558-A069367486EA}" srcOrd="0" destOrd="0" parTransId="{B3E0C32C-3E30-49D7-881C-FC24E1B51A45}" sibTransId="{F33D8106-6019-4924-8D7D-BA768E0B79B1}"/>
    <dgm:cxn modelId="{D0D8F993-C228-49E7-BBBD-F9A65F2CE489}" srcId="{ADDE4710-978B-4186-B6C1-C80FD79239F0}" destId="{B9672536-AB6E-40BB-92D6-674A446C025A}" srcOrd="1" destOrd="0" parTransId="{FD143208-3A60-4EA0-B31D-2F39134CD493}" sibTransId="{1344DD8E-E475-438C-8CD7-03EBDF146AED}"/>
    <dgm:cxn modelId="{3254909C-9244-4337-8F85-BE1308D0FF92}" type="presOf" srcId="{B9672536-AB6E-40BB-92D6-674A446C025A}" destId="{C4FFB450-268D-47C3-B81D-F041F1D7E5EC}" srcOrd="0" destOrd="1" presId="urn:microsoft.com/office/officeart/2005/8/layout/vList5"/>
    <dgm:cxn modelId="{138A249D-A2D6-4927-8291-FABEB90F7562}" srcId="{D02A70DA-DA5C-493D-A558-A069367486EA}" destId="{480162C9-9FDD-4B82-840A-26F9ECA0BAD1}" srcOrd="1" destOrd="0" parTransId="{75DDA24C-13D4-4CBE-990C-3259AE8B8379}" sibTransId="{6D370788-D38B-4DDB-83E3-46C719A9D95E}"/>
    <dgm:cxn modelId="{E7504C9E-BFAB-4C5C-9C15-BEBB3DB2A9B6}" srcId="{D02A70DA-DA5C-493D-A558-A069367486EA}" destId="{DEB06B36-59CE-4F24-8735-5DD71B5788A3}" srcOrd="0" destOrd="0" parTransId="{2EA5A6E3-00EE-4F9E-A383-1BF69DD308DD}" sibTransId="{19479601-0184-49D6-90AE-85028C3FC571}"/>
    <dgm:cxn modelId="{9849FEA4-20A1-4DFE-B037-0BB63ECAF9DB}" type="presOf" srcId="{5AA1A140-FF00-4C40-8C5A-E34EEC310DDE}" destId="{7E1CBC3B-7769-487B-A6F1-0EC14928A136}" srcOrd="0" destOrd="0" presId="urn:microsoft.com/office/officeart/2005/8/layout/vList5"/>
    <dgm:cxn modelId="{FFDF58A6-2BB1-4206-B5E1-6E7BF9FE6637}" type="presOf" srcId="{8ABBB141-831D-4C45-A6AB-72AFEB51F1D5}" destId="{46351596-B7CD-4762-9ABE-0C359578C2FE}" srcOrd="0" destOrd="0" presId="urn:microsoft.com/office/officeart/2005/8/layout/vList5"/>
    <dgm:cxn modelId="{634FECB6-C0DE-4FF2-A8BF-F11C89285F24}" srcId="{5AA1A140-FF00-4C40-8C5A-E34EEC310DDE}" destId="{5E251E25-BF66-4F2C-A736-9A2D1BA76A65}" srcOrd="1" destOrd="0" parTransId="{945899B6-DA89-41F7-AA4F-13C209042E3A}" sibTransId="{337B3FFD-5340-4790-B04A-2FCB6A5F1B46}"/>
    <dgm:cxn modelId="{14D084BA-9009-4389-A9C8-71692868701D}" type="presOf" srcId="{480162C9-9FDD-4B82-840A-26F9ECA0BAD1}" destId="{C616C406-0DEF-46CD-BA9D-A1ED73E8C22F}" srcOrd="0" destOrd="1" presId="urn:microsoft.com/office/officeart/2005/8/layout/vList5"/>
    <dgm:cxn modelId="{43011DCF-CD23-460A-9FE5-A786492CDC2C}" type="presOf" srcId="{D02A70DA-DA5C-493D-A558-A069367486EA}" destId="{8B9EAEC3-FD73-4C8F-B88A-4CCD2F81B6C3}" srcOrd="0" destOrd="0" presId="urn:microsoft.com/office/officeart/2005/8/layout/vList5"/>
    <dgm:cxn modelId="{7A06BDD2-3599-4E6F-A2F4-D02327B5F8EB}" type="presOf" srcId="{EF09DE59-76EF-49FB-87CA-FB67EB7687EA}" destId="{2D8B30A4-F0EA-4FFA-B80B-01D86EDE7749}" srcOrd="0" destOrd="0" presId="urn:microsoft.com/office/officeart/2005/8/layout/vList5"/>
    <dgm:cxn modelId="{711031D8-A73C-4A00-899C-DCEBE6A1BD86}" type="presOf" srcId="{5685567B-A2E8-403D-943A-7A966D2629B0}" destId="{C4FFB450-268D-47C3-B81D-F041F1D7E5EC}" srcOrd="0" destOrd="0" presId="urn:microsoft.com/office/officeart/2005/8/layout/vList5"/>
    <dgm:cxn modelId="{C28743D9-4A8C-47C2-BC81-8F3899B582C2}" srcId="{8ABBB141-831D-4C45-A6AB-72AFEB51F1D5}" destId="{5AA1A140-FF00-4C40-8C5A-E34EEC310DDE}" srcOrd="2" destOrd="0" parTransId="{872D8885-1822-46A2-81E0-16D87A1A1085}" sibTransId="{DBDF4D05-82FA-4B8D-990A-746151D674E2}"/>
    <dgm:cxn modelId="{CA884FDA-C9F4-4E3F-B628-C0AC73514E19}" type="presOf" srcId="{DEB06B36-59CE-4F24-8735-5DD71B5788A3}" destId="{C616C406-0DEF-46CD-BA9D-A1ED73E8C22F}" srcOrd="0" destOrd="0" presId="urn:microsoft.com/office/officeart/2005/8/layout/vList5"/>
    <dgm:cxn modelId="{BEADE2E3-1AD1-42C7-A456-321FFBB82281}" srcId="{5AA1A140-FF00-4C40-8C5A-E34EEC310DDE}" destId="{EF09DE59-76EF-49FB-87CA-FB67EB7687EA}" srcOrd="0" destOrd="0" parTransId="{7259CF3E-2F98-47EF-8187-1BB1A2D60F8F}" sibTransId="{199738AF-8D8F-40E8-8BDA-C65A0703F435}"/>
    <dgm:cxn modelId="{D7AA0DF1-99BA-4800-869E-125E072EE108}" srcId="{8ABBB141-831D-4C45-A6AB-72AFEB51F1D5}" destId="{ADDE4710-978B-4186-B6C1-C80FD79239F0}" srcOrd="1" destOrd="0" parTransId="{6477A838-B295-48BF-9597-3D69C178B21C}" sibTransId="{3A821A37-C288-433E-877D-5DB4D2FBBC32}"/>
    <dgm:cxn modelId="{7F875B5A-FFF3-4025-9903-ED0B96215BE8}" type="presParOf" srcId="{46351596-B7CD-4762-9ABE-0C359578C2FE}" destId="{9116072C-84C6-477A-9A70-75623B767EDF}" srcOrd="0" destOrd="0" presId="urn:microsoft.com/office/officeart/2005/8/layout/vList5"/>
    <dgm:cxn modelId="{71E85591-271D-4483-9AFB-85A08AEDA9E8}" type="presParOf" srcId="{9116072C-84C6-477A-9A70-75623B767EDF}" destId="{8B9EAEC3-FD73-4C8F-B88A-4CCD2F81B6C3}" srcOrd="0" destOrd="0" presId="urn:microsoft.com/office/officeart/2005/8/layout/vList5"/>
    <dgm:cxn modelId="{AB90EE1B-9D10-48EB-9313-1885BE933D26}" type="presParOf" srcId="{9116072C-84C6-477A-9A70-75623B767EDF}" destId="{C616C406-0DEF-46CD-BA9D-A1ED73E8C22F}" srcOrd="1" destOrd="0" presId="urn:microsoft.com/office/officeart/2005/8/layout/vList5"/>
    <dgm:cxn modelId="{0EABAE2D-0457-4E7B-A9A5-23BB4C8E4BCE}" type="presParOf" srcId="{46351596-B7CD-4762-9ABE-0C359578C2FE}" destId="{792292BE-5370-4BC3-9BAB-16525F0ABBA4}" srcOrd="1" destOrd="0" presId="urn:microsoft.com/office/officeart/2005/8/layout/vList5"/>
    <dgm:cxn modelId="{1D68F94D-A031-4093-B267-66C5D19298EF}" type="presParOf" srcId="{46351596-B7CD-4762-9ABE-0C359578C2FE}" destId="{4EBEFE42-1679-4717-B337-664938892F66}" srcOrd="2" destOrd="0" presId="urn:microsoft.com/office/officeart/2005/8/layout/vList5"/>
    <dgm:cxn modelId="{B8F7596D-1F8D-4A89-B7A6-C1C889379B69}" type="presParOf" srcId="{4EBEFE42-1679-4717-B337-664938892F66}" destId="{82A18A8C-DA41-44DC-9E50-FC2FF8C2F5F6}" srcOrd="0" destOrd="0" presId="urn:microsoft.com/office/officeart/2005/8/layout/vList5"/>
    <dgm:cxn modelId="{EBB0BC58-A62A-4922-8E02-9F9C4923D570}" type="presParOf" srcId="{4EBEFE42-1679-4717-B337-664938892F66}" destId="{C4FFB450-268D-47C3-B81D-F041F1D7E5EC}" srcOrd="1" destOrd="0" presId="urn:microsoft.com/office/officeart/2005/8/layout/vList5"/>
    <dgm:cxn modelId="{0067D928-9582-4469-A435-0833AF2E45BC}" type="presParOf" srcId="{46351596-B7CD-4762-9ABE-0C359578C2FE}" destId="{DDBFEE8B-EEB2-4AAB-93AF-FD0AB503C10D}" srcOrd="3" destOrd="0" presId="urn:microsoft.com/office/officeart/2005/8/layout/vList5"/>
    <dgm:cxn modelId="{D1C89FD4-7970-4CCF-AA14-41E71708910F}" type="presParOf" srcId="{46351596-B7CD-4762-9ABE-0C359578C2FE}" destId="{7A63779A-D84C-4A4A-BA8C-40E367991AEB}" srcOrd="4" destOrd="0" presId="urn:microsoft.com/office/officeart/2005/8/layout/vList5"/>
    <dgm:cxn modelId="{DC2A3D87-8AE6-4E1E-9B3B-98B55DD588B0}" type="presParOf" srcId="{7A63779A-D84C-4A4A-BA8C-40E367991AEB}" destId="{7E1CBC3B-7769-487B-A6F1-0EC14928A136}" srcOrd="0" destOrd="0" presId="urn:microsoft.com/office/officeart/2005/8/layout/vList5"/>
    <dgm:cxn modelId="{17169E56-B78B-4F15-83C1-8ECAB5B9B8DD}" type="presParOf" srcId="{7A63779A-D84C-4A4A-BA8C-40E367991AEB}" destId="{2D8B30A4-F0EA-4FFA-B80B-01D86EDE7749}"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32AAA22-9E5A-4852-BCA3-93A7CA00C830}" type="doc">
      <dgm:prSet loTypeId="urn:microsoft.com/office/officeart/2005/8/layout/hProcess11" loCatId="process" qsTypeId="urn:microsoft.com/office/officeart/2005/8/quickstyle/simple1" qsCatId="simple" csTypeId="urn:microsoft.com/office/officeart/2005/8/colors/colorful5" csCatId="colorful" phldr="1"/>
      <dgm:spPr/>
      <dgm:t>
        <a:bodyPr/>
        <a:lstStyle/>
        <a:p>
          <a:endParaRPr lang="en-GB"/>
        </a:p>
      </dgm:t>
    </dgm:pt>
    <dgm:pt modelId="{965FDB72-20AB-4F7B-B752-28D441FB1F04}">
      <dgm:prSet/>
      <dgm:spPr/>
      <dgm:t>
        <a:bodyPr/>
        <a:lstStyle/>
        <a:p>
          <a:pPr>
            <a:lnSpc>
              <a:spcPct val="150000"/>
            </a:lnSpc>
            <a:buNone/>
          </a:pPr>
          <a:r>
            <a:rPr lang="en-GB" dirty="0">
              <a:latin typeface="Aptos" panose="020B0004020202020204" pitchFamily="34" charset="0"/>
            </a:rPr>
            <a:t>🎯 Finalise your </a:t>
          </a:r>
          <a:r>
            <a:rPr lang="en-GB" b="1" dirty="0">
              <a:latin typeface="Aptos" panose="020B0004020202020204" pitchFamily="34" charset="0"/>
            </a:rPr>
            <a:t>Chapter 3</a:t>
          </a:r>
          <a:r>
            <a:rPr lang="en-GB" dirty="0">
              <a:latin typeface="Aptos" panose="020B0004020202020204" pitchFamily="34" charset="0"/>
            </a:rPr>
            <a:t> and </a:t>
          </a:r>
          <a:r>
            <a:rPr lang="en-GB" b="1" dirty="0">
              <a:latin typeface="Aptos" panose="020B0004020202020204" pitchFamily="34" charset="0"/>
            </a:rPr>
            <a:t>Academic Methods Poster</a:t>
          </a:r>
          <a:r>
            <a:rPr lang="en-GB" dirty="0">
              <a:latin typeface="Aptos" panose="020B0004020202020204" pitchFamily="34" charset="0"/>
            </a:rPr>
            <a:t> for submission</a:t>
          </a:r>
        </a:p>
      </dgm:t>
    </dgm:pt>
    <dgm:pt modelId="{69A75420-9910-474E-A340-EF0045BA077A}" type="parTrans" cxnId="{00864C5E-7371-4136-B8AD-3CACB6DF0B91}">
      <dgm:prSet/>
      <dgm:spPr/>
      <dgm:t>
        <a:bodyPr/>
        <a:lstStyle/>
        <a:p>
          <a:pPr>
            <a:lnSpc>
              <a:spcPct val="150000"/>
            </a:lnSpc>
          </a:pPr>
          <a:endParaRPr lang="en-GB">
            <a:latin typeface="Aptos" panose="020B0004020202020204" pitchFamily="34" charset="0"/>
          </a:endParaRPr>
        </a:p>
      </dgm:t>
    </dgm:pt>
    <dgm:pt modelId="{F1C256E1-355B-4188-A693-BF5AFCD17AAA}" type="sibTrans" cxnId="{00864C5E-7371-4136-B8AD-3CACB6DF0B91}">
      <dgm:prSet/>
      <dgm:spPr/>
      <dgm:t>
        <a:bodyPr/>
        <a:lstStyle/>
        <a:p>
          <a:pPr>
            <a:lnSpc>
              <a:spcPct val="150000"/>
            </a:lnSpc>
          </a:pPr>
          <a:endParaRPr lang="en-GB">
            <a:latin typeface="Aptos" panose="020B0004020202020204" pitchFamily="34" charset="0"/>
          </a:endParaRPr>
        </a:p>
      </dgm:t>
    </dgm:pt>
    <dgm:pt modelId="{F0C117BF-65FD-49F1-A793-E8BC8A2EA6EB}">
      <dgm:prSet/>
      <dgm:spPr/>
      <dgm:t>
        <a:bodyPr/>
        <a:lstStyle/>
        <a:p>
          <a:pPr>
            <a:lnSpc>
              <a:spcPct val="150000"/>
            </a:lnSpc>
            <a:buNone/>
          </a:pPr>
          <a:r>
            <a:rPr lang="en-GB">
              <a:latin typeface="Aptos" panose="020B0004020202020204" pitchFamily="34" charset="0"/>
            </a:rPr>
            <a:t>🧩 Develop your </a:t>
          </a:r>
          <a:r>
            <a:rPr lang="en-GB" b="1">
              <a:latin typeface="Aptos" panose="020B0004020202020204" pitchFamily="34" charset="0"/>
            </a:rPr>
            <a:t>themes</a:t>
          </a:r>
          <a:r>
            <a:rPr lang="en-GB">
              <a:latin typeface="Aptos" panose="020B0004020202020204" pitchFamily="34" charset="0"/>
            </a:rPr>
            <a:t> using your summary table and coded ideas</a:t>
          </a:r>
        </a:p>
      </dgm:t>
    </dgm:pt>
    <dgm:pt modelId="{B0DB961D-E6BC-4FD5-B553-ADC0C27AF043}" type="parTrans" cxnId="{3C0F370B-168F-46A2-A0A6-9FA5FCC54824}">
      <dgm:prSet/>
      <dgm:spPr/>
      <dgm:t>
        <a:bodyPr/>
        <a:lstStyle/>
        <a:p>
          <a:pPr>
            <a:lnSpc>
              <a:spcPct val="150000"/>
            </a:lnSpc>
          </a:pPr>
          <a:endParaRPr lang="en-GB">
            <a:latin typeface="Aptos" panose="020B0004020202020204" pitchFamily="34" charset="0"/>
          </a:endParaRPr>
        </a:p>
      </dgm:t>
    </dgm:pt>
    <dgm:pt modelId="{8F8CB209-BCA0-4BED-BEA8-25AB5DC60564}" type="sibTrans" cxnId="{3C0F370B-168F-46A2-A0A6-9FA5FCC54824}">
      <dgm:prSet/>
      <dgm:spPr/>
      <dgm:t>
        <a:bodyPr/>
        <a:lstStyle/>
        <a:p>
          <a:pPr>
            <a:lnSpc>
              <a:spcPct val="150000"/>
            </a:lnSpc>
          </a:pPr>
          <a:endParaRPr lang="en-GB">
            <a:latin typeface="Aptos" panose="020B0004020202020204" pitchFamily="34" charset="0"/>
          </a:endParaRPr>
        </a:p>
      </dgm:t>
    </dgm:pt>
    <dgm:pt modelId="{0F520C97-E6D8-4999-8C0C-354379A39FA0}">
      <dgm:prSet/>
      <dgm:spPr/>
      <dgm:t>
        <a:bodyPr/>
        <a:lstStyle/>
        <a:p>
          <a:pPr>
            <a:lnSpc>
              <a:spcPct val="150000"/>
            </a:lnSpc>
            <a:buNone/>
          </a:pPr>
          <a:r>
            <a:rPr lang="en-GB">
              <a:latin typeface="Aptos" panose="020B0004020202020204" pitchFamily="34" charset="0"/>
            </a:rPr>
            <a:t>📝 Begin writing parts of </a:t>
          </a:r>
          <a:r>
            <a:rPr lang="en-GB" b="1">
              <a:latin typeface="Aptos" panose="020B0004020202020204" pitchFamily="34" charset="0"/>
            </a:rPr>
            <a:t>Chapter 4 – Findings and Discussion</a:t>
          </a:r>
          <a:endParaRPr lang="en-GB">
            <a:latin typeface="Aptos" panose="020B0004020202020204" pitchFamily="34" charset="0"/>
          </a:endParaRPr>
        </a:p>
      </dgm:t>
    </dgm:pt>
    <dgm:pt modelId="{342627FD-1C46-402A-B1C4-94E0D31358CC}" type="parTrans" cxnId="{249A960D-87A3-4BD3-98D3-F5FE9C97A834}">
      <dgm:prSet/>
      <dgm:spPr/>
      <dgm:t>
        <a:bodyPr/>
        <a:lstStyle/>
        <a:p>
          <a:pPr>
            <a:lnSpc>
              <a:spcPct val="150000"/>
            </a:lnSpc>
          </a:pPr>
          <a:endParaRPr lang="en-GB">
            <a:latin typeface="Aptos" panose="020B0004020202020204" pitchFamily="34" charset="0"/>
          </a:endParaRPr>
        </a:p>
      </dgm:t>
    </dgm:pt>
    <dgm:pt modelId="{BFAB7445-7095-4A2F-ACA9-9344F0CAAD4B}" type="sibTrans" cxnId="{249A960D-87A3-4BD3-98D3-F5FE9C97A834}">
      <dgm:prSet/>
      <dgm:spPr/>
      <dgm:t>
        <a:bodyPr/>
        <a:lstStyle/>
        <a:p>
          <a:pPr>
            <a:lnSpc>
              <a:spcPct val="150000"/>
            </a:lnSpc>
          </a:pPr>
          <a:endParaRPr lang="en-GB">
            <a:latin typeface="Aptos" panose="020B0004020202020204" pitchFamily="34" charset="0"/>
          </a:endParaRPr>
        </a:p>
      </dgm:t>
    </dgm:pt>
    <dgm:pt modelId="{460CEFD8-0255-48F6-84E6-44CCA51297B6}">
      <dgm:prSet/>
      <dgm:spPr/>
      <dgm:t>
        <a:bodyPr/>
        <a:lstStyle/>
        <a:p>
          <a:pPr>
            <a:lnSpc>
              <a:spcPct val="150000"/>
            </a:lnSpc>
            <a:buNone/>
          </a:pPr>
          <a:r>
            <a:rPr lang="en-GB">
              <a:latin typeface="Aptos" panose="020B0004020202020204" pitchFamily="34" charset="0"/>
            </a:rPr>
            <a:t>🧠 Understand how to use </a:t>
          </a:r>
          <a:r>
            <a:rPr lang="en-GB" b="1">
              <a:latin typeface="Aptos" panose="020B0004020202020204" pitchFamily="34" charset="0"/>
            </a:rPr>
            <a:t>thematic analysis</a:t>
          </a:r>
          <a:r>
            <a:rPr lang="en-GB">
              <a:latin typeface="Aptos" panose="020B0004020202020204" pitchFamily="34" charset="0"/>
            </a:rPr>
            <a:t> to explain what your research shows</a:t>
          </a:r>
        </a:p>
      </dgm:t>
    </dgm:pt>
    <dgm:pt modelId="{BBAD5F45-82A8-44A8-9BAE-2761C236D75C}" type="parTrans" cxnId="{B14A6537-27F8-4287-AC29-AA245168826C}">
      <dgm:prSet/>
      <dgm:spPr/>
      <dgm:t>
        <a:bodyPr/>
        <a:lstStyle/>
        <a:p>
          <a:pPr>
            <a:lnSpc>
              <a:spcPct val="150000"/>
            </a:lnSpc>
          </a:pPr>
          <a:endParaRPr lang="en-GB">
            <a:latin typeface="Aptos" panose="020B0004020202020204" pitchFamily="34" charset="0"/>
          </a:endParaRPr>
        </a:p>
      </dgm:t>
    </dgm:pt>
    <dgm:pt modelId="{7745BAB2-8599-4EEF-9208-1C7859AB4E17}" type="sibTrans" cxnId="{B14A6537-27F8-4287-AC29-AA245168826C}">
      <dgm:prSet/>
      <dgm:spPr/>
      <dgm:t>
        <a:bodyPr/>
        <a:lstStyle/>
        <a:p>
          <a:pPr>
            <a:lnSpc>
              <a:spcPct val="150000"/>
            </a:lnSpc>
          </a:pPr>
          <a:endParaRPr lang="en-GB">
            <a:latin typeface="Aptos" panose="020B0004020202020204" pitchFamily="34" charset="0"/>
          </a:endParaRPr>
        </a:p>
      </dgm:t>
    </dgm:pt>
    <dgm:pt modelId="{AB1F7A3F-68EB-4FF5-9433-6C3457029CCD}">
      <dgm:prSet/>
      <dgm:spPr/>
      <dgm:t>
        <a:bodyPr/>
        <a:lstStyle/>
        <a:p>
          <a:pPr>
            <a:lnSpc>
              <a:spcPct val="150000"/>
            </a:lnSpc>
          </a:pPr>
          <a:r>
            <a:rPr lang="en-GB">
              <a:latin typeface="Aptos" panose="020B0004020202020204" pitchFamily="34" charset="0"/>
            </a:rPr>
            <a:t>🔗 Learn to connect your </a:t>
          </a:r>
          <a:r>
            <a:rPr lang="en-GB" b="1">
              <a:latin typeface="Aptos" panose="020B0004020202020204" pitchFamily="34" charset="0"/>
            </a:rPr>
            <a:t>themes and findings</a:t>
          </a:r>
          <a:r>
            <a:rPr lang="en-GB">
              <a:latin typeface="Aptos" panose="020B0004020202020204" pitchFamily="34" charset="0"/>
            </a:rPr>
            <a:t> clearly back to your research question</a:t>
          </a:r>
        </a:p>
      </dgm:t>
    </dgm:pt>
    <dgm:pt modelId="{435335EC-07BC-4603-A104-A1821FF336BF}" type="parTrans" cxnId="{D5C60F58-DE84-4499-B129-06A46D14FFB7}">
      <dgm:prSet/>
      <dgm:spPr/>
      <dgm:t>
        <a:bodyPr/>
        <a:lstStyle/>
        <a:p>
          <a:pPr>
            <a:lnSpc>
              <a:spcPct val="150000"/>
            </a:lnSpc>
          </a:pPr>
          <a:endParaRPr lang="en-GB">
            <a:latin typeface="Aptos" panose="020B0004020202020204" pitchFamily="34" charset="0"/>
          </a:endParaRPr>
        </a:p>
      </dgm:t>
    </dgm:pt>
    <dgm:pt modelId="{5ED9484B-CFAD-441D-830F-C243B55C136B}" type="sibTrans" cxnId="{D5C60F58-DE84-4499-B129-06A46D14FFB7}">
      <dgm:prSet/>
      <dgm:spPr/>
      <dgm:t>
        <a:bodyPr/>
        <a:lstStyle/>
        <a:p>
          <a:pPr>
            <a:lnSpc>
              <a:spcPct val="150000"/>
            </a:lnSpc>
          </a:pPr>
          <a:endParaRPr lang="en-GB">
            <a:latin typeface="Aptos" panose="020B0004020202020204" pitchFamily="34" charset="0"/>
          </a:endParaRPr>
        </a:p>
      </dgm:t>
    </dgm:pt>
    <dgm:pt modelId="{3C6F0FE1-95E7-4135-B8A7-D738759A3FA5}" type="pres">
      <dgm:prSet presAssocID="{532AAA22-9E5A-4852-BCA3-93A7CA00C830}" presName="Name0" presStyleCnt="0">
        <dgm:presLayoutVars>
          <dgm:dir/>
          <dgm:resizeHandles val="exact"/>
        </dgm:presLayoutVars>
      </dgm:prSet>
      <dgm:spPr/>
    </dgm:pt>
    <dgm:pt modelId="{572D8017-7F04-463A-AFD4-221FF251D22F}" type="pres">
      <dgm:prSet presAssocID="{532AAA22-9E5A-4852-BCA3-93A7CA00C830}" presName="arrow" presStyleLbl="bgShp" presStyleIdx="0" presStyleCnt="1"/>
      <dgm:spPr/>
    </dgm:pt>
    <dgm:pt modelId="{A7FA728E-5A79-4314-9B14-F2BCE3542105}" type="pres">
      <dgm:prSet presAssocID="{532AAA22-9E5A-4852-BCA3-93A7CA00C830}" presName="points" presStyleCnt="0"/>
      <dgm:spPr/>
    </dgm:pt>
    <dgm:pt modelId="{522E26FD-1867-4632-B456-19E7B6E90CD8}" type="pres">
      <dgm:prSet presAssocID="{965FDB72-20AB-4F7B-B752-28D441FB1F04}" presName="compositeA" presStyleCnt="0"/>
      <dgm:spPr/>
    </dgm:pt>
    <dgm:pt modelId="{80823D7B-A379-406E-97CE-510B5C82B27A}" type="pres">
      <dgm:prSet presAssocID="{965FDB72-20AB-4F7B-B752-28D441FB1F04}" presName="textA" presStyleLbl="revTx" presStyleIdx="0" presStyleCnt="5">
        <dgm:presLayoutVars>
          <dgm:bulletEnabled val="1"/>
        </dgm:presLayoutVars>
      </dgm:prSet>
      <dgm:spPr/>
    </dgm:pt>
    <dgm:pt modelId="{79C17ABC-9AC2-46BC-A45B-82CBAFD711E1}" type="pres">
      <dgm:prSet presAssocID="{965FDB72-20AB-4F7B-B752-28D441FB1F04}" presName="circleA" presStyleLbl="node1" presStyleIdx="0" presStyleCnt="5"/>
      <dgm:spPr/>
    </dgm:pt>
    <dgm:pt modelId="{B0EF231F-AAF7-4B29-8CED-3CA852696955}" type="pres">
      <dgm:prSet presAssocID="{965FDB72-20AB-4F7B-B752-28D441FB1F04}" presName="spaceA" presStyleCnt="0"/>
      <dgm:spPr/>
    </dgm:pt>
    <dgm:pt modelId="{F056AACF-D5CB-46BA-B0A7-C00A828EAC82}" type="pres">
      <dgm:prSet presAssocID="{F1C256E1-355B-4188-A693-BF5AFCD17AAA}" presName="space" presStyleCnt="0"/>
      <dgm:spPr/>
    </dgm:pt>
    <dgm:pt modelId="{A627EF40-4C01-45FA-9312-C704046F6B88}" type="pres">
      <dgm:prSet presAssocID="{F0C117BF-65FD-49F1-A793-E8BC8A2EA6EB}" presName="compositeB" presStyleCnt="0"/>
      <dgm:spPr/>
    </dgm:pt>
    <dgm:pt modelId="{B568130B-03F1-47B2-88A3-2A26CF5DB1D8}" type="pres">
      <dgm:prSet presAssocID="{F0C117BF-65FD-49F1-A793-E8BC8A2EA6EB}" presName="textB" presStyleLbl="revTx" presStyleIdx="1" presStyleCnt="5">
        <dgm:presLayoutVars>
          <dgm:bulletEnabled val="1"/>
        </dgm:presLayoutVars>
      </dgm:prSet>
      <dgm:spPr/>
    </dgm:pt>
    <dgm:pt modelId="{8D60A946-5BCD-4BE6-8B98-5E2D25CBDD2B}" type="pres">
      <dgm:prSet presAssocID="{F0C117BF-65FD-49F1-A793-E8BC8A2EA6EB}" presName="circleB" presStyleLbl="node1" presStyleIdx="1" presStyleCnt="5"/>
      <dgm:spPr/>
    </dgm:pt>
    <dgm:pt modelId="{2555C804-F6E2-4CF2-878B-82D5673CC418}" type="pres">
      <dgm:prSet presAssocID="{F0C117BF-65FD-49F1-A793-E8BC8A2EA6EB}" presName="spaceB" presStyleCnt="0"/>
      <dgm:spPr/>
    </dgm:pt>
    <dgm:pt modelId="{DEDBCFE2-7B48-4045-BC26-C8260E03B717}" type="pres">
      <dgm:prSet presAssocID="{8F8CB209-BCA0-4BED-BEA8-25AB5DC60564}" presName="space" presStyleCnt="0"/>
      <dgm:spPr/>
    </dgm:pt>
    <dgm:pt modelId="{7198CC29-8771-4D55-A558-703475DC7382}" type="pres">
      <dgm:prSet presAssocID="{0F520C97-E6D8-4999-8C0C-354379A39FA0}" presName="compositeA" presStyleCnt="0"/>
      <dgm:spPr/>
    </dgm:pt>
    <dgm:pt modelId="{CEDE87F0-87C6-45BC-8090-C8F9878FD379}" type="pres">
      <dgm:prSet presAssocID="{0F520C97-E6D8-4999-8C0C-354379A39FA0}" presName="textA" presStyleLbl="revTx" presStyleIdx="2" presStyleCnt="5">
        <dgm:presLayoutVars>
          <dgm:bulletEnabled val="1"/>
        </dgm:presLayoutVars>
      </dgm:prSet>
      <dgm:spPr/>
    </dgm:pt>
    <dgm:pt modelId="{8912B7F2-8143-4831-8F5A-77E79B7A8472}" type="pres">
      <dgm:prSet presAssocID="{0F520C97-E6D8-4999-8C0C-354379A39FA0}" presName="circleA" presStyleLbl="node1" presStyleIdx="2" presStyleCnt="5"/>
      <dgm:spPr/>
    </dgm:pt>
    <dgm:pt modelId="{9F406A5E-6FF4-4A91-AE6F-AEDB30A6A561}" type="pres">
      <dgm:prSet presAssocID="{0F520C97-E6D8-4999-8C0C-354379A39FA0}" presName="spaceA" presStyleCnt="0"/>
      <dgm:spPr/>
    </dgm:pt>
    <dgm:pt modelId="{A6437331-CF85-4165-9ABD-65CCBE58DBE6}" type="pres">
      <dgm:prSet presAssocID="{BFAB7445-7095-4A2F-ACA9-9344F0CAAD4B}" presName="space" presStyleCnt="0"/>
      <dgm:spPr/>
    </dgm:pt>
    <dgm:pt modelId="{CBACA84D-9A29-47DC-B897-DD2C864EDFF9}" type="pres">
      <dgm:prSet presAssocID="{460CEFD8-0255-48F6-84E6-44CCA51297B6}" presName="compositeB" presStyleCnt="0"/>
      <dgm:spPr/>
    </dgm:pt>
    <dgm:pt modelId="{82E25218-08E1-4514-9227-2C3E39959953}" type="pres">
      <dgm:prSet presAssocID="{460CEFD8-0255-48F6-84E6-44CCA51297B6}" presName="textB" presStyleLbl="revTx" presStyleIdx="3" presStyleCnt="5">
        <dgm:presLayoutVars>
          <dgm:bulletEnabled val="1"/>
        </dgm:presLayoutVars>
      </dgm:prSet>
      <dgm:spPr/>
    </dgm:pt>
    <dgm:pt modelId="{6D556705-FAED-4B58-BC71-93FA71BBF00A}" type="pres">
      <dgm:prSet presAssocID="{460CEFD8-0255-48F6-84E6-44CCA51297B6}" presName="circleB" presStyleLbl="node1" presStyleIdx="3" presStyleCnt="5"/>
      <dgm:spPr/>
    </dgm:pt>
    <dgm:pt modelId="{7A21A8FE-FCB5-4D29-A431-0BA1F3A71056}" type="pres">
      <dgm:prSet presAssocID="{460CEFD8-0255-48F6-84E6-44CCA51297B6}" presName="spaceB" presStyleCnt="0"/>
      <dgm:spPr/>
    </dgm:pt>
    <dgm:pt modelId="{B9C6E683-A24D-4CA4-A974-568BBF09CDE1}" type="pres">
      <dgm:prSet presAssocID="{7745BAB2-8599-4EEF-9208-1C7859AB4E17}" presName="space" presStyleCnt="0"/>
      <dgm:spPr/>
    </dgm:pt>
    <dgm:pt modelId="{CBBFAB7D-9A4D-4646-90C1-7FFC4B655852}" type="pres">
      <dgm:prSet presAssocID="{AB1F7A3F-68EB-4FF5-9433-6C3457029CCD}" presName="compositeA" presStyleCnt="0"/>
      <dgm:spPr/>
    </dgm:pt>
    <dgm:pt modelId="{668BA51F-939C-4170-A9F2-DC2F77DF6B05}" type="pres">
      <dgm:prSet presAssocID="{AB1F7A3F-68EB-4FF5-9433-6C3457029CCD}" presName="textA" presStyleLbl="revTx" presStyleIdx="4" presStyleCnt="5">
        <dgm:presLayoutVars>
          <dgm:bulletEnabled val="1"/>
        </dgm:presLayoutVars>
      </dgm:prSet>
      <dgm:spPr/>
    </dgm:pt>
    <dgm:pt modelId="{EC6747C3-4FC0-4E81-B558-F516DBE8D06A}" type="pres">
      <dgm:prSet presAssocID="{AB1F7A3F-68EB-4FF5-9433-6C3457029CCD}" presName="circleA" presStyleLbl="node1" presStyleIdx="4" presStyleCnt="5"/>
      <dgm:spPr/>
    </dgm:pt>
    <dgm:pt modelId="{AA26433B-B8FB-44C7-8236-C1B1BACB8F49}" type="pres">
      <dgm:prSet presAssocID="{AB1F7A3F-68EB-4FF5-9433-6C3457029CCD}" presName="spaceA" presStyleCnt="0"/>
      <dgm:spPr/>
    </dgm:pt>
  </dgm:ptLst>
  <dgm:cxnLst>
    <dgm:cxn modelId="{3C0F370B-168F-46A2-A0A6-9FA5FCC54824}" srcId="{532AAA22-9E5A-4852-BCA3-93A7CA00C830}" destId="{F0C117BF-65FD-49F1-A793-E8BC8A2EA6EB}" srcOrd="1" destOrd="0" parTransId="{B0DB961D-E6BC-4FD5-B553-ADC0C27AF043}" sibTransId="{8F8CB209-BCA0-4BED-BEA8-25AB5DC60564}"/>
    <dgm:cxn modelId="{249A960D-87A3-4BD3-98D3-F5FE9C97A834}" srcId="{532AAA22-9E5A-4852-BCA3-93A7CA00C830}" destId="{0F520C97-E6D8-4999-8C0C-354379A39FA0}" srcOrd="2" destOrd="0" parTransId="{342627FD-1C46-402A-B1C4-94E0D31358CC}" sibTransId="{BFAB7445-7095-4A2F-ACA9-9344F0CAAD4B}"/>
    <dgm:cxn modelId="{2DBBED23-DABA-473E-B4FC-6EAA589E8084}" type="presOf" srcId="{0F520C97-E6D8-4999-8C0C-354379A39FA0}" destId="{CEDE87F0-87C6-45BC-8090-C8F9878FD379}" srcOrd="0" destOrd="0" presId="urn:microsoft.com/office/officeart/2005/8/layout/hProcess11"/>
    <dgm:cxn modelId="{B14A6537-27F8-4287-AC29-AA245168826C}" srcId="{532AAA22-9E5A-4852-BCA3-93A7CA00C830}" destId="{460CEFD8-0255-48F6-84E6-44CCA51297B6}" srcOrd="3" destOrd="0" parTransId="{BBAD5F45-82A8-44A8-9BAE-2761C236D75C}" sibTransId="{7745BAB2-8599-4EEF-9208-1C7859AB4E17}"/>
    <dgm:cxn modelId="{00864C5E-7371-4136-B8AD-3CACB6DF0B91}" srcId="{532AAA22-9E5A-4852-BCA3-93A7CA00C830}" destId="{965FDB72-20AB-4F7B-B752-28D441FB1F04}" srcOrd="0" destOrd="0" parTransId="{69A75420-9910-474E-A340-EF0045BA077A}" sibTransId="{F1C256E1-355B-4188-A693-BF5AFCD17AAA}"/>
    <dgm:cxn modelId="{5ED8604F-9B99-4317-A664-8CB3C75E7E6E}" type="presOf" srcId="{F0C117BF-65FD-49F1-A793-E8BC8A2EA6EB}" destId="{B568130B-03F1-47B2-88A3-2A26CF5DB1D8}" srcOrd="0" destOrd="0" presId="urn:microsoft.com/office/officeart/2005/8/layout/hProcess11"/>
    <dgm:cxn modelId="{9D414E52-2FCB-4DDA-B57F-F4706EDAE973}" type="presOf" srcId="{532AAA22-9E5A-4852-BCA3-93A7CA00C830}" destId="{3C6F0FE1-95E7-4135-B8A7-D738759A3FA5}" srcOrd="0" destOrd="0" presId="urn:microsoft.com/office/officeart/2005/8/layout/hProcess11"/>
    <dgm:cxn modelId="{D5C60F58-DE84-4499-B129-06A46D14FFB7}" srcId="{532AAA22-9E5A-4852-BCA3-93A7CA00C830}" destId="{AB1F7A3F-68EB-4FF5-9433-6C3457029CCD}" srcOrd="4" destOrd="0" parTransId="{435335EC-07BC-4603-A104-A1821FF336BF}" sibTransId="{5ED9484B-CFAD-441D-830F-C243B55C136B}"/>
    <dgm:cxn modelId="{E0472079-CB1F-4918-822C-7F15036C51C1}" type="presOf" srcId="{AB1F7A3F-68EB-4FF5-9433-6C3457029CCD}" destId="{668BA51F-939C-4170-A9F2-DC2F77DF6B05}" srcOrd="0" destOrd="0" presId="urn:microsoft.com/office/officeart/2005/8/layout/hProcess11"/>
    <dgm:cxn modelId="{433E23C4-5FB0-4C7F-9EBC-BD442F10E5F1}" type="presOf" srcId="{460CEFD8-0255-48F6-84E6-44CCA51297B6}" destId="{82E25218-08E1-4514-9227-2C3E39959953}" srcOrd="0" destOrd="0" presId="urn:microsoft.com/office/officeart/2005/8/layout/hProcess11"/>
    <dgm:cxn modelId="{68918BFE-E572-4959-9908-BF91BD81EF78}" type="presOf" srcId="{965FDB72-20AB-4F7B-B752-28D441FB1F04}" destId="{80823D7B-A379-406E-97CE-510B5C82B27A}" srcOrd="0" destOrd="0" presId="urn:microsoft.com/office/officeart/2005/8/layout/hProcess11"/>
    <dgm:cxn modelId="{86451A87-4E8C-4813-A4B5-C5A0BDAC8CDD}" type="presParOf" srcId="{3C6F0FE1-95E7-4135-B8A7-D738759A3FA5}" destId="{572D8017-7F04-463A-AFD4-221FF251D22F}" srcOrd="0" destOrd="0" presId="urn:microsoft.com/office/officeart/2005/8/layout/hProcess11"/>
    <dgm:cxn modelId="{5757DAAC-E7DF-4603-9CDF-F5F24CCAC681}" type="presParOf" srcId="{3C6F0FE1-95E7-4135-B8A7-D738759A3FA5}" destId="{A7FA728E-5A79-4314-9B14-F2BCE3542105}" srcOrd="1" destOrd="0" presId="urn:microsoft.com/office/officeart/2005/8/layout/hProcess11"/>
    <dgm:cxn modelId="{802A62D1-26F7-40DE-9D71-E65CB9C23887}" type="presParOf" srcId="{A7FA728E-5A79-4314-9B14-F2BCE3542105}" destId="{522E26FD-1867-4632-B456-19E7B6E90CD8}" srcOrd="0" destOrd="0" presId="urn:microsoft.com/office/officeart/2005/8/layout/hProcess11"/>
    <dgm:cxn modelId="{6E27B2A0-9260-4359-A80A-1EE407AE92D3}" type="presParOf" srcId="{522E26FD-1867-4632-B456-19E7B6E90CD8}" destId="{80823D7B-A379-406E-97CE-510B5C82B27A}" srcOrd="0" destOrd="0" presId="urn:microsoft.com/office/officeart/2005/8/layout/hProcess11"/>
    <dgm:cxn modelId="{32A64BB5-F6FB-49BB-AC15-FBC79623F4BE}" type="presParOf" srcId="{522E26FD-1867-4632-B456-19E7B6E90CD8}" destId="{79C17ABC-9AC2-46BC-A45B-82CBAFD711E1}" srcOrd="1" destOrd="0" presId="urn:microsoft.com/office/officeart/2005/8/layout/hProcess11"/>
    <dgm:cxn modelId="{46D4812F-AC08-4B94-A55A-7B303E386D93}" type="presParOf" srcId="{522E26FD-1867-4632-B456-19E7B6E90CD8}" destId="{B0EF231F-AAF7-4B29-8CED-3CA852696955}" srcOrd="2" destOrd="0" presId="urn:microsoft.com/office/officeart/2005/8/layout/hProcess11"/>
    <dgm:cxn modelId="{EE63430C-B578-4148-A49E-0F51266004AD}" type="presParOf" srcId="{A7FA728E-5A79-4314-9B14-F2BCE3542105}" destId="{F056AACF-D5CB-46BA-B0A7-C00A828EAC82}" srcOrd="1" destOrd="0" presId="urn:microsoft.com/office/officeart/2005/8/layout/hProcess11"/>
    <dgm:cxn modelId="{C2DD6E72-E7B0-41DF-951B-0FA389CB4FDC}" type="presParOf" srcId="{A7FA728E-5A79-4314-9B14-F2BCE3542105}" destId="{A627EF40-4C01-45FA-9312-C704046F6B88}" srcOrd="2" destOrd="0" presId="urn:microsoft.com/office/officeart/2005/8/layout/hProcess11"/>
    <dgm:cxn modelId="{2321FC17-A554-48C7-A209-C46835E3BD57}" type="presParOf" srcId="{A627EF40-4C01-45FA-9312-C704046F6B88}" destId="{B568130B-03F1-47B2-88A3-2A26CF5DB1D8}" srcOrd="0" destOrd="0" presId="urn:microsoft.com/office/officeart/2005/8/layout/hProcess11"/>
    <dgm:cxn modelId="{9A0839C2-C376-4ECD-A059-6A30C69DE7F0}" type="presParOf" srcId="{A627EF40-4C01-45FA-9312-C704046F6B88}" destId="{8D60A946-5BCD-4BE6-8B98-5E2D25CBDD2B}" srcOrd="1" destOrd="0" presId="urn:microsoft.com/office/officeart/2005/8/layout/hProcess11"/>
    <dgm:cxn modelId="{F7AA2B83-BFB5-4C5A-AE0B-0EDD59C9A6A4}" type="presParOf" srcId="{A627EF40-4C01-45FA-9312-C704046F6B88}" destId="{2555C804-F6E2-4CF2-878B-82D5673CC418}" srcOrd="2" destOrd="0" presId="urn:microsoft.com/office/officeart/2005/8/layout/hProcess11"/>
    <dgm:cxn modelId="{849DDACD-CCCE-4410-B49F-0F12D88CDA9A}" type="presParOf" srcId="{A7FA728E-5A79-4314-9B14-F2BCE3542105}" destId="{DEDBCFE2-7B48-4045-BC26-C8260E03B717}" srcOrd="3" destOrd="0" presId="urn:microsoft.com/office/officeart/2005/8/layout/hProcess11"/>
    <dgm:cxn modelId="{09B2DDCF-1BD6-462A-BA66-3C151BE74470}" type="presParOf" srcId="{A7FA728E-5A79-4314-9B14-F2BCE3542105}" destId="{7198CC29-8771-4D55-A558-703475DC7382}" srcOrd="4" destOrd="0" presId="urn:microsoft.com/office/officeart/2005/8/layout/hProcess11"/>
    <dgm:cxn modelId="{06176E45-7DB4-4E66-A7E5-B645A3FE3EE2}" type="presParOf" srcId="{7198CC29-8771-4D55-A558-703475DC7382}" destId="{CEDE87F0-87C6-45BC-8090-C8F9878FD379}" srcOrd="0" destOrd="0" presId="urn:microsoft.com/office/officeart/2005/8/layout/hProcess11"/>
    <dgm:cxn modelId="{A4F14A79-30E2-4B05-942C-9773F940A438}" type="presParOf" srcId="{7198CC29-8771-4D55-A558-703475DC7382}" destId="{8912B7F2-8143-4831-8F5A-77E79B7A8472}" srcOrd="1" destOrd="0" presId="urn:microsoft.com/office/officeart/2005/8/layout/hProcess11"/>
    <dgm:cxn modelId="{30188D5E-A4E2-4CEF-9C98-19911CDEFC2D}" type="presParOf" srcId="{7198CC29-8771-4D55-A558-703475DC7382}" destId="{9F406A5E-6FF4-4A91-AE6F-AEDB30A6A561}" srcOrd="2" destOrd="0" presId="urn:microsoft.com/office/officeart/2005/8/layout/hProcess11"/>
    <dgm:cxn modelId="{3FFD0A2D-C9C1-437F-BB92-5A841A457FF8}" type="presParOf" srcId="{A7FA728E-5A79-4314-9B14-F2BCE3542105}" destId="{A6437331-CF85-4165-9ABD-65CCBE58DBE6}" srcOrd="5" destOrd="0" presId="urn:microsoft.com/office/officeart/2005/8/layout/hProcess11"/>
    <dgm:cxn modelId="{DC720022-904A-4C10-A4CB-DF6519961B52}" type="presParOf" srcId="{A7FA728E-5A79-4314-9B14-F2BCE3542105}" destId="{CBACA84D-9A29-47DC-B897-DD2C864EDFF9}" srcOrd="6" destOrd="0" presId="urn:microsoft.com/office/officeart/2005/8/layout/hProcess11"/>
    <dgm:cxn modelId="{6A5FE6F8-04E8-43D5-B17B-18A4F4211FB6}" type="presParOf" srcId="{CBACA84D-9A29-47DC-B897-DD2C864EDFF9}" destId="{82E25218-08E1-4514-9227-2C3E39959953}" srcOrd="0" destOrd="0" presId="urn:microsoft.com/office/officeart/2005/8/layout/hProcess11"/>
    <dgm:cxn modelId="{1F528F5D-AD5F-4EBA-977D-9BBD04914212}" type="presParOf" srcId="{CBACA84D-9A29-47DC-B897-DD2C864EDFF9}" destId="{6D556705-FAED-4B58-BC71-93FA71BBF00A}" srcOrd="1" destOrd="0" presId="urn:microsoft.com/office/officeart/2005/8/layout/hProcess11"/>
    <dgm:cxn modelId="{F8DDEDED-AF25-4211-B1A0-BC2111C4A813}" type="presParOf" srcId="{CBACA84D-9A29-47DC-B897-DD2C864EDFF9}" destId="{7A21A8FE-FCB5-4D29-A431-0BA1F3A71056}" srcOrd="2" destOrd="0" presId="urn:microsoft.com/office/officeart/2005/8/layout/hProcess11"/>
    <dgm:cxn modelId="{70FCB27C-194F-46D9-995A-E2320960A02F}" type="presParOf" srcId="{A7FA728E-5A79-4314-9B14-F2BCE3542105}" destId="{B9C6E683-A24D-4CA4-A974-568BBF09CDE1}" srcOrd="7" destOrd="0" presId="urn:microsoft.com/office/officeart/2005/8/layout/hProcess11"/>
    <dgm:cxn modelId="{9C221A29-81C2-4FAE-8959-5637C60FE618}" type="presParOf" srcId="{A7FA728E-5A79-4314-9B14-F2BCE3542105}" destId="{CBBFAB7D-9A4D-4646-90C1-7FFC4B655852}" srcOrd="8" destOrd="0" presId="urn:microsoft.com/office/officeart/2005/8/layout/hProcess11"/>
    <dgm:cxn modelId="{1BC66DC7-FBE0-4A88-BEA9-EB18BF51791B}" type="presParOf" srcId="{CBBFAB7D-9A4D-4646-90C1-7FFC4B655852}" destId="{668BA51F-939C-4170-A9F2-DC2F77DF6B05}" srcOrd="0" destOrd="0" presId="urn:microsoft.com/office/officeart/2005/8/layout/hProcess11"/>
    <dgm:cxn modelId="{3D1DD87F-BCA0-47C6-BDCC-690C47B25420}" type="presParOf" srcId="{CBBFAB7D-9A4D-4646-90C1-7FFC4B655852}" destId="{EC6747C3-4FC0-4E81-B558-F516DBE8D06A}" srcOrd="1" destOrd="0" presId="urn:microsoft.com/office/officeart/2005/8/layout/hProcess11"/>
    <dgm:cxn modelId="{9E1A10BE-0651-4771-B185-2E05203B8D76}" type="presParOf" srcId="{CBBFAB7D-9A4D-4646-90C1-7FFC4B655852}" destId="{AA26433B-B8FB-44C7-8236-C1B1BACB8F49}" srcOrd="2" destOrd="0" presId="urn:microsoft.com/office/officeart/2005/8/layout/hProcess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01E918F-6E1D-49F3-90A4-890480703715}" type="doc">
      <dgm:prSet loTypeId="urn:microsoft.com/office/officeart/2005/8/layout/bProcess3" loCatId="process" qsTypeId="urn:microsoft.com/office/officeart/2005/8/quickstyle/simple1" qsCatId="simple" csTypeId="urn:microsoft.com/office/officeart/2005/8/colors/accent1_4" csCatId="accent1" phldr="1"/>
      <dgm:spPr/>
      <dgm:t>
        <a:bodyPr/>
        <a:lstStyle/>
        <a:p>
          <a:endParaRPr lang="en-GB"/>
        </a:p>
      </dgm:t>
    </dgm:pt>
    <dgm:pt modelId="{2EFA55CD-126D-46A1-88A5-19D59EB9B5DD}">
      <dgm:prSet custT="1"/>
      <dgm:spPr/>
      <dgm:t>
        <a:bodyPr/>
        <a:lstStyle/>
        <a:p>
          <a:pPr>
            <a:buNone/>
          </a:pPr>
          <a:r>
            <a:rPr lang="en-GB" sz="1400" b="1" dirty="0">
              <a:latin typeface="Aptos" panose="020B0004020202020204" pitchFamily="34" charset="0"/>
            </a:rPr>
            <a:t>01 – Introduction and Research Aim</a:t>
          </a:r>
          <a:br>
            <a:rPr lang="en-GB" sz="1400" dirty="0">
              <a:latin typeface="Aptos" panose="020B0004020202020204" pitchFamily="34" charset="0"/>
            </a:rPr>
          </a:br>
          <a:r>
            <a:rPr lang="en-GB" sz="1200" dirty="0">
              <a:latin typeface="Aptos" panose="020B0004020202020204" pitchFamily="34" charset="0"/>
            </a:rPr>
            <a:t>(Briefly explain what the poster includes and state your research aim clearly.)</a:t>
          </a:r>
          <a:endParaRPr lang="en-GB" sz="1400" dirty="0">
            <a:latin typeface="Aptos" panose="020B0004020202020204" pitchFamily="34" charset="0"/>
          </a:endParaRPr>
        </a:p>
      </dgm:t>
    </dgm:pt>
    <dgm:pt modelId="{A2B746D6-1BA7-465A-91B3-8061A7EA86FD}" type="parTrans" cxnId="{A6A5039B-F475-4904-AE7D-A8E5C5531977}">
      <dgm:prSet/>
      <dgm:spPr/>
      <dgm:t>
        <a:bodyPr/>
        <a:lstStyle/>
        <a:p>
          <a:endParaRPr lang="en-GB" sz="1400">
            <a:latin typeface="Aptos" panose="020B0004020202020204" pitchFamily="34" charset="0"/>
          </a:endParaRPr>
        </a:p>
      </dgm:t>
    </dgm:pt>
    <dgm:pt modelId="{3793AB1A-0E53-4AB6-8BE3-7B2C4638C16A}" type="sibTrans" cxnId="{A6A5039B-F475-4904-AE7D-A8E5C5531977}">
      <dgm:prSet custT="1"/>
      <dgm:spPr/>
      <dgm:t>
        <a:bodyPr/>
        <a:lstStyle/>
        <a:p>
          <a:endParaRPr lang="en-GB" sz="1400">
            <a:latin typeface="Aptos" panose="020B0004020202020204" pitchFamily="34" charset="0"/>
          </a:endParaRPr>
        </a:p>
      </dgm:t>
    </dgm:pt>
    <dgm:pt modelId="{ACB6B01A-D11A-43D9-8347-59665AA726C4}">
      <dgm:prSet custT="1"/>
      <dgm:spPr/>
      <dgm:t>
        <a:bodyPr/>
        <a:lstStyle/>
        <a:p>
          <a:pPr>
            <a:buNone/>
          </a:pPr>
          <a:r>
            <a:rPr lang="en-GB" sz="1400" b="1" dirty="0">
              <a:latin typeface="Aptos" panose="020B0004020202020204" pitchFamily="34" charset="0"/>
            </a:rPr>
            <a:t>02 – Search Strategy</a:t>
          </a:r>
          <a:br>
            <a:rPr lang="en-GB" sz="1400" dirty="0">
              <a:latin typeface="Aptos" panose="020B0004020202020204" pitchFamily="34" charset="0"/>
            </a:rPr>
          </a:br>
          <a:r>
            <a:rPr lang="en-GB" sz="1200" dirty="0">
              <a:latin typeface="Aptos" panose="020B0004020202020204" pitchFamily="34" charset="0"/>
            </a:rPr>
            <a:t>(Define a search strategy and explain how you used it in your project.)</a:t>
          </a:r>
          <a:endParaRPr lang="en-GB" sz="1400" dirty="0">
            <a:latin typeface="Aptos" panose="020B0004020202020204" pitchFamily="34" charset="0"/>
          </a:endParaRPr>
        </a:p>
      </dgm:t>
    </dgm:pt>
    <dgm:pt modelId="{432F846F-DF3B-4527-87BF-6AB37C37E5D2}" type="parTrans" cxnId="{D0FEB7C7-BE78-4280-8B83-8D39CB8E8D5D}">
      <dgm:prSet/>
      <dgm:spPr/>
      <dgm:t>
        <a:bodyPr/>
        <a:lstStyle/>
        <a:p>
          <a:endParaRPr lang="en-GB" sz="1400">
            <a:latin typeface="Aptos" panose="020B0004020202020204" pitchFamily="34" charset="0"/>
          </a:endParaRPr>
        </a:p>
      </dgm:t>
    </dgm:pt>
    <dgm:pt modelId="{84E579BE-E74B-49DA-ABF9-75AAFBBF33DC}" type="sibTrans" cxnId="{D0FEB7C7-BE78-4280-8B83-8D39CB8E8D5D}">
      <dgm:prSet custT="1"/>
      <dgm:spPr/>
      <dgm:t>
        <a:bodyPr/>
        <a:lstStyle/>
        <a:p>
          <a:endParaRPr lang="en-GB" sz="1400">
            <a:latin typeface="Aptos" panose="020B0004020202020204" pitchFamily="34" charset="0"/>
          </a:endParaRPr>
        </a:p>
      </dgm:t>
    </dgm:pt>
    <dgm:pt modelId="{2D4DEDD4-AA19-4431-B85C-EF0E2C808DD1}">
      <dgm:prSet custT="1"/>
      <dgm:spPr/>
      <dgm:t>
        <a:bodyPr/>
        <a:lstStyle/>
        <a:p>
          <a:pPr>
            <a:buNone/>
          </a:pPr>
          <a:r>
            <a:rPr lang="en-GB" sz="1400" b="1" dirty="0">
              <a:latin typeface="Aptos" panose="020B0004020202020204" pitchFamily="34" charset="0"/>
            </a:rPr>
            <a:t>03 – Searching for Information</a:t>
          </a:r>
          <a:br>
            <a:rPr lang="en-GB" sz="1400" dirty="0">
              <a:latin typeface="Aptos" panose="020B0004020202020204" pitchFamily="34" charset="0"/>
            </a:rPr>
          </a:br>
          <a:r>
            <a:rPr lang="en-GB" sz="1200" dirty="0">
              <a:latin typeface="Aptos" panose="020B0004020202020204" pitchFamily="34" charset="0"/>
            </a:rPr>
            <a:t>(Break down the steps you followed to find and select sources.)</a:t>
          </a:r>
          <a:endParaRPr lang="en-GB" sz="1400" dirty="0">
            <a:latin typeface="Aptos" panose="020B0004020202020204" pitchFamily="34" charset="0"/>
          </a:endParaRPr>
        </a:p>
      </dgm:t>
    </dgm:pt>
    <dgm:pt modelId="{B16731B7-EBA0-4EE6-8BF9-1E55177B12D0}" type="parTrans" cxnId="{64B2BEF3-BB4F-406D-9988-F42C977D4DF4}">
      <dgm:prSet/>
      <dgm:spPr/>
      <dgm:t>
        <a:bodyPr/>
        <a:lstStyle/>
        <a:p>
          <a:endParaRPr lang="en-GB" sz="1400">
            <a:latin typeface="Aptos" panose="020B0004020202020204" pitchFamily="34" charset="0"/>
          </a:endParaRPr>
        </a:p>
      </dgm:t>
    </dgm:pt>
    <dgm:pt modelId="{3173637D-A0AD-4EEB-9A9B-209A74D14DAD}" type="sibTrans" cxnId="{64B2BEF3-BB4F-406D-9988-F42C977D4DF4}">
      <dgm:prSet custT="1"/>
      <dgm:spPr/>
      <dgm:t>
        <a:bodyPr/>
        <a:lstStyle/>
        <a:p>
          <a:endParaRPr lang="en-GB" sz="1400">
            <a:latin typeface="Aptos" panose="020B0004020202020204" pitchFamily="34" charset="0"/>
          </a:endParaRPr>
        </a:p>
      </dgm:t>
    </dgm:pt>
    <dgm:pt modelId="{D753310E-693F-451F-AEF5-068EF52DB978}">
      <dgm:prSet custT="1"/>
      <dgm:spPr/>
      <dgm:t>
        <a:bodyPr/>
        <a:lstStyle/>
        <a:p>
          <a:pPr>
            <a:buNone/>
          </a:pPr>
          <a:r>
            <a:rPr lang="en-GB" sz="1400" b="1" dirty="0">
              <a:latin typeface="Aptos" panose="020B0004020202020204" pitchFamily="34" charset="0"/>
            </a:rPr>
            <a:t>04 – Picture / Graph / Visual Aid / Statistics</a:t>
          </a:r>
          <a:br>
            <a:rPr lang="en-GB" sz="1400" dirty="0">
              <a:latin typeface="Aptos" panose="020B0004020202020204" pitchFamily="34" charset="0"/>
            </a:rPr>
          </a:br>
          <a:r>
            <a:rPr lang="en-GB" sz="1200" dirty="0">
              <a:latin typeface="Aptos" panose="020B0004020202020204" pitchFamily="34" charset="0"/>
            </a:rPr>
            <a:t>(Add a visual summary – e.g. table, chart, image, or infographic.)</a:t>
          </a:r>
          <a:endParaRPr lang="en-GB" sz="1400" dirty="0">
            <a:latin typeface="Aptos" panose="020B0004020202020204" pitchFamily="34" charset="0"/>
          </a:endParaRPr>
        </a:p>
      </dgm:t>
    </dgm:pt>
    <dgm:pt modelId="{7243EF61-546E-4DBF-99AA-706964EF21E4}" type="parTrans" cxnId="{1FFD5679-2E90-4065-9588-F69ABF9B01A3}">
      <dgm:prSet/>
      <dgm:spPr/>
      <dgm:t>
        <a:bodyPr/>
        <a:lstStyle/>
        <a:p>
          <a:endParaRPr lang="en-GB" sz="1400">
            <a:latin typeface="Aptos" panose="020B0004020202020204" pitchFamily="34" charset="0"/>
          </a:endParaRPr>
        </a:p>
      </dgm:t>
    </dgm:pt>
    <dgm:pt modelId="{084F9C4A-7968-4258-B17D-9A4DC5679F5B}" type="sibTrans" cxnId="{1FFD5679-2E90-4065-9588-F69ABF9B01A3}">
      <dgm:prSet custT="1"/>
      <dgm:spPr/>
      <dgm:t>
        <a:bodyPr/>
        <a:lstStyle/>
        <a:p>
          <a:endParaRPr lang="en-GB" sz="1400">
            <a:latin typeface="Aptos" panose="020B0004020202020204" pitchFamily="34" charset="0"/>
          </a:endParaRPr>
        </a:p>
      </dgm:t>
    </dgm:pt>
    <dgm:pt modelId="{FBE86E3E-AF6C-44B4-BE7A-2A27908B2750}">
      <dgm:prSet custT="1"/>
      <dgm:spPr>
        <a:solidFill>
          <a:srgbClr val="004F9F"/>
        </a:solidFill>
      </dgm:spPr>
      <dgm:t>
        <a:bodyPr/>
        <a:lstStyle/>
        <a:p>
          <a:pPr>
            <a:buNone/>
          </a:pPr>
          <a:r>
            <a:rPr lang="en-GB" sz="1400" b="1" dirty="0">
              <a:latin typeface="Aptos" panose="020B0004020202020204" pitchFamily="34" charset="0"/>
            </a:rPr>
            <a:t>05 – Research Validation and Analysis</a:t>
          </a:r>
          <a:br>
            <a:rPr lang="en-GB" sz="1400" dirty="0">
              <a:latin typeface="Aptos" panose="020B0004020202020204" pitchFamily="34" charset="0"/>
            </a:rPr>
          </a:br>
          <a:r>
            <a:rPr lang="en-GB" sz="1200" dirty="0">
              <a:latin typeface="Aptos" panose="020B0004020202020204" pitchFamily="34" charset="0"/>
            </a:rPr>
            <a:t>(Explain how you checked source quality and started developing themes.)</a:t>
          </a:r>
          <a:endParaRPr lang="en-GB" sz="1400" dirty="0">
            <a:latin typeface="Aptos" panose="020B0004020202020204" pitchFamily="34" charset="0"/>
          </a:endParaRPr>
        </a:p>
      </dgm:t>
    </dgm:pt>
    <dgm:pt modelId="{1C9A8076-48BC-4E3F-850A-13ABFD10C27B}" type="parTrans" cxnId="{63E76087-0035-47E2-9C83-A0578CF60050}">
      <dgm:prSet/>
      <dgm:spPr/>
      <dgm:t>
        <a:bodyPr/>
        <a:lstStyle/>
        <a:p>
          <a:endParaRPr lang="en-GB" sz="1400">
            <a:latin typeface="Aptos" panose="020B0004020202020204" pitchFamily="34" charset="0"/>
          </a:endParaRPr>
        </a:p>
      </dgm:t>
    </dgm:pt>
    <dgm:pt modelId="{324B970E-952C-4084-AE2E-CE54D2FFFD35}" type="sibTrans" cxnId="{63E76087-0035-47E2-9C83-A0578CF60050}">
      <dgm:prSet custT="1"/>
      <dgm:spPr/>
      <dgm:t>
        <a:bodyPr/>
        <a:lstStyle/>
        <a:p>
          <a:endParaRPr lang="en-GB" sz="1400">
            <a:latin typeface="Aptos" panose="020B0004020202020204" pitchFamily="34" charset="0"/>
          </a:endParaRPr>
        </a:p>
      </dgm:t>
    </dgm:pt>
    <dgm:pt modelId="{DE65D1F6-C03E-40DF-B348-C3581DA12050}">
      <dgm:prSet custT="1"/>
      <dgm:spPr/>
      <dgm:t>
        <a:bodyPr/>
        <a:lstStyle/>
        <a:p>
          <a:pPr>
            <a:buNone/>
          </a:pPr>
          <a:r>
            <a:rPr lang="en-GB" sz="1400" b="1" dirty="0">
              <a:latin typeface="Aptos" panose="020B0004020202020204" pitchFamily="34" charset="0"/>
            </a:rPr>
            <a:t>06 – Inclusion Criteria</a:t>
          </a:r>
          <a:br>
            <a:rPr lang="en-GB" sz="1400" dirty="0">
              <a:latin typeface="Aptos" panose="020B0004020202020204" pitchFamily="34" charset="0"/>
            </a:rPr>
          </a:br>
          <a:r>
            <a:rPr lang="en-GB" sz="1200" dirty="0">
              <a:latin typeface="Aptos" panose="020B0004020202020204" pitchFamily="34" charset="0"/>
            </a:rPr>
            <a:t>(What kind of sources did you include and why?)</a:t>
          </a:r>
          <a:endParaRPr lang="en-GB" sz="1400" dirty="0">
            <a:latin typeface="Aptos" panose="020B0004020202020204" pitchFamily="34" charset="0"/>
          </a:endParaRPr>
        </a:p>
      </dgm:t>
    </dgm:pt>
    <dgm:pt modelId="{AFC5A18A-2427-4A4E-8B47-CCFA88F0FC01}" type="parTrans" cxnId="{E169C50B-ADB1-4FF0-A00A-41133B200FE9}">
      <dgm:prSet/>
      <dgm:spPr/>
      <dgm:t>
        <a:bodyPr/>
        <a:lstStyle/>
        <a:p>
          <a:endParaRPr lang="en-GB" sz="1400">
            <a:latin typeface="Aptos" panose="020B0004020202020204" pitchFamily="34" charset="0"/>
          </a:endParaRPr>
        </a:p>
      </dgm:t>
    </dgm:pt>
    <dgm:pt modelId="{CF0E7380-7945-492B-93F4-E0429F3E615A}" type="sibTrans" cxnId="{E169C50B-ADB1-4FF0-A00A-41133B200FE9}">
      <dgm:prSet custT="1"/>
      <dgm:spPr/>
      <dgm:t>
        <a:bodyPr/>
        <a:lstStyle/>
        <a:p>
          <a:endParaRPr lang="en-GB" sz="1400">
            <a:latin typeface="Aptos" panose="020B0004020202020204" pitchFamily="34" charset="0"/>
          </a:endParaRPr>
        </a:p>
      </dgm:t>
    </dgm:pt>
    <dgm:pt modelId="{3BC8CAB7-298D-4BE3-AC45-699A9ACE4870}">
      <dgm:prSet custT="1"/>
      <dgm:spPr/>
      <dgm:t>
        <a:bodyPr/>
        <a:lstStyle/>
        <a:p>
          <a:pPr>
            <a:buNone/>
          </a:pPr>
          <a:r>
            <a:rPr lang="en-GB" sz="1400" b="1" dirty="0">
              <a:latin typeface="Aptos" panose="020B0004020202020204" pitchFamily="34" charset="0"/>
            </a:rPr>
            <a:t>07 – Exclusion Criteria</a:t>
          </a:r>
          <a:br>
            <a:rPr lang="en-GB" sz="1400" dirty="0">
              <a:latin typeface="Aptos" panose="020B0004020202020204" pitchFamily="34" charset="0"/>
            </a:rPr>
          </a:br>
          <a:r>
            <a:rPr lang="en-GB" sz="1200" dirty="0">
              <a:latin typeface="Aptos" panose="020B0004020202020204" pitchFamily="34" charset="0"/>
            </a:rPr>
            <a:t>(What sources did you leave out and why?)</a:t>
          </a:r>
          <a:endParaRPr lang="en-GB" sz="1400" dirty="0">
            <a:latin typeface="Aptos" panose="020B0004020202020204" pitchFamily="34" charset="0"/>
          </a:endParaRPr>
        </a:p>
      </dgm:t>
    </dgm:pt>
    <dgm:pt modelId="{0C494AD6-F424-4CB4-91CA-1E8E526BA35D}" type="parTrans" cxnId="{18043936-8764-47E2-BFE0-16813BF1CFC3}">
      <dgm:prSet/>
      <dgm:spPr/>
      <dgm:t>
        <a:bodyPr/>
        <a:lstStyle/>
        <a:p>
          <a:endParaRPr lang="en-GB" sz="1400">
            <a:latin typeface="Aptos" panose="020B0004020202020204" pitchFamily="34" charset="0"/>
          </a:endParaRPr>
        </a:p>
      </dgm:t>
    </dgm:pt>
    <dgm:pt modelId="{FDFE9034-627F-49D5-B0B4-1FD3BB46218C}" type="sibTrans" cxnId="{18043936-8764-47E2-BFE0-16813BF1CFC3}">
      <dgm:prSet custT="1"/>
      <dgm:spPr/>
      <dgm:t>
        <a:bodyPr/>
        <a:lstStyle/>
        <a:p>
          <a:endParaRPr lang="en-GB" sz="1400">
            <a:latin typeface="Aptos" panose="020B0004020202020204" pitchFamily="34" charset="0"/>
          </a:endParaRPr>
        </a:p>
      </dgm:t>
    </dgm:pt>
    <dgm:pt modelId="{DD48446F-259F-4C54-A9B0-429F0DCE4D63}">
      <dgm:prSet custT="1"/>
      <dgm:spPr/>
      <dgm:t>
        <a:bodyPr/>
        <a:lstStyle/>
        <a:p>
          <a:r>
            <a:rPr lang="en-GB" sz="1400" b="1" dirty="0">
              <a:latin typeface="Aptos" panose="020B0004020202020204" pitchFamily="34" charset="0"/>
            </a:rPr>
            <a:t>08 – Ethical Considerations</a:t>
          </a:r>
          <a:br>
            <a:rPr lang="en-GB" sz="1400" dirty="0">
              <a:latin typeface="Aptos" panose="020B0004020202020204" pitchFamily="34" charset="0"/>
            </a:rPr>
          </a:br>
          <a:r>
            <a:rPr lang="en-GB" sz="1200" dirty="0">
              <a:latin typeface="Aptos" panose="020B0004020202020204" pitchFamily="34" charset="0"/>
            </a:rPr>
            <a:t>(Explain how you considered ethics when using secondary research.)</a:t>
          </a:r>
          <a:endParaRPr lang="en-GB" sz="1400" dirty="0">
            <a:latin typeface="Aptos" panose="020B0004020202020204" pitchFamily="34" charset="0"/>
          </a:endParaRPr>
        </a:p>
      </dgm:t>
    </dgm:pt>
    <dgm:pt modelId="{4B6B3D78-CCEE-435C-9616-DD9F28AECCF0}" type="parTrans" cxnId="{3EF31621-BE24-4990-AE61-D5CA7BC1ECD5}">
      <dgm:prSet/>
      <dgm:spPr/>
      <dgm:t>
        <a:bodyPr/>
        <a:lstStyle/>
        <a:p>
          <a:endParaRPr lang="en-GB" sz="1400">
            <a:latin typeface="Aptos" panose="020B0004020202020204" pitchFamily="34" charset="0"/>
          </a:endParaRPr>
        </a:p>
      </dgm:t>
    </dgm:pt>
    <dgm:pt modelId="{A2903C63-9D03-4DE1-AE2F-415EA8E26C63}" type="sibTrans" cxnId="{3EF31621-BE24-4990-AE61-D5CA7BC1ECD5}">
      <dgm:prSet/>
      <dgm:spPr/>
      <dgm:t>
        <a:bodyPr/>
        <a:lstStyle/>
        <a:p>
          <a:endParaRPr lang="en-GB" sz="1400">
            <a:latin typeface="Aptos" panose="020B0004020202020204" pitchFamily="34" charset="0"/>
          </a:endParaRPr>
        </a:p>
      </dgm:t>
    </dgm:pt>
    <dgm:pt modelId="{AE6BA61E-CC84-4A8F-9EBC-7E0C132B5B85}" type="pres">
      <dgm:prSet presAssocID="{A01E918F-6E1D-49F3-90A4-890480703715}" presName="Name0" presStyleCnt="0">
        <dgm:presLayoutVars>
          <dgm:dir/>
          <dgm:resizeHandles val="exact"/>
        </dgm:presLayoutVars>
      </dgm:prSet>
      <dgm:spPr/>
    </dgm:pt>
    <dgm:pt modelId="{75682922-E7CA-416B-BD01-C5E277512949}" type="pres">
      <dgm:prSet presAssocID="{2EFA55CD-126D-46A1-88A5-19D59EB9B5DD}" presName="node" presStyleLbl="node1" presStyleIdx="0" presStyleCnt="8">
        <dgm:presLayoutVars>
          <dgm:bulletEnabled val="1"/>
        </dgm:presLayoutVars>
      </dgm:prSet>
      <dgm:spPr/>
    </dgm:pt>
    <dgm:pt modelId="{31E7A825-8947-4C2C-A22C-8239458BEFBD}" type="pres">
      <dgm:prSet presAssocID="{3793AB1A-0E53-4AB6-8BE3-7B2C4638C16A}" presName="sibTrans" presStyleLbl="sibTrans1D1" presStyleIdx="0" presStyleCnt="7"/>
      <dgm:spPr/>
    </dgm:pt>
    <dgm:pt modelId="{EC47A5F1-C3DE-4E50-A5E0-05F8DECE3E52}" type="pres">
      <dgm:prSet presAssocID="{3793AB1A-0E53-4AB6-8BE3-7B2C4638C16A}" presName="connectorText" presStyleLbl="sibTrans1D1" presStyleIdx="0" presStyleCnt="7"/>
      <dgm:spPr/>
    </dgm:pt>
    <dgm:pt modelId="{A40BC7B2-2023-405C-A153-0BEFEF206A5D}" type="pres">
      <dgm:prSet presAssocID="{ACB6B01A-D11A-43D9-8347-59665AA726C4}" presName="node" presStyleLbl="node1" presStyleIdx="1" presStyleCnt="8">
        <dgm:presLayoutVars>
          <dgm:bulletEnabled val="1"/>
        </dgm:presLayoutVars>
      </dgm:prSet>
      <dgm:spPr/>
    </dgm:pt>
    <dgm:pt modelId="{A0CBBA3E-98BF-4D74-AAAC-55E3F530931C}" type="pres">
      <dgm:prSet presAssocID="{84E579BE-E74B-49DA-ABF9-75AAFBBF33DC}" presName="sibTrans" presStyleLbl="sibTrans1D1" presStyleIdx="1" presStyleCnt="7"/>
      <dgm:spPr/>
    </dgm:pt>
    <dgm:pt modelId="{D740B7AD-E34B-44DA-A2A9-F1EF9961A665}" type="pres">
      <dgm:prSet presAssocID="{84E579BE-E74B-49DA-ABF9-75AAFBBF33DC}" presName="connectorText" presStyleLbl="sibTrans1D1" presStyleIdx="1" presStyleCnt="7"/>
      <dgm:spPr/>
    </dgm:pt>
    <dgm:pt modelId="{49414D58-186F-414F-AAFA-36281466A585}" type="pres">
      <dgm:prSet presAssocID="{2D4DEDD4-AA19-4431-B85C-EF0E2C808DD1}" presName="node" presStyleLbl="node1" presStyleIdx="2" presStyleCnt="8">
        <dgm:presLayoutVars>
          <dgm:bulletEnabled val="1"/>
        </dgm:presLayoutVars>
      </dgm:prSet>
      <dgm:spPr/>
    </dgm:pt>
    <dgm:pt modelId="{679B2D57-E138-425B-AA94-92997BA14AEB}" type="pres">
      <dgm:prSet presAssocID="{3173637D-A0AD-4EEB-9A9B-209A74D14DAD}" presName="sibTrans" presStyleLbl="sibTrans1D1" presStyleIdx="2" presStyleCnt="7"/>
      <dgm:spPr/>
    </dgm:pt>
    <dgm:pt modelId="{A99F35E8-ABDF-4EE9-9C2C-5A34E5A2EF42}" type="pres">
      <dgm:prSet presAssocID="{3173637D-A0AD-4EEB-9A9B-209A74D14DAD}" presName="connectorText" presStyleLbl="sibTrans1D1" presStyleIdx="2" presStyleCnt="7"/>
      <dgm:spPr/>
    </dgm:pt>
    <dgm:pt modelId="{C76F2D5D-F279-458B-8D14-B870D18FFB7A}" type="pres">
      <dgm:prSet presAssocID="{D753310E-693F-451F-AEF5-068EF52DB978}" presName="node" presStyleLbl="node1" presStyleIdx="3" presStyleCnt="8">
        <dgm:presLayoutVars>
          <dgm:bulletEnabled val="1"/>
        </dgm:presLayoutVars>
      </dgm:prSet>
      <dgm:spPr/>
    </dgm:pt>
    <dgm:pt modelId="{98F5B637-914A-4D1D-A4AB-0B475B9E81DF}" type="pres">
      <dgm:prSet presAssocID="{084F9C4A-7968-4258-B17D-9A4DC5679F5B}" presName="sibTrans" presStyleLbl="sibTrans1D1" presStyleIdx="3" presStyleCnt="7"/>
      <dgm:spPr/>
    </dgm:pt>
    <dgm:pt modelId="{A7692B6B-5C83-4D24-8B44-2571A965D9EF}" type="pres">
      <dgm:prSet presAssocID="{084F9C4A-7968-4258-B17D-9A4DC5679F5B}" presName="connectorText" presStyleLbl="sibTrans1D1" presStyleIdx="3" presStyleCnt="7"/>
      <dgm:spPr/>
    </dgm:pt>
    <dgm:pt modelId="{21615C65-2DF9-4C4F-A52D-7AFCBFE71477}" type="pres">
      <dgm:prSet presAssocID="{FBE86E3E-AF6C-44B4-BE7A-2A27908B2750}" presName="node" presStyleLbl="node1" presStyleIdx="4" presStyleCnt="8">
        <dgm:presLayoutVars>
          <dgm:bulletEnabled val="1"/>
        </dgm:presLayoutVars>
      </dgm:prSet>
      <dgm:spPr/>
    </dgm:pt>
    <dgm:pt modelId="{87AB4C0A-8D6F-446E-95DF-E8BCCEA73B05}" type="pres">
      <dgm:prSet presAssocID="{324B970E-952C-4084-AE2E-CE54D2FFFD35}" presName="sibTrans" presStyleLbl="sibTrans1D1" presStyleIdx="4" presStyleCnt="7"/>
      <dgm:spPr/>
    </dgm:pt>
    <dgm:pt modelId="{E40C3BD3-2B30-4092-BB2B-2E42C1AEA153}" type="pres">
      <dgm:prSet presAssocID="{324B970E-952C-4084-AE2E-CE54D2FFFD35}" presName="connectorText" presStyleLbl="sibTrans1D1" presStyleIdx="4" presStyleCnt="7"/>
      <dgm:spPr/>
    </dgm:pt>
    <dgm:pt modelId="{DD6EC964-0B94-446E-AA54-C1DAF9B00FFE}" type="pres">
      <dgm:prSet presAssocID="{DE65D1F6-C03E-40DF-B348-C3581DA12050}" presName="node" presStyleLbl="node1" presStyleIdx="5" presStyleCnt="8">
        <dgm:presLayoutVars>
          <dgm:bulletEnabled val="1"/>
        </dgm:presLayoutVars>
      </dgm:prSet>
      <dgm:spPr/>
    </dgm:pt>
    <dgm:pt modelId="{BCDB238B-021A-49F3-8291-F9CDEA761CC1}" type="pres">
      <dgm:prSet presAssocID="{CF0E7380-7945-492B-93F4-E0429F3E615A}" presName="sibTrans" presStyleLbl="sibTrans1D1" presStyleIdx="5" presStyleCnt="7"/>
      <dgm:spPr/>
    </dgm:pt>
    <dgm:pt modelId="{55B7BC2E-2FE0-4E3C-AC94-5015DA608755}" type="pres">
      <dgm:prSet presAssocID="{CF0E7380-7945-492B-93F4-E0429F3E615A}" presName="connectorText" presStyleLbl="sibTrans1D1" presStyleIdx="5" presStyleCnt="7"/>
      <dgm:spPr/>
    </dgm:pt>
    <dgm:pt modelId="{5B1ADEDA-919F-48DC-896C-77922D6D760F}" type="pres">
      <dgm:prSet presAssocID="{3BC8CAB7-298D-4BE3-AC45-699A9ACE4870}" presName="node" presStyleLbl="node1" presStyleIdx="6" presStyleCnt="8">
        <dgm:presLayoutVars>
          <dgm:bulletEnabled val="1"/>
        </dgm:presLayoutVars>
      </dgm:prSet>
      <dgm:spPr/>
    </dgm:pt>
    <dgm:pt modelId="{E3A0193A-2974-4640-90DC-8EF626072946}" type="pres">
      <dgm:prSet presAssocID="{FDFE9034-627F-49D5-B0B4-1FD3BB46218C}" presName="sibTrans" presStyleLbl="sibTrans1D1" presStyleIdx="6" presStyleCnt="7"/>
      <dgm:spPr/>
    </dgm:pt>
    <dgm:pt modelId="{B6BF606C-06F9-4EE8-91DC-2B9CDF3EF165}" type="pres">
      <dgm:prSet presAssocID="{FDFE9034-627F-49D5-B0B4-1FD3BB46218C}" presName="connectorText" presStyleLbl="sibTrans1D1" presStyleIdx="6" presStyleCnt="7"/>
      <dgm:spPr/>
    </dgm:pt>
    <dgm:pt modelId="{8FAF973D-9239-4231-B55D-3A2E72CD2055}" type="pres">
      <dgm:prSet presAssocID="{DD48446F-259F-4C54-A9B0-429F0DCE4D63}" presName="node" presStyleLbl="node1" presStyleIdx="7" presStyleCnt="8">
        <dgm:presLayoutVars>
          <dgm:bulletEnabled val="1"/>
        </dgm:presLayoutVars>
      </dgm:prSet>
      <dgm:spPr/>
    </dgm:pt>
  </dgm:ptLst>
  <dgm:cxnLst>
    <dgm:cxn modelId="{78B2EC06-95ED-461B-9FA3-32FB5741B104}" type="presOf" srcId="{84E579BE-E74B-49DA-ABF9-75AAFBBF33DC}" destId="{A0CBBA3E-98BF-4D74-AAAC-55E3F530931C}" srcOrd="0" destOrd="0" presId="urn:microsoft.com/office/officeart/2005/8/layout/bProcess3"/>
    <dgm:cxn modelId="{8D5F340A-B82D-4A6D-AA15-45334A31A4B5}" type="presOf" srcId="{FDFE9034-627F-49D5-B0B4-1FD3BB46218C}" destId="{E3A0193A-2974-4640-90DC-8EF626072946}" srcOrd="0" destOrd="0" presId="urn:microsoft.com/office/officeart/2005/8/layout/bProcess3"/>
    <dgm:cxn modelId="{E169C50B-ADB1-4FF0-A00A-41133B200FE9}" srcId="{A01E918F-6E1D-49F3-90A4-890480703715}" destId="{DE65D1F6-C03E-40DF-B348-C3581DA12050}" srcOrd="5" destOrd="0" parTransId="{AFC5A18A-2427-4A4E-8B47-CCFA88F0FC01}" sibTransId="{CF0E7380-7945-492B-93F4-E0429F3E615A}"/>
    <dgm:cxn modelId="{69ED8E11-E9A8-4505-A133-3162A5E4A261}" type="presOf" srcId="{3173637D-A0AD-4EEB-9A9B-209A74D14DAD}" destId="{A99F35E8-ABDF-4EE9-9C2C-5A34E5A2EF42}" srcOrd="1" destOrd="0" presId="urn:microsoft.com/office/officeart/2005/8/layout/bProcess3"/>
    <dgm:cxn modelId="{99055F1F-9738-4520-ABE4-33BD1F9B5C0A}" type="presOf" srcId="{2EFA55CD-126D-46A1-88A5-19D59EB9B5DD}" destId="{75682922-E7CA-416B-BD01-C5E277512949}" srcOrd="0" destOrd="0" presId="urn:microsoft.com/office/officeart/2005/8/layout/bProcess3"/>
    <dgm:cxn modelId="{3EF31621-BE24-4990-AE61-D5CA7BC1ECD5}" srcId="{A01E918F-6E1D-49F3-90A4-890480703715}" destId="{DD48446F-259F-4C54-A9B0-429F0DCE4D63}" srcOrd="7" destOrd="0" parTransId="{4B6B3D78-CCEE-435C-9616-DD9F28AECCF0}" sibTransId="{A2903C63-9D03-4DE1-AE2F-415EA8E26C63}"/>
    <dgm:cxn modelId="{98737E28-3E39-4349-A582-73C2B8EC8810}" type="presOf" srcId="{DE65D1F6-C03E-40DF-B348-C3581DA12050}" destId="{DD6EC964-0B94-446E-AA54-C1DAF9B00FFE}" srcOrd="0" destOrd="0" presId="urn:microsoft.com/office/officeart/2005/8/layout/bProcess3"/>
    <dgm:cxn modelId="{D18CC328-57FE-433F-8839-F898D501D98D}" type="presOf" srcId="{084F9C4A-7968-4258-B17D-9A4DC5679F5B}" destId="{98F5B637-914A-4D1D-A4AB-0B475B9E81DF}" srcOrd="0" destOrd="0" presId="urn:microsoft.com/office/officeart/2005/8/layout/bProcess3"/>
    <dgm:cxn modelId="{57583C32-A78F-4DC5-8EB1-196C65FA38BC}" type="presOf" srcId="{324B970E-952C-4084-AE2E-CE54D2FFFD35}" destId="{E40C3BD3-2B30-4092-BB2B-2E42C1AEA153}" srcOrd="1" destOrd="0" presId="urn:microsoft.com/office/officeart/2005/8/layout/bProcess3"/>
    <dgm:cxn modelId="{18043936-8764-47E2-BFE0-16813BF1CFC3}" srcId="{A01E918F-6E1D-49F3-90A4-890480703715}" destId="{3BC8CAB7-298D-4BE3-AC45-699A9ACE4870}" srcOrd="6" destOrd="0" parTransId="{0C494AD6-F424-4CB4-91CA-1E8E526BA35D}" sibTransId="{FDFE9034-627F-49D5-B0B4-1FD3BB46218C}"/>
    <dgm:cxn modelId="{27886D36-D190-4E9C-9FDB-F1CF5FDDEA65}" type="presOf" srcId="{FDFE9034-627F-49D5-B0B4-1FD3BB46218C}" destId="{B6BF606C-06F9-4EE8-91DC-2B9CDF3EF165}" srcOrd="1" destOrd="0" presId="urn:microsoft.com/office/officeart/2005/8/layout/bProcess3"/>
    <dgm:cxn modelId="{40067136-B3A8-45D5-9086-E2723CD1FEEC}" type="presOf" srcId="{2D4DEDD4-AA19-4431-B85C-EF0E2C808DD1}" destId="{49414D58-186F-414F-AAFA-36281466A585}" srcOrd="0" destOrd="0" presId="urn:microsoft.com/office/officeart/2005/8/layout/bProcess3"/>
    <dgm:cxn modelId="{0E005263-75C2-466F-8A22-92C4965CE8C3}" type="presOf" srcId="{ACB6B01A-D11A-43D9-8347-59665AA726C4}" destId="{A40BC7B2-2023-405C-A153-0BEFEF206A5D}" srcOrd="0" destOrd="0" presId="urn:microsoft.com/office/officeart/2005/8/layout/bProcess3"/>
    <dgm:cxn modelId="{1DAC2C47-B0E2-4BF5-A4D6-265DCE3739CC}" type="presOf" srcId="{324B970E-952C-4084-AE2E-CE54D2FFFD35}" destId="{87AB4C0A-8D6F-446E-95DF-E8BCCEA73B05}" srcOrd="0" destOrd="0" presId="urn:microsoft.com/office/officeart/2005/8/layout/bProcess3"/>
    <dgm:cxn modelId="{49E4944C-2EFA-42A9-8ADF-0F61E694732B}" type="presOf" srcId="{3793AB1A-0E53-4AB6-8BE3-7B2C4638C16A}" destId="{EC47A5F1-C3DE-4E50-A5E0-05F8DECE3E52}" srcOrd="1" destOrd="0" presId="urn:microsoft.com/office/officeart/2005/8/layout/bProcess3"/>
    <dgm:cxn modelId="{E32CB36D-906C-41F8-AE8F-9BA49C32EBBF}" type="presOf" srcId="{FBE86E3E-AF6C-44B4-BE7A-2A27908B2750}" destId="{21615C65-2DF9-4C4F-A52D-7AFCBFE71477}" srcOrd="0" destOrd="0" presId="urn:microsoft.com/office/officeart/2005/8/layout/bProcess3"/>
    <dgm:cxn modelId="{AB904F70-0B7C-47F5-A0B4-F0180E420C8B}" type="presOf" srcId="{D753310E-693F-451F-AEF5-068EF52DB978}" destId="{C76F2D5D-F279-458B-8D14-B870D18FFB7A}" srcOrd="0" destOrd="0" presId="urn:microsoft.com/office/officeart/2005/8/layout/bProcess3"/>
    <dgm:cxn modelId="{A4A75A70-9EE5-4864-B25E-FA2FC267DEFE}" type="presOf" srcId="{3793AB1A-0E53-4AB6-8BE3-7B2C4638C16A}" destId="{31E7A825-8947-4C2C-A22C-8239458BEFBD}" srcOrd="0" destOrd="0" presId="urn:microsoft.com/office/officeart/2005/8/layout/bProcess3"/>
    <dgm:cxn modelId="{09F4B076-CF5E-4B04-B6ED-4A95D0D0F9C1}" type="presOf" srcId="{A01E918F-6E1D-49F3-90A4-890480703715}" destId="{AE6BA61E-CC84-4A8F-9EBC-7E0C132B5B85}" srcOrd="0" destOrd="0" presId="urn:microsoft.com/office/officeart/2005/8/layout/bProcess3"/>
    <dgm:cxn modelId="{1FFD5679-2E90-4065-9588-F69ABF9B01A3}" srcId="{A01E918F-6E1D-49F3-90A4-890480703715}" destId="{D753310E-693F-451F-AEF5-068EF52DB978}" srcOrd="3" destOrd="0" parTransId="{7243EF61-546E-4DBF-99AA-706964EF21E4}" sibTransId="{084F9C4A-7968-4258-B17D-9A4DC5679F5B}"/>
    <dgm:cxn modelId="{63E76087-0035-47E2-9C83-A0578CF60050}" srcId="{A01E918F-6E1D-49F3-90A4-890480703715}" destId="{FBE86E3E-AF6C-44B4-BE7A-2A27908B2750}" srcOrd="4" destOrd="0" parTransId="{1C9A8076-48BC-4E3F-850A-13ABFD10C27B}" sibTransId="{324B970E-952C-4084-AE2E-CE54D2FFFD35}"/>
    <dgm:cxn modelId="{A6A5039B-F475-4904-AE7D-A8E5C5531977}" srcId="{A01E918F-6E1D-49F3-90A4-890480703715}" destId="{2EFA55CD-126D-46A1-88A5-19D59EB9B5DD}" srcOrd="0" destOrd="0" parTransId="{A2B746D6-1BA7-465A-91B3-8061A7EA86FD}" sibTransId="{3793AB1A-0E53-4AB6-8BE3-7B2C4638C16A}"/>
    <dgm:cxn modelId="{77126D9B-3DA1-489D-9614-178D971C9ABD}" type="presOf" srcId="{84E579BE-E74B-49DA-ABF9-75AAFBBF33DC}" destId="{D740B7AD-E34B-44DA-A2A9-F1EF9961A665}" srcOrd="1" destOrd="0" presId="urn:microsoft.com/office/officeart/2005/8/layout/bProcess3"/>
    <dgm:cxn modelId="{7DE51DA2-14E3-4481-A473-870761BC2271}" type="presOf" srcId="{CF0E7380-7945-492B-93F4-E0429F3E615A}" destId="{55B7BC2E-2FE0-4E3C-AC94-5015DA608755}" srcOrd="1" destOrd="0" presId="urn:microsoft.com/office/officeart/2005/8/layout/bProcess3"/>
    <dgm:cxn modelId="{792BD2BB-8848-4758-BAF8-79AD47F23B17}" type="presOf" srcId="{DD48446F-259F-4C54-A9B0-429F0DCE4D63}" destId="{8FAF973D-9239-4231-B55D-3A2E72CD2055}" srcOrd="0" destOrd="0" presId="urn:microsoft.com/office/officeart/2005/8/layout/bProcess3"/>
    <dgm:cxn modelId="{D0FEB7C7-BE78-4280-8B83-8D39CB8E8D5D}" srcId="{A01E918F-6E1D-49F3-90A4-890480703715}" destId="{ACB6B01A-D11A-43D9-8347-59665AA726C4}" srcOrd="1" destOrd="0" parTransId="{432F846F-DF3B-4527-87BF-6AB37C37E5D2}" sibTransId="{84E579BE-E74B-49DA-ABF9-75AAFBBF33DC}"/>
    <dgm:cxn modelId="{FC7841CD-6480-4ED3-BD08-BFEBFA42429A}" type="presOf" srcId="{3BC8CAB7-298D-4BE3-AC45-699A9ACE4870}" destId="{5B1ADEDA-919F-48DC-896C-77922D6D760F}" srcOrd="0" destOrd="0" presId="urn:microsoft.com/office/officeart/2005/8/layout/bProcess3"/>
    <dgm:cxn modelId="{2042D6D9-7A47-44AB-A588-CEAEFC1F5406}" type="presOf" srcId="{084F9C4A-7968-4258-B17D-9A4DC5679F5B}" destId="{A7692B6B-5C83-4D24-8B44-2571A965D9EF}" srcOrd="1" destOrd="0" presId="urn:microsoft.com/office/officeart/2005/8/layout/bProcess3"/>
    <dgm:cxn modelId="{F97644DB-8584-4097-9CD4-045A495C35F2}" type="presOf" srcId="{CF0E7380-7945-492B-93F4-E0429F3E615A}" destId="{BCDB238B-021A-49F3-8291-F9CDEA761CC1}" srcOrd="0" destOrd="0" presId="urn:microsoft.com/office/officeart/2005/8/layout/bProcess3"/>
    <dgm:cxn modelId="{04FBFEDB-F234-4B9A-9DF8-90F85776D14E}" type="presOf" srcId="{3173637D-A0AD-4EEB-9A9B-209A74D14DAD}" destId="{679B2D57-E138-425B-AA94-92997BA14AEB}" srcOrd="0" destOrd="0" presId="urn:microsoft.com/office/officeart/2005/8/layout/bProcess3"/>
    <dgm:cxn modelId="{64B2BEF3-BB4F-406D-9988-F42C977D4DF4}" srcId="{A01E918F-6E1D-49F3-90A4-890480703715}" destId="{2D4DEDD4-AA19-4431-B85C-EF0E2C808DD1}" srcOrd="2" destOrd="0" parTransId="{B16731B7-EBA0-4EE6-8BF9-1E55177B12D0}" sibTransId="{3173637D-A0AD-4EEB-9A9B-209A74D14DAD}"/>
    <dgm:cxn modelId="{E98B53D5-2780-4B8D-9A64-8E1617A8482A}" type="presParOf" srcId="{AE6BA61E-CC84-4A8F-9EBC-7E0C132B5B85}" destId="{75682922-E7CA-416B-BD01-C5E277512949}" srcOrd="0" destOrd="0" presId="urn:microsoft.com/office/officeart/2005/8/layout/bProcess3"/>
    <dgm:cxn modelId="{E69C12F5-6170-49E9-A190-DC54628450B6}" type="presParOf" srcId="{AE6BA61E-CC84-4A8F-9EBC-7E0C132B5B85}" destId="{31E7A825-8947-4C2C-A22C-8239458BEFBD}" srcOrd="1" destOrd="0" presId="urn:microsoft.com/office/officeart/2005/8/layout/bProcess3"/>
    <dgm:cxn modelId="{D69D52C7-67DC-4586-B7D9-86A809D79D75}" type="presParOf" srcId="{31E7A825-8947-4C2C-A22C-8239458BEFBD}" destId="{EC47A5F1-C3DE-4E50-A5E0-05F8DECE3E52}" srcOrd="0" destOrd="0" presId="urn:microsoft.com/office/officeart/2005/8/layout/bProcess3"/>
    <dgm:cxn modelId="{642B452F-ACFE-4330-BE01-D7883DB8C10B}" type="presParOf" srcId="{AE6BA61E-CC84-4A8F-9EBC-7E0C132B5B85}" destId="{A40BC7B2-2023-405C-A153-0BEFEF206A5D}" srcOrd="2" destOrd="0" presId="urn:microsoft.com/office/officeart/2005/8/layout/bProcess3"/>
    <dgm:cxn modelId="{72424676-89E7-453B-BA1F-8073D3F30781}" type="presParOf" srcId="{AE6BA61E-CC84-4A8F-9EBC-7E0C132B5B85}" destId="{A0CBBA3E-98BF-4D74-AAAC-55E3F530931C}" srcOrd="3" destOrd="0" presId="urn:microsoft.com/office/officeart/2005/8/layout/bProcess3"/>
    <dgm:cxn modelId="{046FE0B0-C75F-421A-BF85-846AF8C86077}" type="presParOf" srcId="{A0CBBA3E-98BF-4D74-AAAC-55E3F530931C}" destId="{D740B7AD-E34B-44DA-A2A9-F1EF9961A665}" srcOrd="0" destOrd="0" presId="urn:microsoft.com/office/officeart/2005/8/layout/bProcess3"/>
    <dgm:cxn modelId="{7B5669A7-A61C-460D-883F-9D558852C0DA}" type="presParOf" srcId="{AE6BA61E-CC84-4A8F-9EBC-7E0C132B5B85}" destId="{49414D58-186F-414F-AAFA-36281466A585}" srcOrd="4" destOrd="0" presId="urn:microsoft.com/office/officeart/2005/8/layout/bProcess3"/>
    <dgm:cxn modelId="{B677B8CF-CDAF-4D5A-AB58-3A51B6182D7F}" type="presParOf" srcId="{AE6BA61E-CC84-4A8F-9EBC-7E0C132B5B85}" destId="{679B2D57-E138-425B-AA94-92997BA14AEB}" srcOrd="5" destOrd="0" presId="urn:microsoft.com/office/officeart/2005/8/layout/bProcess3"/>
    <dgm:cxn modelId="{F53EF712-D04B-481F-86A9-7372D13D6873}" type="presParOf" srcId="{679B2D57-E138-425B-AA94-92997BA14AEB}" destId="{A99F35E8-ABDF-4EE9-9C2C-5A34E5A2EF42}" srcOrd="0" destOrd="0" presId="urn:microsoft.com/office/officeart/2005/8/layout/bProcess3"/>
    <dgm:cxn modelId="{A68C6944-351A-4F88-A04C-682406FEAB31}" type="presParOf" srcId="{AE6BA61E-CC84-4A8F-9EBC-7E0C132B5B85}" destId="{C76F2D5D-F279-458B-8D14-B870D18FFB7A}" srcOrd="6" destOrd="0" presId="urn:microsoft.com/office/officeart/2005/8/layout/bProcess3"/>
    <dgm:cxn modelId="{600B06E3-ED75-4676-A03B-D90D028A4097}" type="presParOf" srcId="{AE6BA61E-CC84-4A8F-9EBC-7E0C132B5B85}" destId="{98F5B637-914A-4D1D-A4AB-0B475B9E81DF}" srcOrd="7" destOrd="0" presId="urn:microsoft.com/office/officeart/2005/8/layout/bProcess3"/>
    <dgm:cxn modelId="{9AF5FF8E-FC04-4452-821F-CCAE78A376AA}" type="presParOf" srcId="{98F5B637-914A-4D1D-A4AB-0B475B9E81DF}" destId="{A7692B6B-5C83-4D24-8B44-2571A965D9EF}" srcOrd="0" destOrd="0" presId="urn:microsoft.com/office/officeart/2005/8/layout/bProcess3"/>
    <dgm:cxn modelId="{7BCBC4E1-CB33-490D-9F36-133011DB986C}" type="presParOf" srcId="{AE6BA61E-CC84-4A8F-9EBC-7E0C132B5B85}" destId="{21615C65-2DF9-4C4F-A52D-7AFCBFE71477}" srcOrd="8" destOrd="0" presId="urn:microsoft.com/office/officeart/2005/8/layout/bProcess3"/>
    <dgm:cxn modelId="{89B320DB-67A7-49F8-8DC5-B36EE0992177}" type="presParOf" srcId="{AE6BA61E-CC84-4A8F-9EBC-7E0C132B5B85}" destId="{87AB4C0A-8D6F-446E-95DF-E8BCCEA73B05}" srcOrd="9" destOrd="0" presId="urn:microsoft.com/office/officeart/2005/8/layout/bProcess3"/>
    <dgm:cxn modelId="{F6179416-4E48-435D-A36F-41755DB7EB54}" type="presParOf" srcId="{87AB4C0A-8D6F-446E-95DF-E8BCCEA73B05}" destId="{E40C3BD3-2B30-4092-BB2B-2E42C1AEA153}" srcOrd="0" destOrd="0" presId="urn:microsoft.com/office/officeart/2005/8/layout/bProcess3"/>
    <dgm:cxn modelId="{2717A337-F128-4030-803F-6353B001E9F8}" type="presParOf" srcId="{AE6BA61E-CC84-4A8F-9EBC-7E0C132B5B85}" destId="{DD6EC964-0B94-446E-AA54-C1DAF9B00FFE}" srcOrd="10" destOrd="0" presId="urn:microsoft.com/office/officeart/2005/8/layout/bProcess3"/>
    <dgm:cxn modelId="{48E5ECEB-FFAB-4E39-9782-69863BF6710B}" type="presParOf" srcId="{AE6BA61E-CC84-4A8F-9EBC-7E0C132B5B85}" destId="{BCDB238B-021A-49F3-8291-F9CDEA761CC1}" srcOrd="11" destOrd="0" presId="urn:microsoft.com/office/officeart/2005/8/layout/bProcess3"/>
    <dgm:cxn modelId="{466C2E3B-0421-4A98-AD35-C0321DAA7CA1}" type="presParOf" srcId="{BCDB238B-021A-49F3-8291-F9CDEA761CC1}" destId="{55B7BC2E-2FE0-4E3C-AC94-5015DA608755}" srcOrd="0" destOrd="0" presId="urn:microsoft.com/office/officeart/2005/8/layout/bProcess3"/>
    <dgm:cxn modelId="{6CC349DE-ED57-443F-93FE-6F748F8A41BE}" type="presParOf" srcId="{AE6BA61E-CC84-4A8F-9EBC-7E0C132B5B85}" destId="{5B1ADEDA-919F-48DC-896C-77922D6D760F}" srcOrd="12" destOrd="0" presId="urn:microsoft.com/office/officeart/2005/8/layout/bProcess3"/>
    <dgm:cxn modelId="{A504CB01-5011-42D3-BB65-D077AB162824}" type="presParOf" srcId="{AE6BA61E-CC84-4A8F-9EBC-7E0C132B5B85}" destId="{E3A0193A-2974-4640-90DC-8EF626072946}" srcOrd="13" destOrd="0" presId="urn:microsoft.com/office/officeart/2005/8/layout/bProcess3"/>
    <dgm:cxn modelId="{464A3F76-9EA6-4DED-A580-AECFA4616E60}" type="presParOf" srcId="{E3A0193A-2974-4640-90DC-8EF626072946}" destId="{B6BF606C-06F9-4EE8-91DC-2B9CDF3EF165}" srcOrd="0" destOrd="0" presId="urn:microsoft.com/office/officeart/2005/8/layout/bProcess3"/>
    <dgm:cxn modelId="{C39E289C-1F97-4C85-AFD9-C183E35E99D0}" type="presParOf" srcId="{AE6BA61E-CC84-4A8F-9EBC-7E0C132B5B85}" destId="{8FAF973D-9239-4231-B55D-3A2E72CD2055}" srcOrd="14" destOrd="0" presId="urn:microsoft.com/office/officeart/2005/8/layout/b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8B986F2-0667-4812-8D9A-9F2C66DDE229}" type="doc">
      <dgm:prSet loTypeId="urn:microsoft.com/office/officeart/2005/8/layout/chevron1" loCatId="process" qsTypeId="urn:microsoft.com/office/officeart/2005/8/quickstyle/simple1" qsCatId="simple" csTypeId="urn:microsoft.com/office/officeart/2005/8/colors/accent1_4" csCatId="accent1" phldr="1"/>
      <dgm:spPr/>
      <dgm:t>
        <a:bodyPr/>
        <a:lstStyle/>
        <a:p>
          <a:endParaRPr lang="en-GB"/>
        </a:p>
      </dgm:t>
    </dgm:pt>
    <dgm:pt modelId="{6E211458-B722-4818-B327-0D0C6A88E2C4}">
      <dgm:prSet/>
      <dgm:spPr/>
      <dgm:t>
        <a:bodyPr/>
        <a:lstStyle/>
        <a:p>
          <a:r>
            <a:rPr lang="en-GB" dirty="0">
              <a:latin typeface="Aptos" panose="020B0004020202020204" pitchFamily="34" charset="0"/>
            </a:rPr>
            <a:t>💬 </a:t>
          </a:r>
          <a:r>
            <a:rPr lang="en-GB" b="1" dirty="0">
              <a:latin typeface="Aptos" panose="020B0004020202020204" pitchFamily="34" charset="0"/>
            </a:rPr>
            <a:t>As you look at each example, ask yourself:</a:t>
          </a:r>
          <a:endParaRPr lang="en-GB" dirty="0">
            <a:latin typeface="Aptos" panose="020B0004020202020204" pitchFamily="34" charset="0"/>
          </a:endParaRPr>
        </a:p>
      </dgm:t>
    </dgm:pt>
    <dgm:pt modelId="{6D11D687-4EA0-4CA5-BD83-516E33752E91}" type="parTrans" cxnId="{A1E20D91-C502-4860-A67C-E5E682153DFD}">
      <dgm:prSet/>
      <dgm:spPr/>
      <dgm:t>
        <a:bodyPr/>
        <a:lstStyle/>
        <a:p>
          <a:endParaRPr lang="en-GB">
            <a:latin typeface="Aptos" panose="020B0004020202020204" pitchFamily="34" charset="0"/>
          </a:endParaRPr>
        </a:p>
      </dgm:t>
    </dgm:pt>
    <dgm:pt modelId="{C6156CB2-CBF0-4516-B030-76BB101835AE}" type="sibTrans" cxnId="{A1E20D91-C502-4860-A67C-E5E682153DFD}">
      <dgm:prSet/>
      <dgm:spPr/>
      <dgm:t>
        <a:bodyPr/>
        <a:lstStyle/>
        <a:p>
          <a:endParaRPr lang="en-GB">
            <a:latin typeface="Aptos" panose="020B0004020202020204" pitchFamily="34" charset="0"/>
          </a:endParaRPr>
        </a:p>
      </dgm:t>
    </dgm:pt>
    <dgm:pt modelId="{AEB9A640-84AD-4A42-BF5F-B811A2B201C6}">
      <dgm:prSet/>
      <dgm:spPr/>
      <dgm:t>
        <a:bodyPr/>
        <a:lstStyle/>
        <a:p>
          <a:r>
            <a:rPr lang="en-GB">
              <a:latin typeface="Aptos" panose="020B0004020202020204" pitchFamily="34" charset="0"/>
            </a:rPr>
            <a:t>Is the information clear and easy to follow?</a:t>
          </a:r>
        </a:p>
      </dgm:t>
    </dgm:pt>
    <dgm:pt modelId="{CC24365F-D58F-4237-BCD2-0B1CD03AEA4D}" type="parTrans" cxnId="{FE72FC8B-4E50-4516-A7EB-2E0BBC75241F}">
      <dgm:prSet/>
      <dgm:spPr/>
      <dgm:t>
        <a:bodyPr/>
        <a:lstStyle/>
        <a:p>
          <a:endParaRPr lang="en-GB">
            <a:latin typeface="Aptos" panose="020B0004020202020204" pitchFamily="34" charset="0"/>
          </a:endParaRPr>
        </a:p>
      </dgm:t>
    </dgm:pt>
    <dgm:pt modelId="{7BBF92AA-FC0C-408C-836B-41CBEDE7B711}" type="sibTrans" cxnId="{FE72FC8B-4E50-4516-A7EB-2E0BBC75241F}">
      <dgm:prSet/>
      <dgm:spPr/>
      <dgm:t>
        <a:bodyPr/>
        <a:lstStyle/>
        <a:p>
          <a:endParaRPr lang="en-GB">
            <a:latin typeface="Aptos" panose="020B0004020202020204" pitchFamily="34" charset="0"/>
          </a:endParaRPr>
        </a:p>
      </dgm:t>
    </dgm:pt>
    <dgm:pt modelId="{70521FC3-650F-4ECE-A8D4-BD4678FD07A1}">
      <dgm:prSet/>
      <dgm:spPr/>
      <dgm:t>
        <a:bodyPr/>
        <a:lstStyle/>
        <a:p>
          <a:r>
            <a:rPr lang="en-GB">
              <a:latin typeface="Aptos" panose="020B0004020202020204" pitchFamily="34" charset="0"/>
            </a:rPr>
            <a:t>Does it cover all the required sections?</a:t>
          </a:r>
        </a:p>
      </dgm:t>
    </dgm:pt>
    <dgm:pt modelId="{CAB824C1-124F-4DB2-A6C6-88BEB5D86E69}" type="parTrans" cxnId="{71F28056-630C-4A0B-9B1B-15AA1069A25F}">
      <dgm:prSet/>
      <dgm:spPr/>
      <dgm:t>
        <a:bodyPr/>
        <a:lstStyle/>
        <a:p>
          <a:endParaRPr lang="en-GB">
            <a:latin typeface="Aptos" panose="020B0004020202020204" pitchFamily="34" charset="0"/>
          </a:endParaRPr>
        </a:p>
      </dgm:t>
    </dgm:pt>
    <dgm:pt modelId="{46C90673-3790-4CDC-A91E-4FA2EA7885D9}" type="sibTrans" cxnId="{71F28056-630C-4A0B-9B1B-15AA1069A25F}">
      <dgm:prSet/>
      <dgm:spPr/>
      <dgm:t>
        <a:bodyPr/>
        <a:lstStyle/>
        <a:p>
          <a:endParaRPr lang="en-GB">
            <a:latin typeface="Aptos" panose="020B0004020202020204" pitchFamily="34" charset="0"/>
          </a:endParaRPr>
        </a:p>
      </dgm:t>
    </dgm:pt>
    <dgm:pt modelId="{85B6152F-9121-4EAE-B5C4-70C67061B2F4}">
      <dgm:prSet/>
      <dgm:spPr/>
      <dgm:t>
        <a:bodyPr/>
        <a:lstStyle/>
        <a:p>
          <a:r>
            <a:rPr lang="en-GB">
              <a:latin typeface="Aptos" panose="020B0004020202020204" pitchFamily="34" charset="0"/>
            </a:rPr>
            <a:t>Are the visuals helpful and relevant?</a:t>
          </a:r>
        </a:p>
      </dgm:t>
    </dgm:pt>
    <dgm:pt modelId="{43F55F2D-BAF7-4212-B59E-39E3CF4B2640}" type="parTrans" cxnId="{767BE335-C883-4045-A720-8ED25CE72B86}">
      <dgm:prSet/>
      <dgm:spPr/>
      <dgm:t>
        <a:bodyPr/>
        <a:lstStyle/>
        <a:p>
          <a:endParaRPr lang="en-GB">
            <a:latin typeface="Aptos" panose="020B0004020202020204" pitchFamily="34" charset="0"/>
          </a:endParaRPr>
        </a:p>
      </dgm:t>
    </dgm:pt>
    <dgm:pt modelId="{4E0FD002-F411-403B-9CF9-2A08316F5F33}" type="sibTrans" cxnId="{767BE335-C883-4045-A720-8ED25CE72B86}">
      <dgm:prSet/>
      <dgm:spPr/>
      <dgm:t>
        <a:bodyPr/>
        <a:lstStyle/>
        <a:p>
          <a:endParaRPr lang="en-GB">
            <a:latin typeface="Aptos" panose="020B0004020202020204" pitchFamily="34" charset="0"/>
          </a:endParaRPr>
        </a:p>
      </dgm:t>
    </dgm:pt>
    <dgm:pt modelId="{6C11D3EF-482E-406B-8FE6-04145E738F75}">
      <dgm:prSet/>
      <dgm:spPr/>
      <dgm:t>
        <a:bodyPr/>
        <a:lstStyle/>
        <a:p>
          <a:r>
            <a:rPr lang="en-GB" dirty="0">
              <a:latin typeface="Aptos" panose="020B0004020202020204" pitchFamily="34" charset="0"/>
            </a:rPr>
            <a:t>Would someone unfamiliar with the topic understand what’s being presented?</a:t>
          </a:r>
        </a:p>
      </dgm:t>
    </dgm:pt>
    <dgm:pt modelId="{CAE09372-BF35-40DB-AC8C-236C22FA1391}" type="parTrans" cxnId="{A7428523-A7BA-4EE1-AA88-9CEC1ED88C6A}">
      <dgm:prSet/>
      <dgm:spPr/>
      <dgm:t>
        <a:bodyPr/>
        <a:lstStyle/>
        <a:p>
          <a:endParaRPr lang="en-GB">
            <a:latin typeface="Aptos" panose="020B0004020202020204" pitchFamily="34" charset="0"/>
          </a:endParaRPr>
        </a:p>
      </dgm:t>
    </dgm:pt>
    <dgm:pt modelId="{7E34CF66-32C2-41AD-81E1-EF672864D893}" type="sibTrans" cxnId="{A7428523-A7BA-4EE1-AA88-9CEC1ED88C6A}">
      <dgm:prSet/>
      <dgm:spPr/>
      <dgm:t>
        <a:bodyPr/>
        <a:lstStyle/>
        <a:p>
          <a:endParaRPr lang="en-GB">
            <a:latin typeface="Aptos" panose="020B0004020202020204" pitchFamily="34" charset="0"/>
          </a:endParaRPr>
        </a:p>
      </dgm:t>
    </dgm:pt>
    <dgm:pt modelId="{F193FD86-D421-41F9-A670-3CFE37CB9119}" type="pres">
      <dgm:prSet presAssocID="{08B986F2-0667-4812-8D9A-9F2C66DDE229}" presName="Name0" presStyleCnt="0">
        <dgm:presLayoutVars>
          <dgm:dir/>
          <dgm:animLvl val="lvl"/>
          <dgm:resizeHandles val="exact"/>
        </dgm:presLayoutVars>
      </dgm:prSet>
      <dgm:spPr/>
    </dgm:pt>
    <dgm:pt modelId="{631832DD-34CF-473E-96E0-D1FB99C68B55}" type="pres">
      <dgm:prSet presAssocID="{6E211458-B722-4818-B327-0D0C6A88E2C4}" presName="parTxOnly" presStyleLbl="node1" presStyleIdx="0" presStyleCnt="5" custScaleY="129985">
        <dgm:presLayoutVars>
          <dgm:chMax val="0"/>
          <dgm:chPref val="0"/>
          <dgm:bulletEnabled val="1"/>
        </dgm:presLayoutVars>
      </dgm:prSet>
      <dgm:spPr/>
    </dgm:pt>
    <dgm:pt modelId="{53FAC435-C886-44E6-992E-C7D6B819B0E2}" type="pres">
      <dgm:prSet presAssocID="{C6156CB2-CBF0-4516-B030-76BB101835AE}" presName="parTxOnlySpace" presStyleCnt="0"/>
      <dgm:spPr/>
    </dgm:pt>
    <dgm:pt modelId="{71041FC9-03CD-467A-9F82-B2A40BD33B79}" type="pres">
      <dgm:prSet presAssocID="{AEB9A640-84AD-4A42-BF5F-B811A2B201C6}" presName="parTxOnly" presStyleLbl="node1" presStyleIdx="1" presStyleCnt="5" custScaleY="129985">
        <dgm:presLayoutVars>
          <dgm:chMax val="0"/>
          <dgm:chPref val="0"/>
          <dgm:bulletEnabled val="1"/>
        </dgm:presLayoutVars>
      </dgm:prSet>
      <dgm:spPr/>
    </dgm:pt>
    <dgm:pt modelId="{EE1182B7-85BE-47AD-A942-D7CD2627CD57}" type="pres">
      <dgm:prSet presAssocID="{7BBF92AA-FC0C-408C-836B-41CBEDE7B711}" presName="parTxOnlySpace" presStyleCnt="0"/>
      <dgm:spPr/>
    </dgm:pt>
    <dgm:pt modelId="{035697E1-2711-420A-B640-FE90D7060A47}" type="pres">
      <dgm:prSet presAssocID="{70521FC3-650F-4ECE-A8D4-BD4678FD07A1}" presName="parTxOnly" presStyleLbl="node1" presStyleIdx="2" presStyleCnt="5" custScaleY="129985">
        <dgm:presLayoutVars>
          <dgm:chMax val="0"/>
          <dgm:chPref val="0"/>
          <dgm:bulletEnabled val="1"/>
        </dgm:presLayoutVars>
      </dgm:prSet>
      <dgm:spPr/>
    </dgm:pt>
    <dgm:pt modelId="{8A0E5C29-8365-4089-9ED7-D0B4FBBA7D6F}" type="pres">
      <dgm:prSet presAssocID="{46C90673-3790-4CDC-A91E-4FA2EA7885D9}" presName="parTxOnlySpace" presStyleCnt="0"/>
      <dgm:spPr/>
    </dgm:pt>
    <dgm:pt modelId="{9FB259E5-6A10-49F1-953C-BCB8DA1E285B}" type="pres">
      <dgm:prSet presAssocID="{85B6152F-9121-4EAE-B5C4-70C67061B2F4}" presName="parTxOnly" presStyleLbl="node1" presStyleIdx="3" presStyleCnt="5" custScaleY="129985">
        <dgm:presLayoutVars>
          <dgm:chMax val="0"/>
          <dgm:chPref val="0"/>
          <dgm:bulletEnabled val="1"/>
        </dgm:presLayoutVars>
      </dgm:prSet>
      <dgm:spPr/>
    </dgm:pt>
    <dgm:pt modelId="{1EAB0758-66FE-4BE1-997F-1C723172BBFD}" type="pres">
      <dgm:prSet presAssocID="{4E0FD002-F411-403B-9CF9-2A08316F5F33}" presName="parTxOnlySpace" presStyleCnt="0"/>
      <dgm:spPr/>
    </dgm:pt>
    <dgm:pt modelId="{BFD94201-E174-4F84-985E-3561063BD3E8}" type="pres">
      <dgm:prSet presAssocID="{6C11D3EF-482E-406B-8FE6-04145E738F75}" presName="parTxOnly" presStyleLbl="node1" presStyleIdx="4" presStyleCnt="5" custScaleY="129985">
        <dgm:presLayoutVars>
          <dgm:chMax val="0"/>
          <dgm:chPref val="0"/>
          <dgm:bulletEnabled val="1"/>
        </dgm:presLayoutVars>
      </dgm:prSet>
      <dgm:spPr/>
    </dgm:pt>
  </dgm:ptLst>
  <dgm:cxnLst>
    <dgm:cxn modelId="{A7428523-A7BA-4EE1-AA88-9CEC1ED88C6A}" srcId="{08B986F2-0667-4812-8D9A-9F2C66DDE229}" destId="{6C11D3EF-482E-406B-8FE6-04145E738F75}" srcOrd="4" destOrd="0" parTransId="{CAE09372-BF35-40DB-AC8C-236C22FA1391}" sibTransId="{7E34CF66-32C2-41AD-81E1-EF672864D893}"/>
    <dgm:cxn modelId="{767BE335-C883-4045-A720-8ED25CE72B86}" srcId="{08B986F2-0667-4812-8D9A-9F2C66DDE229}" destId="{85B6152F-9121-4EAE-B5C4-70C67061B2F4}" srcOrd="3" destOrd="0" parTransId="{43F55F2D-BAF7-4212-B59E-39E3CF4B2640}" sibTransId="{4E0FD002-F411-403B-9CF9-2A08316F5F33}"/>
    <dgm:cxn modelId="{BA57B45E-3AB1-4AA4-B24F-A47B8B290776}" type="presOf" srcId="{85B6152F-9121-4EAE-B5C4-70C67061B2F4}" destId="{9FB259E5-6A10-49F1-953C-BCB8DA1E285B}" srcOrd="0" destOrd="0" presId="urn:microsoft.com/office/officeart/2005/8/layout/chevron1"/>
    <dgm:cxn modelId="{CDBFDD68-12ED-49EE-9A9C-AB6E71C959D3}" type="presOf" srcId="{6C11D3EF-482E-406B-8FE6-04145E738F75}" destId="{BFD94201-E174-4F84-985E-3561063BD3E8}" srcOrd="0" destOrd="0" presId="urn:microsoft.com/office/officeart/2005/8/layout/chevron1"/>
    <dgm:cxn modelId="{1241F350-22B0-46CA-B962-110361961286}" type="presOf" srcId="{AEB9A640-84AD-4A42-BF5F-B811A2B201C6}" destId="{71041FC9-03CD-467A-9F82-B2A40BD33B79}" srcOrd="0" destOrd="0" presId="urn:microsoft.com/office/officeart/2005/8/layout/chevron1"/>
    <dgm:cxn modelId="{6DB18B75-6B9C-483C-B828-C6AA8934DE1D}" type="presOf" srcId="{08B986F2-0667-4812-8D9A-9F2C66DDE229}" destId="{F193FD86-D421-41F9-A670-3CFE37CB9119}" srcOrd="0" destOrd="0" presId="urn:microsoft.com/office/officeart/2005/8/layout/chevron1"/>
    <dgm:cxn modelId="{71F28056-630C-4A0B-9B1B-15AA1069A25F}" srcId="{08B986F2-0667-4812-8D9A-9F2C66DDE229}" destId="{70521FC3-650F-4ECE-A8D4-BD4678FD07A1}" srcOrd="2" destOrd="0" parTransId="{CAB824C1-124F-4DB2-A6C6-88BEB5D86E69}" sibTransId="{46C90673-3790-4CDC-A91E-4FA2EA7885D9}"/>
    <dgm:cxn modelId="{254E3583-3917-4523-A4DA-87CF4AB30C3F}" type="presOf" srcId="{70521FC3-650F-4ECE-A8D4-BD4678FD07A1}" destId="{035697E1-2711-420A-B640-FE90D7060A47}" srcOrd="0" destOrd="0" presId="urn:microsoft.com/office/officeart/2005/8/layout/chevron1"/>
    <dgm:cxn modelId="{FE72FC8B-4E50-4516-A7EB-2E0BBC75241F}" srcId="{08B986F2-0667-4812-8D9A-9F2C66DDE229}" destId="{AEB9A640-84AD-4A42-BF5F-B811A2B201C6}" srcOrd="1" destOrd="0" parTransId="{CC24365F-D58F-4237-BCD2-0B1CD03AEA4D}" sibTransId="{7BBF92AA-FC0C-408C-836B-41CBEDE7B711}"/>
    <dgm:cxn modelId="{CA866E8D-78E4-42EB-B321-E84F54D1850F}" type="presOf" srcId="{6E211458-B722-4818-B327-0D0C6A88E2C4}" destId="{631832DD-34CF-473E-96E0-D1FB99C68B55}" srcOrd="0" destOrd="0" presId="urn:microsoft.com/office/officeart/2005/8/layout/chevron1"/>
    <dgm:cxn modelId="{A1E20D91-C502-4860-A67C-E5E682153DFD}" srcId="{08B986F2-0667-4812-8D9A-9F2C66DDE229}" destId="{6E211458-B722-4818-B327-0D0C6A88E2C4}" srcOrd="0" destOrd="0" parTransId="{6D11D687-4EA0-4CA5-BD83-516E33752E91}" sibTransId="{C6156CB2-CBF0-4516-B030-76BB101835AE}"/>
    <dgm:cxn modelId="{5E2603EC-3BA9-452C-A10B-8C8CDF64E425}" type="presParOf" srcId="{F193FD86-D421-41F9-A670-3CFE37CB9119}" destId="{631832DD-34CF-473E-96E0-D1FB99C68B55}" srcOrd="0" destOrd="0" presId="urn:microsoft.com/office/officeart/2005/8/layout/chevron1"/>
    <dgm:cxn modelId="{8680BD7E-5E45-4270-B62A-7C5136750DF8}" type="presParOf" srcId="{F193FD86-D421-41F9-A670-3CFE37CB9119}" destId="{53FAC435-C886-44E6-992E-C7D6B819B0E2}" srcOrd="1" destOrd="0" presId="urn:microsoft.com/office/officeart/2005/8/layout/chevron1"/>
    <dgm:cxn modelId="{AEB64F21-C04C-4D15-AB61-0A0899DB5858}" type="presParOf" srcId="{F193FD86-D421-41F9-A670-3CFE37CB9119}" destId="{71041FC9-03CD-467A-9F82-B2A40BD33B79}" srcOrd="2" destOrd="0" presId="urn:microsoft.com/office/officeart/2005/8/layout/chevron1"/>
    <dgm:cxn modelId="{12595E23-B125-46AA-81E1-105BEFAB416B}" type="presParOf" srcId="{F193FD86-D421-41F9-A670-3CFE37CB9119}" destId="{EE1182B7-85BE-47AD-A942-D7CD2627CD57}" srcOrd="3" destOrd="0" presId="urn:microsoft.com/office/officeart/2005/8/layout/chevron1"/>
    <dgm:cxn modelId="{C65254E0-0324-45BD-B673-593B9FAF0EF4}" type="presParOf" srcId="{F193FD86-D421-41F9-A670-3CFE37CB9119}" destId="{035697E1-2711-420A-B640-FE90D7060A47}" srcOrd="4" destOrd="0" presId="urn:microsoft.com/office/officeart/2005/8/layout/chevron1"/>
    <dgm:cxn modelId="{A381AC0D-196B-45CF-A813-E72AC1E9F3A5}" type="presParOf" srcId="{F193FD86-D421-41F9-A670-3CFE37CB9119}" destId="{8A0E5C29-8365-4089-9ED7-D0B4FBBA7D6F}" srcOrd="5" destOrd="0" presId="urn:microsoft.com/office/officeart/2005/8/layout/chevron1"/>
    <dgm:cxn modelId="{E9D71F57-4620-43B4-9665-E6348C08111F}" type="presParOf" srcId="{F193FD86-D421-41F9-A670-3CFE37CB9119}" destId="{9FB259E5-6A10-49F1-953C-BCB8DA1E285B}" srcOrd="6" destOrd="0" presId="urn:microsoft.com/office/officeart/2005/8/layout/chevron1"/>
    <dgm:cxn modelId="{C8B4D04F-8119-4C28-BE87-093834A38518}" type="presParOf" srcId="{F193FD86-D421-41F9-A670-3CFE37CB9119}" destId="{1EAB0758-66FE-4BE1-997F-1C723172BBFD}" srcOrd="7" destOrd="0" presId="urn:microsoft.com/office/officeart/2005/8/layout/chevron1"/>
    <dgm:cxn modelId="{3F0AD751-4582-4577-AC95-EA51BDEF018C}" type="presParOf" srcId="{F193FD86-D421-41F9-A670-3CFE37CB9119}" destId="{BFD94201-E174-4F84-985E-3561063BD3E8}" srcOrd="8" destOrd="0" presId="urn:microsoft.com/office/officeart/2005/8/layout/chevro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5CC1990-3D31-46E7-A37E-D9FF1EFC250E}" type="doc">
      <dgm:prSet loTypeId="urn:microsoft.com/office/officeart/2005/8/layout/bProcess4" loCatId="process" qsTypeId="urn:microsoft.com/office/officeart/2005/8/quickstyle/simple1" qsCatId="simple" csTypeId="urn:microsoft.com/office/officeart/2005/8/colors/accent5_4" csCatId="accent5" phldr="1"/>
      <dgm:spPr/>
      <dgm:t>
        <a:bodyPr/>
        <a:lstStyle/>
        <a:p>
          <a:endParaRPr lang="en-GB"/>
        </a:p>
      </dgm:t>
    </dgm:pt>
    <dgm:pt modelId="{98A17BE9-3E5C-4927-8226-0604C1F61156}">
      <dgm:prSet custT="1"/>
      <dgm:spPr/>
      <dgm:t>
        <a:bodyPr/>
        <a:lstStyle/>
        <a:p>
          <a:r>
            <a:rPr lang="en-US" sz="1300" b="0" i="0" baseline="0" dirty="0">
              <a:latin typeface="Aptos" panose="020B0004020202020204" pitchFamily="34" charset="0"/>
            </a:rPr>
            <a:t>Your </a:t>
          </a:r>
          <a:r>
            <a:rPr lang="en-US" sz="1300" b="1" i="0" baseline="0" dirty="0">
              <a:latin typeface="Aptos" panose="020B0004020202020204" pitchFamily="34" charset="0"/>
            </a:rPr>
            <a:t>Academic Methods Poster</a:t>
          </a:r>
          <a:r>
            <a:rPr lang="en-US" sz="1300" b="0" i="0" baseline="0" dirty="0">
              <a:latin typeface="Aptos" panose="020B0004020202020204" pitchFamily="34" charset="0"/>
            </a:rPr>
            <a:t> is worth </a:t>
          </a:r>
          <a:r>
            <a:rPr lang="en-US" sz="1300" b="1" i="0" baseline="0" dirty="0">
              <a:latin typeface="Aptos" panose="020B0004020202020204" pitchFamily="34" charset="0"/>
            </a:rPr>
            <a:t>5%</a:t>
          </a:r>
          <a:r>
            <a:rPr lang="en-US" sz="1300" b="0" i="0" baseline="0" dirty="0">
              <a:latin typeface="Aptos" panose="020B0004020202020204" pitchFamily="34" charset="0"/>
            </a:rPr>
            <a:t> of your final grade for BMHP6020 – Independent Project.</a:t>
          </a:r>
          <a:endParaRPr lang="en-GB" sz="1300" dirty="0">
            <a:latin typeface="Aptos" panose="020B0004020202020204" pitchFamily="34" charset="0"/>
          </a:endParaRPr>
        </a:p>
      </dgm:t>
    </dgm:pt>
    <dgm:pt modelId="{0247160C-60E2-48CE-A6B9-80D6B12339B8}" type="parTrans" cxnId="{C44E40CB-A4A4-41ED-A9E0-DB03A62B9C4D}">
      <dgm:prSet/>
      <dgm:spPr/>
      <dgm:t>
        <a:bodyPr/>
        <a:lstStyle/>
        <a:p>
          <a:endParaRPr lang="en-GB"/>
        </a:p>
      </dgm:t>
    </dgm:pt>
    <dgm:pt modelId="{9FB25AA9-D093-445E-8625-3E3DC5947B9C}" type="sibTrans" cxnId="{C44E40CB-A4A4-41ED-A9E0-DB03A62B9C4D}">
      <dgm:prSet/>
      <dgm:spPr/>
      <dgm:t>
        <a:bodyPr/>
        <a:lstStyle/>
        <a:p>
          <a:endParaRPr lang="en-GB"/>
        </a:p>
      </dgm:t>
    </dgm:pt>
    <dgm:pt modelId="{B5007B07-779B-47AA-AD23-BB1CF51A7B08}">
      <dgm:prSet custT="1"/>
      <dgm:spPr/>
      <dgm:t>
        <a:bodyPr/>
        <a:lstStyle/>
        <a:p>
          <a:r>
            <a:rPr lang="en-US" sz="1300" b="0" i="0" baseline="0">
              <a:latin typeface="Aptos" panose="020B0004020202020204" pitchFamily="34" charset="0"/>
            </a:rPr>
            <a:t>Your poster should be </a:t>
          </a:r>
          <a:r>
            <a:rPr lang="en-US" sz="1300" b="1" i="0" baseline="0">
              <a:latin typeface="Aptos" panose="020B0004020202020204" pitchFamily="34" charset="0"/>
            </a:rPr>
            <a:t>no more than 2 pages</a:t>
          </a:r>
          <a:r>
            <a:rPr lang="en-US" sz="1300" b="0" i="0" baseline="0">
              <a:latin typeface="Aptos" panose="020B0004020202020204" pitchFamily="34" charset="0"/>
            </a:rPr>
            <a:t> in length, with </a:t>
          </a:r>
          <a:r>
            <a:rPr lang="en-US" sz="1300" b="1" i="0" baseline="0">
              <a:latin typeface="Aptos" panose="020B0004020202020204" pitchFamily="34" charset="0"/>
            </a:rPr>
            <a:t>approximately 500 words</a:t>
          </a:r>
          <a:r>
            <a:rPr lang="en-US" sz="1300" b="0" i="0" baseline="0">
              <a:latin typeface="Aptos" panose="020B0004020202020204" pitchFamily="34" charset="0"/>
            </a:rPr>
            <a:t> (+/–10%).</a:t>
          </a:r>
          <a:endParaRPr lang="en-GB" sz="1300">
            <a:latin typeface="Aptos" panose="020B0004020202020204" pitchFamily="34" charset="0"/>
          </a:endParaRPr>
        </a:p>
      </dgm:t>
    </dgm:pt>
    <dgm:pt modelId="{03CB8061-A66B-46C5-A78B-23926C05FCF4}" type="parTrans" cxnId="{7D672153-C910-4C1A-89E3-7583113D06E2}">
      <dgm:prSet/>
      <dgm:spPr/>
      <dgm:t>
        <a:bodyPr/>
        <a:lstStyle/>
        <a:p>
          <a:endParaRPr lang="en-GB"/>
        </a:p>
      </dgm:t>
    </dgm:pt>
    <dgm:pt modelId="{DD84C797-435D-43AB-BD2B-4CCC90DD8774}" type="sibTrans" cxnId="{7D672153-C910-4C1A-89E3-7583113D06E2}">
      <dgm:prSet/>
      <dgm:spPr/>
      <dgm:t>
        <a:bodyPr/>
        <a:lstStyle/>
        <a:p>
          <a:endParaRPr lang="en-GB"/>
        </a:p>
      </dgm:t>
    </dgm:pt>
    <dgm:pt modelId="{FB582086-1CC5-4173-A05B-EE6F580D9FD9}">
      <dgm:prSet custT="1"/>
      <dgm:spPr>
        <a:solidFill>
          <a:srgbClr val="6E9AC8"/>
        </a:solidFill>
      </dgm:spPr>
      <dgm:t>
        <a:bodyPr/>
        <a:lstStyle/>
        <a:p>
          <a:r>
            <a:rPr lang="en-US" sz="1300" b="0" i="0" baseline="0" dirty="0">
              <a:latin typeface="Aptos" panose="020B0004020202020204" pitchFamily="34" charset="0"/>
            </a:rPr>
            <a:t>You should include:</a:t>
          </a:r>
          <a:endParaRPr lang="en-GB" sz="1300" dirty="0">
            <a:latin typeface="Aptos" panose="020B0004020202020204" pitchFamily="34" charset="0"/>
          </a:endParaRPr>
        </a:p>
      </dgm:t>
    </dgm:pt>
    <dgm:pt modelId="{FD14C971-B930-4F1C-A49F-981CCDCF6410}" type="parTrans" cxnId="{58C8DA70-E0CD-48D6-9533-66AE27C441D0}">
      <dgm:prSet/>
      <dgm:spPr/>
      <dgm:t>
        <a:bodyPr/>
        <a:lstStyle/>
        <a:p>
          <a:endParaRPr lang="en-GB"/>
        </a:p>
      </dgm:t>
    </dgm:pt>
    <dgm:pt modelId="{C17E6487-27B3-470B-8FEC-A615317A21F5}" type="sibTrans" cxnId="{58C8DA70-E0CD-48D6-9533-66AE27C441D0}">
      <dgm:prSet/>
      <dgm:spPr/>
      <dgm:t>
        <a:bodyPr/>
        <a:lstStyle/>
        <a:p>
          <a:endParaRPr lang="en-GB"/>
        </a:p>
      </dgm:t>
    </dgm:pt>
    <dgm:pt modelId="{26077328-B855-47DF-9974-75F53FA77E4B}">
      <dgm:prSet custT="1"/>
      <dgm:spPr>
        <a:solidFill>
          <a:srgbClr val="6E9AC8"/>
        </a:solidFill>
      </dgm:spPr>
      <dgm:t>
        <a:bodyPr/>
        <a:lstStyle/>
        <a:p>
          <a:r>
            <a:rPr lang="en-US" sz="1300" b="0" i="0" baseline="0" dirty="0">
              <a:latin typeface="Aptos" panose="020B0004020202020204" pitchFamily="34" charset="0"/>
            </a:rPr>
            <a:t>✅ A cover page</a:t>
          </a:r>
          <a:endParaRPr lang="en-GB" sz="1300" dirty="0">
            <a:latin typeface="Aptos" panose="020B0004020202020204" pitchFamily="34" charset="0"/>
          </a:endParaRPr>
        </a:p>
      </dgm:t>
    </dgm:pt>
    <dgm:pt modelId="{90128EC5-4812-4924-A6B1-BEF0A5BB67E7}" type="parTrans" cxnId="{F1EC2AF8-E5C8-42F0-9621-7003D82E6330}">
      <dgm:prSet/>
      <dgm:spPr/>
      <dgm:t>
        <a:bodyPr/>
        <a:lstStyle/>
        <a:p>
          <a:endParaRPr lang="en-GB"/>
        </a:p>
      </dgm:t>
    </dgm:pt>
    <dgm:pt modelId="{B509044E-F69C-4C36-9603-78C3822D2B6F}" type="sibTrans" cxnId="{F1EC2AF8-E5C8-42F0-9621-7003D82E6330}">
      <dgm:prSet/>
      <dgm:spPr/>
      <dgm:t>
        <a:bodyPr/>
        <a:lstStyle/>
        <a:p>
          <a:endParaRPr lang="en-GB"/>
        </a:p>
      </dgm:t>
    </dgm:pt>
    <dgm:pt modelId="{3C33E680-5DE0-41CD-BB5D-04089F808628}">
      <dgm:prSet custT="1"/>
      <dgm:spPr>
        <a:solidFill>
          <a:srgbClr val="6E9AC8"/>
        </a:solidFill>
      </dgm:spPr>
      <dgm:t>
        <a:bodyPr/>
        <a:lstStyle/>
        <a:p>
          <a:r>
            <a:rPr lang="en-US" sz="1300" b="0" i="0" baseline="0" dirty="0">
              <a:latin typeface="Aptos" panose="020B0004020202020204" pitchFamily="34" charset="0"/>
            </a:rPr>
            <a:t>✅ Your 2-page poster</a:t>
          </a:r>
          <a:endParaRPr lang="en-GB" sz="1300" dirty="0">
            <a:latin typeface="Aptos" panose="020B0004020202020204" pitchFamily="34" charset="0"/>
          </a:endParaRPr>
        </a:p>
      </dgm:t>
    </dgm:pt>
    <dgm:pt modelId="{16F2F4EF-6147-465D-970F-73508DAC0293}" type="parTrans" cxnId="{FCB14BC7-9392-424E-A24F-59D9C557ADEB}">
      <dgm:prSet/>
      <dgm:spPr/>
      <dgm:t>
        <a:bodyPr/>
        <a:lstStyle/>
        <a:p>
          <a:endParaRPr lang="en-GB"/>
        </a:p>
      </dgm:t>
    </dgm:pt>
    <dgm:pt modelId="{615BC556-D103-4CF3-8672-EA8B8D091DD5}" type="sibTrans" cxnId="{FCB14BC7-9392-424E-A24F-59D9C557ADEB}">
      <dgm:prSet/>
      <dgm:spPr/>
      <dgm:t>
        <a:bodyPr/>
        <a:lstStyle/>
        <a:p>
          <a:endParaRPr lang="en-GB"/>
        </a:p>
      </dgm:t>
    </dgm:pt>
    <dgm:pt modelId="{22FB95FF-4053-4D10-81DB-03D251492AB6}">
      <dgm:prSet custT="1"/>
      <dgm:spPr>
        <a:solidFill>
          <a:srgbClr val="6E9AC8"/>
        </a:solidFill>
      </dgm:spPr>
      <dgm:t>
        <a:bodyPr/>
        <a:lstStyle/>
        <a:p>
          <a:r>
            <a:rPr lang="en-US" sz="1300" b="0" i="0" baseline="0" dirty="0">
              <a:latin typeface="Aptos" panose="020B0004020202020204" pitchFamily="34" charset="0"/>
            </a:rPr>
            <a:t>✅ A reference list (on a separate page)</a:t>
          </a:r>
          <a:br>
            <a:rPr lang="en-US" sz="1300" b="0" i="0" baseline="0" dirty="0">
              <a:latin typeface="Aptos" panose="020B0004020202020204" pitchFamily="34" charset="0"/>
            </a:rPr>
          </a:br>
          <a:r>
            <a:rPr lang="en-US" sz="1300" b="1" i="0" baseline="0" dirty="0">
              <a:latin typeface="Aptos" panose="020B0004020202020204" pitchFamily="34" charset="0"/>
            </a:rPr>
            <a:t>→ Total: 4 pages</a:t>
          </a:r>
          <a:endParaRPr lang="en-GB" sz="1300" dirty="0">
            <a:latin typeface="Aptos" panose="020B0004020202020204" pitchFamily="34" charset="0"/>
          </a:endParaRPr>
        </a:p>
      </dgm:t>
    </dgm:pt>
    <dgm:pt modelId="{1A54CB68-E991-492A-8177-7098334AC1D5}" type="parTrans" cxnId="{8AB3E54A-608A-4D67-B461-D437A29855D0}">
      <dgm:prSet/>
      <dgm:spPr/>
      <dgm:t>
        <a:bodyPr/>
        <a:lstStyle/>
        <a:p>
          <a:endParaRPr lang="en-GB"/>
        </a:p>
      </dgm:t>
    </dgm:pt>
    <dgm:pt modelId="{69193F3B-7033-411E-BD18-16040F999B15}" type="sibTrans" cxnId="{8AB3E54A-608A-4D67-B461-D437A29855D0}">
      <dgm:prSet/>
      <dgm:spPr/>
      <dgm:t>
        <a:bodyPr/>
        <a:lstStyle/>
        <a:p>
          <a:endParaRPr lang="en-GB"/>
        </a:p>
      </dgm:t>
    </dgm:pt>
    <dgm:pt modelId="{073D426D-DE9F-4C66-94C7-919EFAF369A2}">
      <dgm:prSet custT="1"/>
      <dgm:spPr>
        <a:solidFill>
          <a:srgbClr val="6E9AC8"/>
        </a:solidFill>
      </dgm:spPr>
      <dgm:t>
        <a:bodyPr/>
        <a:lstStyle/>
        <a:p>
          <a:r>
            <a:rPr lang="en-US" sz="1300" b="0" i="0" baseline="0" dirty="0">
              <a:latin typeface="Aptos" panose="020B0004020202020204" pitchFamily="34" charset="0"/>
            </a:rPr>
            <a:t>You can use </a:t>
          </a:r>
          <a:r>
            <a:rPr lang="en-US" sz="1300" b="1" i="0" baseline="0" dirty="0">
              <a:latin typeface="Aptos" panose="020B0004020202020204" pitchFamily="34" charset="0"/>
            </a:rPr>
            <a:t>Word, PowerPoint</a:t>
          </a:r>
          <a:r>
            <a:rPr lang="en-US" sz="1300" b="0" i="0" baseline="0" dirty="0">
              <a:latin typeface="Aptos" panose="020B0004020202020204" pitchFamily="34" charset="0"/>
            </a:rPr>
            <a:t>, or any other digital software (e.g. </a:t>
          </a:r>
          <a:r>
            <a:rPr lang="en-US" sz="1300" b="1" i="0" baseline="0" dirty="0">
              <a:latin typeface="Aptos" panose="020B0004020202020204" pitchFamily="34" charset="0"/>
            </a:rPr>
            <a:t>Canva</a:t>
          </a:r>
          <a:r>
            <a:rPr lang="en-US" sz="1300" b="0" i="0" baseline="0" dirty="0">
              <a:latin typeface="Aptos" panose="020B0004020202020204" pitchFamily="34" charset="0"/>
            </a:rPr>
            <a:t>) to design your poster.</a:t>
          </a:r>
          <a:endParaRPr lang="en-GB" sz="1300" dirty="0">
            <a:latin typeface="Aptos" panose="020B0004020202020204" pitchFamily="34" charset="0"/>
          </a:endParaRPr>
        </a:p>
      </dgm:t>
    </dgm:pt>
    <dgm:pt modelId="{936F0695-6730-4E84-A247-79BF1DCE5B76}" type="parTrans" cxnId="{1D72D237-2185-42A1-A27E-4A479600D19E}">
      <dgm:prSet/>
      <dgm:spPr/>
      <dgm:t>
        <a:bodyPr/>
        <a:lstStyle/>
        <a:p>
          <a:endParaRPr lang="en-GB"/>
        </a:p>
      </dgm:t>
    </dgm:pt>
    <dgm:pt modelId="{50AC3A84-8A2D-4005-B7F7-9044B8F2ABA3}" type="sibTrans" cxnId="{1D72D237-2185-42A1-A27E-4A479600D19E}">
      <dgm:prSet/>
      <dgm:spPr/>
      <dgm:t>
        <a:bodyPr/>
        <a:lstStyle/>
        <a:p>
          <a:endParaRPr lang="en-GB"/>
        </a:p>
      </dgm:t>
    </dgm:pt>
    <dgm:pt modelId="{116B64A1-6AF1-47FD-9571-25F34B90C96D}">
      <dgm:prSet custT="1"/>
      <dgm:spPr>
        <a:solidFill>
          <a:srgbClr val="5085BA"/>
        </a:solidFill>
      </dgm:spPr>
      <dgm:t>
        <a:bodyPr/>
        <a:lstStyle/>
        <a:p>
          <a:r>
            <a:rPr lang="en-US" sz="1300" b="0" i="0" baseline="0">
              <a:latin typeface="Aptos" panose="020B0004020202020204" pitchFamily="34" charset="0"/>
            </a:rPr>
            <a:t>Make sure all sources are cited using the </a:t>
          </a:r>
          <a:r>
            <a:rPr lang="en-US" sz="1300" b="1" i="0" baseline="0">
              <a:latin typeface="Aptos" panose="020B0004020202020204" pitchFamily="34" charset="0"/>
            </a:rPr>
            <a:t>UWTSD Harvard referencing style</a:t>
          </a:r>
          <a:r>
            <a:rPr lang="en-US" sz="1300" b="0" i="0" baseline="0">
              <a:latin typeface="Aptos" panose="020B0004020202020204" pitchFamily="34" charset="0"/>
            </a:rPr>
            <a:t> (</a:t>
          </a:r>
          <a:r>
            <a:rPr lang="en-US" sz="1300" b="0" i="1" baseline="0">
              <a:latin typeface="Aptos" panose="020B0004020202020204" pitchFamily="34" charset="0"/>
            </a:rPr>
            <a:t>Cite Them Right</a:t>
          </a:r>
          <a:r>
            <a:rPr lang="en-US" sz="1300" b="0" i="0" baseline="0">
              <a:latin typeface="Aptos" panose="020B0004020202020204" pitchFamily="34" charset="0"/>
            </a:rPr>
            <a:t> guidance is available on Moodle).</a:t>
          </a:r>
          <a:endParaRPr lang="en-GB" sz="1300">
            <a:latin typeface="Aptos" panose="020B0004020202020204" pitchFamily="34" charset="0"/>
          </a:endParaRPr>
        </a:p>
      </dgm:t>
    </dgm:pt>
    <dgm:pt modelId="{3F8DFCEE-8BB0-4FDB-9053-3370E67A6596}" type="parTrans" cxnId="{326E7717-0F11-4817-B305-40A42EFF610B}">
      <dgm:prSet/>
      <dgm:spPr/>
      <dgm:t>
        <a:bodyPr/>
        <a:lstStyle/>
        <a:p>
          <a:endParaRPr lang="en-GB"/>
        </a:p>
      </dgm:t>
    </dgm:pt>
    <dgm:pt modelId="{60724B72-483C-4029-A198-4AA7AB621622}" type="sibTrans" cxnId="{326E7717-0F11-4817-B305-40A42EFF610B}">
      <dgm:prSet/>
      <dgm:spPr/>
      <dgm:t>
        <a:bodyPr/>
        <a:lstStyle/>
        <a:p>
          <a:endParaRPr lang="en-GB"/>
        </a:p>
      </dgm:t>
    </dgm:pt>
    <dgm:pt modelId="{CFD2EEAA-C95F-4F7D-BEF7-F7F1E1E1CC20}">
      <dgm:prSet custT="1"/>
      <dgm:spPr>
        <a:solidFill>
          <a:srgbClr val="41719C"/>
        </a:solidFill>
      </dgm:spPr>
      <dgm:t>
        <a:bodyPr/>
        <a:lstStyle/>
        <a:p>
          <a:r>
            <a:rPr lang="en-US" sz="1300" b="0" i="0" baseline="0">
              <a:latin typeface="Aptos" panose="020B0004020202020204" pitchFamily="34" charset="0"/>
            </a:rPr>
            <a:t>✂️ Don’t try to include too much text - your main dissertation is where you’ll explain things in more detail.</a:t>
          </a:r>
          <a:endParaRPr lang="en-GB" sz="1300">
            <a:latin typeface="Aptos" panose="020B0004020202020204" pitchFamily="34" charset="0"/>
          </a:endParaRPr>
        </a:p>
      </dgm:t>
    </dgm:pt>
    <dgm:pt modelId="{6E043EAE-1EB0-4BA7-9F0B-F31418AB6075}" type="parTrans" cxnId="{80BD24C8-95DE-4F8E-8152-CE2A2A3783BC}">
      <dgm:prSet/>
      <dgm:spPr/>
      <dgm:t>
        <a:bodyPr/>
        <a:lstStyle/>
        <a:p>
          <a:endParaRPr lang="en-GB"/>
        </a:p>
      </dgm:t>
    </dgm:pt>
    <dgm:pt modelId="{089776D8-0712-410B-B027-582AA92147BA}" type="sibTrans" cxnId="{80BD24C8-95DE-4F8E-8152-CE2A2A3783BC}">
      <dgm:prSet/>
      <dgm:spPr/>
      <dgm:t>
        <a:bodyPr/>
        <a:lstStyle/>
        <a:p>
          <a:endParaRPr lang="en-GB"/>
        </a:p>
      </dgm:t>
    </dgm:pt>
    <dgm:pt modelId="{A1A0F36F-B001-4B9D-B7A8-279A910A83C0}">
      <dgm:prSet custT="1"/>
      <dgm:spPr>
        <a:solidFill>
          <a:srgbClr val="41719C"/>
        </a:solidFill>
      </dgm:spPr>
      <dgm:t>
        <a:bodyPr/>
        <a:lstStyle/>
        <a:p>
          <a:r>
            <a:rPr lang="en-US" sz="1300" b="0" i="0" baseline="0">
              <a:latin typeface="Aptos" panose="020B0004020202020204" pitchFamily="34" charset="0"/>
            </a:rPr>
            <a:t>🎨 Use </a:t>
          </a:r>
          <a:r>
            <a:rPr lang="en-US" sz="1300" b="1" i="0" baseline="0">
              <a:latin typeface="Aptos" panose="020B0004020202020204" pitchFamily="34" charset="0"/>
            </a:rPr>
            <a:t>visuals, colours, and headings</a:t>
          </a:r>
          <a:r>
            <a:rPr lang="en-US" sz="1300" b="0" i="0" baseline="0">
              <a:latin typeface="Aptos" panose="020B0004020202020204" pitchFamily="34" charset="0"/>
            </a:rPr>
            <a:t> to make your poster clear and engaging.</a:t>
          </a:r>
          <a:endParaRPr lang="en-GB" sz="1300">
            <a:latin typeface="Aptos" panose="020B0004020202020204" pitchFamily="34" charset="0"/>
          </a:endParaRPr>
        </a:p>
      </dgm:t>
    </dgm:pt>
    <dgm:pt modelId="{D807BB12-662F-4C7A-A68A-A70BC99FC6D5}" type="parTrans" cxnId="{F9837A75-F7E7-4E14-9B03-887E309420CE}">
      <dgm:prSet/>
      <dgm:spPr/>
      <dgm:t>
        <a:bodyPr/>
        <a:lstStyle/>
        <a:p>
          <a:endParaRPr lang="en-GB"/>
        </a:p>
      </dgm:t>
    </dgm:pt>
    <dgm:pt modelId="{6EB4A767-80A7-4005-8F74-56EFDCC3CA99}" type="sibTrans" cxnId="{F9837A75-F7E7-4E14-9B03-887E309420CE}">
      <dgm:prSet/>
      <dgm:spPr/>
      <dgm:t>
        <a:bodyPr/>
        <a:lstStyle/>
        <a:p>
          <a:endParaRPr lang="en-GB"/>
        </a:p>
      </dgm:t>
    </dgm:pt>
    <dgm:pt modelId="{EE6B7E2B-591C-4D74-B97F-826560567B0E}">
      <dgm:prSet custT="1"/>
      <dgm:spPr>
        <a:solidFill>
          <a:srgbClr val="5085BA"/>
        </a:solidFill>
      </dgm:spPr>
      <dgm:t>
        <a:bodyPr/>
        <a:lstStyle/>
        <a:p>
          <a:r>
            <a:rPr lang="en-US" sz="1300" b="0" i="0" baseline="0">
              <a:latin typeface="Aptos" panose="020B0004020202020204" pitchFamily="34" charset="0"/>
            </a:rPr>
            <a:t>✅ Keep the design </a:t>
          </a:r>
          <a:r>
            <a:rPr lang="en-US" sz="1300" b="1" i="0" baseline="0">
              <a:latin typeface="Aptos" panose="020B0004020202020204" pitchFamily="34" charset="0"/>
            </a:rPr>
            <a:t>simple, consistent, and easy to follow</a:t>
          </a:r>
          <a:r>
            <a:rPr lang="en-US" sz="1300" b="0" i="0" baseline="0">
              <a:latin typeface="Aptos" panose="020B0004020202020204" pitchFamily="34" charset="0"/>
            </a:rPr>
            <a:t> - think about what would make it accessible to someone unfamiliar with your topic.</a:t>
          </a:r>
          <a:endParaRPr lang="en-GB" sz="1300">
            <a:latin typeface="Aptos" panose="020B0004020202020204" pitchFamily="34" charset="0"/>
          </a:endParaRPr>
        </a:p>
      </dgm:t>
    </dgm:pt>
    <dgm:pt modelId="{4A9A255B-93F7-4DFF-B09B-5D75AE809D00}" type="parTrans" cxnId="{93CB9594-A9A0-4958-A7FF-17CA8B474C04}">
      <dgm:prSet/>
      <dgm:spPr/>
      <dgm:t>
        <a:bodyPr/>
        <a:lstStyle/>
        <a:p>
          <a:endParaRPr lang="en-GB"/>
        </a:p>
      </dgm:t>
    </dgm:pt>
    <dgm:pt modelId="{84A692F1-7B26-4461-BEE2-0ED4990FEF15}" type="sibTrans" cxnId="{93CB9594-A9A0-4958-A7FF-17CA8B474C04}">
      <dgm:prSet/>
      <dgm:spPr/>
      <dgm:t>
        <a:bodyPr/>
        <a:lstStyle/>
        <a:p>
          <a:endParaRPr lang="en-GB"/>
        </a:p>
      </dgm:t>
    </dgm:pt>
    <dgm:pt modelId="{50EED167-B1D0-4EEA-BA5B-A510DC0EF8C1}">
      <dgm:prSet custT="1"/>
      <dgm:spPr>
        <a:solidFill>
          <a:srgbClr val="6E9AC8"/>
        </a:solidFill>
      </dgm:spPr>
      <dgm:t>
        <a:bodyPr/>
        <a:lstStyle/>
        <a:p>
          <a:r>
            <a:rPr lang="en-US" sz="1300" b="0" i="0" baseline="0" dirty="0">
              <a:latin typeface="Aptos" panose="020B0004020202020204" pitchFamily="34" charset="0"/>
            </a:rPr>
            <a:t>🧩 Use the </a:t>
          </a:r>
          <a:r>
            <a:rPr lang="en-US" sz="1300" b="1" i="0" baseline="0" dirty="0">
              <a:latin typeface="Aptos" panose="020B0004020202020204" pitchFamily="34" charset="0"/>
            </a:rPr>
            <a:t>headings from this PowerPoint and the official guidance</a:t>
          </a:r>
          <a:r>
            <a:rPr lang="en-US" sz="1300" b="0" i="0" baseline="0" dirty="0">
              <a:latin typeface="Aptos" panose="020B0004020202020204" pitchFamily="34" charset="0"/>
            </a:rPr>
            <a:t> to make sure you’ve covered everything required.</a:t>
          </a:r>
          <a:endParaRPr lang="en-GB" sz="1300" dirty="0">
            <a:latin typeface="Aptos" panose="020B0004020202020204" pitchFamily="34" charset="0"/>
          </a:endParaRPr>
        </a:p>
      </dgm:t>
    </dgm:pt>
    <dgm:pt modelId="{7F0D48B8-670A-4469-8B00-E1025453FFBB}" type="parTrans" cxnId="{364A6FC9-A0E1-40F8-BDCF-71327EEABEB0}">
      <dgm:prSet/>
      <dgm:spPr/>
      <dgm:t>
        <a:bodyPr/>
        <a:lstStyle/>
        <a:p>
          <a:endParaRPr lang="en-GB"/>
        </a:p>
      </dgm:t>
    </dgm:pt>
    <dgm:pt modelId="{02415371-9A45-4FE4-995D-C0648DA0708A}" type="sibTrans" cxnId="{364A6FC9-A0E1-40F8-BDCF-71327EEABEB0}">
      <dgm:prSet/>
      <dgm:spPr/>
      <dgm:t>
        <a:bodyPr/>
        <a:lstStyle/>
        <a:p>
          <a:endParaRPr lang="en-GB"/>
        </a:p>
      </dgm:t>
    </dgm:pt>
    <dgm:pt modelId="{525F6658-5FCE-4F48-A06B-FB1686F430E6}" type="pres">
      <dgm:prSet presAssocID="{05CC1990-3D31-46E7-A37E-D9FF1EFC250E}" presName="Name0" presStyleCnt="0">
        <dgm:presLayoutVars>
          <dgm:dir/>
          <dgm:resizeHandles/>
        </dgm:presLayoutVars>
      </dgm:prSet>
      <dgm:spPr/>
    </dgm:pt>
    <dgm:pt modelId="{45828565-A441-4D32-BE94-DA37778E3640}" type="pres">
      <dgm:prSet presAssocID="{98A17BE9-3E5C-4927-8226-0604C1F61156}" presName="compNode" presStyleCnt="0"/>
      <dgm:spPr/>
    </dgm:pt>
    <dgm:pt modelId="{243D3628-8E6D-4BD6-A022-CB02D545CAEC}" type="pres">
      <dgm:prSet presAssocID="{98A17BE9-3E5C-4927-8226-0604C1F61156}" presName="dummyConnPt" presStyleCnt="0"/>
      <dgm:spPr/>
    </dgm:pt>
    <dgm:pt modelId="{DD8EDAAF-D236-45CC-96AB-51E87A6CEE2B}" type="pres">
      <dgm:prSet presAssocID="{98A17BE9-3E5C-4927-8226-0604C1F61156}" presName="node" presStyleLbl="node1" presStyleIdx="0" presStyleCnt="9" custScaleX="141654">
        <dgm:presLayoutVars>
          <dgm:bulletEnabled val="1"/>
        </dgm:presLayoutVars>
      </dgm:prSet>
      <dgm:spPr/>
    </dgm:pt>
    <dgm:pt modelId="{2C8A4C64-774A-4135-BEB8-F596A55E158C}" type="pres">
      <dgm:prSet presAssocID="{9FB25AA9-D093-445E-8625-3E3DC5947B9C}" presName="sibTrans" presStyleLbl="bgSibTrans2D1" presStyleIdx="0" presStyleCnt="8"/>
      <dgm:spPr/>
    </dgm:pt>
    <dgm:pt modelId="{D80D91B8-7CBF-4F57-9B1D-21ACBF803448}" type="pres">
      <dgm:prSet presAssocID="{B5007B07-779B-47AA-AD23-BB1CF51A7B08}" presName="compNode" presStyleCnt="0"/>
      <dgm:spPr/>
    </dgm:pt>
    <dgm:pt modelId="{7A628AA1-92AC-4B2E-BC80-9E2D0B77DBB8}" type="pres">
      <dgm:prSet presAssocID="{B5007B07-779B-47AA-AD23-BB1CF51A7B08}" presName="dummyConnPt" presStyleCnt="0"/>
      <dgm:spPr/>
    </dgm:pt>
    <dgm:pt modelId="{F36D4CF0-A445-4EC0-8E1C-3CAD0C037828}" type="pres">
      <dgm:prSet presAssocID="{B5007B07-779B-47AA-AD23-BB1CF51A7B08}" presName="node" presStyleLbl="node1" presStyleIdx="1" presStyleCnt="9" custScaleX="141654">
        <dgm:presLayoutVars>
          <dgm:bulletEnabled val="1"/>
        </dgm:presLayoutVars>
      </dgm:prSet>
      <dgm:spPr/>
    </dgm:pt>
    <dgm:pt modelId="{7F62054F-1F67-4A3A-ADF2-C083D070C406}" type="pres">
      <dgm:prSet presAssocID="{DD84C797-435D-43AB-BD2B-4CCC90DD8774}" presName="sibTrans" presStyleLbl="bgSibTrans2D1" presStyleIdx="1" presStyleCnt="8"/>
      <dgm:spPr/>
    </dgm:pt>
    <dgm:pt modelId="{699DFE80-7F6F-4D35-8C3E-E004B4107546}" type="pres">
      <dgm:prSet presAssocID="{FB582086-1CC5-4173-A05B-EE6F580D9FD9}" presName="compNode" presStyleCnt="0"/>
      <dgm:spPr/>
    </dgm:pt>
    <dgm:pt modelId="{E1EDC0AE-63A4-46E6-8B87-AA06A49C3463}" type="pres">
      <dgm:prSet presAssocID="{FB582086-1CC5-4173-A05B-EE6F580D9FD9}" presName="dummyConnPt" presStyleCnt="0"/>
      <dgm:spPr/>
    </dgm:pt>
    <dgm:pt modelId="{9309CD37-4B96-438D-9AE4-F908B10765C0}" type="pres">
      <dgm:prSet presAssocID="{FB582086-1CC5-4173-A05B-EE6F580D9FD9}" presName="node" presStyleLbl="node1" presStyleIdx="2" presStyleCnt="9" custScaleX="141654">
        <dgm:presLayoutVars>
          <dgm:bulletEnabled val="1"/>
        </dgm:presLayoutVars>
      </dgm:prSet>
      <dgm:spPr/>
    </dgm:pt>
    <dgm:pt modelId="{A0E8E0AC-5D95-4600-9577-5AAA3851039F}" type="pres">
      <dgm:prSet presAssocID="{C17E6487-27B3-470B-8FEC-A615317A21F5}" presName="sibTrans" presStyleLbl="bgSibTrans2D1" presStyleIdx="2" presStyleCnt="8"/>
      <dgm:spPr/>
    </dgm:pt>
    <dgm:pt modelId="{D01209AB-10A4-4776-902B-DEA2C9897435}" type="pres">
      <dgm:prSet presAssocID="{073D426D-DE9F-4C66-94C7-919EFAF369A2}" presName="compNode" presStyleCnt="0"/>
      <dgm:spPr/>
    </dgm:pt>
    <dgm:pt modelId="{239F487B-2BF4-4F5B-8623-BFBDA49FAE87}" type="pres">
      <dgm:prSet presAssocID="{073D426D-DE9F-4C66-94C7-919EFAF369A2}" presName="dummyConnPt" presStyleCnt="0"/>
      <dgm:spPr/>
    </dgm:pt>
    <dgm:pt modelId="{83B08A75-36FE-4A7C-8CC8-544ED7BD17A3}" type="pres">
      <dgm:prSet presAssocID="{073D426D-DE9F-4C66-94C7-919EFAF369A2}" presName="node" presStyleLbl="node1" presStyleIdx="3" presStyleCnt="9" custScaleX="141654">
        <dgm:presLayoutVars>
          <dgm:bulletEnabled val="1"/>
        </dgm:presLayoutVars>
      </dgm:prSet>
      <dgm:spPr/>
    </dgm:pt>
    <dgm:pt modelId="{C6503599-E983-4752-90BC-D801F0EB4FC9}" type="pres">
      <dgm:prSet presAssocID="{50AC3A84-8A2D-4005-B7F7-9044B8F2ABA3}" presName="sibTrans" presStyleLbl="bgSibTrans2D1" presStyleIdx="3" presStyleCnt="8"/>
      <dgm:spPr/>
    </dgm:pt>
    <dgm:pt modelId="{A748F26D-20A5-4317-A09B-BA992541D7ED}" type="pres">
      <dgm:prSet presAssocID="{116B64A1-6AF1-47FD-9571-25F34B90C96D}" presName="compNode" presStyleCnt="0"/>
      <dgm:spPr/>
    </dgm:pt>
    <dgm:pt modelId="{A1A527FD-F155-429C-AC62-C7B2A635166C}" type="pres">
      <dgm:prSet presAssocID="{116B64A1-6AF1-47FD-9571-25F34B90C96D}" presName="dummyConnPt" presStyleCnt="0"/>
      <dgm:spPr/>
    </dgm:pt>
    <dgm:pt modelId="{0AF8729D-FDEF-425F-B591-A8930EFFA94A}" type="pres">
      <dgm:prSet presAssocID="{116B64A1-6AF1-47FD-9571-25F34B90C96D}" presName="node" presStyleLbl="node1" presStyleIdx="4" presStyleCnt="9" custScaleX="141654">
        <dgm:presLayoutVars>
          <dgm:bulletEnabled val="1"/>
        </dgm:presLayoutVars>
      </dgm:prSet>
      <dgm:spPr/>
    </dgm:pt>
    <dgm:pt modelId="{21B844E9-C0B6-40AE-A6B4-1F4694379192}" type="pres">
      <dgm:prSet presAssocID="{60724B72-483C-4029-A198-4AA7AB621622}" presName="sibTrans" presStyleLbl="bgSibTrans2D1" presStyleIdx="4" presStyleCnt="8"/>
      <dgm:spPr/>
    </dgm:pt>
    <dgm:pt modelId="{4395641F-F41D-44B0-A10F-4E3432ECF644}" type="pres">
      <dgm:prSet presAssocID="{CFD2EEAA-C95F-4F7D-BEF7-F7F1E1E1CC20}" presName="compNode" presStyleCnt="0"/>
      <dgm:spPr/>
    </dgm:pt>
    <dgm:pt modelId="{5A743D89-B9DE-4C61-999A-3E0EF633F8EE}" type="pres">
      <dgm:prSet presAssocID="{CFD2EEAA-C95F-4F7D-BEF7-F7F1E1E1CC20}" presName="dummyConnPt" presStyleCnt="0"/>
      <dgm:spPr/>
    </dgm:pt>
    <dgm:pt modelId="{8A3CAAF9-6AB0-49C5-B74A-729EA4E3D6CB}" type="pres">
      <dgm:prSet presAssocID="{CFD2EEAA-C95F-4F7D-BEF7-F7F1E1E1CC20}" presName="node" presStyleLbl="node1" presStyleIdx="5" presStyleCnt="9" custScaleX="141654">
        <dgm:presLayoutVars>
          <dgm:bulletEnabled val="1"/>
        </dgm:presLayoutVars>
      </dgm:prSet>
      <dgm:spPr/>
    </dgm:pt>
    <dgm:pt modelId="{2F0EB983-409A-4814-8646-88C383ED1B45}" type="pres">
      <dgm:prSet presAssocID="{089776D8-0712-410B-B027-582AA92147BA}" presName="sibTrans" presStyleLbl="bgSibTrans2D1" presStyleIdx="5" presStyleCnt="8"/>
      <dgm:spPr/>
    </dgm:pt>
    <dgm:pt modelId="{E1664086-07D0-48D8-97C7-76ADD02F0E73}" type="pres">
      <dgm:prSet presAssocID="{A1A0F36F-B001-4B9D-B7A8-279A910A83C0}" presName="compNode" presStyleCnt="0"/>
      <dgm:spPr/>
    </dgm:pt>
    <dgm:pt modelId="{B90EABA5-B5E9-401D-8A79-D230BD8042E4}" type="pres">
      <dgm:prSet presAssocID="{A1A0F36F-B001-4B9D-B7A8-279A910A83C0}" presName="dummyConnPt" presStyleCnt="0"/>
      <dgm:spPr/>
    </dgm:pt>
    <dgm:pt modelId="{4C40EA77-1574-4A66-A75A-8C92E41AB6C2}" type="pres">
      <dgm:prSet presAssocID="{A1A0F36F-B001-4B9D-B7A8-279A910A83C0}" presName="node" presStyleLbl="node1" presStyleIdx="6" presStyleCnt="9" custScaleX="141654">
        <dgm:presLayoutVars>
          <dgm:bulletEnabled val="1"/>
        </dgm:presLayoutVars>
      </dgm:prSet>
      <dgm:spPr/>
    </dgm:pt>
    <dgm:pt modelId="{9A058E63-A24B-410F-A5C4-0D7CD4E7552C}" type="pres">
      <dgm:prSet presAssocID="{6EB4A767-80A7-4005-8F74-56EFDCC3CA99}" presName="sibTrans" presStyleLbl="bgSibTrans2D1" presStyleIdx="6" presStyleCnt="8"/>
      <dgm:spPr/>
    </dgm:pt>
    <dgm:pt modelId="{A852781A-2F86-458A-B63F-6B26AC931FB3}" type="pres">
      <dgm:prSet presAssocID="{EE6B7E2B-591C-4D74-B97F-826560567B0E}" presName="compNode" presStyleCnt="0"/>
      <dgm:spPr/>
    </dgm:pt>
    <dgm:pt modelId="{F8D61458-6369-4E74-B7F2-65A295477E77}" type="pres">
      <dgm:prSet presAssocID="{EE6B7E2B-591C-4D74-B97F-826560567B0E}" presName="dummyConnPt" presStyleCnt="0"/>
      <dgm:spPr/>
    </dgm:pt>
    <dgm:pt modelId="{F61FB41A-3D76-411B-A83D-4FD2B34F399D}" type="pres">
      <dgm:prSet presAssocID="{EE6B7E2B-591C-4D74-B97F-826560567B0E}" presName="node" presStyleLbl="node1" presStyleIdx="7" presStyleCnt="9" custScaleX="141654">
        <dgm:presLayoutVars>
          <dgm:bulletEnabled val="1"/>
        </dgm:presLayoutVars>
      </dgm:prSet>
      <dgm:spPr/>
    </dgm:pt>
    <dgm:pt modelId="{4D559B52-5172-4120-98B6-34593772D99D}" type="pres">
      <dgm:prSet presAssocID="{84A692F1-7B26-4461-BEE2-0ED4990FEF15}" presName="sibTrans" presStyleLbl="bgSibTrans2D1" presStyleIdx="7" presStyleCnt="8"/>
      <dgm:spPr/>
    </dgm:pt>
    <dgm:pt modelId="{F543BDD7-F265-45D0-AF04-C683A4DF74F5}" type="pres">
      <dgm:prSet presAssocID="{50EED167-B1D0-4EEA-BA5B-A510DC0EF8C1}" presName="compNode" presStyleCnt="0"/>
      <dgm:spPr/>
    </dgm:pt>
    <dgm:pt modelId="{B8E33402-B072-454B-A5F0-2F6EB3138BD9}" type="pres">
      <dgm:prSet presAssocID="{50EED167-B1D0-4EEA-BA5B-A510DC0EF8C1}" presName="dummyConnPt" presStyleCnt="0"/>
      <dgm:spPr/>
    </dgm:pt>
    <dgm:pt modelId="{E6A46E95-A2BF-420C-A130-245EB0E91A0C}" type="pres">
      <dgm:prSet presAssocID="{50EED167-B1D0-4EEA-BA5B-A510DC0EF8C1}" presName="node" presStyleLbl="node1" presStyleIdx="8" presStyleCnt="9" custScaleX="141654">
        <dgm:presLayoutVars>
          <dgm:bulletEnabled val="1"/>
        </dgm:presLayoutVars>
      </dgm:prSet>
      <dgm:spPr/>
    </dgm:pt>
  </dgm:ptLst>
  <dgm:cxnLst>
    <dgm:cxn modelId="{D062E203-1523-494D-B8BE-6266B555FF26}" type="presOf" srcId="{EE6B7E2B-591C-4D74-B97F-826560567B0E}" destId="{F61FB41A-3D76-411B-A83D-4FD2B34F399D}" srcOrd="0" destOrd="0" presId="urn:microsoft.com/office/officeart/2005/8/layout/bProcess4"/>
    <dgm:cxn modelId="{F6310415-52C8-475F-B7E7-FF21470F2CA6}" type="presOf" srcId="{9FB25AA9-D093-445E-8625-3E3DC5947B9C}" destId="{2C8A4C64-774A-4135-BEB8-F596A55E158C}" srcOrd="0" destOrd="0" presId="urn:microsoft.com/office/officeart/2005/8/layout/bProcess4"/>
    <dgm:cxn modelId="{326E7717-0F11-4817-B305-40A42EFF610B}" srcId="{05CC1990-3D31-46E7-A37E-D9FF1EFC250E}" destId="{116B64A1-6AF1-47FD-9571-25F34B90C96D}" srcOrd="4" destOrd="0" parTransId="{3F8DFCEE-8BB0-4FDB-9053-3370E67A6596}" sibTransId="{60724B72-483C-4029-A198-4AA7AB621622}"/>
    <dgm:cxn modelId="{8B48A91C-F39C-4286-915D-B1AB47451BF8}" type="presOf" srcId="{98A17BE9-3E5C-4927-8226-0604C1F61156}" destId="{DD8EDAAF-D236-45CC-96AB-51E87A6CEE2B}" srcOrd="0" destOrd="0" presId="urn:microsoft.com/office/officeart/2005/8/layout/bProcess4"/>
    <dgm:cxn modelId="{C82F922B-A8BF-4B9B-8F7E-EDFCB3E3D26B}" type="presOf" srcId="{CFD2EEAA-C95F-4F7D-BEF7-F7F1E1E1CC20}" destId="{8A3CAAF9-6AB0-49C5-B74A-729EA4E3D6CB}" srcOrd="0" destOrd="0" presId="urn:microsoft.com/office/officeart/2005/8/layout/bProcess4"/>
    <dgm:cxn modelId="{88DBF435-090A-4C49-AB38-234E506904D3}" type="presOf" srcId="{60724B72-483C-4029-A198-4AA7AB621622}" destId="{21B844E9-C0B6-40AE-A6B4-1F4694379192}" srcOrd="0" destOrd="0" presId="urn:microsoft.com/office/officeart/2005/8/layout/bProcess4"/>
    <dgm:cxn modelId="{5BC04F37-9443-42C5-9B4F-604155F5C8DB}" type="presOf" srcId="{116B64A1-6AF1-47FD-9571-25F34B90C96D}" destId="{0AF8729D-FDEF-425F-B591-A8930EFFA94A}" srcOrd="0" destOrd="0" presId="urn:microsoft.com/office/officeart/2005/8/layout/bProcess4"/>
    <dgm:cxn modelId="{1D72D237-2185-42A1-A27E-4A479600D19E}" srcId="{05CC1990-3D31-46E7-A37E-D9FF1EFC250E}" destId="{073D426D-DE9F-4C66-94C7-919EFAF369A2}" srcOrd="3" destOrd="0" parTransId="{936F0695-6730-4E84-A247-79BF1DCE5B76}" sibTransId="{50AC3A84-8A2D-4005-B7F7-9044B8F2ABA3}"/>
    <dgm:cxn modelId="{E27D4A3B-1337-4350-97FB-4B4A659F7904}" type="presOf" srcId="{05CC1990-3D31-46E7-A37E-D9FF1EFC250E}" destId="{525F6658-5FCE-4F48-A06B-FB1686F430E6}" srcOrd="0" destOrd="0" presId="urn:microsoft.com/office/officeart/2005/8/layout/bProcess4"/>
    <dgm:cxn modelId="{DDAC115C-CCA3-475C-BF10-678115E6EB70}" type="presOf" srcId="{DD84C797-435D-43AB-BD2B-4CCC90DD8774}" destId="{7F62054F-1F67-4A3A-ADF2-C083D070C406}" srcOrd="0" destOrd="0" presId="urn:microsoft.com/office/officeart/2005/8/layout/bProcess4"/>
    <dgm:cxn modelId="{AB502441-2D7D-4E10-ACE2-440DC96DFDAA}" type="presOf" srcId="{FB582086-1CC5-4173-A05B-EE6F580D9FD9}" destId="{9309CD37-4B96-438D-9AE4-F908B10765C0}" srcOrd="0" destOrd="0" presId="urn:microsoft.com/office/officeart/2005/8/layout/bProcess4"/>
    <dgm:cxn modelId="{648EBE61-44B6-4D70-8E5C-227D9BD0CDEF}" type="presOf" srcId="{50EED167-B1D0-4EEA-BA5B-A510DC0EF8C1}" destId="{E6A46E95-A2BF-420C-A130-245EB0E91A0C}" srcOrd="0" destOrd="0" presId="urn:microsoft.com/office/officeart/2005/8/layout/bProcess4"/>
    <dgm:cxn modelId="{C9404B63-AD8E-4381-8117-705A259D690F}" type="presOf" srcId="{B5007B07-779B-47AA-AD23-BB1CF51A7B08}" destId="{F36D4CF0-A445-4EC0-8E1C-3CAD0C037828}" srcOrd="0" destOrd="0" presId="urn:microsoft.com/office/officeart/2005/8/layout/bProcess4"/>
    <dgm:cxn modelId="{36683E45-B3F1-4A37-A1ED-CF389F7B7D76}" type="presOf" srcId="{089776D8-0712-410B-B027-582AA92147BA}" destId="{2F0EB983-409A-4814-8646-88C383ED1B45}" srcOrd="0" destOrd="0" presId="urn:microsoft.com/office/officeart/2005/8/layout/bProcess4"/>
    <dgm:cxn modelId="{C535EF47-6361-48A3-B434-1C022BDCC4E2}" type="presOf" srcId="{26077328-B855-47DF-9974-75F53FA77E4B}" destId="{9309CD37-4B96-438D-9AE4-F908B10765C0}" srcOrd="0" destOrd="1" presId="urn:microsoft.com/office/officeart/2005/8/layout/bProcess4"/>
    <dgm:cxn modelId="{8AB3E54A-608A-4D67-B461-D437A29855D0}" srcId="{FB582086-1CC5-4173-A05B-EE6F580D9FD9}" destId="{22FB95FF-4053-4D10-81DB-03D251492AB6}" srcOrd="2" destOrd="0" parTransId="{1A54CB68-E991-492A-8177-7098334AC1D5}" sibTransId="{69193F3B-7033-411E-BD18-16040F999B15}"/>
    <dgm:cxn modelId="{58C8DA70-E0CD-48D6-9533-66AE27C441D0}" srcId="{05CC1990-3D31-46E7-A37E-D9FF1EFC250E}" destId="{FB582086-1CC5-4173-A05B-EE6F580D9FD9}" srcOrd="2" destOrd="0" parTransId="{FD14C971-B930-4F1C-A49F-981CCDCF6410}" sibTransId="{C17E6487-27B3-470B-8FEC-A615317A21F5}"/>
    <dgm:cxn modelId="{7D672153-C910-4C1A-89E3-7583113D06E2}" srcId="{05CC1990-3D31-46E7-A37E-D9FF1EFC250E}" destId="{B5007B07-779B-47AA-AD23-BB1CF51A7B08}" srcOrd="1" destOrd="0" parTransId="{03CB8061-A66B-46C5-A78B-23926C05FCF4}" sibTransId="{DD84C797-435D-43AB-BD2B-4CCC90DD8774}"/>
    <dgm:cxn modelId="{F9837A75-F7E7-4E14-9B03-887E309420CE}" srcId="{05CC1990-3D31-46E7-A37E-D9FF1EFC250E}" destId="{A1A0F36F-B001-4B9D-B7A8-279A910A83C0}" srcOrd="6" destOrd="0" parTransId="{D807BB12-662F-4C7A-A68A-A70BC99FC6D5}" sibTransId="{6EB4A767-80A7-4005-8F74-56EFDCC3CA99}"/>
    <dgm:cxn modelId="{7CC01478-1F88-4424-AA16-BA095A499C41}" type="presOf" srcId="{6EB4A767-80A7-4005-8F74-56EFDCC3CA99}" destId="{9A058E63-A24B-410F-A5C4-0D7CD4E7552C}" srcOrd="0" destOrd="0" presId="urn:microsoft.com/office/officeart/2005/8/layout/bProcess4"/>
    <dgm:cxn modelId="{4BD50E8C-4A37-40F2-8EBC-FA9D292BD5C3}" type="presOf" srcId="{C17E6487-27B3-470B-8FEC-A615317A21F5}" destId="{A0E8E0AC-5D95-4600-9577-5AAA3851039F}" srcOrd="0" destOrd="0" presId="urn:microsoft.com/office/officeart/2005/8/layout/bProcess4"/>
    <dgm:cxn modelId="{93CB9594-A9A0-4958-A7FF-17CA8B474C04}" srcId="{05CC1990-3D31-46E7-A37E-D9FF1EFC250E}" destId="{EE6B7E2B-591C-4D74-B97F-826560567B0E}" srcOrd="7" destOrd="0" parTransId="{4A9A255B-93F7-4DFF-B09B-5D75AE809D00}" sibTransId="{84A692F1-7B26-4461-BEE2-0ED4990FEF15}"/>
    <dgm:cxn modelId="{FCB14BC7-9392-424E-A24F-59D9C557ADEB}" srcId="{FB582086-1CC5-4173-A05B-EE6F580D9FD9}" destId="{3C33E680-5DE0-41CD-BB5D-04089F808628}" srcOrd="1" destOrd="0" parTransId="{16F2F4EF-6147-465D-970F-73508DAC0293}" sibTransId="{615BC556-D103-4CF3-8672-EA8B8D091DD5}"/>
    <dgm:cxn modelId="{80BD24C8-95DE-4F8E-8152-CE2A2A3783BC}" srcId="{05CC1990-3D31-46E7-A37E-D9FF1EFC250E}" destId="{CFD2EEAA-C95F-4F7D-BEF7-F7F1E1E1CC20}" srcOrd="5" destOrd="0" parTransId="{6E043EAE-1EB0-4BA7-9F0B-F31418AB6075}" sibTransId="{089776D8-0712-410B-B027-582AA92147BA}"/>
    <dgm:cxn modelId="{364A6FC9-A0E1-40F8-BDCF-71327EEABEB0}" srcId="{05CC1990-3D31-46E7-A37E-D9FF1EFC250E}" destId="{50EED167-B1D0-4EEA-BA5B-A510DC0EF8C1}" srcOrd="8" destOrd="0" parTransId="{7F0D48B8-670A-4469-8B00-E1025453FFBB}" sibTransId="{02415371-9A45-4FE4-995D-C0648DA0708A}"/>
    <dgm:cxn modelId="{C44E40CB-A4A4-41ED-A9E0-DB03A62B9C4D}" srcId="{05CC1990-3D31-46E7-A37E-D9FF1EFC250E}" destId="{98A17BE9-3E5C-4927-8226-0604C1F61156}" srcOrd="0" destOrd="0" parTransId="{0247160C-60E2-48CE-A6B9-80D6B12339B8}" sibTransId="{9FB25AA9-D093-445E-8625-3E3DC5947B9C}"/>
    <dgm:cxn modelId="{470E0FD3-0738-4504-BE23-EE2977B4BACD}" type="presOf" srcId="{50AC3A84-8A2D-4005-B7F7-9044B8F2ABA3}" destId="{C6503599-E983-4752-90BC-D801F0EB4FC9}" srcOrd="0" destOrd="0" presId="urn:microsoft.com/office/officeart/2005/8/layout/bProcess4"/>
    <dgm:cxn modelId="{6D2D29E1-47D5-49FF-917D-D88238B90971}" type="presOf" srcId="{3C33E680-5DE0-41CD-BB5D-04089F808628}" destId="{9309CD37-4B96-438D-9AE4-F908B10765C0}" srcOrd="0" destOrd="2" presId="urn:microsoft.com/office/officeart/2005/8/layout/bProcess4"/>
    <dgm:cxn modelId="{D0D010E7-7C6D-463B-89BA-6AD7EC578176}" type="presOf" srcId="{073D426D-DE9F-4C66-94C7-919EFAF369A2}" destId="{83B08A75-36FE-4A7C-8CC8-544ED7BD17A3}" srcOrd="0" destOrd="0" presId="urn:microsoft.com/office/officeart/2005/8/layout/bProcess4"/>
    <dgm:cxn modelId="{F1EC2AF8-E5C8-42F0-9621-7003D82E6330}" srcId="{FB582086-1CC5-4173-A05B-EE6F580D9FD9}" destId="{26077328-B855-47DF-9974-75F53FA77E4B}" srcOrd="0" destOrd="0" parTransId="{90128EC5-4812-4924-A6B1-BEF0A5BB67E7}" sibTransId="{B509044E-F69C-4C36-9603-78C3822D2B6F}"/>
    <dgm:cxn modelId="{E0D322FA-AC41-49CE-B46E-2F1C0365F178}" type="presOf" srcId="{A1A0F36F-B001-4B9D-B7A8-279A910A83C0}" destId="{4C40EA77-1574-4A66-A75A-8C92E41AB6C2}" srcOrd="0" destOrd="0" presId="urn:microsoft.com/office/officeart/2005/8/layout/bProcess4"/>
    <dgm:cxn modelId="{30FC11FD-FA14-47FA-8F74-057CE725F2FA}" type="presOf" srcId="{22FB95FF-4053-4D10-81DB-03D251492AB6}" destId="{9309CD37-4B96-438D-9AE4-F908B10765C0}" srcOrd="0" destOrd="3" presId="urn:microsoft.com/office/officeart/2005/8/layout/bProcess4"/>
    <dgm:cxn modelId="{7ADEEFFE-3BDF-4D63-8836-101FB6C03FA5}" type="presOf" srcId="{84A692F1-7B26-4461-BEE2-0ED4990FEF15}" destId="{4D559B52-5172-4120-98B6-34593772D99D}" srcOrd="0" destOrd="0" presId="urn:microsoft.com/office/officeart/2005/8/layout/bProcess4"/>
    <dgm:cxn modelId="{597A9304-89BE-4C25-A7E2-35B49BAEC984}" type="presParOf" srcId="{525F6658-5FCE-4F48-A06B-FB1686F430E6}" destId="{45828565-A441-4D32-BE94-DA37778E3640}" srcOrd="0" destOrd="0" presId="urn:microsoft.com/office/officeart/2005/8/layout/bProcess4"/>
    <dgm:cxn modelId="{9D111A9D-CBF0-4ECE-898D-172DADE30A8E}" type="presParOf" srcId="{45828565-A441-4D32-BE94-DA37778E3640}" destId="{243D3628-8E6D-4BD6-A022-CB02D545CAEC}" srcOrd="0" destOrd="0" presId="urn:microsoft.com/office/officeart/2005/8/layout/bProcess4"/>
    <dgm:cxn modelId="{2DA4D44C-C6A8-4759-80DB-7A65978EA1A7}" type="presParOf" srcId="{45828565-A441-4D32-BE94-DA37778E3640}" destId="{DD8EDAAF-D236-45CC-96AB-51E87A6CEE2B}" srcOrd="1" destOrd="0" presId="urn:microsoft.com/office/officeart/2005/8/layout/bProcess4"/>
    <dgm:cxn modelId="{8F33BE85-22C5-4FBE-909B-358E622A21FB}" type="presParOf" srcId="{525F6658-5FCE-4F48-A06B-FB1686F430E6}" destId="{2C8A4C64-774A-4135-BEB8-F596A55E158C}" srcOrd="1" destOrd="0" presId="urn:microsoft.com/office/officeart/2005/8/layout/bProcess4"/>
    <dgm:cxn modelId="{CE15EE8B-8B13-436D-B0A1-3B5D394D3EC0}" type="presParOf" srcId="{525F6658-5FCE-4F48-A06B-FB1686F430E6}" destId="{D80D91B8-7CBF-4F57-9B1D-21ACBF803448}" srcOrd="2" destOrd="0" presId="urn:microsoft.com/office/officeart/2005/8/layout/bProcess4"/>
    <dgm:cxn modelId="{A86AE998-D075-4B00-8A59-9F4B07B3F9A6}" type="presParOf" srcId="{D80D91B8-7CBF-4F57-9B1D-21ACBF803448}" destId="{7A628AA1-92AC-4B2E-BC80-9E2D0B77DBB8}" srcOrd="0" destOrd="0" presId="urn:microsoft.com/office/officeart/2005/8/layout/bProcess4"/>
    <dgm:cxn modelId="{83EC085B-3779-4646-843C-6B84073454C6}" type="presParOf" srcId="{D80D91B8-7CBF-4F57-9B1D-21ACBF803448}" destId="{F36D4CF0-A445-4EC0-8E1C-3CAD0C037828}" srcOrd="1" destOrd="0" presId="urn:microsoft.com/office/officeart/2005/8/layout/bProcess4"/>
    <dgm:cxn modelId="{86EFC033-DCEC-4A9C-BDB2-D3FD79A353A4}" type="presParOf" srcId="{525F6658-5FCE-4F48-A06B-FB1686F430E6}" destId="{7F62054F-1F67-4A3A-ADF2-C083D070C406}" srcOrd="3" destOrd="0" presId="urn:microsoft.com/office/officeart/2005/8/layout/bProcess4"/>
    <dgm:cxn modelId="{22AA7B14-5647-4A10-8723-579E9158FF09}" type="presParOf" srcId="{525F6658-5FCE-4F48-A06B-FB1686F430E6}" destId="{699DFE80-7F6F-4D35-8C3E-E004B4107546}" srcOrd="4" destOrd="0" presId="urn:microsoft.com/office/officeart/2005/8/layout/bProcess4"/>
    <dgm:cxn modelId="{EDD5C2DE-750A-4926-9E8A-5361326E6365}" type="presParOf" srcId="{699DFE80-7F6F-4D35-8C3E-E004B4107546}" destId="{E1EDC0AE-63A4-46E6-8B87-AA06A49C3463}" srcOrd="0" destOrd="0" presId="urn:microsoft.com/office/officeart/2005/8/layout/bProcess4"/>
    <dgm:cxn modelId="{D4B21F5C-498B-4B02-80C6-DF398FA11EB5}" type="presParOf" srcId="{699DFE80-7F6F-4D35-8C3E-E004B4107546}" destId="{9309CD37-4B96-438D-9AE4-F908B10765C0}" srcOrd="1" destOrd="0" presId="urn:microsoft.com/office/officeart/2005/8/layout/bProcess4"/>
    <dgm:cxn modelId="{22836D6B-08CE-454E-B716-B7E07E62159B}" type="presParOf" srcId="{525F6658-5FCE-4F48-A06B-FB1686F430E6}" destId="{A0E8E0AC-5D95-4600-9577-5AAA3851039F}" srcOrd="5" destOrd="0" presId="urn:microsoft.com/office/officeart/2005/8/layout/bProcess4"/>
    <dgm:cxn modelId="{9BED6686-6234-4DA5-8CEE-7C3053A9AE17}" type="presParOf" srcId="{525F6658-5FCE-4F48-A06B-FB1686F430E6}" destId="{D01209AB-10A4-4776-902B-DEA2C9897435}" srcOrd="6" destOrd="0" presId="urn:microsoft.com/office/officeart/2005/8/layout/bProcess4"/>
    <dgm:cxn modelId="{66FC76E9-1C6E-4024-A65C-72E5EE4DD381}" type="presParOf" srcId="{D01209AB-10A4-4776-902B-DEA2C9897435}" destId="{239F487B-2BF4-4F5B-8623-BFBDA49FAE87}" srcOrd="0" destOrd="0" presId="urn:microsoft.com/office/officeart/2005/8/layout/bProcess4"/>
    <dgm:cxn modelId="{02DAA95B-2F8A-4E2C-8898-857ED1A63FD9}" type="presParOf" srcId="{D01209AB-10A4-4776-902B-DEA2C9897435}" destId="{83B08A75-36FE-4A7C-8CC8-544ED7BD17A3}" srcOrd="1" destOrd="0" presId="urn:microsoft.com/office/officeart/2005/8/layout/bProcess4"/>
    <dgm:cxn modelId="{79B1F99A-63FA-44D9-B7B0-B74FD3DCB549}" type="presParOf" srcId="{525F6658-5FCE-4F48-A06B-FB1686F430E6}" destId="{C6503599-E983-4752-90BC-D801F0EB4FC9}" srcOrd="7" destOrd="0" presId="urn:microsoft.com/office/officeart/2005/8/layout/bProcess4"/>
    <dgm:cxn modelId="{8A1A222B-6797-4257-B541-3B83CE72A0AC}" type="presParOf" srcId="{525F6658-5FCE-4F48-A06B-FB1686F430E6}" destId="{A748F26D-20A5-4317-A09B-BA992541D7ED}" srcOrd="8" destOrd="0" presId="urn:microsoft.com/office/officeart/2005/8/layout/bProcess4"/>
    <dgm:cxn modelId="{888002E0-A89A-4B59-A3FA-D7A857908D43}" type="presParOf" srcId="{A748F26D-20A5-4317-A09B-BA992541D7ED}" destId="{A1A527FD-F155-429C-AC62-C7B2A635166C}" srcOrd="0" destOrd="0" presId="urn:microsoft.com/office/officeart/2005/8/layout/bProcess4"/>
    <dgm:cxn modelId="{E828A453-0850-409B-A7A8-B8BB2D37CB4C}" type="presParOf" srcId="{A748F26D-20A5-4317-A09B-BA992541D7ED}" destId="{0AF8729D-FDEF-425F-B591-A8930EFFA94A}" srcOrd="1" destOrd="0" presId="urn:microsoft.com/office/officeart/2005/8/layout/bProcess4"/>
    <dgm:cxn modelId="{C0A36B35-73E6-4E6B-96B4-02BEDBAC6127}" type="presParOf" srcId="{525F6658-5FCE-4F48-A06B-FB1686F430E6}" destId="{21B844E9-C0B6-40AE-A6B4-1F4694379192}" srcOrd="9" destOrd="0" presId="urn:microsoft.com/office/officeart/2005/8/layout/bProcess4"/>
    <dgm:cxn modelId="{56C668D8-6188-4448-9B2F-22196295C8BE}" type="presParOf" srcId="{525F6658-5FCE-4F48-A06B-FB1686F430E6}" destId="{4395641F-F41D-44B0-A10F-4E3432ECF644}" srcOrd="10" destOrd="0" presId="urn:microsoft.com/office/officeart/2005/8/layout/bProcess4"/>
    <dgm:cxn modelId="{E0C0EE49-CB6D-452D-9CD4-98A7E3E9CD30}" type="presParOf" srcId="{4395641F-F41D-44B0-A10F-4E3432ECF644}" destId="{5A743D89-B9DE-4C61-999A-3E0EF633F8EE}" srcOrd="0" destOrd="0" presId="urn:microsoft.com/office/officeart/2005/8/layout/bProcess4"/>
    <dgm:cxn modelId="{5D916AF4-0B1A-4671-BFEC-4A88A3E1A68E}" type="presParOf" srcId="{4395641F-F41D-44B0-A10F-4E3432ECF644}" destId="{8A3CAAF9-6AB0-49C5-B74A-729EA4E3D6CB}" srcOrd="1" destOrd="0" presId="urn:microsoft.com/office/officeart/2005/8/layout/bProcess4"/>
    <dgm:cxn modelId="{F8F38787-0DA3-47BC-BE2B-BCFF701C5E4E}" type="presParOf" srcId="{525F6658-5FCE-4F48-A06B-FB1686F430E6}" destId="{2F0EB983-409A-4814-8646-88C383ED1B45}" srcOrd="11" destOrd="0" presId="urn:microsoft.com/office/officeart/2005/8/layout/bProcess4"/>
    <dgm:cxn modelId="{CA578B2D-5A8F-4CE2-BCFA-6854B94A6DDF}" type="presParOf" srcId="{525F6658-5FCE-4F48-A06B-FB1686F430E6}" destId="{E1664086-07D0-48D8-97C7-76ADD02F0E73}" srcOrd="12" destOrd="0" presId="urn:microsoft.com/office/officeart/2005/8/layout/bProcess4"/>
    <dgm:cxn modelId="{8A67229C-4044-4393-ACC3-3447426767FA}" type="presParOf" srcId="{E1664086-07D0-48D8-97C7-76ADD02F0E73}" destId="{B90EABA5-B5E9-401D-8A79-D230BD8042E4}" srcOrd="0" destOrd="0" presId="urn:microsoft.com/office/officeart/2005/8/layout/bProcess4"/>
    <dgm:cxn modelId="{0D86B17A-25FC-4146-81DE-27419C45CB07}" type="presParOf" srcId="{E1664086-07D0-48D8-97C7-76ADD02F0E73}" destId="{4C40EA77-1574-4A66-A75A-8C92E41AB6C2}" srcOrd="1" destOrd="0" presId="urn:microsoft.com/office/officeart/2005/8/layout/bProcess4"/>
    <dgm:cxn modelId="{0EE745DE-AEB9-4795-A348-A97E79C84496}" type="presParOf" srcId="{525F6658-5FCE-4F48-A06B-FB1686F430E6}" destId="{9A058E63-A24B-410F-A5C4-0D7CD4E7552C}" srcOrd="13" destOrd="0" presId="urn:microsoft.com/office/officeart/2005/8/layout/bProcess4"/>
    <dgm:cxn modelId="{9B6B9D9B-1485-49AD-91DB-AE3F5A07937A}" type="presParOf" srcId="{525F6658-5FCE-4F48-A06B-FB1686F430E6}" destId="{A852781A-2F86-458A-B63F-6B26AC931FB3}" srcOrd="14" destOrd="0" presId="urn:microsoft.com/office/officeart/2005/8/layout/bProcess4"/>
    <dgm:cxn modelId="{0199884F-0244-4C77-8C40-5BB4FA14CA94}" type="presParOf" srcId="{A852781A-2F86-458A-B63F-6B26AC931FB3}" destId="{F8D61458-6369-4E74-B7F2-65A295477E77}" srcOrd="0" destOrd="0" presId="urn:microsoft.com/office/officeart/2005/8/layout/bProcess4"/>
    <dgm:cxn modelId="{8B53F23C-F6F2-4A08-BBC6-988F46FA2A82}" type="presParOf" srcId="{A852781A-2F86-458A-B63F-6B26AC931FB3}" destId="{F61FB41A-3D76-411B-A83D-4FD2B34F399D}" srcOrd="1" destOrd="0" presId="urn:microsoft.com/office/officeart/2005/8/layout/bProcess4"/>
    <dgm:cxn modelId="{69F69E12-A75E-424B-9533-D98A6FD9CD1F}" type="presParOf" srcId="{525F6658-5FCE-4F48-A06B-FB1686F430E6}" destId="{4D559B52-5172-4120-98B6-34593772D99D}" srcOrd="15" destOrd="0" presId="urn:microsoft.com/office/officeart/2005/8/layout/bProcess4"/>
    <dgm:cxn modelId="{701A7105-56F5-4CB7-8739-75DDA036C2AE}" type="presParOf" srcId="{525F6658-5FCE-4F48-A06B-FB1686F430E6}" destId="{F543BDD7-F265-45D0-AF04-C683A4DF74F5}" srcOrd="16" destOrd="0" presId="urn:microsoft.com/office/officeart/2005/8/layout/bProcess4"/>
    <dgm:cxn modelId="{469D26D7-B387-4E08-B888-2BD8BB558CCC}" type="presParOf" srcId="{F543BDD7-F265-45D0-AF04-C683A4DF74F5}" destId="{B8E33402-B072-454B-A5F0-2F6EB3138BD9}" srcOrd="0" destOrd="0" presId="urn:microsoft.com/office/officeart/2005/8/layout/bProcess4"/>
    <dgm:cxn modelId="{94DDF8D1-23BE-40B8-8FEF-9A1C5A95452E}" type="presParOf" srcId="{F543BDD7-F265-45D0-AF04-C683A4DF74F5}" destId="{E6A46E95-A2BF-420C-A130-245EB0E91A0C}" srcOrd="1" destOrd="0" presId="urn:microsoft.com/office/officeart/2005/8/layout/b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9EA7186-A354-4962-81C5-035A5D0516E7}" type="doc">
      <dgm:prSet loTypeId="urn:microsoft.com/office/officeart/2009/3/layout/SubStepProcess" loCatId="process" qsTypeId="urn:microsoft.com/office/officeart/2005/8/quickstyle/simple1" qsCatId="simple" csTypeId="urn:microsoft.com/office/officeart/2005/8/colors/accent1_4" csCatId="accent1" phldr="1"/>
      <dgm:spPr/>
      <dgm:t>
        <a:bodyPr/>
        <a:lstStyle/>
        <a:p>
          <a:endParaRPr lang="en-GB"/>
        </a:p>
      </dgm:t>
    </dgm:pt>
    <dgm:pt modelId="{B2388176-8CA9-421E-8AB9-F8F9FD702EEC}">
      <dgm:prSet custT="1"/>
      <dgm:spPr/>
      <dgm:t>
        <a:bodyPr/>
        <a:lstStyle/>
        <a:p>
          <a:r>
            <a:rPr lang="en-GB" sz="1200" dirty="0">
              <a:latin typeface="Aptos" panose="020B0004020202020204" pitchFamily="34" charset="0"/>
            </a:rPr>
            <a:t>🧩 </a:t>
          </a:r>
          <a:r>
            <a:rPr lang="en-GB" sz="1200" b="1" dirty="0">
              <a:latin typeface="Aptos" panose="020B0004020202020204" pitchFamily="34" charset="0"/>
            </a:rPr>
            <a:t>Main Sections:</a:t>
          </a:r>
          <a:endParaRPr lang="en-GB" sz="1200" dirty="0">
            <a:latin typeface="Aptos" panose="020B0004020202020204" pitchFamily="34" charset="0"/>
          </a:endParaRPr>
        </a:p>
      </dgm:t>
    </dgm:pt>
    <dgm:pt modelId="{9994A055-8EAD-424A-A472-BBE326A4EE4C}" type="parTrans" cxnId="{D0F9E882-9DA1-4D05-B0F8-E9E6B18F8601}">
      <dgm:prSet/>
      <dgm:spPr/>
      <dgm:t>
        <a:bodyPr/>
        <a:lstStyle/>
        <a:p>
          <a:endParaRPr lang="en-GB" sz="4800">
            <a:latin typeface="Aptos" panose="020B0004020202020204" pitchFamily="34" charset="0"/>
          </a:endParaRPr>
        </a:p>
      </dgm:t>
    </dgm:pt>
    <dgm:pt modelId="{31AF8A04-C6FC-4B74-A1BD-DAC7665D847B}" type="sibTrans" cxnId="{D0F9E882-9DA1-4D05-B0F8-E9E6B18F8601}">
      <dgm:prSet/>
      <dgm:spPr/>
      <dgm:t>
        <a:bodyPr/>
        <a:lstStyle/>
        <a:p>
          <a:endParaRPr lang="en-GB" sz="4800">
            <a:latin typeface="Aptos" panose="020B0004020202020204" pitchFamily="34" charset="0"/>
          </a:endParaRPr>
        </a:p>
      </dgm:t>
    </dgm:pt>
    <dgm:pt modelId="{6DBE1F01-0C87-413C-B711-E750A093F2EA}">
      <dgm:prSet custT="1"/>
      <dgm:spPr/>
      <dgm:t>
        <a:bodyPr/>
        <a:lstStyle/>
        <a:p>
          <a:r>
            <a:rPr lang="en-GB" sz="1200" b="1">
              <a:latin typeface="Aptos" panose="020B0004020202020204" pitchFamily="34" charset="0"/>
            </a:rPr>
            <a:t>Introduction</a:t>
          </a:r>
          <a:r>
            <a:rPr lang="en-GB" sz="1200">
              <a:latin typeface="Aptos" panose="020B0004020202020204" pitchFamily="34" charset="0"/>
            </a:rPr>
            <a:t> – Brief overview of the chapter and what it will cover</a:t>
          </a:r>
        </a:p>
      </dgm:t>
    </dgm:pt>
    <dgm:pt modelId="{95DA8DFC-1E7C-438F-861D-D1A507ABBC0C}" type="parTrans" cxnId="{B8CBDB4B-5699-43C4-AC98-E83AC1F12615}">
      <dgm:prSet/>
      <dgm:spPr/>
      <dgm:t>
        <a:bodyPr/>
        <a:lstStyle/>
        <a:p>
          <a:endParaRPr lang="en-GB" sz="4800">
            <a:latin typeface="Aptos" panose="020B0004020202020204" pitchFamily="34" charset="0"/>
          </a:endParaRPr>
        </a:p>
      </dgm:t>
    </dgm:pt>
    <dgm:pt modelId="{CF8BAB43-1508-47F2-B355-B71FBFA9036B}" type="sibTrans" cxnId="{B8CBDB4B-5699-43C4-AC98-E83AC1F12615}">
      <dgm:prSet/>
      <dgm:spPr/>
      <dgm:t>
        <a:bodyPr/>
        <a:lstStyle/>
        <a:p>
          <a:endParaRPr lang="en-GB" sz="4800">
            <a:latin typeface="Aptos" panose="020B0004020202020204" pitchFamily="34" charset="0"/>
          </a:endParaRPr>
        </a:p>
      </dgm:t>
    </dgm:pt>
    <dgm:pt modelId="{6D1011DC-64E4-4D63-AEA0-1984FCC6C1E5}">
      <dgm:prSet custT="1"/>
      <dgm:spPr/>
      <dgm:t>
        <a:bodyPr/>
        <a:lstStyle/>
        <a:p>
          <a:r>
            <a:rPr lang="en-GB" sz="1200" b="1">
              <a:latin typeface="Aptos" panose="020B0004020202020204" pitchFamily="34" charset="0"/>
            </a:rPr>
            <a:t>Thematic Analysis</a:t>
          </a:r>
          <a:r>
            <a:rPr lang="en-GB" sz="1200">
              <a:latin typeface="Aptos" panose="020B0004020202020204" pitchFamily="34" charset="0"/>
            </a:rPr>
            <a:t> – A short explanation of how you created your themes from your coded data</a:t>
          </a:r>
        </a:p>
      </dgm:t>
    </dgm:pt>
    <dgm:pt modelId="{07F7F1DB-6925-430C-BD4B-7A8C1FCDE808}" type="parTrans" cxnId="{708214A0-19C3-4298-B798-AF63065DFFE3}">
      <dgm:prSet/>
      <dgm:spPr/>
      <dgm:t>
        <a:bodyPr/>
        <a:lstStyle/>
        <a:p>
          <a:endParaRPr lang="en-GB" sz="4800">
            <a:latin typeface="Aptos" panose="020B0004020202020204" pitchFamily="34" charset="0"/>
          </a:endParaRPr>
        </a:p>
      </dgm:t>
    </dgm:pt>
    <dgm:pt modelId="{38AD002E-D5C6-4147-88EF-78586F9B13AE}" type="sibTrans" cxnId="{708214A0-19C3-4298-B798-AF63065DFFE3}">
      <dgm:prSet/>
      <dgm:spPr/>
      <dgm:t>
        <a:bodyPr/>
        <a:lstStyle/>
        <a:p>
          <a:endParaRPr lang="en-GB" sz="4800">
            <a:latin typeface="Aptos" panose="020B0004020202020204" pitchFamily="34" charset="0"/>
          </a:endParaRPr>
        </a:p>
      </dgm:t>
    </dgm:pt>
    <dgm:pt modelId="{B03690AB-4658-46D0-9D7A-B7717FA6355E}">
      <dgm:prSet custT="1"/>
      <dgm:spPr/>
      <dgm:t>
        <a:bodyPr/>
        <a:lstStyle/>
        <a:p>
          <a:r>
            <a:rPr lang="en-GB" sz="1200" b="1" dirty="0">
              <a:latin typeface="Aptos" panose="020B0004020202020204" pitchFamily="34" charset="0"/>
            </a:rPr>
            <a:t>Theme 1</a:t>
          </a:r>
          <a:r>
            <a:rPr lang="en-GB" sz="1200" dirty="0">
              <a:latin typeface="Aptos" panose="020B0004020202020204" pitchFamily="34" charset="0"/>
            </a:rPr>
            <a:t> </a:t>
          </a:r>
        </a:p>
      </dgm:t>
    </dgm:pt>
    <dgm:pt modelId="{1B434BD0-C503-4C50-BB06-C23C9BD5A523}" type="parTrans" cxnId="{AE0E0E3E-86CA-4C2D-B35F-C47AC35980F1}">
      <dgm:prSet/>
      <dgm:spPr/>
      <dgm:t>
        <a:bodyPr/>
        <a:lstStyle/>
        <a:p>
          <a:endParaRPr lang="en-GB" sz="4800">
            <a:latin typeface="Aptos" panose="020B0004020202020204" pitchFamily="34" charset="0"/>
          </a:endParaRPr>
        </a:p>
      </dgm:t>
    </dgm:pt>
    <dgm:pt modelId="{7D7EBF02-82CD-4647-9261-4F1292449186}" type="sibTrans" cxnId="{AE0E0E3E-86CA-4C2D-B35F-C47AC35980F1}">
      <dgm:prSet/>
      <dgm:spPr/>
      <dgm:t>
        <a:bodyPr/>
        <a:lstStyle/>
        <a:p>
          <a:endParaRPr lang="en-GB" sz="4800">
            <a:latin typeface="Aptos" panose="020B0004020202020204" pitchFamily="34" charset="0"/>
          </a:endParaRPr>
        </a:p>
      </dgm:t>
    </dgm:pt>
    <dgm:pt modelId="{0359778A-D935-4BC1-BCD2-815395AE2C02}">
      <dgm:prSet custT="1"/>
      <dgm:spPr/>
      <dgm:t>
        <a:bodyPr/>
        <a:lstStyle/>
        <a:p>
          <a:r>
            <a:rPr lang="en-GB" sz="1200" b="1" dirty="0">
              <a:latin typeface="Aptos" panose="020B0004020202020204" pitchFamily="34" charset="0"/>
            </a:rPr>
            <a:t>Theme 2</a:t>
          </a:r>
          <a:r>
            <a:rPr lang="en-GB" sz="1200" dirty="0">
              <a:latin typeface="Aptos" panose="020B0004020202020204" pitchFamily="34" charset="0"/>
            </a:rPr>
            <a:t> </a:t>
          </a:r>
        </a:p>
      </dgm:t>
    </dgm:pt>
    <dgm:pt modelId="{C9C0193D-4CE0-48A2-8BC7-A9EAB1642E00}" type="parTrans" cxnId="{BCDF6C7F-B317-4795-BD5F-A1FAD5CAC465}">
      <dgm:prSet/>
      <dgm:spPr/>
      <dgm:t>
        <a:bodyPr/>
        <a:lstStyle/>
        <a:p>
          <a:endParaRPr lang="en-GB" sz="4800">
            <a:latin typeface="Aptos" panose="020B0004020202020204" pitchFamily="34" charset="0"/>
          </a:endParaRPr>
        </a:p>
      </dgm:t>
    </dgm:pt>
    <dgm:pt modelId="{E2679495-9614-46DE-88DB-DE08825FA0E3}" type="sibTrans" cxnId="{BCDF6C7F-B317-4795-BD5F-A1FAD5CAC465}">
      <dgm:prSet/>
      <dgm:spPr/>
      <dgm:t>
        <a:bodyPr/>
        <a:lstStyle/>
        <a:p>
          <a:endParaRPr lang="en-GB" sz="4800">
            <a:latin typeface="Aptos" panose="020B0004020202020204" pitchFamily="34" charset="0"/>
          </a:endParaRPr>
        </a:p>
      </dgm:t>
    </dgm:pt>
    <dgm:pt modelId="{400C5135-7BDC-44CC-BE14-F9A3A3F2A6B1}">
      <dgm:prSet custT="1"/>
      <dgm:spPr/>
      <dgm:t>
        <a:bodyPr/>
        <a:lstStyle/>
        <a:p>
          <a:r>
            <a:rPr lang="en-GB" sz="1200" b="1" dirty="0">
              <a:latin typeface="Aptos" panose="020B0004020202020204" pitchFamily="34" charset="0"/>
            </a:rPr>
            <a:t>Theme 3</a:t>
          </a:r>
          <a:r>
            <a:rPr lang="en-GB" sz="1200" dirty="0">
              <a:latin typeface="Aptos" panose="020B0004020202020204" pitchFamily="34" charset="0"/>
            </a:rPr>
            <a:t> </a:t>
          </a:r>
        </a:p>
      </dgm:t>
    </dgm:pt>
    <dgm:pt modelId="{016C798B-92E1-423D-A163-AD38FAA152D2}" type="parTrans" cxnId="{03F8B571-A634-4269-BEA2-E4EA9B78BA2E}">
      <dgm:prSet/>
      <dgm:spPr/>
      <dgm:t>
        <a:bodyPr/>
        <a:lstStyle/>
        <a:p>
          <a:endParaRPr lang="en-GB" sz="4800">
            <a:latin typeface="Aptos" panose="020B0004020202020204" pitchFamily="34" charset="0"/>
          </a:endParaRPr>
        </a:p>
      </dgm:t>
    </dgm:pt>
    <dgm:pt modelId="{A1A65FA6-8EF3-4942-A77A-729E9BB1DEDF}" type="sibTrans" cxnId="{03F8B571-A634-4269-BEA2-E4EA9B78BA2E}">
      <dgm:prSet/>
      <dgm:spPr/>
      <dgm:t>
        <a:bodyPr/>
        <a:lstStyle/>
        <a:p>
          <a:endParaRPr lang="en-GB" sz="4800">
            <a:latin typeface="Aptos" panose="020B0004020202020204" pitchFamily="34" charset="0"/>
          </a:endParaRPr>
        </a:p>
      </dgm:t>
    </dgm:pt>
    <dgm:pt modelId="{4369A765-B4B6-4C5D-97DE-6E44AAE03CA6}">
      <dgm:prSet custT="1"/>
      <dgm:spPr/>
      <dgm:t>
        <a:bodyPr/>
        <a:lstStyle/>
        <a:p>
          <a:r>
            <a:rPr lang="en-GB" sz="1200" b="1">
              <a:latin typeface="Aptos" panose="020B0004020202020204" pitchFamily="34" charset="0"/>
            </a:rPr>
            <a:t>Conclusion</a:t>
          </a:r>
          <a:r>
            <a:rPr lang="en-GB" sz="1200">
              <a:latin typeface="Aptos" panose="020B0004020202020204" pitchFamily="34" charset="0"/>
            </a:rPr>
            <a:t> – Summarise what your findings show and lead into Chapter 5</a:t>
          </a:r>
        </a:p>
      </dgm:t>
    </dgm:pt>
    <dgm:pt modelId="{B1359698-2E70-4873-B577-D88A777D4528}" type="parTrans" cxnId="{F91941C4-BDB4-4560-AEA6-C1CAAD73CE75}">
      <dgm:prSet/>
      <dgm:spPr/>
      <dgm:t>
        <a:bodyPr/>
        <a:lstStyle/>
        <a:p>
          <a:endParaRPr lang="en-GB" sz="4800">
            <a:latin typeface="Aptos" panose="020B0004020202020204" pitchFamily="34" charset="0"/>
          </a:endParaRPr>
        </a:p>
      </dgm:t>
    </dgm:pt>
    <dgm:pt modelId="{6855D576-34A3-48B0-B34D-B6A02A1DD78A}" type="sibTrans" cxnId="{F91941C4-BDB4-4560-AEA6-C1CAAD73CE75}">
      <dgm:prSet/>
      <dgm:spPr/>
      <dgm:t>
        <a:bodyPr/>
        <a:lstStyle/>
        <a:p>
          <a:endParaRPr lang="en-GB" sz="4800">
            <a:latin typeface="Aptos" panose="020B0004020202020204" pitchFamily="34" charset="0"/>
          </a:endParaRPr>
        </a:p>
      </dgm:t>
    </dgm:pt>
    <dgm:pt modelId="{099EFC61-E903-4CCA-9A39-9C2BBA6F0DCB}" type="pres">
      <dgm:prSet presAssocID="{A9EA7186-A354-4962-81C5-035A5D0516E7}" presName="Name0" presStyleCnt="0">
        <dgm:presLayoutVars>
          <dgm:chMax val="7"/>
          <dgm:dir/>
          <dgm:animOne val="branch"/>
        </dgm:presLayoutVars>
      </dgm:prSet>
      <dgm:spPr/>
    </dgm:pt>
    <dgm:pt modelId="{6C42C330-5EC9-4FD8-AE16-81D766D8A6B0}" type="pres">
      <dgm:prSet presAssocID="{B2388176-8CA9-421E-8AB9-F8F9FD702EEC}" presName="parTx1" presStyleLbl="node1" presStyleIdx="0" presStyleCnt="7"/>
      <dgm:spPr/>
    </dgm:pt>
    <dgm:pt modelId="{373E7C67-B419-42AA-82EE-94424841E6A5}" type="pres">
      <dgm:prSet presAssocID="{6DBE1F01-0C87-413C-B711-E750A093F2EA}" presName="parTx2" presStyleLbl="node1" presStyleIdx="1" presStyleCnt="7"/>
      <dgm:spPr/>
    </dgm:pt>
    <dgm:pt modelId="{00699472-E2F7-4472-B016-CC205E37EEF4}" type="pres">
      <dgm:prSet presAssocID="{6D1011DC-64E4-4D63-AEA0-1984FCC6C1E5}" presName="parTx3" presStyleLbl="node1" presStyleIdx="2" presStyleCnt="7"/>
      <dgm:spPr/>
    </dgm:pt>
    <dgm:pt modelId="{617AB949-7C4E-4664-9640-FE0C8AE726BF}" type="pres">
      <dgm:prSet presAssocID="{B03690AB-4658-46D0-9D7A-B7717FA6355E}" presName="parTx4" presStyleLbl="node1" presStyleIdx="3" presStyleCnt="7"/>
      <dgm:spPr/>
    </dgm:pt>
    <dgm:pt modelId="{7747D536-CCB4-48DC-967F-0DC7C44C58C3}" type="pres">
      <dgm:prSet presAssocID="{0359778A-D935-4BC1-BCD2-815395AE2C02}" presName="parTx5" presStyleLbl="node1" presStyleIdx="4" presStyleCnt="7"/>
      <dgm:spPr/>
    </dgm:pt>
    <dgm:pt modelId="{83464F60-5C93-4978-90B8-57C36DDE6F47}" type="pres">
      <dgm:prSet presAssocID="{400C5135-7BDC-44CC-BE14-F9A3A3F2A6B1}" presName="parTx6" presStyleLbl="node1" presStyleIdx="5" presStyleCnt="7"/>
      <dgm:spPr/>
    </dgm:pt>
    <dgm:pt modelId="{0A9B557C-6114-487D-9097-D401BB27BF01}" type="pres">
      <dgm:prSet presAssocID="{4369A765-B4B6-4C5D-97DE-6E44AAE03CA6}" presName="parTx7" presStyleLbl="node1" presStyleIdx="6" presStyleCnt="7"/>
      <dgm:spPr/>
    </dgm:pt>
  </dgm:ptLst>
  <dgm:cxnLst>
    <dgm:cxn modelId="{AD0DB405-0CD0-41AF-B6D2-44EC6A46A8B6}" type="presOf" srcId="{4369A765-B4B6-4C5D-97DE-6E44AAE03CA6}" destId="{0A9B557C-6114-487D-9097-D401BB27BF01}" srcOrd="0" destOrd="0" presId="urn:microsoft.com/office/officeart/2009/3/layout/SubStepProcess"/>
    <dgm:cxn modelId="{65F7482A-8CA5-4D91-A550-61C10333B273}" type="presOf" srcId="{6D1011DC-64E4-4D63-AEA0-1984FCC6C1E5}" destId="{00699472-E2F7-4472-B016-CC205E37EEF4}" srcOrd="0" destOrd="0" presId="urn:microsoft.com/office/officeart/2009/3/layout/SubStepProcess"/>
    <dgm:cxn modelId="{0E22F43A-A23E-448C-A8C3-C5D7BA773F55}" type="presOf" srcId="{0359778A-D935-4BC1-BCD2-815395AE2C02}" destId="{7747D536-CCB4-48DC-967F-0DC7C44C58C3}" srcOrd="0" destOrd="0" presId="urn:microsoft.com/office/officeart/2009/3/layout/SubStepProcess"/>
    <dgm:cxn modelId="{AE0E0E3E-86CA-4C2D-B35F-C47AC35980F1}" srcId="{A9EA7186-A354-4962-81C5-035A5D0516E7}" destId="{B03690AB-4658-46D0-9D7A-B7717FA6355E}" srcOrd="3" destOrd="0" parTransId="{1B434BD0-C503-4C50-BB06-C23C9BD5A523}" sibTransId="{7D7EBF02-82CD-4647-9261-4F1292449186}"/>
    <dgm:cxn modelId="{7B23A446-AE36-4BF6-B177-B0E6DBBC6C77}" type="presOf" srcId="{6DBE1F01-0C87-413C-B711-E750A093F2EA}" destId="{373E7C67-B419-42AA-82EE-94424841E6A5}" srcOrd="0" destOrd="0" presId="urn:microsoft.com/office/officeart/2009/3/layout/SubStepProcess"/>
    <dgm:cxn modelId="{B8CBDB4B-5699-43C4-AC98-E83AC1F12615}" srcId="{A9EA7186-A354-4962-81C5-035A5D0516E7}" destId="{6DBE1F01-0C87-413C-B711-E750A093F2EA}" srcOrd="1" destOrd="0" parTransId="{95DA8DFC-1E7C-438F-861D-D1A507ABBC0C}" sibTransId="{CF8BAB43-1508-47F2-B355-B71FBFA9036B}"/>
    <dgm:cxn modelId="{03F8B571-A634-4269-BEA2-E4EA9B78BA2E}" srcId="{A9EA7186-A354-4962-81C5-035A5D0516E7}" destId="{400C5135-7BDC-44CC-BE14-F9A3A3F2A6B1}" srcOrd="5" destOrd="0" parTransId="{016C798B-92E1-423D-A163-AD38FAA152D2}" sibTransId="{A1A65FA6-8EF3-4942-A77A-729E9BB1DEDF}"/>
    <dgm:cxn modelId="{BCDF6C7F-B317-4795-BD5F-A1FAD5CAC465}" srcId="{A9EA7186-A354-4962-81C5-035A5D0516E7}" destId="{0359778A-D935-4BC1-BCD2-815395AE2C02}" srcOrd="4" destOrd="0" parTransId="{C9C0193D-4CE0-48A2-8BC7-A9EAB1642E00}" sibTransId="{E2679495-9614-46DE-88DB-DE08825FA0E3}"/>
    <dgm:cxn modelId="{D0F9E882-9DA1-4D05-B0F8-E9E6B18F8601}" srcId="{A9EA7186-A354-4962-81C5-035A5D0516E7}" destId="{B2388176-8CA9-421E-8AB9-F8F9FD702EEC}" srcOrd="0" destOrd="0" parTransId="{9994A055-8EAD-424A-A472-BBE326A4EE4C}" sibTransId="{31AF8A04-C6FC-4B74-A1BD-DAC7665D847B}"/>
    <dgm:cxn modelId="{D74F8485-511A-46F3-A6FC-2321D6A259A8}" type="presOf" srcId="{B03690AB-4658-46D0-9D7A-B7717FA6355E}" destId="{617AB949-7C4E-4664-9640-FE0C8AE726BF}" srcOrd="0" destOrd="0" presId="urn:microsoft.com/office/officeart/2009/3/layout/SubStepProcess"/>
    <dgm:cxn modelId="{DFA2029C-559C-4526-8804-861698398FE0}" type="presOf" srcId="{400C5135-7BDC-44CC-BE14-F9A3A3F2A6B1}" destId="{83464F60-5C93-4978-90B8-57C36DDE6F47}" srcOrd="0" destOrd="0" presId="urn:microsoft.com/office/officeart/2009/3/layout/SubStepProcess"/>
    <dgm:cxn modelId="{708214A0-19C3-4298-B798-AF63065DFFE3}" srcId="{A9EA7186-A354-4962-81C5-035A5D0516E7}" destId="{6D1011DC-64E4-4D63-AEA0-1984FCC6C1E5}" srcOrd="2" destOrd="0" parTransId="{07F7F1DB-6925-430C-BD4B-7A8C1FCDE808}" sibTransId="{38AD002E-D5C6-4147-88EF-78586F9B13AE}"/>
    <dgm:cxn modelId="{8E52C1A0-91DA-47AB-9869-2F3DE85C0727}" type="presOf" srcId="{B2388176-8CA9-421E-8AB9-F8F9FD702EEC}" destId="{6C42C330-5EC9-4FD8-AE16-81D766D8A6B0}" srcOrd="0" destOrd="0" presId="urn:microsoft.com/office/officeart/2009/3/layout/SubStepProcess"/>
    <dgm:cxn modelId="{B016B2A5-2A19-4A6A-9E9F-D11238810483}" type="presOf" srcId="{A9EA7186-A354-4962-81C5-035A5D0516E7}" destId="{099EFC61-E903-4CCA-9A39-9C2BBA6F0DCB}" srcOrd="0" destOrd="0" presId="urn:microsoft.com/office/officeart/2009/3/layout/SubStepProcess"/>
    <dgm:cxn modelId="{F91941C4-BDB4-4560-AEA6-C1CAAD73CE75}" srcId="{A9EA7186-A354-4962-81C5-035A5D0516E7}" destId="{4369A765-B4B6-4C5D-97DE-6E44AAE03CA6}" srcOrd="6" destOrd="0" parTransId="{B1359698-2E70-4873-B577-D88A777D4528}" sibTransId="{6855D576-34A3-48B0-B34D-B6A02A1DD78A}"/>
    <dgm:cxn modelId="{84F48556-ABCB-4FAA-B56E-90C4BF35AB59}" type="presParOf" srcId="{099EFC61-E903-4CCA-9A39-9C2BBA6F0DCB}" destId="{6C42C330-5EC9-4FD8-AE16-81D766D8A6B0}" srcOrd="0" destOrd="0" presId="urn:microsoft.com/office/officeart/2009/3/layout/SubStepProcess"/>
    <dgm:cxn modelId="{4E8D03C9-CE4E-40C2-B18D-1DFD522DAA3B}" type="presParOf" srcId="{099EFC61-E903-4CCA-9A39-9C2BBA6F0DCB}" destId="{373E7C67-B419-42AA-82EE-94424841E6A5}" srcOrd="1" destOrd="0" presId="urn:microsoft.com/office/officeart/2009/3/layout/SubStepProcess"/>
    <dgm:cxn modelId="{8AAEF90B-CC33-41F7-9DBC-CFCBA37EBBD7}" type="presParOf" srcId="{099EFC61-E903-4CCA-9A39-9C2BBA6F0DCB}" destId="{00699472-E2F7-4472-B016-CC205E37EEF4}" srcOrd="2" destOrd="0" presId="urn:microsoft.com/office/officeart/2009/3/layout/SubStepProcess"/>
    <dgm:cxn modelId="{C6877182-F75C-4D22-B9E1-48D20269F450}" type="presParOf" srcId="{099EFC61-E903-4CCA-9A39-9C2BBA6F0DCB}" destId="{617AB949-7C4E-4664-9640-FE0C8AE726BF}" srcOrd="3" destOrd="0" presId="urn:microsoft.com/office/officeart/2009/3/layout/SubStepProcess"/>
    <dgm:cxn modelId="{51DDA5E2-22E2-4D0B-A59A-0F62AA3CA8F8}" type="presParOf" srcId="{099EFC61-E903-4CCA-9A39-9C2BBA6F0DCB}" destId="{7747D536-CCB4-48DC-967F-0DC7C44C58C3}" srcOrd="4" destOrd="0" presId="urn:microsoft.com/office/officeart/2009/3/layout/SubStepProcess"/>
    <dgm:cxn modelId="{F81B4E63-7DA6-41EC-9A38-8CBD79D36023}" type="presParOf" srcId="{099EFC61-E903-4CCA-9A39-9C2BBA6F0DCB}" destId="{83464F60-5C93-4978-90B8-57C36DDE6F47}" srcOrd="5" destOrd="0" presId="urn:microsoft.com/office/officeart/2009/3/layout/SubStepProcess"/>
    <dgm:cxn modelId="{82964975-1544-46B2-ACDE-092A777191A6}" type="presParOf" srcId="{099EFC61-E903-4CCA-9A39-9C2BBA6F0DCB}" destId="{0A9B557C-6114-487D-9097-D401BB27BF01}" srcOrd="6" destOrd="0" presId="urn:microsoft.com/office/officeart/2009/3/layout/SubStep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53ED338-7AD1-4E31-9BC9-91EB31A52EBE}"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5572E2C0-48CD-4629-BE1D-BB131E063698}">
      <dgm:prSet custT="1"/>
      <dgm:spPr/>
      <dgm:t>
        <a:bodyPr/>
        <a:lstStyle/>
        <a:p>
          <a:pPr algn="ctr"/>
          <a:r>
            <a:rPr lang="en-GB" sz="1400" b="1" dirty="0">
              <a:latin typeface="Aptos" panose="020B0004020202020204" pitchFamily="34" charset="0"/>
            </a:rPr>
            <a:t>🟣 A clear Introduction</a:t>
          </a:r>
          <a:br>
            <a:rPr lang="en-GB" sz="1400" b="1" dirty="0">
              <a:latin typeface="Aptos" panose="020B0004020202020204" pitchFamily="34" charset="0"/>
            </a:rPr>
          </a:br>
          <a:endParaRPr lang="en-GB" sz="1400" b="1" dirty="0">
            <a:latin typeface="Aptos" panose="020B0004020202020204" pitchFamily="34" charset="0"/>
          </a:endParaRPr>
        </a:p>
      </dgm:t>
    </dgm:pt>
    <dgm:pt modelId="{69B17743-97BF-41B8-BF91-AFCA695615CF}" type="parTrans" cxnId="{EFE747E4-EF5E-4121-BCD3-98C4FB8E635C}">
      <dgm:prSet/>
      <dgm:spPr/>
      <dgm:t>
        <a:bodyPr/>
        <a:lstStyle/>
        <a:p>
          <a:endParaRPr lang="en-GB" sz="3600">
            <a:latin typeface="Aptos" panose="020B0004020202020204" pitchFamily="34" charset="0"/>
          </a:endParaRPr>
        </a:p>
      </dgm:t>
    </dgm:pt>
    <dgm:pt modelId="{26EE615A-66C2-480E-BF1C-9D185C3A604E}" type="sibTrans" cxnId="{EFE747E4-EF5E-4121-BCD3-98C4FB8E635C}">
      <dgm:prSet/>
      <dgm:spPr/>
      <dgm:t>
        <a:bodyPr/>
        <a:lstStyle/>
        <a:p>
          <a:endParaRPr lang="en-GB" sz="3600">
            <a:latin typeface="Aptos" panose="020B0004020202020204" pitchFamily="34" charset="0"/>
          </a:endParaRPr>
        </a:p>
      </dgm:t>
    </dgm:pt>
    <dgm:pt modelId="{97DE7223-E026-4162-925B-BA0BE37A0801}">
      <dgm:prSet custT="1"/>
      <dgm:spPr/>
      <dgm:t>
        <a:bodyPr/>
        <a:lstStyle/>
        <a:p>
          <a:pPr algn="ctr"/>
          <a:r>
            <a:rPr lang="en-GB" sz="1400" b="1" dirty="0">
              <a:latin typeface="Aptos" panose="020B0004020202020204" pitchFamily="34" charset="0"/>
            </a:rPr>
            <a:t>🟣 A short section on Thematic Analysis</a:t>
          </a:r>
          <a:br>
            <a:rPr lang="en-GB" sz="1400" b="1" dirty="0">
              <a:latin typeface="Aptos" panose="020B0004020202020204" pitchFamily="34" charset="0"/>
            </a:rPr>
          </a:br>
          <a:endParaRPr lang="en-GB" sz="1400" b="1" dirty="0">
            <a:latin typeface="Aptos" panose="020B0004020202020204" pitchFamily="34" charset="0"/>
          </a:endParaRPr>
        </a:p>
      </dgm:t>
    </dgm:pt>
    <dgm:pt modelId="{D4BAEDFE-EEC5-46A5-BDDD-D25514E5579D}" type="parTrans" cxnId="{976D6944-8122-435F-8D25-FA76DAB9DC92}">
      <dgm:prSet/>
      <dgm:spPr/>
      <dgm:t>
        <a:bodyPr/>
        <a:lstStyle/>
        <a:p>
          <a:endParaRPr lang="en-GB" sz="3600">
            <a:latin typeface="Aptos" panose="020B0004020202020204" pitchFamily="34" charset="0"/>
          </a:endParaRPr>
        </a:p>
      </dgm:t>
    </dgm:pt>
    <dgm:pt modelId="{7E18DE11-A2FE-4B8E-9D63-933ABCFB319E}" type="sibTrans" cxnId="{976D6944-8122-435F-8D25-FA76DAB9DC92}">
      <dgm:prSet/>
      <dgm:spPr/>
      <dgm:t>
        <a:bodyPr/>
        <a:lstStyle/>
        <a:p>
          <a:endParaRPr lang="en-GB" sz="3600">
            <a:latin typeface="Aptos" panose="020B0004020202020204" pitchFamily="34" charset="0"/>
          </a:endParaRPr>
        </a:p>
      </dgm:t>
    </dgm:pt>
    <dgm:pt modelId="{893E14F9-3390-47EF-9DE8-DD7E4140B48C}">
      <dgm:prSet custT="1"/>
      <dgm:spPr/>
      <dgm:t>
        <a:bodyPr/>
        <a:lstStyle/>
        <a:p>
          <a:pPr algn="ctr"/>
          <a:r>
            <a:rPr lang="en-GB" sz="1400" b="1" dirty="0">
              <a:latin typeface="Aptos" panose="020B0004020202020204" pitchFamily="34" charset="0"/>
            </a:rPr>
            <a:t>🟣 3 Thematic Sections</a:t>
          </a:r>
          <a:br>
            <a:rPr lang="en-GB" sz="1400" b="1" dirty="0">
              <a:latin typeface="Aptos" panose="020B0004020202020204" pitchFamily="34" charset="0"/>
            </a:rPr>
          </a:br>
          <a:endParaRPr lang="en-GB" sz="1400" b="1" dirty="0">
            <a:latin typeface="Aptos" panose="020B0004020202020204" pitchFamily="34" charset="0"/>
          </a:endParaRPr>
        </a:p>
      </dgm:t>
    </dgm:pt>
    <dgm:pt modelId="{D029791B-1745-41D2-A0E3-94D62DAAE42E}" type="parTrans" cxnId="{203F90F4-E502-497B-84D7-688451D264C1}">
      <dgm:prSet/>
      <dgm:spPr/>
      <dgm:t>
        <a:bodyPr/>
        <a:lstStyle/>
        <a:p>
          <a:endParaRPr lang="en-GB" sz="3600">
            <a:latin typeface="Aptos" panose="020B0004020202020204" pitchFamily="34" charset="0"/>
          </a:endParaRPr>
        </a:p>
      </dgm:t>
    </dgm:pt>
    <dgm:pt modelId="{F67DC23F-5C74-40EE-9E84-BF1F865617E8}" type="sibTrans" cxnId="{203F90F4-E502-497B-84D7-688451D264C1}">
      <dgm:prSet/>
      <dgm:spPr/>
      <dgm:t>
        <a:bodyPr/>
        <a:lstStyle/>
        <a:p>
          <a:endParaRPr lang="en-GB" sz="3600">
            <a:latin typeface="Aptos" panose="020B0004020202020204" pitchFamily="34" charset="0"/>
          </a:endParaRPr>
        </a:p>
      </dgm:t>
    </dgm:pt>
    <dgm:pt modelId="{6B99347E-CE12-4506-A961-66DB76F83A8A}">
      <dgm:prSet custT="1"/>
      <dgm:spPr/>
      <dgm:t>
        <a:bodyPr/>
        <a:lstStyle/>
        <a:p>
          <a:pPr algn="ctr"/>
          <a:r>
            <a:rPr lang="en-GB" sz="1400" b="1" dirty="0">
              <a:latin typeface="Aptos" panose="020B0004020202020204" pitchFamily="34" charset="0"/>
            </a:rPr>
            <a:t>🟣 A Conclusion</a:t>
          </a:r>
          <a:br>
            <a:rPr lang="en-GB" sz="1400" b="1" dirty="0">
              <a:latin typeface="Aptos" panose="020B0004020202020204" pitchFamily="34" charset="0"/>
            </a:rPr>
          </a:br>
          <a:endParaRPr lang="en-GB" sz="1400" b="1" dirty="0">
            <a:latin typeface="Aptos" panose="020B0004020202020204" pitchFamily="34" charset="0"/>
          </a:endParaRPr>
        </a:p>
      </dgm:t>
    </dgm:pt>
    <dgm:pt modelId="{1824D271-12A3-4465-A6EB-613E8DB2F41E}" type="parTrans" cxnId="{6B80DEC3-C619-4455-AF00-5A15C1F2A477}">
      <dgm:prSet/>
      <dgm:spPr/>
      <dgm:t>
        <a:bodyPr/>
        <a:lstStyle/>
        <a:p>
          <a:endParaRPr lang="en-GB" sz="3600">
            <a:latin typeface="Aptos" panose="020B0004020202020204" pitchFamily="34" charset="0"/>
          </a:endParaRPr>
        </a:p>
      </dgm:t>
    </dgm:pt>
    <dgm:pt modelId="{B5F846AA-620F-4EF8-8D5D-5F16A8DDE7EF}" type="sibTrans" cxnId="{6B80DEC3-C619-4455-AF00-5A15C1F2A477}">
      <dgm:prSet/>
      <dgm:spPr/>
      <dgm:t>
        <a:bodyPr/>
        <a:lstStyle/>
        <a:p>
          <a:endParaRPr lang="en-GB" sz="3600">
            <a:latin typeface="Aptos" panose="020B0004020202020204" pitchFamily="34" charset="0"/>
          </a:endParaRPr>
        </a:p>
      </dgm:t>
    </dgm:pt>
    <dgm:pt modelId="{351FB647-9275-4970-9CBE-C4F7D3C79A78}">
      <dgm:prSet custT="1"/>
      <dgm:spPr/>
      <dgm:t>
        <a:bodyPr/>
        <a:lstStyle/>
        <a:p>
          <a:r>
            <a:rPr lang="en-GB" sz="1400" dirty="0">
              <a:latin typeface="Aptos" panose="020B0004020202020204" pitchFamily="34" charset="0"/>
            </a:rPr>
            <a:t>Briefly outline the chapter</a:t>
          </a:r>
          <a:br>
            <a:rPr lang="en-GB" sz="1400" dirty="0">
              <a:latin typeface="Aptos" panose="020B0004020202020204" pitchFamily="34" charset="0"/>
            </a:rPr>
          </a:br>
          <a:endParaRPr lang="en-GB" sz="1400" dirty="0">
            <a:latin typeface="Aptos" panose="020B0004020202020204" pitchFamily="34" charset="0"/>
          </a:endParaRPr>
        </a:p>
      </dgm:t>
    </dgm:pt>
    <dgm:pt modelId="{56211378-8A19-4340-B5FA-8096CD198FD8}" type="parTrans" cxnId="{E8F56224-2F9C-424B-AB39-8D9E03E0C3AD}">
      <dgm:prSet/>
      <dgm:spPr/>
      <dgm:t>
        <a:bodyPr/>
        <a:lstStyle/>
        <a:p>
          <a:endParaRPr lang="en-GB" sz="3600">
            <a:latin typeface="Aptos" panose="020B0004020202020204" pitchFamily="34" charset="0"/>
          </a:endParaRPr>
        </a:p>
      </dgm:t>
    </dgm:pt>
    <dgm:pt modelId="{60D1BA75-6DDE-43D4-A818-E4410158CCA3}" type="sibTrans" cxnId="{E8F56224-2F9C-424B-AB39-8D9E03E0C3AD}">
      <dgm:prSet/>
      <dgm:spPr/>
      <dgm:t>
        <a:bodyPr/>
        <a:lstStyle/>
        <a:p>
          <a:endParaRPr lang="en-GB" sz="3600">
            <a:latin typeface="Aptos" panose="020B0004020202020204" pitchFamily="34" charset="0"/>
          </a:endParaRPr>
        </a:p>
      </dgm:t>
    </dgm:pt>
    <dgm:pt modelId="{BEFE8E72-C267-48D2-8345-B83C6B6D7F20}">
      <dgm:prSet custT="1"/>
      <dgm:spPr/>
      <dgm:t>
        <a:bodyPr/>
        <a:lstStyle/>
        <a:p>
          <a:r>
            <a:rPr lang="en-GB" sz="1400" dirty="0">
              <a:latin typeface="Aptos" panose="020B0004020202020204" pitchFamily="34" charset="0"/>
            </a:rPr>
            <a:t>List the themes you’ll be exploring</a:t>
          </a:r>
          <a:br>
            <a:rPr lang="en-GB" sz="1400" dirty="0">
              <a:latin typeface="Aptos" panose="020B0004020202020204" pitchFamily="34" charset="0"/>
            </a:rPr>
          </a:br>
          <a:endParaRPr lang="en-GB" sz="1400" dirty="0">
            <a:latin typeface="Aptos" panose="020B0004020202020204" pitchFamily="34" charset="0"/>
          </a:endParaRPr>
        </a:p>
      </dgm:t>
    </dgm:pt>
    <dgm:pt modelId="{2863A523-1231-4BDF-9208-E09578AE487A}" type="parTrans" cxnId="{CC4514C7-B8FA-41A8-93FC-69FF9360C02C}">
      <dgm:prSet/>
      <dgm:spPr/>
      <dgm:t>
        <a:bodyPr/>
        <a:lstStyle/>
        <a:p>
          <a:endParaRPr lang="en-GB" sz="3600">
            <a:latin typeface="Aptos" panose="020B0004020202020204" pitchFamily="34" charset="0"/>
          </a:endParaRPr>
        </a:p>
      </dgm:t>
    </dgm:pt>
    <dgm:pt modelId="{665BE0F5-90A0-4442-A1DA-F4B11DEDD063}" type="sibTrans" cxnId="{CC4514C7-B8FA-41A8-93FC-69FF9360C02C}">
      <dgm:prSet/>
      <dgm:spPr/>
      <dgm:t>
        <a:bodyPr/>
        <a:lstStyle/>
        <a:p>
          <a:endParaRPr lang="en-GB" sz="3600">
            <a:latin typeface="Aptos" panose="020B0004020202020204" pitchFamily="34" charset="0"/>
          </a:endParaRPr>
        </a:p>
      </dgm:t>
    </dgm:pt>
    <dgm:pt modelId="{FA7A22C9-154F-481B-B9A7-5FF7DFE2CCC9}">
      <dgm:prSet custT="1"/>
      <dgm:spPr/>
      <dgm:t>
        <a:bodyPr/>
        <a:lstStyle/>
        <a:p>
          <a:r>
            <a:rPr lang="en-GB" sz="1400" dirty="0">
              <a:latin typeface="Aptos" panose="020B0004020202020204" pitchFamily="34" charset="0"/>
            </a:rPr>
            <a:t>Remind the reader of your research aim/question</a:t>
          </a:r>
        </a:p>
      </dgm:t>
    </dgm:pt>
    <dgm:pt modelId="{6563B7EF-F752-49B8-851E-8B36B70565AA}" type="parTrans" cxnId="{229FA07E-9565-41AF-89A8-67F08EF43A68}">
      <dgm:prSet/>
      <dgm:spPr/>
      <dgm:t>
        <a:bodyPr/>
        <a:lstStyle/>
        <a:p>
          <a:endParaRPr lang="en-GB" sz="3600">
            <a:latin typeface="Aptos" panose="020B0004020202020204" pitchFamily="34" charset="0"/>
          </a:endParaRPr>
        </a:p>
      </dgm:t>
    </dgm:pt>
    <dgm:pt modelId="{6C7E3AD4-BC27-4A05-B08C-A765DF8DA73E}" type="sibTrans" cxnId="{229FA07E-9565-41AF-89A8-67F08EF43A68}">
      <dgm:prSet/>
      <dgm:spPr/>
      <dgm:t>
        <a:bodyPr/>
        <a:lstStyle/>
        <a:p>
          <a:endParaRPr lang="en-GB" sz="3600">
            <a:latin typeface="Aptos" panose="020B0004020202020204" pitchFamily="34" charset="0"/>
          </a:endParaRPr>
        </a:p>
      </dgm:t>
    </dgm:pt>
    <dgm:pt modelId="{57E614B6-F712-413E-8D26-E7D41F08560E}">
      <dgm:prSet custT="1"/>
      <dgm:spPr/>
      <dgm:t>
        <a:bodyPr/>
        <a:lstStyle/>
        <a:p>
          <a:r>
            <a:rPr lang="en-GB" sz="1400" dirty="0">
              <a:latin typeface="Aptos" panose="020B0004020202020204" pitchFamily="34" charset="0"/>
            </a:rPr>
            <a:t>Define the method using a reliable academic source</a:t>
          </a:r>
          <a:br>
            <a:rPr lang="en-GB" sz="1400" dirty="0">
              <a:latin typeface="Aptos" panose="020B0004020202020204" pitchFamily="34" charset="0"/>
            </a:rPr>
          </a:br>
          <a:endParaRPr lang="en-GB" sz="1400" dirty="0">
            <a:latin typeface="Aptos" panose="020B0004020202020204" pitchFamily="34" charset="0"/>
          </a:endParaRPr>
        </a:p>
      </dgm:t>
    </dgm:pt>
    <dgm:pt modelId="{877AE3C4-763D-4E6D-8144-012F973DEB38}" type="parTrans" cxnId="{BC32D725-B466-43D6-9813-9FE37C8004E7}">
      <dgm:prSet/>
      <dgm:spPr/>
      <dgm:t>
        <a:bodyPr/>
        <a:lstStyle/>
        <a:p>
          <a:endParaRPr lang="en-GB" sz="3600">
            <a:latin typeface="Aptos" panose="020B0004020202020204" pitchFamily="34" charset="0"/>
          </a:endParaRPr>
        </a:p>
      </dgm:t>
    </dgm:pt>
    <dgm:pt modelId="{C4B15AA9-EA94-44D5-97D8-54576A110D48}" type="sibTrans" cxnId="{BC32D725-B466-43D6-9813-9FE37C8004E7}">
      <dgm:prSet/>
      <dgm:spPr/>
      <dgm:t>
        <a:bodyPr/>
        <a:lstStyle/>
        <a:p>
          <a:endParaRPr lang="en-GB" sz="3600">
            <a:latin typeface="Aptos" panose="020B0004020202020204" pitchFamily="34" charset="0"/>
          </a:endParaRPr>
        </a:p>
      </dgm:t>
    </dgm:pt>
    <dgm:pt modelId="{1ADC458E-EC8C-46A9-8F50-293518DBB580}">
      <dgm:prSet custT="1"/>
      <dgm:spPr/>
      <dgm:t>
        <a:bodyPr/>
        <a:lstStyle/>
        <a:p>
          <a:r>
            <a:rPr lang="en-GB" sz="1400" dirty="0">
              <a:latin typeface="Aptos" panose="020B0004020202020204" pitchFamily="34" charset="0"/>
            </a:rPr>
            <a:t>Explain how you identified and grouped your themes from your coded data</a:t>
          </a:r>
          <a:br>
            <a:rPr lang="en-GB" sz="1400" dirty="0">
              <a:latin typeface="Aptos" panose="020B0004020202020204" pitchFamily="34" charset="0"/>
            </a:rPr>
          </a:br>
          <a:endParaRPr lang="en-GB" sz="1400" dirty="0">
            <a:latin typeface="Aptos" panose="020B0004020202020204" pitchFamily="34" charset="0"/>
          </a:endParaRPr>
        </a:p>
      </dgm:t>
    </dgm:pt>
    <dgm:pt modelId="{7E751760-7B84-4BDC-AF14-F870F158B036}" type="parTrans" cxnId="{B7674DE8-4295-49FD-8498-7D700A2AFAA7}">
      <dgm:prSet/>
      <dgm:spPr/>
      <dgm:t>
        <a:bodyPr/>
        <a:lstStyle/>
        <a:p>
          <a:endParaRPr lang="en-GB" sz="3600">
            <a:latin typeface="Aptos" panose="020B0004020202020204" pitchFamily="34" charset="0"/>
          </a:endParaRPr>
        </a:p>
      </dgm:t>
    </dgm:pt>
    <dgm:pt modelId="{71B9FF8D-8D06-4798-9853-F796FDE6FCB7}" type="sibTrans" cxnId="{B7674DE8-4295-49FD-8498-7D700A2AFAA7}">
      <dgm:prSet/>
      <dgm:spPr/>
      <dgm:t>
        <a:bodyPr/>
        <a:lstStyle/>
        <a:p>
          <a:endParaRPr lang="en-GB" sz="3600">
            <a:latin typeface="Aptos" panose="020B0004020202020204" pitchFamily="34" charset="0"/>
          </a:endParaRPr>
        </a:p>
      </dgm:t>
    </dgm:pt>
    <dgm:pt modelId="{C13F76ED-F8FB-4B3B-990F-7CDA7DB8F95C}">
      <dgm:prSet custT="1"/>
      <dgm:spPr/>
      <dgm:t>
        <a:bodyPr/>
        <a:lstStyle/>
        <a:p>
          <a:r>
            <a:rPr lang="en-GB" sz="1400" dirty="0">
              <a:latin typeface="Aptos" panose="020B0004020202020204" pitchFamily="34" charset="0"/>
            </a:rPr>
            <a:t>Introduce the main themes</a:t>
          </a:r>
        </a:p>
      </dgm:t>
    </dgm:pt>
    <dgm:pt modelId="{22F0485B-45B7-421B-A9AA-090A3E38C2BF}" type="parTrans" cxnId="{05E26DB7-0289-4BA4-8699-8A825C571410}">
      <dgm:prSet/>
      <dgm:spPr/>
      <dgm:t>
        <a:bodyPr/>
        <a:lstStyle/>
        <a:p>
          <a:endParaRPr lang="en-GB" sz="3600">
            <a:latin typeface="Aptos" panose="020B0004020202020204" pitchFamily="34" charset="0"/>
          </a:endParaRPr>
        </a:p>
      </dgm:t>
    </dgm:pt>
    <dgm:pt modelId="{42C2C636-FAAB-40A5-A3FD-953BC5F481A4}" type="sibTrans" cxnId="{05E26DB7-0289-4BA4-8699-8A825C571410}">
      <dgm:prSet/>
      <dgm:spPr/>
      <dgm:t>
        <a:bodyPr/>
        <a:lstStyle/>
        <a:p>
          <a:endParaRPr lang="en-GB" sz="3600">
            <a:latin typeface="Aptos" panose="020B0004020202020204" pitchFamily="34" charset="0"/>
          </a:endParaRPr>
        </a:p>
      </dgm:t>
    </dgm:pt>
    <dgm:pt modelId="{9B5DD22C-E854-4791-886D-4B0940EF9E61}">
      <dgm:prSet custT="1"/>
      <dgm:spPr/>
      <dgm:t>
        <a:bodyPr/>
        <a:lstStyle/>
        <a:p>
          <a:r>
            <a:rPr lang="en-GB" sz="1400" dirty="0">
              <a:latin typeface="Aptos" panose="020B0004020202020204" pitchFamily="34" charset="0"/>
            </a:rPr>
            <a:t>Start each theme with a short heading/title</a:t>
          </a:r>
          <a:br>
            <a:rPr lang="en-GB" sz="1400" dirty="0">
              <a:latin typeface="Aptos" panose="020B0004020202020204" pitchFamily="34" charset="0"/>
            </a:rPr>
          </a:br>
          <a:endParaRPr lang="en-GB" sz="1400" dirty="0">
            <a:latin typeface="Aptos" panose="020B0004020202020204" pitchFamily="34" charset="0"/>
          </a:endParaRPr>
        </a:p>
      </dgm:t>
    </dgm:pt>
    <dgm:pt modelId="{AFD04734-B3AB-4C6E-953A-F3DF50B14048}" type="parTrans" cxnId="{DCAF759A-B64F-4E92-A582-D609410CDAF8}">
      <dgm:prSet/>
      <dgm:spPr/>
      <dgm:t>
        <a:bodyPr/>
        <a:lstStyle/>
        <a:p>
          <a:endParaRPr lang="en-GB" sz="3600">
            <a:latin typeface="Aptos" panose="020B0004020202020204" pitchFamily="34" charset="0"/>
          </a:endParaRPr>
        </a:p>
      </dgm:t>
    </dgm:pt>
    <dgm:pt modelId="{5421B7D6-C261-436C-AED6-3FFA926D05C0}" type="sibTrans" cxnId="{DCAF759A-B64F-4E92-A582-D609410CDAF8}">
      <dgm:prSet/>
      <dgm:spPr/>
      <dgm:t>
        <a:bodyPr/>
        <a:lstStyle/>
        <a:p>
          <a:endParaRPr lang="en-GB" sz="3600">
            <a:latin typeface="Aptos" panose="020B0004020202020204" pitchFamily="34" charset="0"/>
          </a:endParaRPr>
        </a:p>
      </dgm:t>
    </dgm:pt>
    <dgm:pt modelId="{AD776820-9B34-4D49-BD73-CCB7A37717FC}">
      <dgm:prSet custT="1"/>
      <dgm:spPr/>
      <dgm:t>
        <a:bodyPr/>
        <a:lstStyle/>
        <a:p>
          <a:r>
            <a:rPr lang="en-GB" sz="1400" dirty="0">
              <a:latin typeface="Aptos" panose="020B0004020202020204" pitchFamily="34" charset="0"/>
            </a:rPr>
            <a:t>Use 2–3 sources per theme to explore the issue in depth</a:t>
          </a:r>
          <a:br>
            <a:rPr lang="en-GB" sz="1400" dirty="0">
              <a:latin typeface="Aptos" panose="020B0004020202020204" pitchFamily="34" charset="0"/>
            </a:rPr>
          </a:br>
          <a:endParaRPr lang="en-GB" sz="1400" dirty="0">
            <a:latin typeface="Aptos" panose="020B0004020202020204" pitchFamily="34" charset="0"/>
          </a:endParaRPr>
        </a:p>
      </dgm:t>
    </dgm:pt>
    <dgm:pt modelId="{86969F54-F88F-4B52-B3E4-844F86916199}" type="parTrans" cxnId="{0312AC5C-B5EF-454D-9339-3A78314E2596}">
      <dgm:prSet/>
      <dgm:spPr/>
      <dgm:t>
        <a:bodyPr/>
        <a:lstStyle/>
        <a:p>
          <a:endParaRPr lang="en-GB" sz="3600">
            <a:latin typeface="Aptos" panose="020B0004020202020204" pitchFamily="34" charset="0"/>
          </a:endParaRPr>
        </a:p>
      </dgm:t>
    </dgm:pt>
    <dgm:pt modelId="{AC8C6A1C-FE5D-4D0D-8237-B42464E95F03}" type="sibTrans" cxnId="{0312AC5C-B5EF-454D-9339-3A78314E2596}">
      <dgm:prSet/>
      <dgm:spPr/>
      <dgm:t>
        <a:bodyPr/>
        <a:lstStyle/>
        <a:p>
          <a:endParaRPr lang="en-GB" sz="3600">
            <a:latin typeface="Aptos" panose="020B0004020202020204" pitchFamily="34" charset="0"/>
          </a:endParaRPr>
        </a:p>
      </dgm:t>
    </dgm:pt>
    <dgm:pt modelId="{B8159F74-607A-4315-B4E4-D3AA4E014674}">
      <dgm:prSet custT="1"/>
      <dgm:spPr/>
      <dgm:t>
        <a:bodyPr/>
        <a:lstStyle/>
        <a:p>
          <a:r>
            <a:rPr lang="en-GB" sz="1400" dirty="0">
              <a:latin typeface="Aptos" panose="020B0004020202020204" pitchFamily="34" charset="0"/>
            </a:rPr>
            <a:t>Show agreement/disagreement between articles</a:t>
          </a:r>
          <a:br>
            <a:rPr lang="en-GB" sz="1400" dirty="0">
              <a:latin typeface="Aptos" panose="020B0004020202020204" pitchFamily="34" charset="0"/>
            </a:rPr>
          </a:br>
          <a:endParaRPr lang="en-GB" sz="1400" dirty="0">
            <a:latin typeface="Aptos" panose="020B0004020202020204" pitchFamily="34" charset="0"/>
          </a:endParaRPr>
        </a:p>
      </dgm:t>
    </dgm:pt>
    <dgm:pt modelId="{5D10D883-31E0-48FB-9573-7D646D8EAEE7}" type="parTrans" cxnId="{6D3D424B-4224-4774-ADAA-BF37F8DE9539}">
      <dgm:prSet/>
      <dgm:spPr/>
      <dgm:t>
        <a:bodyPr/>
        <a:lstStyle/>
        <a:p>
          <a:endParaRPr lang="en-GB" sz="3600">
            <a:latin typeface="Aptos" panose="020B0004020202020204" pitchFamily="34" charset="0"/>
          </a:endParaRPr>
        </a:p>
      </dgm:t>
    </dgm:pt>
    <dgm:pt modelId="{138A3C61-BBE7-46DF-92B3-5C4B7F59C73C}" type="sibTrans" cxnId="{6D3D424B-4224-4774-ADAA-BF37F8DE9539}">
      <dgm:prSet/>
      <dgm:spPr/>
      <dgm:t>
        <a:bodyPr/>
        <a:lstStyle/>
        <a:p>
          <a:endParaRPr lang="en-GB" sz="3600">
            <a:latin typeface="Aptos" panose="020B0004020202020204" pitchFamily="34" charset="0"/>
          </a:endParaRPr>
        </a:p>
      </dgm:t>
    </dgm:pt>
    <dgm:pt modelId="{636DD228-0552-428D-B2FF-EA00877252B7}">
      <dgm:prSet custT="1"/>
      <dgm:spPr/>
      <dgm:t>
        <a:bodyPr/>
        <a:lstStyle/>
        <a:p>
          <a:r>
            <a:rPr lang="en-GB" sz="1400" dirty="0">
              <a:latin typeface="Aptos" panose="020B0004020202020204" pitchFamily="34" charset="0"/>
            </a:rPr>
            <a:t>Explain the </a:t>
          </a:r>
          <a:r>
            <a:rPr lang="en-GB" sz="1400" b="1" dirty="0">
              <a:latin typeface="Aptos" panose="020B0004020202020204" pitchFamily="34" charset="0"/>
            </a:rPr>
            <a:t>meaning</a:t>
          </a:r>
          <a:r>
            <a:rPr lang="en-GB" sz="1400" dirty="0">
              <a:latin typeface="Aptos" panose="020B0004020202020204" pitchFamily="34" charset="0"/>
            </a:rPr>
            <a:t> behind what you found</a:t>
          </a:r>
          <a:br>
            <a:rPr lang="en-GB" sz="1400" dirty="0">
              <a:latin typeface="Aptos" panose="020B0004020202020204" pitchFamily="34" charset="0"/>
            </a:rPr>
          </a:br>
          <a:endParaRPr lang="en-GB" sz="1400" dirty="0">
            <a:latin typeface="Aptos" panose="020B0004020202020204" pitchFamily="34" charset="0"/>
          </a:endParaRPr>
        </a:p>
      </dgm:t>
    </dgm:pt>
    <dgm:pt modelId="{C5020BC0-46DA-40DD-8279-64824BC53DF1}" type="parTrans" cxnId="{CC5BE719-35EE-4A0D-9151-CA0F96AF01F6}">
      <dgm:prSet/>
      <dgm:spPr/>
      <dgm:t>
        <a:bodyPr/>
        <a:lstStyle/>
        <a:p>
          <a:endParaRPr lang="en-GB" sz="3600">
            <a:latin typeface="Aptos" panose="020B0004020202020204" pitchFamily="34" charset="0"/>
          </a:endParaRPr>
        </a:p>
      </dgm:t>
    </dgm:pt>
    <dgm:pt modelId="{57DFDB6B-DDC8-45C2-B53D-01B4713EF679}" type="sibTrans" cxnId="{CC5BE719-35EE-4A0D-9151-CA0F96AF01F6}">
      <dgm:prSet/>
      <dgm:spPr/>
      <dgm:t>
        <a:bodyPr/>
        <a:lstStyle/>
        <a:p>
          <a:endParaRPr lang="en-GB" sz="3600">
            <a:latin typeface="Aptos" panose="020B0004020202020204" pitchFamily="34" charset="0"/>
          </a:endParaRPr>
        </a:p>
      </dgm:t>
    </dgm:pt>
    <dgm:pt modelId="{446F6783-2B37-479E-9C15-ADF6BEBBC914}">
      <dgm:prSet custT="1"/>
      <dgm:spPr/>
      <dgm:t>
        <a:bodyPr/>
        <a:lstStyle/>
        <a:p>
          <a:r>
            <a:rPr lang="en-GB" sz="1400">
              <a:latin typeface="Aptos" panose="020B0004020202020204" pitchFamily="34" charset="0"/>
            </a:rPr>
            <a:t>Include </a:t>
          </a:r>
          <a:r>
            <a:rPr lang="en-GB" sz="1400" dirty="0">
              <a:latin typeface="Aptos" panose="020B0004020202020204" pitchFamily="34" charset="0"/>
            </a:rPr>
            <a:t>theory, policy, or real-world links where relevant</a:t>
          </a:r>
        </a:p>
      </dgm:t>
    </dgm:pt>
    <dgm:pt modelId="{AFE7A10D-104B-4E92-A3A7-5AC5347EFC95}" type="parTrans" cxnId="{C3A5F760-B1C1-49AF-98B9-C95125B0E66F}">
      <dgm:prSet/>
      <dgm:spPr/>
      <dgm:t>
        <a:bodyPr/>
        <a:lstStyle/>
        <a:p>
          <a:endParaRPr lang="en-GB" sz="3600">
            <a:latin typeface="Aptos" panose="020B0004020202020204" pitchFamily="34" charset="0"/>
          </a:endParaRPr>
        </a:p>
      </dgm:t>
    </dgm:pt>
    <dgm:pt modelId="{30F1B316-B67E-4885-9B6A-7BFF5E8364C3}" type="sibTrans" cxnId="{C3A5F760-B1C1-49AF-98B9-C95125B0E66F}">
      <dgm:prSet/>
      <dgm:spPr/>
      <dgm:t>
        <a:bodyPr/>
        <a:lstStyle/>
        <a:p>
          <a:endParaRPr lang="en-GB" sz="3600">
            <a:latin typeface="Aptos" panose="020B0004020202020204" pitchFamily="34" charset="0"/>
          </a:endParaRPr>
        </a:p>
      </dgm:t>
    </dgm:pt>
    <dgm:pt modelId="{DE67CFD2-DF20-4409-8410-DC63BDC741E3}">
      <dgm:prSet custT="1"/>
      <dgm:spPr/>
      <dgm:t>
        <a:bodyPr/>
        <a:lstStyle/>
        <a:p>
          <a:r>
            <a:rPr lang="en-GB" sz="1400" dirty="0">
              <a:latin typeface="Aptos" panose="020B0004020202020204" pitchFamily="34" charset="0"/>
            </a:rPr>
            <a:t>Summarise your key findings</a:t>
          </a:r>
          <a:br>
            <a:rPr lang="en-GB" sz="1400" dirty="0">
              <a:latin typeface="Aptos" panose="020B0004020202020204" pitchFamily="34" charset="0"/>
            </a:rPr>
          </a:br>
          <a:endParaRPr lang="en-GB" sz="1400" dirty="0">
            <a:latin typeface="Aptos" panose="020B0004020202020204" pitchFamily="34" charset="0"/>
          </a:endParaRPr>
        </a:p>
      </dgm:t>
    </dgm:pt>
    <dgm:pt modelId="{4F8D82EB-7FE7-4B10-B31E-543D9D8F669A}" type="parTrans" cxnId="{C594BB44-E562-477E-948B-179B2D855279}">
      <dgm:prSet/>
      <dgm:spPr/>
      <dgm:t>
        <a:bodyPr/>
        <a:lstStyle/>
        <a:p>
          <a:endParaRPr lang="en-GB" sz="3600">
            <a:latin typeface="Aptos" panose="020B0004020202020204" pitchFamily="34" charset="0"/>
          </a:endParaRPr>
        </a:p>
      </dgm:t>
    </dgm:pt>
    <dgm:pt modelId="{C71D4804-A53B-4CD9-90E4-0AFD8B3B1AE9}" type="sibTrans" cxnId="{C594BB44-E562-477E-948B-179B2D855279}">
      <dgm:prSet/>
      <dgm:spPr/>
      <dgm:t>
        <a:bodyPr/>
        <a:lstStyle/>
        <a:p>
          <a:endParaRPr lang="en-GB" sz="3600">
            <a:latin typeface="Aptos" panose="020B0004020202020204" pitchFamily="34" charset="0"/>
          </a:endParaRPr>
        </a:p>
      </dgm:t>
    </dgm:pt>
    <dgm:pt modelId="{03314170-CE12-4D10-A61D-96D4D8111CF2}">
      <dgm:prSet custT="1"/>
      <dgm:spPr/>
      <dgm:t>
        <a:bodyPr/>
        <a:lstStyle/>
        <a:p>
          <a:r>
            <a:rPr lang="en-GB" sz="1400" dirty="0">
              <a:latin typeface="Aptos" panose="020B0004020202020204" pitchFamily="34" charset="0"/>
            </a:rPr>
            <a:t>Reflect on how they begin to answer your research question</a:t>
          </a:r>
          <a:br>
            <a:rPr lang="en-GB" sz="1400" dirty="0">
              <a:latin typeface="Aptos" panose="020B0004020202020204" pitchFamily="34" charset="0"/>
            </a:rPr>
          </a:br>
          <a:endParaRPr lang="en-GB" sz="1400" dirty="0">
            <a:latin typeface="Aptos" panose="020B0004020202020204" pitchFamily="34" charset="0"/>
          </a:endParaRPr>
        </a:p>
      </dgm:t>
    </dgm:pt>
    <dgm:pt modelId="{D727B4B6-08C8-4CD6-9C77-ABD0248E3502}" type="parTrans" cxnId="{BD458733-4235-40BA-A382-8837E4DE1B23}">
      <dgm:prSet/>
      <dgm:spPr/>
      <dgm:t>
        <a:bodyPr/>
        <a:lstStyle/>
        <a:p>
          <a:endParaRPr lang="en-GB" sz="3600">
            <a:latin typeface="Aptos" panose="020B0004020202020204" pitchFamily="34" charset="0"/>
          </a:endParaRPr>
        </a:p>
      </dgm:t>
    </dgm:pt>
    <dgm:pt modelId="{7E5DF719-1D8A-4E44-8A6E-C2EE9D7DDC76}" type="sibTrans" cxnId="{BD458733-4235-40BA-A382-8837E4DE1B23}">
      <dgm:prSet/>
      <dgm:spPr/>
      <dgm:t>
        <a:bodyPr/>
        <a:lstStyle/>
        <a:p>
          <a:endParaRPr lang="en-GB" sz="3600">
            <a:latin typeface="Aptos" panose="020B0004020202020204" pitchFamily="34" charset="0"/>
          </a:endParaRPr>
        </a:p>
      </dgm:t>
    </dgm:pt>
    <dgm:pt modelId="{50ED1CBC-AC20-4342-B8DD-189FD6521400}">
      <dgm:prSet custT="1"/>
      <dgm:spPr/>
      <dgm:t>
        <a:bodyPr/>
        <a:lstStyle/>
        <a:p>
          <a:r>
            <a:rPr lang="en-GB" sz="1400">
              <a:latin typeface="Aptos" panose="020B0004020202020204" pitchFamily="34" charset="0"/>
            </a:rPr>
            <a:t>Signpost </a:t>
          </a:r>
          <a:r>
            <a:rPr lang="en-GB" sz="1400" dirty="0">
              <a:latin typeface="Aptos" panose="020B0004020202020204" pitchFamily="34" charset="0"/>
            </a:rPr>
            <a:t>to Chapter 5</a:t>
          </a:r>
        </a:p>
      </dgm:t>
    </dgm:pt>
    <dgm:pt modelId="{E3C325A3-077F-400E-BC5F-3BB179176E5B}" type="parTrans" cxnId="{A6F016DF-4449-4DA2-9446-3C71DB0F7681}">
      <dgm:prSet/>
      <dgm:spPr/>
      <dgm:t>
        <a:bodyPr/>
        <a:lstStyle/>
        <a:p>
          <a:endParaRPr lang="en-GB" sz="3600">
            <a:latin typeface="Aptos" panose="020B0004020202020204" pitchFamily="34" charset="0"/>
          </a:endParaRPr>
        </a:p>
      </dgm:t>
    </dgm:pt>
    <dgm:pt modelId="{F7811D62-2FC8-4F8A-BB10-3E8BF532B336}" type="sibTrans" cxnId="{A6F016DF-4449-4DA2-9446-3C71DB0F7681}">
      <dgm:prSet/>
      <dgm:spPr/>
      <dgm:t>
        <a:bodyPr/>
        <a:lstStyle/>
        <a:p>
          <a:endParaRPr lang="en-GB" sz="3600">
            <a:latin typeface="Aptos" panose="020B0004020202020204" pitchFamily="34" charset="0"/>
          </a:endParaRPr>
        </a:p>
      </dgm:t>
    </dgm:pt>
    <dgm:pt modelId="{7B1B9DDE-5341-4F5C-9549-405F2CF49101}" type="pres">
      <dgm:prSet presAssocID="{453ED338-7AD1-4E31-9BC9-91EB31A52EBE}" presName="Name0" presStyleCnt="0">
        <dgm:presLayoutVars>
          <dgm:dir/>
          <dgm:animLvl val="lvl"/>
          <dgm:resizeHandles val="exact"/>
        </dgm:presLayoutVars>
      </dgm:prSet>
      <dgm:spPr/>
    </dgm:pt>
    <dgm:pt modelId="{7F02439A-EB43-496E-8E1B-32BD525744C8}" type="pres">
      <dgm:prSet presAssocID="{5572E2C0-48CD-4629-BE1D-BB131E063698}" presName="composite" presStyleCnt="0"/>
      <dgm:spPr/>
    </dgm:pt>
    <dgm:pt modelId="{D3894C75-9C5B-45A2-854F-9DFEC2EF3E26}" type="pres">
      <dgm:prSet presAssocID="{5572E2C0-48CD-4629-BE1D-BB131E063698}" presName="parTx" presStyleLbl="alignNode1" presStyleIdx="0" presStyleCnt="4">
        <dgm:presLayoutVars>
          <dgm:chMax val="0"/>
          <dgm:chPref val="0"/>
          <dgm:bulletEnabled val="1"/>
        </dgm:presLayoutVars>
      </dgm:prSet>
      <dgm:spPr/>
    </dgm:pt>
    <dgm:pt modelId="{4B3B0CA4-93FF-4B19-921E-6F3ADF9EC4C5}" type="pres">
      <dgm:prSet presAssocID="{5572E2C0-48CD-4629-BE1D-BB131E063698}" presName="desTx" presStyleLbl="alignAccFollowNode1" presStyleIdx="0" presStyleCnt="4">
        <dgm:presLayoutVars>
          <dgm:bulletEnabled val="1"/>
        </dgm:presLayoutVars>
      </dgm:prSet>
      <dgm:spPr/>
    </dgm:pt>
    <dgm:pt modelId="{B9D19233-5486-4E60-BA25-BEB0285F6A03}" type="pres">
      <dgm:prSet presAssocID="{26EE615A-66C2-480E-BF1C-9D185C3A604E}" presName="space" presStyleCnt="0"/>
      <dgm:spPr/>
    </dgm:pt>
    <dgm:pt modelId="{96B7A9BE-1EB3-495C-BD22-DD80E62777EA}" type="pres">
      <dgm:prSet presAssocID="{97DE7223-E026-4162-925B-BA0BE37A0801}" presName="composite" presStyleCnt="0"/>
      <dgm:spPr/>
    </dgm:pt>
    <dgm:pt modelId="{2C2B65E6-1CF1-4C3C-9C50-1821AE004F01}" type="pres">
      <dgm:prSet presAssocID="{97DE7223-E026-4162-925B-BA0BE37A0801}" presName="parTx" presStyleLbl="alignNode1" presStyleIdx="1" presStyleCnt="4">
        <dgm:presLayoutVars>
          <dgm:chMax val="0"/>
          <dgm:chPref val="0"/>
          <dgm:bulletEnabled val="1"/>
        </dgm:presLayoutVars>
      </dgm:prSet>
      <dgm:spPr/>
    </dgm:pt>
    <dgm:pt modelId="{549D4777-1C35-47BF-B2E1-050FD0AD23FB}" type="pres">
      <dgm:prSet presAssocID="{97DE7223-E026-4162-925B-BA0BE37A0801}" presName="desTx" presStyleLbl="alignAccFollowNode1" presStyleIdx="1" presStyleCnt="4">
        <dgm:presLayoutVars>
          <dgm:bulletEnabled val="1"/>
        </dgm:presLayoutVars>
      </dgm:prSet>
      <dgm:spPr/>
    </dgm:pt>
    <dgm:pt modelId="{76565022-58DA-404F-B4DF-FBBA352398AF}" type="pres">
      <dgm:prSet presAssocID="{7E18DE11-A2FE-4B8E-9D63-933ABCFB319E}" presName="space" presStyleCnt="0"/>
      <dgm:spPr/>
    </dgm:pt>
    <dgm:pt modelId="{C3B9CC46-ECB1-41D5-AA71-429AD1DB6935}" type="pres">
      <dgm:prSet presAssocID="{893E14F9-3390-47EF-9DE8-DD7E4140B48C}" presName="composite" presStyleCnt="0"/>
      <dgm:spPr/>
    </dgm:pt>
    <dgm:pt modelId="{24E77A9C-AD0B-4EE2-9A48-A06685EDEAC5}" type="pres">
      <dgm:prSet presAssocID="{893E14F9-3390-47EF-9DE8-DD7E4140B48C}" presName="parTx" presStyleLbl="alignNode1" presStyleIdx="2" presStyleCnt="4">
        <dgm:presLayoutVars>
          <dgm:chMax val="0"/>
          <dgm:chPref val="0"/>
          <dgm:bulletEnabled val="1"/>
        </dgm:presLayoutVars>
      </dgm:prSet>
      <dgm:spPr/>
    </dgm:pt>
    <dgm:pt modelId="{535CC578-8D25-4158-A19F-D4E97E35E557}" type="pres">
      <dgm:prSet presAssocID="{893E14F9-3390-47EF-9DE8-DD7E4140B48C}" presName="desTx" presStyleLbl="alignAccFollowNode1" presStyleIdx="2" presStyleCnt="4">
        <dgm:presLayoutVars>
          <dgm:bulletEnabled val="1"/>
        </dgm:presLayoutVars>
      </dgm:prSet>
      <dgm:spPr/>
    </dgm:pt>
    <dgm:pt modelId="{50F8C514-2C2F-430A-9C02-0BC3D1C414BC}" type="pres">
      <dgm:prSet presAssocID="{F67DC23F-5C74-40EE-9E84-BF1F865617E8}" presName="space" presStyleCnt="0"/>
      <dgm:spPr/>
    </dgm:pt>
    <dgm:pt modelId="{D4D0DD5E-6DBE-448A-B9FE-35ADEF207791}" type="pres">
      <dgm:prSet presAssocID="{6B99347E-CE12-4506-A961-66DB76F83A8A}" presName="composite" presStyleCnt="0"/>
      <dgm:spPr/>
    </dgm:pt>
    <dgm:pt modelId="{106E0909-391D-4E34-A5A3-8250B21A3266}" type="pres">
      <dgm:prSet presAssocID="{6B99347E-CE12-4506-A961-66DB76F83A8A}" presName="parTx" presStyleLbl="alignNode1" presStyleIdx="3" presStyleCnt="4">
        <dgm:presLayoutVars>
          <dgm:chMax val="0"/>
          <dgm:chPref val="0"/>
          <dgm:bulletEnabled val="1"/>
        </dgm:presLayoutVars>
      </dgm:prSet>
      <dgm:spPr/>
    </dgm:pt>
    <dgm:pt modelId="{06A82008-529F-452F-84DD-D1E4043FD4C9}" type="pres">
      <dgm:prSet presAssocID="{6B99347E-CE12-4506-A961-66DB76F83A8A}" presName="desTx" presStyleLbl="alignAccFollowNode1" presStyleIdx="3" presStyleCnt="4">
        <dgm:presLayoutVars>
          <dgm:bulletEnabled val="1"/>
        </dgm:presLayoutVars>
      </dgm:prSet>
      <dgm:spPr/>
    </dgm:pt>
  </dgm:ptLst>
  <dgm:cxnLst>
    <dgm:cxn modelId="{A49B4502-6951-4749-8266-5108267B9702}" type="presOf" srcId="{BEFE8E72-C267-48D2-8345-B83C6B6D7F20}" destId="{4B3B0CA4-93FF-4B19-921E-6F3ADF9EC4C5}" srcOrd="0" destOrd="1" presId="urn:microsoft.com/office/officeart/2005/8/layout/hList1"/>
    <dgm:cxn modelId="{E6CD9F0D-21EE-40C4-98D6-C8FA88142ED2}" type="presOf" srcId="{1ADC458E-EC8C-46A9-8F50-293518DBB580}" destId="{549D4777-1C35-47BF-B2E1-050FD0AD23FB}" srcOrd="0" destOrd="1" presId="urn:microsoft.com/office/officeart/2005/8/layout/hList1"/>
    <dgm:cxn modelId="{D650B610-C9F4-492F-8B45-CE355F16E478}" type="presOf" srcId="{C13F76ED-F8FB-4B3B-990F-7CDA7DB8F95C}" destId="{549D4777-1C35-47BF-B2E1-050FD0AD23FB}" srcOrd="0" destOrd="2" presId="urn:microsoft.com/office/officeart/2005/8/layout/hList1"/>
    <dgm:cxn modelId="{CC5BE719-35EE-4A0D-9151-CA0F96AF01F6}" srcId="{893E14F9-3390-47EF-9DE8-DD7E4140B48C}" destId="{636DD228-0552-428D-B2FF-EA00877252B7}" srcOrd="3" destOrd="0" parTransId="{C5020BC0-46DA-40DD-8279-64824BC53DF1}" sibTransId="{57DFDB6B-DDC8-45C2-B53D-01B4713EF679}"/>
    <dgm:cxn modelId="{10BB281A-A25A-4BC3-8C56-DA889DAAD9DA}" type="presOf" srcId="{B8159F74-607A-4315-B4E4-D3AA4E014674}" destId="{535CC578-8D25-4158-A19F-D4E97E35E557}" srcOrd="0" destOrd="2" presId="urn:microsoft.com/office/officeart/2005/8/layout/hList1"/>
    <dgm:cxn modelId="{E8F56224-2F9C-424B-AB39-8D9E03E0C3AD}" srcId="{5572E2C0-48CD-4629-BE1D-BB131E063698}" destId="{351FB647-9275-4970-9CBE-C4F7D3C79A78}" srcOrd="0" destOrd="0" parTransId="{56211378-8A19-4340-B5FA-8096CD198FD8}" sibTransId="{60D1BA75-6DDE-43D4-A818-E4410158CCA3}"/>
    <dgm:cxn modelId="{BC32D725-B466-43D6-9813-9FE37C8004E7}" srcId="{97DE7223-E026-4162-925B-BA0BE37A0801}" destId="{57E614B6-F712-413E-8D26-E7D41F08560E}" srcOrd="0" destOrd="0" parTransId="{877AE3C4-763D-4E6D-8144-012F973DEB38}" sibTransId="{C4B15AA9-EA94-44D5-97D8-54576A110D48}"/>
    <dgm:cxn modelId="{16FC6027-EC1A-44E6-B594-F36812F67258}" type="presOf" srcId="{636DD228-0552-428D-B2FF-EA00877252B7}" destId="{535CC578-8D25-4158-A19F-D4E97E35E557}" srcOrd="0" destOrd="3" presId="urn:microsoft.com/office/officeart/2005/8/layout/hList1"/>
    <dgm:cxn modelId="{E4413529-1D81-4F5C-9CD6-E014758A02D9}" type="presOf" srcId="{453ED338-7AD1-4E31-9BC9-91EB31A52EBE}" destId="{7B1B9DDE-5341-4F5C-9549-405F2CF49101}" srcOrd="0" destOrd="0" presId="urn:microsoft.com/office/officeart/2005/8/layout/hList1"/>
    <dgm:cxn modelId="{D1793030-E491-43D6-9887-E6AFCBAB5B14}" type="presOf" srcId="{6B99347E-CE12-4506-A961-66DB76F83A8A}" destId="{106E0909-391D-4E34-A5A3-8250B21A3266}" srcOrd="0" destOrd="0" presId="urn:microsoft.com/office/officeart/2005/8/layout/hList1"/>
    <dgm:cxn modelId="{BD458733-4235-40BA-A382-8837E4DE1B23}" srcId="{6B99347E-CE12-4506-A961-66DB76F83A8A}" destId="{03314170-CE12-4D10-A61D-96D4D8111CF2}" srcOrd="1" destOrd="0" parTransId="{D727B4B6-08C8-4CD6-9C77-ABD0248E3502}" sibTransId="{7E5DF719-1D8A-4E44-8A6E-C2EE9D7DDC76}"/>
    <dgm:cxn modelId="{0273733C-78B0-4F3D-B92F-49C6219F95FE}" type="presOf" srcId="{351FB647-9275-4970-9CBE-C4F7D3C79A78}" destId="{4B3B0CA4-93FF-4B19-921E-6F3ADF9EC4C5}" srcOrd="0" destOrd="0" presId="urn:microsoft.com/office/officeart/2005/8/layout/hList1"/>
    <dgm:cxn modelId="{8701A83D-D422-496D-B827-21FCF21BE36D}" type="presOf" srcId="{893E14F9-3390-47EF-9DE8-DD7E4140B48C}" destId="{24E77A9C-AD0B-4EE2-9A48-A06685EDEAC5}" srcOrd="0" destOrd="0" presId="urn:microsoft.com/office/officeart/2005/8/layout/hList1"/>
    <dgm:cxn modelId="{0312AC5C-B5EF-454D-9339-3A78314E2596}" srcId="{893E14F9-3390-47EF-9DE8-DD7E4140B48C}" destId="{AD776820-9B34-4D49-BD73-CCB7A37717FC}" srcOrd="1" destOrd="0" parTransId="{86969F54-F88F-4B52-B3E4-844F86916199}" sibTransId="{AC8C6A1C-FE5D-4D0D-8237-B42464E95F03}"/>
    <dgm:cxn modelId="{DA98E45F-A351-4A22-B318-1F6416E4A021}" type="presOf" srcId="{446F6783-2B37-479E-9C15-ADF6BEBBC914}" destId="{535CC578-8D25-4158-A19F-D4E97E35E557}" srcOrd="0" destOrd="4" presId="urn:microsoft.com/office/officeart/2005/8/layout/hList1"/>
    <dgm:cxn modelId="{C3A5F760-B1C1-49AF-98B9-C95125B0E66F}" srcId="{893E14F9-3390-47EF-9DE8-DD7E4140B48C}" destId="{446F6783-2B37-479E-9C15-ADF6BEBBC914}" srcOrd="4" destOrd="0" parTransId="{AFE7A10D-104B-4E92-A3A7-5AC5347EFC95}" sibTransId="{30F1B316-B67E-4885-9B6A-7BFF5E8364C3}"/>
    <dgm:cxn modelId="{976D6944-8122-435F-8D25-FA76DAB9DC92}" srcId="{453ED338-7AD1-4E31-9BC9-91EB31A52EBE}" destId="{97DE7223-E026-4162-925B-BA0BE37A0801}" srcOrd="1" destOrd="0" parTransId="{D4BAEDFE-EEC5-46A5-BDDD-D25514E5579D}" sibTransId="{7E18DE11-A2FE-4B8E-9D63-933ABCFB319E}"/>
    <dgm:cxn modelId="{C594BB44-E562-477E-948B-179B2D855279}" srcId="{6B99347E-CE12-4506-A961-66DB76F83A8A}" destId="{DE67CFD2-DF20-4409-8410-DC63BDC741E3}" srcOrd="0" destOrd="0" parTransId="{4F8D82EB-7FE7-4B10-B31E-543D9D8F669A}" sibTransId="{C71D4804-A53B-4CD9-90E4-0AFD8B3B1AE9}"/>
    <dgm:cxn modelId="{6D3D424B-4224-4774-ADAA-BF37F8DE9539}" srcId="{893E14F9-3390-47EF-9DE8-DD7E4140B48C}" destId="{B8159F74-607A-4315-B4E4-D3AA4E014674}" srcOrd="2" destOrd="0" parTransId="{5D10D883-31E0-48FB-9573-7D646D8EAEE7}" sibTransId="{138A3C61-BBE7-46DF-92B3-5C4B7F59C73C}"/>
    <dgm:cxn modelId="{C7D52F73-EDBF-453B-B9AE-96DF0F81EC89}" type="presOf" srcId="{9B5DD22C-E854-4791-886D-4B0940EF9E61}" destId="{535CC578-8D25-4158-A19F-D4E97E35E557}" srcOrd="0" destOrd="0" presId="urn:microsoft.com/office/officeart/2005/8/layout/hList1"/>
    <dgm:cxn modelId="{229FA07E-9565-41AF-89A8-67F08EF43A68}" srcId="{5572E2C0-48CD-4629-BE1D-BB131E063698}" destId="{FA7A22C9-154F-481B-B9A7-5FF7DFE2CCC9}" srcOrd="2" destOrd="0" parTransId="{6563B7EF-F752-49B8-851E-8B36B70565AA}" sibTransId="{6C7E3AD4-BC27-4A05-B08C-A765DF8DA73E}"/>
    <dgm:cxn modelId="{A1A25183-2A79-4A60-A07B-A1BDEA166292}" type="presOf" srcId="{FA7A22C9-154F-481B-B9A7-5FF7DFE2CCC9}" destId="{4B3B0CA4-93FF-4B19-921E-6F3ADF9EC4C5}" srcOrd="0" destOrd="2" presId="urn:microsoft.com/office/officeart/2005/8/layout/hList1"/>
    <dgm:cxn modelId="{FB48E185-E527-480C-A65C-F39D10DB0D2D}" type="presOf" srcId="{03314170-CE12-4D10-A61D-96D4D8111CF2}" destId="{06A82008-529F-452F-84DD-D1E4043FD4C9}" srcOrd="0" destOrd="1" presId="urn:microsoft.com/office/officeart/2005/8/layout/hList1"/>
    <dgm:cxn modelId="{6174D991-3DF8-4A3E-B16E-F2544DDF7BB2}" type="presOf" srcId="{AD776820-9B34-4D49-BD73-CCB7A37717FC}" destId="{535CC578-8D25-4158-A19F-D4E97E35E557}" srcOrd="0" destOrd="1" presId="urn:microsoft.com/office/officeart/2005/8/layout/hList1"/>
    <dgm:cxn modelId="{DCAF759A-B64F-4E92-A582-D609410CDAF8}" srcId="{893E14F9-3390-47EF-9DE8-DD7E4140B48C}" destId="{9B5DD22C-E854-4791-886D-4B0940EF9E61}" srcOrd="0" destOrd="0" parTransId="{AFD04734-B3AB-4C6E-953A-F3DF50B14048}" sibTransId="{5421B7D6-C261-436C-AED6-3FFA926D05C0}"/>
    <dgm:cxn modelId="{913CFDB4-ACBE-498E-9866-3EB1575964A1}" type="presOf" srcId="{57E614B6-F712-413E-8D26-E7D41F08560E}" destId="{549D4777-1C35-47BF-B2E1-050FD0AD23FB}" srcOrd="0" destOrd="0" presId="urn:microsoft.com/office/officeart/2005/8/layout/hList1"/>
    <dgm:cxn modelId="{05E26DB7-0289-4BA4-8699-8A825C571410}" srcId="{97DE7223-E026-4162-925B-BA0BE37A0801}" destId="{C13F76ED-F8FB-4B3B-990F-7CDA7DB8F95C}" srcOrd="2" destOrd="0" parTransId="{22F0485B-45B7-421B-A9AA-090A3E38C2BF}" sibTransId="{42C2C636-FAAB-40A5-A3FD-953BC5F481A4}"/>
    <dgm:cxn modelId="{6B80DEC3-C619-4455-AF00-5A15C1F2A477}" srcId="{453ED338-7AD1-4E31-9BC9-91EB31A52EBE}" destId="{6B99347E-CE12-4506-A961-66DB76F83A8A}" srcOrd="3" destOrd="0" parTransId="{1824D271-12A3-4465-A6EB-613E8DB2F41E}" sibTransId="{B5F846AA-620F-4EF8-8D5D-5F16A8DDE7EF}"/>
    <dgm:cxn modelId="{B85342C4-B291-45B6-9DDA-EDDFEB994FFF}" type="presOf" srcId="{DE67CFD2-DF20-4409-8410-DC63BDC741E3}" destId="{06A82008-529F-452F-84DD-D1E4043FD4C9}" srcOrd="0" destOrd="0" presId="urn:microsoft.com/office/officeart/2005/8/layout/hList1"/>
    <dgm:cxn modelId="{CC4514C7-B8FA-41A8-93FC-69FF9360C02C}" srcId="{5572E2C0-48CD-4629-BE1D-BB131E063698}" destId="{BEFE8E72-C267-48D2-8345-B83C6B6D7F20}" srcOrd="1" destOrd="0" parTransId="{2863A523-1231-4BDF-9208-E09578AE487A}" sibTransId="{665BE0F5-90A0-4442-A1DA-F4B11DEDD063}"/>
    <dgm:cxn modelId="{B30B81CA-547E-4CB5-9D9B-384BA980085F}" type="presOf" srcId="{97DE7223-E026-4162-925B-BA0BE37A0801}" destId="{2C2B65E6-1CF1-4C3C-9C50-1821AE004F01}" srcOrd="0" destOrd="0" presId="urn:microsoft.com/office/officeart/2005/8/layout/hList1"/>
    <dgm:cxn modelId="{A6F016DF-4449-4DA2-9446-3C71DB0F7681}" srcId="{6B99347E-CE12-4506-A961-66DB76F83A8A}" destId="{50ED1CBC-AC20-4342-B8DD-189FD6521400}" srcOrd="2" destOrd="0" parTransId="{E3C325A3-077F-400E-BC5F-3BB179176E5B}" sibTransId="{F7811D62-2FC8-4F8A-BB10-3E8BF532B336}"/>
    <dgm:cxn modelId="{EFE747E4-EF5E-4121-BCD3-98C4FB8E635C}" srcId="{453ED338-7AD1-4E31-9BC9-91EB31A52EBE}" destId="{5572E2C0-48CD-4629-BE1D-BB131E063698}" srcOrd="0" destOrd="0" parTransId="{69B17743-97BF-41B8-BF91-AFCA695615CF}" sibTransId="{26EE615A-66C2-480E-BF1C-9D185C3A604E}"/>
    <dgm:cxn modelId="{B7674DE8-4295-49FD-8498-7D700A2AFAA7}" srcId="{97DE7223-E026-4162-925B-BA0BE37A0801}" destId="{1ADC458E-EC8C-46A9-8F50-293518DBB580}" srcOrd="1" destOrd="0" parTransId="{7E751760-7B84-4BDC-AF14-F870F158B036}" sibTransId="{71B9FF8D-8D06-4798-9853-F796FDE6FCB7}"/>
    <dgm:cxn modelId="{BF2128E9-B8EC-4D0A-BBCF-A3205A8C1539}" type="presOf" srcId="{5572E2C0-48CD-4629-BE1D-BB131E063698}" destId="{D3894C75-9C5B-45A2-854F-9DFEC2EF3E26}" srcOrd="0" destOrd="0" presId="urn:microsoft.com/office/officeart/2005/8/layout/hList1"/>
    <dgm:cxn modelId="{1DA32FF3-DB2C-436D-8EC5-52CE679E0C91}" type="presOf" srcId="{50ED1CBC-AC20-4342-B8DD-189FD6521400}" destId="{06A82008-529F-452F-84DD-D1E4043FD4C9}" srcOrd="0" destOrd="2" presId="urn:microsoft.com/office/officeart/2005/8/layout/hList1"/>
    <dgm:cxn modelId="{203F90F4-E502-497B-84D7-688451D264C1}" srcId="{453ED338-7AD1-4E31-9BC9-91EB31A52EBE}" destId="{893E14F9-3390-47EF-9DE8-DD7E4140B48C}" srcOrd="2" destOrd="0" parTransId="{D029791B-1745-41D2-A0E3-94D62DAAE42E}" sibTransId="{F67DC23F-5C74-40EE-9E84-BF1F865617E8}"/>
    <dgm:cxn modelId="{CED9DDA5-A563-41D0-B7A4-676DDC4F8953}" type="presParOf" srcId="{7B1B9DDE-5341-4F5C-9549-405F2CF49101}" destId="{7F02439A-EB43-496E-8E1B-32BD525744C8}" srcOrd="0" destOrd="0" presId="urn:microsoft.com/office/officeart/2005/8/layout/hList1"/>
    <dgm:cxn modelId="{E2D1756B-E668-440C-B7D4-7BFB9BEA7B0A}" type="presParOf" srcId="{7F02439A-EB43-496E-8E1B-32BD525744C8}" destId="{D3894C75-9C5B-45A2-854F-9DFEC2EF3E26}" srcOrd="0" destOrd="0" presId="urn:microsoft.com/office/officeart/2005/8/layout/hList1"/>
    <dgm:cxn modelId="{BADE9669-EE14-4519-9A91-112701646130}" type="presParOf" srcId="{7F02439A-EB43-496E-8E1B-32BD525744C8}" destId="{4B3B0CA4-93FF-4B19-921E-6F3ADF9EC4C5}" srcOrd="1" destOrd="0" presId="urn:microsoft.com/office/officeart/2005/8/layout/hList1"/>
    <dgm:cxn modelId="{6BDD2D83-396D-4850-BCFC-451D0D88AA65}" type="presParOf" srcId="{7B1B9DDE-5341-4F5C-9549-405F2CF49101}" destId="{B9D19233-5486-4E60-BA25-BEB0285F6A03}" srcOrd="1" destOrd="0" presId="urn:microsoft.com/office/officeart/2005/8/layout/hList1"/>
    <dgm:cxn modelId="{FC9CFF67-40F3-44E5-8ED4-CDF4016AB304}" type="presParOf" srcId="{7B1B9DDE-5341-4F5C-9549-405F2CF49101}" destId="{96B7A9BE-1EB3-495C-BD22-DD80E62777EA}" srcOrd="2" destOrd="0" presId="urn:microsoft.com/office/officeart/2005/8/layout/hList1"/>
    <dgm:cxn modelId="{17B119BC-FDBE-4660-AD73-1212552B6888}" type="presParOf" srcId="{96B7A9BE-1EB3-495C-BD22-DD80E62777EA}" destId="{2C2B65E6-1CF1-4C3C-9C50-1821AE004F01}" srcOrd="0" destOrd="0" presId="urn:microsoft.com/office/officeart/2005/8/layout/hList1"/>
    <dgm:cxn modelId="{E933E32A-43D8-462E-8DA4-C5FFDA87FA51}" type="presParOf" srcId="{96B7A9BE-1EB3-495C-BD22-DD80E62777EA}" destId="{549D4777-1C35-47BF-B2E1-050FD0AD23FB}" srcOrd="1" destOrd="0" presId="urn:microsoft.com/office/officeart/2005/8/layout/hList1"/>
    <dgm:cxn modelId="{29A4C57F-BF1F-4ADD-8F84-51CB0693FC39}" type="presParOf" srcId="{7B1B9DDE-5341-4F5C-9549-405F2CF49101}" destId="{76565022-58DA-404F-B4DF-FBBA352398AF}" srcOrd="3" destOrd="0" presId="urn:microsoft.com/office/officeart/2005/8/layout/hList1"/>
    <dgm:cxn modelId="{3AFFE751-DAB8-4A41-85C9-EAAE840CDE45}" type="presParOf" srcId="{7B1B9DDE-5341-4F5C-9549-405F2CF49101}" destId="{C3B9CC46-ECB1-41D5-AA71-429AD1DB6935}" srcOrd="4" destOrd="0" presId="urn:microsoft.com/office/officeart/2005/8/layout/hList1"/>
    <dgm:cxn modelId="{F37353BC-A6A6-446E-AAF2-29D79B08ABE6}" type="presParOf" srcId="{C3B9CC46-ECB1-41D5-AA71-429AD1DB6935}" destId="{24E77A9C-AD0B-4EE2-9A48-A06685EDEAC5}" srcOrd="0" destOrd="0" presId="urn:microsoft.com/office/officeart/2005/8/layout/hList1"/>
    <dgm:cxn modelId="{D5F64308-76EF-4D94-87D1-4A98F72BC786}" type="presParOf" srcId="{C3B9CC46-ECB1-41D5-AA71-429AD1DB6935}" destId="{535CC578-8D25-4158-A19F-D4E97E35E557}" srcOrd="1" destOrd="0" presId="urn:microsoft.com/office/officeart/2005/8/layout/hList1"/>
    <dgm:cxn modelId="{E30DF9E3-FD98-465D-ACB1-56541F28740F}" type="presParOf" srcId="{7B1B9DDE-5341-4F5C-9549-405F2CF49101}" destId="{50F8C514-2C2F-430A-9C02-0BC3D1C414BC}" srcOrd="5" destOrd="0" presId="urn:microsoft.com/office/officeart/2005/8/layout/hList1"/>
    <dgm:cxn modelId="{E78389A9-BDDF-4AB1-B81B-64EFF8C916CB}" type="presParOf" srcId="{7B1B9DDE-5341-4F5C-9549-405F2CF49101}" destId="{D4D0DD5E-6DBE-448A-B9FE-35ADEF207791}" srcOrd="6" destOrd="0" presId="urn:microsoft.com/office/officeart/2005/8/layout/hList1"/>
    <dgm:cxn modelId="{4D45211B-58AC-46BD-B614-941BEA70D504}" type="presParOf" srcId="{D4D0DD5E-6DBE-448A-B9FE-35ADEF207791}" destId="{106E0909-391D-4E34-A5A3-8250B21A3266}" srcOrd="0" destOrd="0" presId="urn:microsoft.com/office/officeart/2005/8/layout/hList1"/>
    <dgm:cxn modelId="{45EA9EE8-6243-4311-A7E2-CC2DF99A9A76}" type="presParOf" srcId="{D4D0DD5E-6DBE-448A-B9FE-35ADEF207791}" destId="{06A82008-529F-452F-84DD-D1E4043FD4C9}"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6AC2FCF-2496-4C70-9900-82A890BD888D}" type="doc">
      <dgm:prSet loTypeId="urn:microsoft.com/office/officeart/2005/8/layout/lProcess2" loCatId="list" qsTypeId="urn:microsoft.com/office/officeart/2005/8/quickstyle/simple1" qsCatId="simple" csTypeId="urn:microsoft.com/office/officeart/2005/8/colors/accent1_2" csCatId="accent1" phldr="1"/>
      <dgm:spPr/>
      <dgm:t>
        <a:bodyPr/>
        <a:lstStyle/>
        <a:p>
          <a:endParaRPr lang="en-GB"/>
        </a:p>
      </dgm:t>
    </dgm:pt>
    <dgm:pt modelId="{53465CF6-4DA0-4713-8D99-197DEF046DCB}">
      <dgm:prSet custT="1"/>
      <dgm:spPr/>
      <dgm:t>
        <a:bodyPr/>
        <a:lstStyle/>
        <a:p>
          <a:r>
            <a:rPr lang="en-GB" sz="1800" b="1" dirty="0">
              <a:latin typeface="Aptos" panose="020B0004020202020204" pitchFamily="34" charset="0"/>
            </a:rPr>
            <a:t>1. Complete your Summary Results Table </a:t>
          </a:r>
        </a:p>
      </dgm:t>
    </dgm:pt>
    <dgm:pt modelId="{207EE21E-7A41-4C43-86FF-025BA559804E}" type="parTrans" cxnId="{214D323B-99EB-4425-9384-D3646F633D9B}">
      <dgm:prSet/>
      <dgm:spPr/>
      <dgm:t>
        <a:bodyPr/>
        <a:lstStyle/>
        <a:p>
          <a:endParaRPr lang="en-GB">
            <a:latin typeface="Aptos" panose="020B0004020202020204" pitchFamily="34" charset="0"/>
          </a:endParaRPr>
        </a:p>
      </dgm:t>
    </dgm:pt>
    <dgm:pt modelId="{A47F7476-0699-4E4C-88BE-8462FF44D774}" type="sibTrans" cxnId="{214D323B-99EB-4425-9384-D3646F633D9B}">
      <dgm:prSet/>
      <dgm:spPr/>
      <dgm:t>
        <a:bodyPr/>
        <a:lstStyle/>
        <a:p>
          <a:endParaRPr lang="en-GB">
            <a:latin typeface="Aptos" panose="020B0004020202020204" pitchFamily="34" charset="0"/>
          </a:endParaRPr>
        </a:p>
      </dgm:t>
    </dgm:pt>
    <dgm:pt modelId="{1B35A120-F94B-4F28-9F26-0FB6FE03FDBB}">
      <dgm:prSet/>
      <dgm:spPr/>
      <dgm:t>
        <a:bodyPr/>
        <a:lstStyle/>
        <a:p>
          <a:r>
            <a:rPr lang="en-GB" dirty="0">
              <a:latin typeface="Aptos" panose="020B0004020202020204" pitchFamily="34" charset="0"/>
            </a:rPr>
            <a:t>Use your best 5-10 sources to record: Author, year, method, and sample</a:t>
          </a:r>
        </a:p>
      </dgm:t>
    </dgm:pt>
    <dgm:pt modelId="{DB4458EB-C606-47A5-8E54-8C8625677146}" type="parTrans" cxnId="{7C341C12-F3FB-40A0-AC9F-7EAF20637CDA}">
      <dgm:prSet/>
      <dgm:spPr/>
      <dgm:t>
        <a:bodyPr/>
        <a:lstStyle/>
        <a:p>
          <a:endParaRPr lang="en-GB">
            <a:latin typeface="Aptos" panose="020B0004020202020204" pitchFamily="34" charset="0"/>
          </a:endParaRPr>
        </a:p>
      </dgm:t>
    </dgm:pt>
    <dgm:pt modelId="{67199418-6B04-496B-B303-4F98A2A59C32}" type="sibTrans" cxnId="{7C341C12-F3FB-40A0-AC9F-7EAF20637CDA}">
      <dgm:prSet/>
      <dgm:spPr/>
      <dgm:t>
        <a:bodyPr/>
        <a:lstStyle/>
        <a:p>
          <a:endParaRPr lang="en-GB">
            <a:latin typeface="Aptos" panose="020B0004020202020204" pitchFamily="34" charset="0"/>
          </a:endParaRPr>
        </a:p>
      </dgm:t>
    </dgm:pt>
    <dgm:pt modelId="{9B5CEBE9-5CE6-47F0-9A91-5515DEF259AE}">
      <dgm:prSet custT="1"/>
      <dgm:spPr/>
      <dgm:t>
        <a:bodyPr/>
        <a:lstStyle/>
        <a:p>
          <a:r>
            <a:rPr lang="en-GB" sz="1800" b="1" dirty="0">
              <a:latin typeface="Aptos" panose="020B0004020202020204" pitchFamily="34" charset="0"/>
            </a:rPr>
            <a:t>2. Highlight Patterns in the Findings</a:t>
          </a:r>
        </a:p>
      </dgm:t>
    </dgm:pt>
    <dgm:pt modelId="{B4773B2B-7535-4FFD-847E-0D3ED6F9EFFC}" type="parTrans" cxnId="{B5AB96D4-ADCA-42B2-9AEC-3364434678A2}">
      <dgm:prSet/>
      <dgm:spPr/>
      <dgm:t>
        <a:bodyPr/>
        <a:lstStyle/>
        <a:p>
          <a:endParaRPr lang="en-GB">
            <a:latin typeface="Aptos" panose="020B0004020202020204" pitchFamily="34" charset="0"/>
          </a:endParaRPr>
        </a:p>
      </dgm:t>
    </dgm:pt>
    <dgm:pt modelId="{454D9E0B-DB86-4890-8E6E-2F31719BACA5}" type="sibTrans" cxnId="{B5AB96D4-ADCA-42B2-9AEC-3364434678A2}">
      <dgm:prSet/>
      <dgm:spPr/>
      <dgm:t>
        <a:bodyPr/>
        <a:lstStyle/>
        <a:p>
          <a:endParaRPr lang="en-GB">
            <a:latin typeface="Aptos" panose="020B0004020202020204" pitchFamily="34" charset="0"/>
          </a:endParaRPr>
        </a:p>
      </dgm:t>
    </dgm:pt>
    <dgm:pt modelId="{042627A5-9032-4EE9-8AB5-D603BFE57D36}">
      <dgm:prSet custT="1"/>
      <dgm:spPr/>
      <dgm:t>
        <a:bodyPr/>
        <a:lstStyle/>
        <a:p>
          <a:r>
            <a:rPr lang="en-GB" sz="1800" b="1" dirty="0">
              <a:latin typeface="Aptos" panose="020B0004020202020204" pitchFamily="34" charset="0"/>
            </a:rPr>
            <a:t>3. Group Your Codes Into Themes</a:t>
          </a:r>
        </a:p>
      </dgm:t>
    </dgm:pt>
    <dgm:pt modelId="{43396190-AA7A-4C07-B7CD-F490D60F6559}" type="parTrans" cxnId="{079BDEFE-5AD8-41CC-8013-3BD1D4DDAC28}">
      <dgm:prSet/>
      <dgm:spPr/>
      <dgm:t>
        <a:bodyPr/>
        <a:lstStyle/>
        <a:p>
          <a:endParaRPr lang="en-GB">
            <a:latin typeface="Aptos" panose="020B0004020202020204" pitchFamily="34" charset="0"/>
          </a:endParaRPr>
        </a:p>
      </dgm:t>
    </dgm:pt>
    <dgm:pt modelId="{3A4FD176-B686-41EA-8F40-7ADC8B3A932E}" type="sibTrans" cxnId="{079BDEFE-5AD8-41CC-8013-3BD1D4DDAC28}">
      <dgm:prSet/>
      <dgm:spPr/>
      <dgm:t>
        <a:bodyPr/>
        <a:lstStyle/>
        <a:p>
          <a:endParaRPr lang="en-GB">
            <a:latin typeface="Aptos" panose="020B0004020202020204" pitchFamily="34" charset="0"/>
          </a:endParaRPr>
        </a:p>
      </dgm:t>
    </dgm:pt>
    <dgm:pt modelId="{DC7F7249-420B-4D79-A668-9CC2A5A4E6A1}">
      <dgm:prSet custT="1"/>
      <dgm:spPr/>
      <dgm:t>
        <a:bodyPr/>
        <a:lstStyle/>
        <a:p>
          <a:r>
            <a:rPr lang="en-GB" sz="1800" b="1" dirty="0">
              <a:latin typeface="Aptos" panose="020B0004020202020204" pitchFamily="34" charset="0"/>
            </a:rPr>
            <a:t>4. Use These Themes in Two Places:</a:t>
          </a:r>
        </a:p>
      </dgm:t>
    </dgm:pt>
    <dgm:pt modelId="{5E70F5DB-3D2D-42B5-8732-C720CA5C6367}" type="parTrans" cxnId="{86295355-1D20-4AA4-8BF5-2170E6267B9F}">
      <dgm:prSet/>
      <dgm:spPr/>
      <dgm:t>
        <a:bodyPr/>
        <a:lstStyle/>
        <a:p>
          <a:endParaRPr lang="en-GB">
            <a:latin typeface="Aptos" panose="020B0004020202020204" pitchFamily="34" charset="0"/>
          </a:endParaRPr>
        </a:p>
      </dgm:t>
    </dgm:pt>
    <dgm:pt modelId="{422B209C-BA76-4A64-886F-B857564E26C7}" type="sibTrans" cxnId="{86295355-1D20-4AA4-8BF5-2170E6267B9F}">
      <dgm:prSet/>
      <dgm:spPr/>
      <dgm:t>
        <a:bodyPr/>
        <a:lstStyle/>
        <a:p>
          <a:endParaRPr lang="en-GB">
            <a:latin typeface="Aptos" panose="020B0004020202020204" pitchFamily="34" charset="0"/>
          </a:endParaRPr>
        </a:p>
      </dgm:t>
    </dgm:pt>
    <dgm:pt modelId="{42D5B472-7C85-42B9-81D2-10C728DF0ED0}">
      <dgm:prSet/>
      <dgm:spPr/>
      <dgm:t>
        <a:bodyPr/>
        <a:lstStyle/>
        <a:p>
          <a:r>
            <a:rPr lang="en-GB" dirty="0">
              <a:latin typeface="Aptos" panose="020B0004020202020204" pitchFamily="34" charset="0"/>
            </a:rPr>
            <a:t>Include a clear summary of  strengths / limitations and main findings of the best articles </a:t>
          </a:r>
        </a:p>
      </dgm:t>
    </dgm:pt>
    <dgm:pt modelId="{66A08370-99AD-4903-82FB-9492153E2604}" type="parTrans" cxnId="{C6E98005-AA56-485E-8778-D0FDD0C79698}">
      <dgm:prSet/>
      <dgm:spPr/>
      <dgm:t>
        <a:bodyPr/>
        <a:lstStyle/>
        <a:p>
          <a:endParaRPr lang="en-GB">
            <a:latin typeface="Aptos" panose="020B0004020202020204" pitchFamily="34" charset="0"/>
          </a:endParaRPr>
        </a:p>
      </dgm:t>
    </dgm:pt>
    <dgm:pt modelId="{FD265FCA-A3CD-432A-BD88-32798F6C749F}" type="sibTrans" cxnId="{C6E98005-AA56-485E-8778-D0FDD0C79698}">
      <dgm:prSet/>
      <dgm:spPr/>
      <dgm:t>
        <a:bodyPr/>
        <a:lstStyle/>
        <a:p>
          <a:endParaRPr lang="en-GB">
            <a:latin typeface="Aptos" panose="020B0004020202020204" pitchFamily="34" charset="0"/>
          </a:endParaRPr>
        </a:p>
      </dgm:t>
    </dgm:pt>
    <dgm:pt modelId="{8BAD844F-CB7D-4470-8A13-6F6A1825E1CA}">
      <dgm:prSet/>
      <dgm:spPr/>
      <dgm:t>
        <a:bodyPr/>
        <a:lstStyle/>
        <a:p>
          <a:r>
            <a:rPr lang="en-GB" dirty="0">
              <a:latin typeface="Aptos" panose="020B0004020202020204" pitchFamily="34" charset="0"/>
            </a:rPr>
            <a:t>Add any additional notes about quality or relevance (CRAAP)</a:t>
          </a:r>
        </a:p>
      </dgm:t>
    </dgm:pt>
    <dgm:pt modelId="{13E83A55-F311-43C2-8824-3D97FF213EEA}" type="parTrans" cxnId="{22F05A79-744C-42B8-BB21-BB27A7584906}">
      <dgm:prSet/>
      <dgm:spPr/>
      <dgm:t>
        <a:bodyPr/>
        <a:lstStyle/>
        <a:p>
          <a:endParaRPr lang="en-GB">
            <a:latin typeface="Aptos" panose="020B0004020202020204" pitchFamily="34" charset="0"/>
          </a:endParaRPr>
        </a:p>
      </dgm:t>
    </dgm:pt>
    <dgm:pt modelId="{3441FD83-CDB5-4C34-A57C-2D75CC701374}" type="sibTrans" cxnId="{22F05A79-744C-42B8-BB21-BB27A7584906}">
      <dgm:prSet/>
      <dgm:spPr/>
      <dgm:t>
        <a:bodyPr/>
        <a:lstStyle/>
        <a:p>
          <a:endParaRPr lang="en-GB">
            <a:latin typeface="Aptos" panose="020B0004020202020204" pitchFamily="34" charset="0"/>
          </a:endParaRPr>
        </a:p>
      </dgm:t>
    </dgm:pt>
    <dgm:pt modelId="{36CCDBA3-3616-49FA-91CB-E19FB76A5FAD}">
      <dgm:prSet/>
      <dgm:spPr/>
      <dgm:t>
        <a:bodyPr/>
        <a:lstStyle/>
        <a:p>
          <a:r>
            <a:rPr lang="en-GB" dirty="0">
              <a:latin typeface="Aptos" panose="020B0004020202020204" pitchFamily="34" charset="0"/>
            </a:rPr>
            <a:t>Look across your results table to ask: </a:t>
          </a:r>
        </a:p>
      </dgm:t>
    </dgm:pt>
    <dgm:pt modelId="{97BE1559-3C04-4D29-BCD0-E2AC73B7925F}" type="parTrans" cxnId="{4269242E-34F8-4904-B298-5EE15FE1B316}">
      <dgm:prSet/>
      <dgm:spPr/>
      <dgm:t>
        <a:bodyPr/>
        <a:lstStyle/>
        <a:p>
          <a:endParaRPr lang="en-GB">
            <a:latin typeface="Aptos" panose="020B0004020202020204" pitchFamily="34" charset="0"/>
          </a:endParaRPr>
        </a:p>
      </dgm:t>
    </dgm:pt>
    <dgm:pt modelId="{B811B1F6-5E34-453D-AFFA-C99B96DCD689}" type="sibTrans" cxnId="{4269242E-34F8-4904-B298-5EE15FE1B316}">
      <dgm:prSet/>
      <dgm:spPr/>
      <dgm:t>
        <a:bodyPr/>
        <a:lstStyle/>
        <a:p>
          <a:endParaRPr lang="en-GB">
            <a:latin typeface="Aptos" panose="020B0004020202020204" pitchFamily="34" charset="0"/>
          </a:endParaRPr>
        </a:p>
      </dgm:t>
    </dgm:pt>
    <dgm:pt modelId="{765CEFDF-37DA-4885-9D97-9D9E3C0B7E56}">
      <dgm:prSet/>
      <dgm:spPr/>
      <dgm:t>
        <a:bodyPr/>
        <a:lstStyle/>
        <a:p>
          <a:r>
            <a:rPr lang="en-GB" dirty="0">
              <a:latin typeface="Aptos" panose="020B0004020202020204" pitchFamily="34" charset="0"/>
            </a:rPr>
            <a:t>These are your codes - short phrases that summarise key ideas.</a:t>
          </a:r>
        </a:p>
      </dgm:t>
    </dgm:pt>
    <dgm:pt modelId="{EED2A281-22BE-4068-9211-3E799017D2E4}" type="parTrans" cxnId="{4E5E93BA-BE4A-42EB-A578-2E7841254A09}">
      <dgm:prSet/>
      <dgm:spPr/>
      <dgm:t>
        <a:bodyPr/>
        <a:lstStyle/>
        <a:p>
          <a:endParaRPr lang="en-GB">
            <a:latin typeface="Aptos" panose="020B0004020202020204" pitchFamily="34" charset="0"/>
          </a:endParaRPr>
        </a:p>
      </dgm:t>
    </dgm:pt>
    <dgm:pt modelId="{7DCD91A5-6E87-4FA4-B776-3FB196576424}" type="sibTrans" cxnId="{4E5E93BA-BE4A-42EB-A578-2E7841254A09}">
      <dgm:prSet/>
      <dgm:spPr/>
      <dgm:t>
        <a:bodyPr/>
        <a:lstStyle/>
        <a:p>
          <a:endParaRPr lang="en-GB">
            <a:latin typeface="Aptos" panose="020B0004020202020204" pitchFamily="34" charset="0"/>
          </a:endParaRPr>
        </a:p>
      </dgm:t>
    </dgm:pt>
    <dgm:pt modelId="{D37D14E6-28E9-4D40-96AA-E044179CD611}">
      <dgm:prSet/>
      <dgm:spPr/>
      <dgm:t>
        <a:bodyPr/>
        <a:lstStyle/>
        <a:p>
          <a:r>
            <a:rPr lang="en-GB" dirty="0">
              <a:latin typeface="Aptos" panose="020B0004020202020204" pitchFamily="34" charset="0"/>
            </a:rPr>
            <a:t>When you see repeated codes, group them together to form a theme.</a:t>
          </a:r>
        </a:p>
      </dgm:t>
    </dgm:pt>
    <dgm:pt modelId="{69EBD552-5B6B-4E44-9445-223B16593EAC}" type="parTrans" cxnId="{ACA19371-6F67-478C-A539-F27CF4C3BB12}">
      <dgm:prSet/>
      <dgm:spPr/>
      <dgm:t>
        <a:bodyPr/>
        <a:lstStyle/>
        <a:p>
          <a:endParaRPr lang="en-GB">
            <a:latin typeface="Aptos" panose="020B0004020202020204" pitchFamily="34" charset="0"/>
          </a:endParaRPr>
        </a:p>
      </dgm:t>
    </dgm:pt>
    <dgm:pt modelId="{AB5F957E-F274-4E61-B1A8-84938AA76117}" type="sibTrans" cxnId="{ACA19371-6F67-478C-A539-F27CF4C3BB12}">
      <dgm:prSet/>
      <dgm:spPr/>
      <dgm:t>
        <a:bodyPr/>
        <a:lstStyle/>
        <a:p>
          <a:endParaRPr lang="en-GB">
            <a:latin typeface="Aptos" panose="020B0004020202020204" pitchFamily="34" charset="0"/>
          </a:endParaRPr>
        </a:p>
      </dgm:t>
    </dgm:pt>
    <dgm:pt modelId="{10B1CE3A-D39D-482D-B5DA-46259885E630}">
      <dgm:prSet/>
      <dgm:spPr/>
      <dgm:t>
        <a:bodyPr/>
        <a:lstStyle/>
        <a:p>
          <a:r>
            <a:rPr lang="en-GB" dirty="0">
              <a:latin typeface="Aptos" panose="020B0004020202020204" pitchFamily="34" charset="0"/>
            </a:rPr>
            <a:t> A theme should link clearly to your research title/question.</a:t>
          </a:r>
        </a:p>
      </dgm:t>
    </dgm:pt>
    <dgm:pt modelId="{74CC83CC-2E33-42DC-9970-F2BD1DC080FD}" type="parTrans" cxnId="{88FC22DC-00BD-439A-805A-FE85ACEEA520}">
      <dgm:prSet/>
      <dgm:spPr/>
      <dgm:t>
        <a:bodyPr/>
        <a:lstStyle/>
        <a:p>
          <a:endParaRPr lang="en-GB">
            <a:latin typeface="Aptos" panose="020B0004020202020204" pitchFamily="34" charset="0"/>
          </a:endParaRPr>
        </a:p>
      </dgm:t>
    </dgm:pt>
    <dgm:pt modelId="{0D40AEA6-D9CA-43AB-BCF6-EF898627D20E}" type="sibTrans" cxnId="{88FC22DC-00BD-439A-805A-FE85ACEEA520}">
      <dgm:prSet/>
      <dgm:spPr/>
      <dgm:t>
        <a:bodyPr/>
        <a:lstStyle/>
        <a:p>
          <a:endParaRPr lang="en-GB">
            <a:latin typeface="Aptos" panose="020B0004020202020204" pitchFamily="34" charset="0"/>
          </a:endParaRPr>
        </a:p>
      </dgm:t>
    </dgm:pt>
    <dgm:pt modelId="{13144A20-2CA9-41E3-96FA-52E30415558D}">
      <dgm:prSet/>
      <dgm:spPr/>
      <dgm:t>
        <a:bodyPr/>
        <a:lstStyle/>
        <a:p>
          <a:r>
            <a:rPr lang="en-GB" dirty="0">
              <a:latin typeface="Aptos" panose="020B0004020202020204" pitchFamily="34" charset="0"/>
            </a:rPr>
            <a:t>🧩 Chapter 4 – This is where you will present and explain your themes, using evidence from your sources</a:t>
          </a:r>
        </a:p>
      </dgm:t>
    </dgm:pt>
    <dgm:pt modelId="{C2F8C41F-147F-4441-8AD9-E6BDA7131AAE}" type="parTrans" cxnId="{5E2475E7-8388-4CC2-B710-6153573941D2}">
      <dgm:prSet/>
      <dgm:spPr/>
      <dgm:t>
        <a:bodyPr/>
        <a:lstStyle/>
        <a:p>
          <a:endParaRPr lang="en-GB">
            <a:latin typeface="Aptos" panose="020B0004020202020204" pitchFamily="34" charset="0"/>
          </a:endParaRPr>
        </a:p>
      </dgm:t>
    </dgm:pt>
    <dgm:pt modelId="{38F47963-FBE1-49B2-9E89-977C5ECA7028}" type="sibTrans" cxnId="{5E2475E7-8388-4CC2-B710-6153573941D2}">
      <dgm:prSet/>
      <dgm:spPr/>
      <dgm:t>
        <a:bodyPr/>
        <a:lstStyle/>
        <a:p>
          <a:endParaRPr lang="en-GB">
            <a:latin typeface="Aptos" panose="020B0004020202020204" pitchFamily="34" charset="0"/>
          </a:endParaRPr>
        </a:p>
      </dgm:t>
    </dgm:pt>
    <dgm:pt modelId="{AD139A24-ECAD-49D4-B9F7-CC3240170BBE}">
      <dgm:prSet/>
      <dgm:spPr/>
      <dgm:t>
        <a:bodyPr/>
        <a:lstStyle/>
        <a:p>
          <a:r>
            <a:rPr lang="en-GB">
              <a:latin typeface="Aptos" panose="020B0004020202020204" pitchFamily="34" charset="0"/>
            </a:rPr>
            <a:t>📊 </a:t>
          </a:r>
          <a:r>
            <a:rPr lang="en-GB" dirty="0">
              <a:latin typeface="Aptos" panose="020B0004020202020204" pitchFamily="34" charset="0"/>
            </a:rPr>
            <a:t>Methods Poster – You’ll highlight how you chose your data, and how your analysis led to each theme</a:t>
          </a:r>
        </a:p>
      </dgm:t>
    </dgm:pt>
    <dgm:pt modelId="{FD2CD7F1-A7A2-4CED-A850-31E819AD277C}" type="parTrans" cxnId="{813A5932-9260-427C-91C9-6411FAD78446}">
      <dgm:prSet/>
      <dgm:spPr/>
      <dgm:t>
        <a:bodyPr/>
        <a:lstStyle/>
        <a:p>
          <a:endParaRPr lang="en-GB">
            <a:latin typeface="Aptos" panose="020B0004020202020204" pitchFamily="34" charset="0"/>
          </a:endParaRPr>
        </a:p>
      </dgm:t>
    </dgm:pt>
    <dgm:pt modelId="{CD1AE575-5B89-4E4C-9665-B7C012093C5F}" type="sibTrans" cxnId="{813A5932-9260-427C-91C9-6411FAD78446}">
      <dgm:prSet/>
      <dgm:spPr/>
      <dgm:t>
        <a:bodyPr/>
        <a:lstStyle/>
        <a:p>
          <a:endParaRPr lang="en-GB">
            <a:latin typeface="Aptos" panose="020B0004020202020204" pitchFamily="34" charset="0"/>
          </a:endParaRPr>
        </a:p>
      </dgm:t>
    </dgm:pt>
    <dgm:pt modelId="{02B74969-7136-4A60-9634-8C10BC988FD0}">
      <dgm:prSet/>
      <dgm:spPr/>
      <dgm:t>
        <a:bodyPr/>
        <a:lstStyle/>
        <a:p>
          <a:r>
            <a:rPr lang="en-GB" dirty="0">
              <a:latin typeface="Aptos" panose="020B0004020202020204" pitchFamily="34" charset="0"/>
            </a:rPr>
            <a:t>What topics or issues come up again and again?</a:t>
          </a:r>
          <a:br>
            <a:rPr lang="en-GB" dirty="0">
              <a:latin typeface="Aptos" panose="020B0004020202020204" pitchFamily="34" charset="0"/>
            </a:rPr>
          </a:br>
          <a:r>
            <a:rPr lang="en-GB" dirty="0">
              <a:latin typeface="Aptos" panose="020B0004020202020204" pitchFamily="34" charset="0"/>
            </a:rPr>
            <a:t> Are similar findings discussed in different sources?</a:t>
          </a:r>
        </a:p>
      </dgm:t>
    </dgm:pt>
    <dgm:pt modelId="{546B0B00-3B9F-43B7-8511-20B3C96031E8}" type="parTrans" cxnId="{81E2C59B-8262-49E8-B85D-D9572FE088B1}">
      <dgm:prSet/>
      <dgm:spPr/>
      <dgm:t>
        <a:bodyPr/>
        <a:lstStyle/>
        <a:p>
          <a:endParaRPr lang="en-GB"/>
        </a:p>
      </dgm:t>
    </dgm:pt>
    <dgm:pt modelId="{C9F1A0E3-34F2-4687-AC05-01952A921AA7}" type="sibTrans" cxnId="{81E2C59B-8262-49E8-B85D-D9572FE088B1}">
      <dgm:prSet/>
      <dgm:spPr/>
      <dgm:t>
        <a:bodyPr/>
        <a:lstStyle/>
        <a:p>
          <a:endParaRPr lang="en-GB"/>
        </a:p>
      </dgm:t>
    </dgm:pt>
    <dgm:pt modelId="{7D1493E5-3166-40EA-BCB9-833141D47C05}" type="pres">
      <dgm:prSet presAssocID="{56AC2FCF-2496-4C70-9900-82A890BD888D}" presName="theList" presStyleCnt="0">
        <dgm:presLayoutVars>
          <dgm:dir/>
          <dgm:animLvl val="lvl"/>
          <dgm:resizeHandles val="exact"/>
        </dgm:presLayoutVars>
      </dgm:prSet>
      <dgm:spPr/>
    </dgm:pt>
    <dgm:pt modelId="{8CB74E91-867C-46C7-ACA5-D42D71F85DDD}" type="pres">
      <dgm:prSet presAssocID="{53465CF6-4DA0-4713-8D99-197DEF046DCB}" presName="compNode" presStyleCnt="0"/>
      <dgm:spPr/>
    </dgm:pt>
    <dgm:pt modelId="{97D480EA-67FC-48A9-98F3-645F6034B124}" type="pres">
      <dgm:prSet presAssocID="{53465CF6-4DA0-4713-8D99-197DEF046DCB}" presName="aNode" presStyleLbl="bgShp" presStyleIdx="0" presStyleCnt="4"/>
      <dgm:spPr/>
    </dgm:pt>
    <dgm:pt modelId="{3EFF9716-C58F-4835-92D5-14D896C74281}" type="pres">
      <dgm:prSet presAssocID="{53465CF6-4DA0-4713-8D99-197DEF046DCB}" presName="textNode" presStyleLbl="bgShp" presStyleIdx="0" presStyleCnt="4"/>
      <dgm:spPr/>
    </dgm:pt>
    <dgm:pt modelId="{040D711E-11AF-49C2-8BA2-F1ECCA40905B}" type="pres">
      <dgm:prSet presAssocID="{53465CF6-4DA0-4713-8D99-197DEF046DCB}" presName="compChildNode" presStyleCnt="0"/>
      <dgm:spPr/>
    </dgm:pt>
    <dgm:pt modelId="{72B20031-0F6B-4206-9E25-F9DCB9A5611A}" type="pres">
      <dgm:prSet presAssocID="{53465CF6-4DA0-4713-8D99-197DEF046DCB}" presName="theInnerList" presStyleCnt="0"/>
      <dgm:spPr/>
    </dgm:pt>
    <dgm:pt modelId="{0E631D3D-A275-448D-A5E8-9F510BB3CB12}" type="pres">
      <dgm:prSet presAssocID="{1B35A120-F94B-4F28-9F26-0FB6FE03FDBB}" presName="childNode" presStyleLbl="node1" presStyleIdx="0" presStyleCnt="10">
        <dgm:presLayoutVars>
          <dgm:bulletEnabled val="1"/>
        </dgm:presLayoutVars>
      </dgm:prSet>
      <dgm:spPr/>
    </dgm:pt>
    <dgm:pt modelId="{5BC2710D-957E-4B9E-99F2-AAFBF85F8B88}" type="pres">
      <dgm:prSet presAssocID="{1B35A120-F94B-4F28-9F26-0FB6FE03FDBB}" presName="aSpace2" presStyleCnt="0"/>
      <dgm:spPr/>
    </dgm:pt>
    <dgm:pt modelId="{15158A43-DCC6-43C1-A9EB-1AEF1568A31F}" type="pres">
      <dgm:prSet presAssocID="{42D5B472-7C85-42B9-81D2-10C728DF0ED0}" presName="childNode" presStyleLbl="node1" presStyleIdx="1" presStyleCnt="10">
        <dgm:presLayoutVars>
          <dgm:bulletEnabled val="1"/>
        </dgm:presLayoutVars>
      </dgm:prSet>
      <dgm:spPr/>
    </dgm:pt>
    <dgm:pt modelId="{1D8AABBF-C603-472A-B2EA-095E56E699ED}" type="pres">
      <dgm:prSet presAssocID="{42D5B472-7C85-42B9-81D2-10C728DF0ED0}" presName="aSpace2" presStyleCnt="0"/>
      <dgm:spPr/>
    </dgm:pt>
    <dgm:pt modelId="{0C1B3860-BEFB-4E5E-9D13-954D2CD8D4E9}" type="pres">
      <dgm:prSet presAssocID="{8BAD844F-CB7D-4470-8A13-6F6A1825E1CA}" presName="childNode" presStyleLbl="node1" presStyleIdx="2" presStyleCnt="10">
        <dgm:presLayoutVars>
          <dgm:bulletEnabled val="1"/>
        </dgm:presLayoutVars>
      </dgm:prSet>
      <dgm:spPr/>
    </dgm:pt>
    <dgm:pt modelId="{09ABC9D5-EEE6-4E88-A7CE-EFEFC0A6EEE6}" type="pres">
      <dgm:prSet presAssocID="{53465CF6-4DA0-4713-8D99-197DEF046DCB}" presName="aSpace" presStyleCnt="0"/>
      <dgm:spPr/>
    </dgm:pt>
    <dgm:pt modelId="{D87250C7-3A77-4A0E-8046-ED81CEACDC42}" type="pres">
      <dgm:prSet presAssocID="{9B5CEBE9-5CE6-47F0-9A91-5515DEF259AE}" presName="compNode" presStyleCnt="0"/>
      <dgm:spPr/>
    </dgm:pt>
    <dgm:pt modelId="{5FB14CA3-969A-4C55-9816-CE569DF00E3A}" type="pres">
      <dgm:prSet presAssocID="{9B5CEBE9-5CE6-47F0-9A91-5515DEF259AE}" presName="aNode" presStyleLbl="bgShp" presStyleIdx="1" presStyleCnt="4"/>
      <dgm:spPr/>
    </dgm:pt>
    <dgm:pt modelId="{4F680BF1-61AE-46E7-A087-CC9F0C6E28EA}" type="pres">
      <dgm:prSet presAssocID="{9B5CEBE9-5CE6-47F0-9A91-5515DEF259AE}" presName="textNode" presStyleLbl="bgShp" presStyleIdx="1" presStyleCnt="4"/>
      <dgm:spPr/>
    </dgm:pt>
    <dgm:pt modelId="{9CA230F1-AF7F-4F31-9A02-4119E5356C36}" type="pres">
      <dgm:prSet presAssocID="{9B5CEBE9-5CE6-47F0-9A91-5515DEF259AE}" presName="compChildNode" presStyleCnt="0"/>
      <dgm:spPr/>
    </dgm:pt>
    <dgm:pt modelId="{F2C42F05-958E-4034-9410-11DB605A52CA}" type="pres">
      <dgm:prSet presAssocID="{9B5CEBE9-5CE6-47F0-9A91-5515DEF259AE}" presName="theInnerList" presStyleCnt="0"/>
      <dgm:spPr/>
    </dgm:pt>
    <dgm:pt modelId="{203573ED-89C5-4808-A9D3-F0C3D4DC2023}" type="pres">
      <dgm:prSet presAssocID="{36CCDBA3-3616-49FA-91CB-E19FB76A5FAD}" presName="childNode" presStyleLbl="node1" presStyleIdx="3" presStyleCnt="10">
        <dgm:presLayoutVars>
          <dgm:bulletEnabled val="1"/>
        </dgm:presLayoutVars>
      </dgm:prSet>
      <dgm:spPr/>
    </dgm:pt>
    <dgm:pt modelId="{EFD9F8FF-13C6-48CC-900C-5900ABBF1654}" type="pres">
      <dgm:prSet presAssocID="{36CCDBA3-3616-49FA-91CB-E19FB76A5FAD}" presName="aSpace2" presStyleCnt="0"/>
      <dgm:spPr/>
    </dgm:pt>
    <dgm:pt modelId="{30980433-7DCA-4F29-B596-B9DAF85457D1}" type="pres">
      <dgm:prSet presAssocID="{02B74969-7136-4A60-9634-8C10BC988FD0}" presName="childNode" presStyleLbl="node1" presStyleIdx="4" presStyleCnt="10">
        <dgm:presLayoutVars>
          <dgm:bulletEnabled val="1"/>
        </dgm:presLayoutVars>
      </dgm:prSet>
      <dgm:spPr/>
    </dgm:pt>
    <dgm:pt modelId="{D0E7B7DE-6513-406D-9764-BC4381728CDF}" type="pres">
      <dgm:prSet presAssocID="{02B74969-7136-4A60-9634-8C10BC988FD0}" presName="aSpace2" presStyleCnt="0"/>
      <dgm:spPr/>
    </dgm:pt>
    <dgm:pt modelId="{069ACD6F-0FAA-4C67-939B-723BBAD456B7}" type="pres">
      <dgm:prSet presAssocID="{765CEFDF-37DA-4885-9D97-9D9E3C0B7E56}" presName="childNode" presStyleLbl="node1" presStyleIdx="5" presStyleCnt="10">
        <dgm:presLayoutVars>
          <dgm:bulletEnabled val="1"/>
        </dgm:presLayoutVars>
      </dgm:prSet>
      <dgm:spPr/>
    </dgm:pt>
    <dgm:pt modelId="{58DEE7B8-78CC-48AB-AED8-D6C33BBD581A}" type="pres">
      <dgm:prSet presAssocID="{9B5CEBE9-5CE6-47F0-9A91-5515DEF259AE}" presName="aSpace" presStyleCnt="0"/>
      <dgm:spPr/>
    </dgm:pt>
    <dgm:pt modelId="{D2B761E0-A69C-41C5-A750-CB184D2BF2CE}" type="pres">
      <dgm:prSet presAssocID="{042627A5-9032-4EE9-8AB5-D603BFE57D36}" presName="compNode" presStyleCnt="0"/>
      <dgm:spPr/>
    </dgm:pt>
    <dgm:pt modelId="{4855F891-5393-4C81-85A6-92653F3297B2}" type="pres">
      <dgm:prSet presAssocID="{042627A5-9032-4EE9-8AB5-D603BFE57D36}" presName="aNode" presStyleLbl="bgShp" presStyleIdx="2" presStyleCnt="4"/>
      <dgm:spPr/>
    </dgm:pt>
    <dgm:pt modelId="{C3F137EC-869B-47C9-9A3D-DF9CFC3EBC55}" type="pres">
      <dgm:prSet presAssocID="{042627A5-9032-4EE9-8AB5-D603BFE57D36}" presName="textNode" presStyleLbl="bgShp" presStyleIdx="2" presStyleCnt="4"/>
      <dgm:spPr/>
    </dgm:pt>
    <dgm:pt modelId="{EAA9C655-B603-4604-B029-9E7A4BB83C23}" type="pres">
      <dgm:prSet presAssocID="{042627A5-9032-4EE9-8AB5-D603BFE57D36}" presName="compChildNode" presStyleCnt="0"/>
      <dgm:spPr/>
    </dgm:pt>
    <dgm:pt modelId="{A5FB36C7-681E-4691-BA6B-DC573D91C9A6}" type="pres">
      <dgm:prSet presAssocID="{042627A5-9032-4EE9-8AB5-D603BFE57D36}" presName="theInnerList" presStyleCnt="0"/>
      <dgm:spPr/>
    </dgm:pt>
    <dgm:pt modelId="{6E4AA6BF-9199-40CB-8C01-F23F35F308E0}" type="pres">
      <dgm:prSet presAssocID="{D37D14E6-28E9-4D40-96AA-E044179CD611}" presName="childNode" presStyleLbl="node1" presStyleIdx="6" presStyleCnt="10">
        <dgm:presLayoutVars>
          <dgm:bulletEnabled val="1"/>
        </dgm:presLayoutVars>
      </dgm:prSet>
      <dgm:spPr/>
    </dgm:pt>
    <dgm:pt modelId="{D1C5077A-7D8F-476F-B988-30FE37DBFDFE}" type="pres">
      <dgm:prSet presAssocID="{D37D14E6-28E9-4D40-96AA-E044179CD611}" presName="aSpace2" presStyleCnt="0"/>
      <dgm:spPr/>
    </dgm:pt>
    <dgm:pt modelId="{5CCF937E-03EF-4BEF-B817-3E70FC0AFB9C}" type="pres">
      <dgm:prSet presAssocID="{10B1CE3A-D39D-482D-B5DA-46259885E630}" presName="childNode" presStyleLbl="node1" presStyleIdx="7" presStyleCnt="10">
        <dgm:presLayoutVars>
          <dgm:bulletEnabled val="1"/>
        </dgm:presLayoutVars>
      </dgm:prSet>
      <dgm:spPr/>
    </dgm:pt>
    <dgm:pt modelId="{559618E0-67FA-4B61-857C-26B0F5E39C8F}" type="pres">
      <dgm:prSet presAssocID="{042627A5-9032-4EE9-8AB5-D603BFE57D36}" presName="aSpace" presStyleCnt="0"/>
      <dgm:spPr/>
    </dgm:pt>
    <dgm:pt modelId="{DC6E0EAD-F2A4-4B76-8284-1572C876A6BA}" type="pres">
      <dgm:prSet presAssocID="{DC7F7249-420B-4D79-A668-9CC2A5A4E6A1}" presName="compNode" presStyleCnt="0"/>
      <dgm:spPr/>
    </dgm:pt>
    <dgm:pt modelId="{868C3DD8-26B0-4251-9C09-15336C9DA4B4}" type="pres">
      <dgm:prSet presAssocID="{DC7F7249-420B-4D79-A668-9CC2A5A4E6A1}" presName="aNode" presStyleLbl="bgShp" presStyleIdx="3" presStyleCnt="4"/>
      <dgm:spPr/>
    </dgm:pt>
    <dgm:pt modelId="{A0FBBD2D-BD8F-46C4-B116-636ECD975252}" type="pres">
      <dgm:prSet presAssocID="{DC7F7249-420B-4D79-A668-9CC2A5A4E6A1}" presName="textNode" presStyleLbl="bgShp" presStyleIdx="3" presStyleCnt="4"/>
      <dgm:spPr/>
    </dgm:pt>
    <dgm:pt modelId="{25C34A0B-276E-4414-A092-8A1E0B4C4D98}" type="pres">
      <dgm:prSet presAssocID="{DC7F7249-420B-4D79-A668-9CC2A5A4E6A1}" presName="compChildNode" presStyleCnt="0"/>
      <dgm:spPr/>
    </dgm:pt>
    <dgm:pt modelId="{57552A6B-8DB2-4793-985F-4B7A04B55BEA}" type="pres">
      <dgm:prSet presAssocID="{DC7F7249-420B-4D79-A668-9CC2A5A4E6A1}" presName="theInnerList" presStyleCnt="0"/>
      <dgm:spPr/>
    </dgm:pt>
    <dgm:pt modelId="{86CC3F35-1C04-48F6-8AD9-B746C824CDF1}" type="pres">
      <dgm:prSet presAssocID="{13144A20-2CA9-41E3-96FA-52E30415558D}" presName="childNode" presStyleLbl="node1" presStyleIdx="8" presStyleCnt="10">
        <dgm:presLayoutVars>
          <dgm:bulletEnabled val="1"/>
        </dgm:presLayoutVars>
      </dgm:prSet>
      <dgm:spPr/>
    </dgm:pt>
    <dgm:pt modelId="{4EB16CBA-D5DC-4330-A388-18820B022E23}" type="pres">
      <dgm:prSet presAssocID="{13144A20-2CA9-41E3-96FA-52E30415558D}" presName="aSpace2" presStyleCnt="0"/>
      <dgm:spPr/>
    </dgm:pt>
    <dgm:pt modelId="{7EB09147-FEFB-4094-9D2C-FF6412DA42B7}" type="pres">
      <dgm:prSet presAssocID="{AD139A24-ECAD-49D4-B9F7-CC3240170BBE}" presName="childNode" presStyleLbl="node1" presStyleIdx="9" presStyleCnt="10">
        <dgm:presLayoutVars>
          <dgm:bulletEnabled val="1"/>
        </dgm:presLayoutVars>
      </dgm:prSet>
      <dgm:spPr/>
    </dgm:pt>
  </dgm:ptLst>
  <dgm:cxnLst>
    <dgm:cxn modelId="{C6E98005-AA56-485E-8778-D0FDD0C79698}" srcId="{53465CF6-4DA0-4713-8D99-197DEF046DCB}" destId="{42D5B472-7C85-42B9-81D2-10C728DF0ED0}" srcOrd="1" destOrd="0" parTransId="{66A08370-99AD-4903-82FB-9492153E2604}" sibTransId="{FD265FCA-A3CD-432A-BD88-32798F6C749F}"/>
    <dgm:cxn modelId="{4B887106-2D3A-4CBB-8C22-418B8BF3216C}" type="presOf" srcId="{53465CF6-4DA0-4713-8D99-197DEF046DCB}" destId="{97D480EA-67FC-48A9-98F3-645F6034B124}" srcOrd="0" destOrd="0" presId="urn:microsoft.com/office/officeart/2005/8/layout/lProcess2"/>
    <dgm:cxn modelId="{D0B24111-F69D-4F47-93B0-F74E59B3DCA1}" type="presOf" srcId="{042627A5-9032-4EE9-8AB5-D603BFE57D36}" destId="{4855F891-5393-4C81-85A6-92653F3297B2}" srcOrd="0" destOrd="0" presId="urn:microsoft.com/office/officeart/2005/8/layout/lProcess2"/>
    <dgm:cxn modelId="{7C341C12-F3FB-40A0-AC9F-7EAF20637CDA}" srcId="{53465CF6-4DA0-4713-8D99-197DEF046DCB}" destId="{1B35A120-F94B-4F28-9F26-0FB6FE03FDBB}" srcOrd="0" destOrd="0" parTransId="{DB4458EB-C606-47A5-8E54-8C8625677146}" sibTransId="{67199418-6B04-496B-B303-4F98A2A59C32}"/>
    <dgm:cxn modelId="{AB997D17-BF95-4FD0-9961-37C8BBFB4FF0}" type="presOf" srcId="{13144A20-2CA9-41E3-96FA-52E30415558D}" destId="{86CC3F35-1C04-48F6-8AD9-B746C824CDF1}" srcOrd="0" destOrd="0" presId="urn:microsoft.com/office/officeart/2005/8/layout/lProcess2"/>
    <dgm:cxn modelId="{A531D11C-D8AB-47CB-8ABA-319A68121758}" type="presOf" srcId="{9B5CEBE9-5CE6-47F0-9A91-5515DEF259AE}" destId="{4F680BF1-61AE-46E7-A087-CC9F0C6E28EA}" srcOrd="1" destOrd="0" presId="urn:microsoft.com/office/officeart/2005/8/layout/lProcess2"/>
    <dgm:cxn modelId="{129ABA23-4AFB-4208-8947-31C61B4C6F57}" type="presOf" srcId="{02B74969-7136-4A60-9634-8C10BC988FD0}" destId="{30980433-7DCA-4F29-B596-B9DAF85457D1}" srcOrd="0" destOrd="0" presId="urn:microsoft.com/office/officeart/2005/8/layout/lProcess2"/>
    <dgm:cxn modelId="{4269242E-34F8-4904-B298-5EE15FE1B316}" srcId="{9B5CEBE9-5CE6-47F0-9A91-5515DEF259AE}" destId="{36CCDBA3-3616-49FA-91CB-E19FB76A5FAD}" srcOrd="0" destOrd="0" parTransId="{97BE1559-3C04-4D29-BCD0-E2AC73B7925F}" sibTransId="{B811B1F6-5E34-453D-AFFA-C99B96DCD689}"/>
    <dgm:cxn modelId="{813A5932-9260-427C-91C9-6411FAD78446}" srcId="{DC7F7249-420B-4D79-A668-9CC2A5A4E6A1}" destId="{AD139A24-ECAD-49D4-B9F7-CC3240170BBE}" srcOrd="1" destOrd="0" parTransId="{FD2CD7F1-A7A2-4CED-A850-31E819AD277C}" sibTransId="{CD1AE575-5B89-4E4C-9665-B7C012093C5F}"/>
    <dgm:cxn modelId="{214D323B-99EB-4425-9384-D3646F633D9B}" srcId="{56AC2FCF-2496-4C70-9900-82A890BD888D}" destId="{53465CF6-4DA0-4713-8D99-197DEF046DCB}" srcOrd="0" destOrd="0" parTransId="{207EE21E-7A41-4C43-86FF-025BA559804E}" sibTransId="{A47F7476-0699-4E4C-88BE-8462FF44D774}"/>
    <dgm:cxn modelId="{F021415F-3B79-4AFC-94EF-243DFD394779}" type="presOf" srcId="{56AC2FCF-2496-4C70-9900-82A890BD888D}" destId="{7D1493E5-3166-40EA-BCB9-833141D47C05}" srcOrd="0" destOrd="0" presId="urn:microsoft.com/office/officeart/2005/8/layout/lProcess2"/>
    <dgm:cxn modelId="{CB9F664B-C207-496A-8683-D97F15F2A524}" type="presOf" srcId="{36CCDBA3-3616-49FA-91CB-E19FB76A5FAD}" destId="{203573ED-89C5-4808-A9D3-F0C3D4DC2023}" srcOrd="0" destOrd="0" presId="urn:microsoft.com/office/officeart/2005/8/layout/lProcess2"/>
    <dgm:cxn modelId="{08D5A16F-5A63-41AC-A997-6B6FF4683885}" type="presOf" srcId="{1B35A120-F94B-4F28-9F26-0FB6FE03FDBB}" destId="{0E631D3D-A275-448D-A5E8-9F510BB3CB12}" srcOrd="0" destOrd="0" presId="urn:microsoft.com/office/officeart/2005/8/layout/lProcess2"/>
    <dgm:cxn modelId="{ACA19371-6F67-478C-A539-F27CF4C3BB12}" srcId="{042627A5-9032-4EE9-8AB5-D603BFE57D36}" destId="{D37D14E6-28E9-4D40-96AA-E044179CD611}" srcOrd="0" destOrd="0" parTransId="{69EBD552-5B6B-4E44-9445-223B16593EAC}" sibTransId="{AB5F957E-F274-4E61-B1A8-84938AA76117}"/>
    <dgm:cxn modelId="{86295355-1D20-4AA4-8BF5-2170E6267B9F}" srcId="{56AC2FCF-2496-4C70-9900-82A890BD888D}" destId="{DC7F7249-420B-4D79-A668-9CC2A5A4E6A1}" srcOrd="3" destOrd="0" parTransId="{5E70F5DB-3D2D-42B5-8732-C720CA5C6367}" sibTransId="{422B209C-BA76-4A64-886F-B857564E26C7}"/>
    <dgm:cxn modelId="{22F05A79-744C-42B8-BB21-BB27A7584906}" srcId="{53465CF6-4DA0-4713-8D99-197DEF046DCB}" destId="{8BAD844F-CB7D-4470-8A13-6F6A1825E1CA}" srcOrd="2" destOrd="0" parTransId="{13E83A55-F311-43C2-8824-3D97FF213EEA}" sibTransId="{3441FD83-CDB5-4C34-A57C-2D75CC701374}"/>
    <dgm:cxn modelId="{53661393-120B-46A3-8D37-20B899BD9AC2}" type="presOf" srcId="{53465CF6-4DA0-4713-8D99-197DEF046DCB}" destId="{3EFF9716-C58F-4835-92D5-14D896C74281}" srcOrd="1" destOrd="0" presId="urn:microsoft.com/office/officeart/2005/8/layout/lProcess2"/>
    <dgm:cxn modelId="{81E2C59B-8262-49E8-B85D-D9572FE088B1}" srcId="{9B5CEBE9-5CE6-47F0-9A91-5515DEF259AE}" destId="{02B74969-7136-4A60-9634-8C10BC988FD0}" srcOrd="1" destOrd="0" parTransId="{546B0B00-3B9F-43B7-8511-20B3C96031E8}" sibTransId="{C9F1A0E3-34F2-4687-AC05-01952A921AA7}"/>
    <dgm:cxn modelId="{F0109DAC-0E30-41DC-AB8C-95F82EF5E7FB}" type="presOf" srcId="{AD139A24-ECAD-49D4-B9F7-CC3240170BBE}" destId="{7EB09147-FEFB-4094-9D2C-FF6412DA42B7}" srcOrd="0" destOrd="0" presId="urn:microsoft.com/office/officeart/2005/8/layout/lProcess2"/>
    <dgm:cxn modelId="{14A371B7-6B92-43F5-BB71-308473EF14C4}" type="presOf" srcId="{DC7F7249-420B-4D79-A668-9CC2A5A4E6A1}" destId="{A0FBBD2D-BD8F-46C4-B116-636ECD975252}" srcOrd="1" destOrd="0" presId="urn:microsoft.com/office/officeart/2005/8/layout/lProcess2"/>
    <dgm:cxn modelId="{4E5E93BA-BE4A-42EB-A578-2E7841254A09}" srcId="{9B5CEBE9-5CE6-47F0-9A91-5515DEF259AE}" destId="{765CEFDF-37DA-4885-9D97-9D9E3C0B7E56}" srcOrd="2" destOrd="0" parTransId="{EED2A281-22BE-4068-9211-3E799017D2E4}" sibTransId="{7DCD91A5-6E87-4FA4-B776-3FB196576424}"/>
    <dgm:cxn modelId="{73C65EC0-3CB5-4938-9377-40B5A19C8ABA}" type="presOf" srcId="{42D5B472-7C85-42B9-81D2-10C728DF0ED0}" destId="{15158A43-DCC6-43C1-A9EB-1AEF1568A31F}" srcOrd="0" destOrd="0" presId="urn:microsoft.com/office/officeart/2005/8/layout/lProcess2"/>
    <dgm:cxn modelId="{21C941C0-2BAA-437C-AA61-5EEE49E0A008}" type="presOf" srcId="{10B1CE3A-D39D-482D-B5DA-46259885E630}" destId="{5CCF937E-03EF-4BEF-B817-3E70FC0AFB9C}" srcOrd="0" destOrd="0" presId="urn:microsoft.com/office/officeart/2005/8/layout/lProcess2"/>
    <dgm:cxn modelId="{CC65ACCB-F668-4F29-8959-4F6F8D28D94E}" type="presOf" srcId="{8BAD844F-CB7D-4470-8A13-6F6A1825E1CA}" destId="{0C1B3860-BEFB-4E5E-9D13-954D2CD8D4E9}" srcOrd="0" destOrd="0" presId="urn:microsoft.com/office/officeart/2005/8/layout/lProcess2"/>
    <dgm:cxn modelId="{54618BCC-A3C0-464A-A858-E2017C4CCAB7}" type="presOf" srcId="{9B5CEBE9-5CE6-47F0-9A91-5515DEF259AE}" destId="{5FB14CA3-969A-4C55-9816-CE569DF00E3A}" srcOrd="0" destOrd="0" presId="urn:microsoft.com/office/officeart/2005/8/layout/lProcess2"/>
    <dgm:cxn modelId="{51AF51D2-7716-4CCB-8E28-9BF6EF77A869}" type="presOf" srcId="{765CEFDF-37DA-4885-9D97-9D9E3C0B7E56}" destId="{069ACD6F-0FAA-4C67-939B-723BBAD456B7}" srcOrd="0" destOrd="0" presId="urn:microsoft.com/office/officeart/2005/8/layout/lProcess2"/>
    <dgm:cxn modelId="{B5AB96D4-ADCA-42B2-9AEC-3364434678A2}" srcId="{56AC2FCF-2496-4C70-9900-82A890BD888D}" destId="{9B5CEBE9-5CE6-47F0-9A91-5515DEF259AE}" srcOrd="1" destOrd="0" parTransId="{B4773B2B-7535-4FFD-847E-0D3ED6F9EFFC}" sibTransId="{454D9E0B-DB86-4890-8E6E-2F31719BACA5}"/>
    <dgm:cxn modelId="{88FC22DC-00BD-439A-805A-FE85ACEEA520}" srcId="{042627A5-9032-4EE9-8AB5-D603BFE57D36}" destId="{10B1CE3A-D39D-482D-B5DA-46259885E630}" srcOrd="1" destOrd="0" parTransId="{74CC83CC-2E33-42DC-9970-F2BD1DC080FD}" sibTransId="{0D40AEA6-D9CA-43AB-BCF6-EF898627D20E}"/>
    <dgm:cxn modelId="{4B19CBE6-4671-4CAC-82C5-8435A4644D96}" type="presOf" srcId="{D37D14E6-28E9-4D40-96AA-E044179CD611}" destId="{6E4AA6BF-9199-40CB-8C01-F23F35F308E0}" srcOrd="0" destOrd="0" presId="urn:microsoft.com/office/officeart/2005/8/layout/lProcess2"/>
    <dgm:cxn modelId="{5E2475E7-8388-4CC2-B710-6153573941D2}" srcId="{DC7F7249-420B-4D79-A668-9CC2A5A4E6A1}" destId="{13144A20-2CA9-41E3-96FA-52E30415558D}" srcOrd="0" destOrd="0" parTransId="{C2F8C41F-147F-4441-8AD9-E6BDA7131AAE}" sibTransId="{38F47963-FBE1-49B2-9E89-977C5ECA7028}"/>
    <dgm:cxn modelId="{59DAC6FE-0F4B-4954-BDAB-F46B55C8A7C7}" type="presOf" srcId="{DC7F7249-420B-4D79-A668-9CC2A5A4E6A1}" destId="{868C3DD8-26B0-4251-9C09-15336C9DA4B4}" srcOrd="0" destOrd="0" presId="urn:microsoft.com/office/officeart/2005/8/layout/lProcess2"/>
    <dgm:cxn modelId="{079BDEFE-5AD8-41CC-8013-3BD1D4DDAC28}" srcId="{56AC2FCF-2496-4C70-9900-82A890BD888D}" destId="{042627A5-9032-4EE9-8AB5-D603BFE57D36}" srcOrd="2" destOrd="0" parTransId="{43396190-AA7A-4C07-B7CD-F490D60F6559}" sibTransId="{3A4FD176-B686-41EA-8F40-7ADC8B3A932E}"/>
    <dgm:cxn modelId="{C739ABFF-5BC8-4471-BE4F-FF977FECB61B}" type="presOf" srcId="{042627A5-9032-4EE9-8AB5-D603BFE57D36}" destId="{C3F137EC-869B-47C9-9A3D-DF9CFC3EBC55}" srcOrd="1" destOrd="0" presId="urn:microsoft.com/office/officeart/2005/8/layout/lProcess2"/>
    <dgm:cxn modelId="{0F313016-440E-4052-87BD-57016E71C542}" type="presParOf" srcId="{7D1493E5-3166-40EA-BCB9-833141D47C05}" destId="{8CB74E91-867C-46C7-ACA5-D42D71F85DDD}" srcOrd="0" destOrd="0" presId="urn:microsoft.com/office/officeart/2005/8/layout/lProcess2"/>
    <dgm:cxn modelId="{26D265B6-5358-4317-8A22-2B42B926557A}" type="presParOf" srcId="{8CB74E91-867C-46C7-ACA5-D42D71F85DDD}" destId="{97D480EA-67FC-48A9-98F3-645F6034B124}" srcOrd="0" destOrd="0" presId="urn:microsoft.com/office/officeart/2005/8/layout/lProcess2"/>
    <dgm:cxn modelId="{DF5A8138-00A5-440C-B573-0D2A31BCB819}" type="presParOf" srcId="{8CB74E91-867C-46C7-ACA5-D42D71F85DDD}" destId="{3EFF9716-C58F-4835-92D5-14D896C74281}" srcOrd="1" destOrd="0" presId="urn:microsoft.com/office/officeart/2005/8/layout/lProcess2"/>
    <dgm:cxn modelId="{73692621-410A-473F-84F6-529973B2B79F}" type="presParOf" srcId="{8CB74E91-867C-46C7-ACA5-D42D71F85DDD}" destId="{040D711E-11AF-49C2-8BA2-F1ECCA40905B}" srcOrd="2" destOrd="0" presId="urn:microsoft.com/office/officeart/2005/8/layout/lProcess2"/>
    <dgm:cxn modelId="{5755EABE-28A8-4A64-BE54-A8D693DD105F}" type="presParOf" srcId="{040D711E-11AF-49C2-8BA2-F1ECCA40905B}" destId="{72B20031-0F6B-4206-9E25-F9DCB9A5611A}" srcOrd="0" destOrd="0" presId="urn:microsoft.com/office/officeart/2005/8/layout/lProcess2"/>
    <dgm:cxn modelId="{6C0ABF4C-3206-4770-915C-6FD97EADDF76}" type="presParOf" srcId="{72B20031-0F6B-4206-9E25-F9DCB9A5611A}" destId="{0E631D3D-A275-448D-A5E8-9F510BB3CB12}" srcOrd="0" destOrd="0" presId="urn:microsoft.com/office/officeart/2005/8/layout/lProcess2"/>
    <dgm:cxn modelId="{D5660999-3FBE-4936-B370-E2BE4954084E}" type="presParOf" srcId="{72B20031-0F6B-4206-9E25-F9DCB9A5611A}" destId="{5BC2710D-957E-4B9E-99F2-AAFBF85F8B88}" srcOrd="1" destOrd="0" presId="urn:microsoft.com/office/officeart/2005/8/layout/lProcess2"/>
    <dgm:cxn modelId="{072EA339-1A26-4498-84F2-390CBBD56435}" type="presParOf" srcId="{72B20031-0F6B-4206-9E25-F9DCB9A5611A}" destId="{15158A43-DCC6-43C1-A9EB-1AEF1568A31F}" srcOrd="2" destOrd="0" presId="urn:microsoft.com/office/officeart/2005/8/layout/lProcess2"/>
    <dgm:cxn modelId="{CCEF69B0-8DC9-428F-B20D-5237CF1AD59D}" type="presParOf" srcId="{72B20031-0F6B-4206-9E25-F9DCB9A5611A}" destId="{1D8AABBF-C603-472A-B2EA-095E56E699ED}" srcOrd="3" destOrd="0" presId="urn:microsoft.com/office/officeart/2005/8/layout/lProcess2"/>
    <dgm:cxn modelId="{BB2E5FAE-1608-43AF-9D04-E2FEA21D1FD2}" type="presParOf" srcId="{72B20031-0F6B-4206-9E25-F9DCB9A5611A}" destId="{0C1B3860-BEFB-4E5E-9D13-954D2CD8D4E9}" srcOrd="4" destOrd="0" presId="urn:microsoft.com/office/officeart/2005/8/layout/lProcess2"/>
    <dgm:cxn modelId="{569DC8CF-882D-4911-A8F5-D3036FA56CBD}" type="presParOf" srcId="{7D1493E5-3166-40EA-BCB9-833141D47C05}" destId="{09ABC9D5-EEE6-4E88-A7CE-EFEFC0A6EEE6}" srcOrd="1" destOrd="0" presId="urn:microsoft.com/office/officeart/2005/8/layout/lProcess2"/>
    <dgm:cxn modelId="{0195741A-8C8F-4F1D-9F1C-CE84F3D9DAEE}" type="presParOf" srcId="{7D1493E5-3166-40EA-BCB9-833141D47C05}" destId="{D87250C7-3A77-4A0E-8046-ED81CEACDC42}" srcOrd="2" destOrd="0" presId="urn:microsoft.com/office/officeart/2005/8/layout/lProcess2"/>
    <dgm:cxn modelId="{F31FBAC5-2801-4117-A00B-966FD7BF01C1}" type="presParOf" srcId="{D87250C7-3A77-4A0E-8046-ED81CEACDC42}" destId="{5FB14CA3-969A-4C55-9816-CE569DF00E3A}" srcOrd="0" destOrd="0" presId="urn:microsoft.com/office/officeart/2005/8/layout/lProcess2"/>
    <dgm:cxn modelId="{7B24DE26-288D-48F7-9E05-AB12D6F0B4B5}" type="presParOf" srcId="{D87250C7-3A77-4A0E-8046-ED81CEACDC42}" destId="{4F680BF1-61AE-46E7-A087-CC9F0C6E28EA}" srcOrd="1" destOrd="0" presId="urn:microsoft.com/office/officeart/2005/8/layout/lProcess2"/>
    <dgm:cxn modelId="{79064DF9-C7F4-4ADE-93E2-1EE3072C4227}" type="presParOf" srcId="{D87250C7-3A77-4A0E-8046-ED81CEACDC42}" destId="{9CA230F1-AF7F-4F31-9A02-4119E5356C36}" srcOrd="2" destOrd="0" presId="urn:microsoft.com/office/officeart/2005/8/layout/lProcess2"/>
    <dgm:cxn modelId="{C573C56A-AE3D-4EF1-A613-8275EE9CC418}" type="presParOf" srcId="{9CA230F1-AF7F-4F31-9A02-4119E5356C36}" destId="{F2C42F05-958E-4034-9410-11DB605A52CA}" srcOrd="0" destOrd="0" presId="urn:microsoft.com/office/officeart/2005/8/layout/lProcess2"/>
    <dgm:cxn modelId="{08D60B1A-B908-4E0C-9918-0AB679A452D2}" type="presParOf" srcId="{F2C42F05-958E-4034-9410-11DB605A52CA}" destId="{203573ED-89C5-4808-A9D3-F0C3D4DC2023}" srcOrd="0" destOrd="0" presId="urn:microsoft.com/office/officeart/2005/8/layout/lProcess2"/>
    <dgm:cxn modelId="{FA8E1751-BED1-4425-8B11-D92EDD278F34}" type="presParOf" srcId="{F2C42F05-958E-4034-9410-11DB605A52CA}" destId="{EFD9F8FF-13C6-48CC-900C-5900ABBF1654}" srcOrd="1" destOrd="0" presId="urn:microsoft.com/office/officeart/2005/8/layout/lProcess2"/>
    <dgm:cxn modelId="{4A6A3DB2-D827-4B9B-811E-A507EBD68428}" type="presParOf" srcId="{F2C42F05-958E-4034-9410-11DB605A52CA}" destId="{30980433-7DCA-4F29-B596-B9DAF85457D1}" srcOrd="2" destOrd="0" presId="urn:microsoft.com/office/officeart/2005/8/layout/lProcess2"/>
    <dgm:cxn modelId="{F36213C3-52D5-4EA8-90AF-BA1E94952905}" type="presParOf" srcId="{F2C42F05-958E-4034-9410-11DB605A52CA}" destId="{D0E7B7DE-6513-406D-9764-BC4381728CDF}" srcOrd="3" destOrd="0" presId="urn:microsoft.com/office/officeart/2005/8/layout/lProcess2"/>
    <dgm:cxn modelId="{A1CB45E0-EDEE-48ED-9E08-D9956D2C1384}" type="presParOf" srcId="{F2C42F05-958E-4034-9410-11DB605A52CA}" destId="{069ACD6F-0FAA-4C67-939B-723BBAD456B7}" srcOrd="4" destOrd="0" presId="urn:microsoft.com/office/officeart/2005/8/layout/lProcess2"/>
    <dgm:cxn modelId="{A8CC22D7-3A5F-421C-82D5-4A61945296AC}" type="presParOf" srcId="{7D1493E5-3166-40EA-BCB9-833141D47C05}" destId="{58DEE7B8-78CC-48AB-AED8-D6C33BBD581A}" srcOrd="3" destOrd="0" presId="urn:microsoft.com/office/officeart/2005/8/layout/lProcess2"/>
    <dgm:cxn modelId="{9E72BB37-5C3A-44E3-9D86-E4140D2808C6}" type="presParOf" srcId="{7D1493E5-3166-40EA-BCB9-833141D47C05}" destId="{D2B761E0-A69C-41C5-A750-CB184D2BF2CE}" srcOrd="4" destOrd="0" presId="urn:microsoft.com/office/officeart/2005/8/layout/lProcess2"/>
    <dgm:cxn modelId="{9D27F484-8A24-44D0-85D8-DA5F57F143DB}" type="presParOf" srcId="{D2B761E0-A69C-41C5-A750-CB184D2BF2CE}" destId="{4855F891-5393-4C81-85A6-92653F3297B2}" srcOrd="0" destOrd="0" presId="urn:microsoft.com/office/officeart/2005/8/layout/lProcess2"/>
    <dgm:cxn modelId="{E9A54DB3-3BF5-4EEE-A91B-7CCEC4C61264}" type="presParOf" srcId="{D2B761E0-A69C-41C5-A750-CB184D2BF2CE}" destId="{C3F137EC-869B-47C9-9A3D-DF9CFC3EBC55}" srcOrd="1" destOrd="0" presId="urn:microsoft.com/office/officeart/2005/8/layout/lProcess2"/>
    <dgm:cxn modelId="{D2E07F1B-EB09-4879-9A39-E2ADAAEB07AE}" type="presParOf" srcId="{D2B761E0-A69C-41C5-A750-CB184D2BF2CE}" destId="{EAA9C655-B603-4604-B029-9E7A4BB83C23}" srcOrd="2" destOrd="0" presId="urn:microsoft.com/office/officeart/2005/8/layout/lProcess2"/>
    <dgm:cxn modelId="{4F906353-F294-4A6B-B8AA-8AD525330C77}" type="presParOf" srcId="{EAA9C655-B603-4604-B029-9E7A4BB83C23}" destId="{A5FB36C7-681E-4691-BA6B-DC573D91C9A6}" srcOrd="0" destOrd="0" presId="urn:microsoft.com/office/officeart/2005/8/layout/lProcess2"/>
    <dgm:cxn modelId="{CAD501B6-A2AE-4910-8475-D732E67F47E8}" type="presParOf" srcId="{A5FB36C7-681E-4691-BA6B-DC573D91C9A6}" destId="{6E4AA6BF-9199-40CB-8C01-F23F35F308E0}" srcOrd="0" destOrd="0" presId="urn:microsoft.com/office/officeart/2005/8/layout/lProcess2"/>
    <dgm:cxn modelId="{F20353D2-5CCD-44E2-91A1-DA02B0D586C1}" type="presParOf" srcId="{A5FB36C7-681E-4691-BA6B-DC573D91C9A6}" destId="{D1C5077A-7D8F-476F-B988-30FE37DBFDFE}" srcOrd="1" destOrd="0" presId="urn:microsoft.com/office/officeart/2005/8/layout/lProcess2"/>
    <dgm:cxn modelId="{64E16DF3-C7FB-4637-84D5-00186607F473}" type="presParOf" srcId="{A5FB36C7-681E-4691-BA6B-DC573D91C9A6}" destId="{5CCF937E-03EF-4BEF-B817-3E70FC0AFB9C}" srcOrd="2" destOrd="0" presId="urn:microsoft.com/office/officeart/2005/8/layout/lProcess2"/>
    <dgm:cxn modelId="{1B7FC970-46B3-4691-88EE-38C5281E5E7F}" type="presParOf" srcId="{7D1493E5-3166-40EA-BCB9-833141D47C05}" destId="{559618E0-67FA-4B61-857C-26B0F5E39C8F}" srcOrd="5" destOrd="0" presId="urn:microsoft.com/office/officeart/2005/8/layout/lProcess2"/>
    <dgm:cxn modelId="{1B63C0E3-8679-4781-AB43-54B2C74AC6AF}" type="presParOf" srcId="{7D1493E5-3166-40EA-BCB9-833141D47C05}" destId="{DC6E0EAD-F2A4-4B76-8284-1572C876A6BA}" srcOrd="6" destOrd="0" presId="urn:microsoft.com/office/officeart/2005/8/layout/lProcess2"/>
    <dgm:cxn modelId="{415B0FE8-F3FD-4265-922B-4710E0D482A7}" type="presParOf" srcId="{DC6E0EAD-F2A4-4B76-8284-1572C876A6BA}" destId="{868C3DD8-26B0-4251-9C09-15336C9DA4B4}" srcOrd="0" destOrd="0" presId="urn:microsoft.com/office/officeart/2005/8/layout/lProcess2"/>
    <dgm:cxn modelId="{2DD39EAF-759C-4BF4-A8E9-7E8C260ED949}" type="presParOf" srcId="{DC6E0EAD-F2A4-4B76-8284-1572C876A6BA}" destId="{A0FBBD2D-BD8F-46C4-B116-636ECD975252}" srcOrd="1" destOrd="0" presId="urn:microsoft.com/office/officeart/2005/8/layout/lProcess2"/>
    <dgm:cxn modelId="{ACE8D383-B0A2-4E1E-8516-BC55FE60F6B8}" type="presParOf" srcId="{DC6E0EAD-F2A4-4B76-8284-1572C876A6BA}" destId="{25C34A0B-276E-4414-A092-8A1E0B4C4D98}" srcOrd="2" destOrd="0" presId="urn:microsoft.com/office/officeart/2005/8/layout/lProcess2"/>
    <dgm:cxn modelId="{CBF7A973-E893-44D7-A916-58C90D964B67}" type="presParOf" srcId="{25C34A0B-276E-4414-A092-8A1E0B4C4D98}" destId="{57552A6B-8DB2-4793-985F-4B7A04B55BEA}" srcOrd="0" destOrd="0" presId="urn:microsoft.com/office/officeart/2005/8/layout/lProcess2"/>
    <dgm:cxn modelId="{F552EEA7-5790-4C92-B8BD-2E18BC45DECC}" type="presParOf" srcId="{57552A6B-8DB2-4793-985F-4B7A04B55BEA}" destId="{86CC3F35-1C04-48F6-8AD9-B746C824CDF1}" srcOrd="0" destOrd="0" presId="urn:microsoft.com/office/officeart/2005/8/layout/lProcess2"/>
    <dgm:cxn modelId="{6B222782-D73C-4617-B846-E0867FFF1B53}" type="presParOf" srcId="{57552A6B-8DB2-4793-985F-4B7A04B55BEA}" destId="{4EB16CBA-D5DC-4330-A388-18820B022E23}" srcOrd="1" destOrd="0" presId="urn:microsoft.com/office/officeart/2005/8/layout/lProcess2"/>
    <dgm:cxn modelId="{5E9F6AA9-2E11-43AC-970C-5D1B637D7709}" type="presParOf" srcId="{57552A6B-8DB2-4793-985F-4B7A04B55BEA}" destId="{7EB09147-FEFB-4094-9D2C-FF6412DA42B7}" srcOrd="2" destOrd="0" presId="urn:microsoft.com/office/officeart/2005/8/layout/l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5F101F5-6F4A-4E06-B1B9-F9985FA8C3B9}" type="doc">
      <dgm:prSet loTypeId="urn:microsoft.com/office/officeart/2005/8/layout/default" loCatId="list" qsTypeId="urn:microsoft.com/office/officeart/2005/8/quickstyle/simple1" qsCatId="simple" csTypeId="urn:microsoft.com/office/officeart/2005/8/colors/accent1_4" csCatId="accent1" phldr="1"/>
      <dgm:spPr/>
      <dgm:t>
        <a:bodyPr/>
        <a:lstStyle/>
        <a:p>
          <a:endParaRPr lang="en-GB"/>
        </a:p>
      </dgm:t>
    </dgm:pt>
    <dgm:pt modelId="{64F2EB81-A205-428F-A4C1-A2A60E765077}">
      <dgm:prSet/>
      <dgm:spPr/>
      <dgm:t>
        <a:bodyPr/>
        <a:lstStyle/>
        <a:p>
          <a:pPr algn="ctr">
            <a:lnSpc>
              <a:spcPct val="150000"/>
            </a:lnSpc>
          </a:pPr>
          <a:r>
            <a:rPr lang="en-GB" b="0" dirty="0">
              <a:latin typeface="Aptos" panose="020B0004020202020204" pitchFamily="34" charset="0"/>
            </a:rPr>
            <a:t>1. Go through the “Main Findings” column in your summary table.</a:t>
          </a:r>
          <a:br>
            <a:rPr lang="en-GB" b="0" dirty="0">
              <a:latin typeface="Aptos" panose="020B0004020202020204" pitchFamily="34" charset="0"/>
            </a:rPr>
          </a:br>
          <a:endParaRPr lang="en-GB" b="0" dirty="0">
            <a:latin typeface="Aptos" panose="020B0004020202020204" pitchFamily="34" charset="0"/>
          </a:endParaRPr>
        </a:p>
      </dgm:t>
    </dgm:pt>
    <dgm:pt modelId="{8510315D-1A0E-4F10-AC9D-2343DF1364E7}" type="parTrans" cxnId="{72046995-267C-4315-A14A-F409BD914190}">
      <dgm:prSet/>
      <dgm:spPr/>
      <dgm:t>
        <a:bodyPr/>
        <a:lstStyle/>
        <a:p>
          <a:pPr algn="ctr">
            <a:lnSpc>
              <a:spcPct val="150000"/>
            </a:lnSpc>
          </a:pPr>
          <a:endParaRPr lang="en-GB" b="0">
            <a:latin typeface="Aptos" panose="020B0004020202020204" pitchFamily="34" charset="0"/>
          </a:endParaRPr>
        </a:p>
      </dgm:t>
    </dgm:pt>
    <dgm:pt modelId="{CFEE7E13-432B-4D1D-9590-51713F51B271}" type="sibTrans" cxnId="{72046995-267C-4315-A14A-F409BD914190}">
      <dgm:prSet/>
      <dgm:spPr/>
      <dgm:t>
        <a:bodyPr/>
        <a:lstStyle/>
        <a:p>
          <a:pPr algn="ctr">
            <a:lnSpc>
              <a:spcPct val="150000"/>
            </a:lnSpc>
          </a:pPr>
          <a:endParaRPr lang="en-GB" b="0">
            <a:latin typeface="Aptos" panose="020B0004020202020204" pitchFamily="34" charset="0"/>
          </a:endParaRPr>
        </a:p>
      </dgm:t>
    </dgm:pt>
    <dgm:pt modelId="{512119C3-0D2B-40EE-A3E1-528040489678}">
      <dgm:prSet/>
      <dgm:spPr/>
      <dgm:t>
        <a:bodyPr/>
        <a:lstStyle/>
        <a:p>
          <a:pPr algn="ctr">
            <a:lnSpc>
              <a:spcPct val="150000"/>
            </a:lnSpc>
          </a:pPr>
          <a:r>
            <a:rPr lang="en-GB" b="0" dirty="0">
              <a:latin typeface="Aptos" panose="020B0004020202020204" pitchFamily="34" charset="0"/>
            </a:rPr>
            <a:t>2. Look for repeated ideas or key terms (e.g., “anxiety,” “academic pressure,” “support”).</a:t>
          </a:r>
          <a:br>
            <a:rPr lang="en-GB" b="0" dirty="0">
              <a:latin typeface="Aptos" panose="020B0004020202020204" pitchFamily="34" charset="0"/>
            </a:rPr>
          </a:br>
          <a:endParaRPr lang="en-GB" b="0" dirty="0">
            <a:latin typeface="Aptos" panose="020B0004020202020204" pitchFamily="34" charset="0"/>
          </a:endParaRPr>
        </a:p>
      </dgm:t>
    </dgm:pt>
    <dgm:pt modelId="{046B1B53-CA3B-415D-BFB8-9736E70DB487}" type="parTrans" cxnId="{B003B2AB-D2DB-4619-AA62-C2455B7EFDE3}">
      <dgm:prSet/>
      <dgm:spPr/>
      <dgm:t>
        <a:bodyPr/>
        <a:lstStyle/>
        <a:p>
          <a:pPr algn="ctr">
            <a:lnSpc>
              <a:spcPct val="150000"/>
            </a:lnSpc>
          </a:pPr>
          <a:endParaRPr lang="en-GB" b="0">
            <a:latin typeface="Aptos" panose="020B0004020202020204" pitchFamily="34" charset="0"/>
          </a:endParaRPr>
        </a:p>
      </dgm:t>
    </dgm:pt>
    <dgm:pt modelId="{B548BC7B-87C1-4133-9F05-2928AF01A0D9}" type="sibTrans" cxnId="{B003B2AB-D2DB-4619-AA62-C2455B7EFDE3}">
      <dgm:prSet/>
      <dgm:spPr/>
      <dgm:t>
        <a:bodyPr/>
        <a:lstStyle/>
        <a:p>
          <a:pPr algn="ctr">
            <a:lnSpc>
              <a:spcPct val="150000"/>
            </a:lnSpc>
          </a:pPr>
          <a:endParaRPr lang="en-GB" b="0">
            <a:latin typeface="Aptos" panose="020B0004020202020204" pitchFamily="34" charset="0"/>
          </a:endParaRPr>
        </a:p>
      </dgm:t>
    </dgm:pt>
    <dgm:pt modelId="{AD3874F9-9EC4-4D01-A010-04E6B6143998}">
      <dgm:prSet/>
      <dgm:spPr/>
      <dgm:t>
        <a:bodyPr/>
        <a:lstStyle/>
        <a:p>
          <a:pPr algn="ctr">
            <a:lnSpc>
              <a:spcPct val="150000"/>
            </a:lnSpc>
          </a:pPr>
          <a:r>
            <a:rPr lang="en-GB" b="0" dirty="0">
              <a:latin typeface="Aptos" panose="020B0004020202020204" pitchFamily="34" charset="0"/>
            </a:rPr>
            <a:t>3. Extract codes directly from the main findings – these might be words used repeatedly or key conclusions.</a:t>
          </a:r>
        </a:p>
      </dgm:t>
    </dgm:pt>
    <dgm:pt modelId="{1186C16D-DCB3-4C7E-8EAC-6899FA9879D9}" type="parTrans" cxnId="{A60C2743-6D03-455D-BA31-09D8B09F625A}">
      <dgm:prSet/>
      <dgm:spPr/>
      <dgm:t>
        <a:bodyPr/>
        <a:lstStyle/>
        <a:p>
          <a:pPr algn="ctr">
            <a:lnSpc>
              <a:spcPct val="150000"/>
            </a:lnSpc>
          </a:pPr>
          <a:endParaRPr lang="en-GB" b="0">
            <a:latin typeface="Aptos" panose="020B0004020202020204" pitchFamily="34" charset="0"/>
          </a:endParaRPr>
        </a:p>
      </dgm:t>
    </dgm:pt>
    <dgm:pt modelId="{CD0114D3-1A5E-4388-93A1-0D54D9231D3F}" type="sibTrans" cxnId="{A60C2743-6D03-455D-BA31-09D8B09F625A}">
      <dgm:prSet/>
      <dgm:spPr/>
      <dgm:t>
        <a:bodyPr/>
        <a:lstStyle/>
        <a:p>
          <a:pPr algn="ctr">
            <a:lnSpc>
              <a:spcPct val="150000"/>
            </a:lnSpc>
          </a:pPr>
          <a:endParaRPr lang="en-GB" b="0">
            <a:latin typeface="Aptos" panose="020B0004020202020204" pitchFamily="34" charset="0"/>
          </a:endParaRPr>
        </a:p>
      </dgm:t>
    </dgm:pt>
    <dgm:pt modelId="{D69192F5-C8F1-4274-B500-2C1CBAD9028E}">
      <dgm:prSet/>
      <dgm:spPr/>
      <dgm:t>
        <a:bodyPr/>
        <a:lstStyle/>
        <a:p>
          <a:pPr algn="ctr">
            <a:lnSpc>
              <a:spcPct val="150000"/>
            </a:lnSpc>
          </a:pPr>
          <a:r>
            <a:rPr lang="en-GB" b="0" dirty="0">
              <a:latin typeface="Aptos" panose="020B0004020202020204" pitchFamily="34" charset="0"/>
            </a:rPr>
            <a:t>5. Group related codes into 3 themes that reflect the main ideas across your sources.</a:t>
          </a:r>
          <a:br>
            <a:rPr lang="en-GB" b="0" dirty="0">
              <a:latin typeface="Aptos" panose="020B0004020202020204" pitchFamily="34" charset="0"/>
            </a:rPr>
          </a:br>
          <a:endParaRPr lang="en-GB" b="0" dirty="0">
            <a:latin typeface="Aptos" panose="020B0004020202020204" pitchFamily="34" charset="0"/>
          </a:endParaRPr>
        </a:p>
      </dgm:t>
    </dgm:pt>
    <dgm:pt modelId="{43B9E788-875C-4CF1-A501-3BEF688C3432}" type="parTrans" cxnId="{9E374DAB-11FA-4AE4-952D-5166656A6B0D}">
      <dgm:prSet/>
      <dgm:spPr/>
      <dgm:t>
        <a:bodyPr/>
        <a:lstStyle/>
        <a:p>
          <a:pPr algn="ctr">
            <a:lnSpc>
              <a:spcPct val="150000"/>
            </a:lnSpc>
          </a:pPr>
          <a:endParaRPr lang="en-GB" b="0">
            <a:latin typeface="Aptos" panose="020B0004020202020204" pitchFamily="34" charset="0"/>
          </a:endParaRPr>
        </a:p>
      </dgm:t>
    </dgm:pt>
    <dgm:pt modelId="{BFEA580B-19A2-4D27-A783-DDBD6E4FA78C}" type="sibTrans" cxnId="{9E374DAB-11FA-4AE4-952D-5166656A6B0D}">
      <dgm:prSet/>
      <dgm:spPr/>
      <dgm:t>
        <a:bodyPr/>
        <a:lstStyle/>
        <a:p>
          <a:pPr algn="ctr">
            <a:lnSpc>
              <a:spcPct val="150000"/>
            </a:lnSpc>
          </a:pPr>
          <a:endParaRPr lang="en-GB" b="0">
            <a:latin typeface="Aptos" panose="020B0004020202020204" pitchFamily="34" charset="0"/>
          </a:endParaRPr>
        </a:p>
      </dgm:t>
    </dgm:pt>
    <dgm:pt modelId="{847CC55B-AA31-4661-900D-2D94102E52E3}">
      <dgm:prSet/>
      <dgm:spPr/>
      <dgm:t>
        <a:bodyPr/>
        <a:lstStyle/>
        <a:p>
          <a:pPr algn="ctr">
            <a:lnSpc>
              <a:spcPct val="150000"/>
            </a:lnSpc>
          </a:pPr>
          <a:r>
            <a:rPr lang="en-GB" b="0" dirty="0">
              <a:latin typeface="Aptos" panose="020B0004020202020204" pitchFamily="34" charset="0"/>
            </a:rPr>
            <a:t> 6. Write notes about which articles support each theme.</a:t>
          </a:r>
        </a:p>
      </dgm:t>
    </dgm:pt>
    <dgm:pt modelId="{098DB90B-D293-44A3-B5A8-F598D5FE8D94}" type="parTrans" cxnId="{19E7C8F7-AD20-4533-99F5-E3EE9F8B04FA}">
      <dgm:prSet/>
      <dgm:spPr/>
      <dgm:t>
        <a:bodyPr/>
        <a:lstStyle/>
        <a:p>
          <a:pPr algn="ctr">
            <a:lnSpc>
              <a:spcPct val="150000"/>
            </a:lnSpc>
          </a:pPr>
          <a:endParaRPr lang="en-GB" b="0">
            <a:latin typeface="Aptos" panose="020B0004020202020204" pitchFamily="34" charset="0"/>
          </a:endParaRPr>
        </a:p>
      </dgm:t>
    </dgm:pt>
    <dgm:pt modelId="{A8090CC6-80E1-4D2F-8A69-8DF140DD0117}" type="sibTrans" cxnId="{19E7C8F7-AD20-4533-99F5-E3EE9F8B04FA}">
      <dgm:prSet/>
      <dgm:spPr/>
      <dgm:t>
        <a:bodyPr/>
        <a:lstStyle/>
        <a:p>
          <a:pPr algn="ctr">
            <a:lnSpc>
              <a:spcPct val="150000"/>
            </a:lnSpc>
          </a:pPr>
          <a:endParaRPr lang="en-GB" b="0">
            <a:latin typeface="Aptos" panose="020B0004020202020204" pitchFamily="34" charset="0"/>
          </a:endParaRPr>
        </a:p>
      </dgm:t>
    </dgm:pt>
    <dgm:pt modelId="{75F66582-C842-4158-8A77-6AC8D199764A}">
      <dgm:prSet/>
      <dgm:spPr>
        <a:solidFill>
          <a:srgbClr val="3D67B1"/>
        </a:solidFill>
      </dgm:spPr>
      <dgm:t>
        <a:bodyPr/>
        <a:lstStyle/>
        <a:p>
          <a:pPr algn="ctr">
            <a:lnSpc>
              <a:spcPct val="150000"/>
            </a:lnSpc>
          </a:pPr>
          <a:r>
            <a:rPr lang="en-GB" b="0" dirty="0"/>
            <a:t>4. Use a highlighter or coloured text to make these key terms/codes stand out – this will help you group them.</a:t>
          </a:r>
          <a:br>
            <a:rPr lang="en-GB" b="0" dirty="0">
              <a:latin typeface="Aptos" panose="020B0004020202020204" pitchFamily="34" charset="0"/>
            </a:rPr>
          </a:br>
          <a:endParaRPr lang="en-GB" b="0" dirty="0">
            <a:latin typeface="Aptos" panose="020B0004020202020204" pitchFamily="34" charset="0"/>
          </a:endParaRPr>
        </a:p>
      </dgm:t>
    </dgm:pt>
    <dgm:pt modelId="{36E2F03C-7B22-4481-B508-417EE8858E51}" type="parTrans" cxnId="{F74E44EB-CBF0-49D0-B26B-BEDC59D2A26B}">
      <dgm:prSet/>
      <dgm:spPr/>
      <dgm:t>
        <a:bodyPr/>
        <a:lstStyle/>
        <a:p>
          <a:endParaRPr lang="en-GB" b="0"/>
        </a:p>
      </dgm:t>
    </dgm:pt>
    <dgm:pt modelId="{728579F0-1799-43AA-9C2A-D771D79D8E66}" type="sibTrans" cxnId="{F74E44EB-CBF0-49D0-B26B-BEDC59D2A26B}">
      <dgm:prSet/>
      <dgm:spPr/>
      <dgm:t>
        <a:bodyPr/>
        <a:lstStyle/>
        <a:p>
          <a:endParaRPr lang="en-GB" b="0"/>
        </a:p>
      </dgm:t>
    </dgm:pt>
    <dgm:pt modelId="{8E1B36BD-B2DC-4353-AA0D-BB23BB85FC42}" type="pres">
      <dgm:prSet presAssocID="{35F101F5-6F4A-4E06-B1B9-F9985FA8C3B9}" presName="diagram" presStyleCnt="0">
        <dgm:presLayoutVars>
          <dgm:dir/>
          <dgm:resizeHandles val="exact"/>
        </dgm:presLayoutVars>
      </dgm:prSet>
      <dgm:spPr/>
    </dgm:pt>
    <dgm:pt modelId="{77753CC0-CD5C-4BD6-9021-52E5D942FA27}" type="pres">
      <dgm:prSet presAssocID="{64F2EB81-A205-428F-A4C1-A2A60E765077}" presName="node" presStyleLbl="node1" presStyleIdx="0" presStyleCnt="6" custScaleY="177156">
        <dgm:presLayoutVars>
          <dgm:bulletEnabled val="1"/>
        </dgm:presLayoutVars>
      </dgm:prSet>
      <dgm:spPr/>
    </dgm:pt>
    <dgm:pt modelId="{28AEE6D9-D06B-4328-88E3-1F3CAD076383}" type="pres">
      <dgm:prSet presAssocID="{CFEE7E13-432B-4D1D-9590-51713F51B271}" presName="sibTrans" presStyleCnt="0"/>
      <dgm:spPr/>
    </dgm:pt>
    <dgm:pt modelId="{7DE78928-B293-451A-836C-95B3C0C44AC8}" type="pres">
      <dgm:prSet presAssocID="{512119C3-0D2B-40EE-A3E1-528040489678}" presName="node" presStyleLbl="node1" presStyleIdx="1" presStyleCnt="6" custScaleY="177156">
        <dgm:presLayoutVars>
          <dgm:bulletEnabled val="1"/>
        </dgm:presLayoutVars>
      </dgm:prSet>
      <dgm:spPr/>
    </dgm:pt>
    <dgm:pt modelId="{7DF6387B-8308-4100-9910-9F449335D4B7}" type="pres">
      <dgm:prSet presAssocID="{B548BC7B-87C1-4133-9F05-2928AF01A0D9}" presName="sibTrans" presStyleCnt="0"/>
      <dgm:spPr/>
    </dgm:pt>
    <dgm:pt modelId="{C4D97AE2-3CAD-4A51-AE58-65F1826B3F07}" type="pres">
      <dgm:prSet presAssocID="{AD3874F9-9EC4-4D01-A010-04E6B6143998}" presName="node" presStyleLbl="node1" presStyleIdx="2" presStyleCnt="6" custScaleY="177156">
        <dgm:presLayoutVars>
          <dgm:bulletEnabled val="1"/>
        </dgm:presLayoutVars>
      </dgm:prSet>
      <dgm:spPr/>
    </dgm:pt>
    <dgm:pt modelId="{812DDCF7-F096-481C-8D5F-A3FAC6E23343}" type="pres">
      <dgm:prSet presAssocID="{CD0114D3-1A5E-4388-93A1-0D54D9231D3F}" presName="sibTrans" presStyleCnt="0"/>
      <dgm:spPr/>
    </dgm:pt>
    <dgm:pt modelId="{A600657F-F8D9-4656-A5E6-ADA70955D1CF}" type="pres">
      <dgm:prSet presAssocID="{75F66582-C842-4158-8A77-6AC8D199764A}" presName="node" presStyleLbl="node1" presStyleIdx="3" presStyleCnt="6" custScaleY="180206">
        <dgm:presLayoutVars>
          <dgm:bulletEnabled val="1"/>
        </dgm:presLayoutVars>
      </dgm:prSet>
      <dgm:spPr/>
    </dgm:pt>
    <dgm:pt modelId="{7C4DD3A1-8A30-408A-8B76-002EB32CBDDD}" type="pres">
      <dgm:prSet presAssocID="{728579F0-1799-43AA-9C2A-D771D79D8E66}" presName="sibTrans" presStyleCnt="0"/>
      <dgm:spPr/>
    </dgm:pt>
    <dgm:pt modelId="{D43D6471-0D84-4BA4-9BEB-3BC42850BE4D}" type="pres">
      <dgm:prSet presAssocID="{D69192F5-C8F1-4274-B500-2C1CBAD9028E}" presName="node" presStyleLbl="node1" presStyleIdx="4" presStyleCnt="6" custScaleY="177156">
        <dgm:presLayoutVars>
          <dgm:bulletEnabled val="1"/>
        </dgm:presLayoutVars>
      </dgm:prSet>
      <dgm:spPr/>
    </dgm:pt>
    <dgm:pt modelId="{19229D44-3981-456B-BF0D-ED73E9E5FBD9}" type="pres">
      <dgm:prSet presAssocID="{BFEA580B-19A2-4D27-A783-DDBD6E4FA78C}" presName="sibTrans" presStyleCnt="0"/>
      <dgm:spPr/>
    </dgm:pt>
    <dgm:pt modelId="{211C5CCA-AA0B-4980-AEE2-5BB1BC1AD26D}" type="pres">
      <dgm:prSet presAssocID="{847CC55B-AA31-4661-900D-2D94102E52E3}" presName="node" presStyleLbl="node1" presStyleIdx="5" presStyleCnt="6" custScaleY="177156">
        <dgm:presLayoutVars>
          <dgm:bulletEnabled val="1"/>
        </dgm:presLayoutVars>
      </dgm:prSet>
      <dgm:spPr/>
    </dgm:pt>
  </dgm:ptLst>
  <dgm:cxnLst>
    <dgm:cxn modelId="{5F63D308-CDDD-43BE-9890-2C67916D5B9D}" type="presOf" srcId="{D69192F5-C8F1-4274-B500-2C1CBAD9028E}" destId="{D43D6471-0D84-4BA4-9BEB-3BC42850BE4D}" srcOrd="0" destOrd="0" presId="urn:microsoft.com/office/officeart/2005/8/layout/default"/>
    <dgm:cxn modelId="{AB71B71C-CB18-48CC-B551-2913679B8961}" type="presOf" srcId="{AD3874F9-9EC4-4D01-A010-04E6B6143998}" destId="{C4D97AE2-3CAD-4A51-AE58-65F1826B3F07}" srcOrd="0" destOrd="0" presId="urn:microsoft.com/office/officeart/2005/8/layout/default"/>
    <dgm:cxn modelId="{FB977628-20DA-4E4E-9F16-232B9B5306B8}" type="presOf" srcId="{75F66582-C842-4158-8A77-6AC8D199764A}" destId="{A600657F-F8D9-4656-A5E6-ADA70955D1CF}" srcOrd="0" destOrd="0" presId="urn:microsoft.com/office/officeart/2005/8/layout/default"/>
    <dgm:cxn modelId="{A60C2743-6D03-455D-BA31-09D8B09F625A}" srcId="{35F101F5-6F4A-4E06-B1B9-F9985FA8C3B9}" destId="{AD3874F9-9EC4-4D01-A010-04E6B6143998}" srcOrd="2" destOrd="0" parTransId="{1186C16D-DCB3-4C7E-8EAC-6899FA9879D9}" sibTransId="{CD0114D3-1A5E-4388-93A1-0D54D9231D3F}"/>
    <dgm:cxn modelId="{945FFF5A-2EC8-4744-A8A4-34616EE87C31}" type="presOf" srcId="{847CC55B-AA31-4661-900D-2D94102E52E3}" destId="{211C5CCA-AA0B-4980-AEE2-5BB1BC1AD26D}" srcOrd="0" destOrd="0" presId="urn:microsoft.com/office/officeart/2005/8/layout/default"/>
    <dgm:cxn modelId="{72046995-267C-4315-A14A-F409BD914190}" srcId="{35F101F5-6F4A-4E06-B1B9-F9985FA8C3B9}" destId="{64F2EB81-A205-428F-A4C1-A2A60E765077}" srcOrd="0" destOrd="0" parTransId="{8510315D-1A0E-4F10-AC9D-2343DF1364E7}" sibTransId="{CFEE7E13-432B-4D1D-9590-51713F51B271}"/>
    <dgm:cxn modelId="{9E374DAB-11FA-4AE4-952D-5166656A6B0D}" srcId="{35F101F5-6F4A-4E06-B1B9-F9985FA8C3B9}" destId="{D69192F5-C8F1-4274-B500-2C1CBAD9028E}" srcOrd="4" destOrd="0" parTransId="{43B9E788-875C-4CF1-A501-3BEF688C3432}" sibTransId="{BFEA580B-19A2-4D27-A783-DDBD6E4FA78C}"/>
    <dgm:cxn modelId="{B003B2AB-D2DB-4619-AA62-C2455B7EFDE3}" srcId="{35F101F5-6F4A-4E06-B1B9-F9985FA8C3B9}" destId="{512119C3-0D2B-40EE-A3E1-528040489678}" srcOrd="1" destOrd="0" parTransId="{046B1B53-CA3B-415D-BFB8-9736E70DB487}" sibTransId="{B548BC7B-87C1-4133-9F05-2928AF01A0D9}"/>
    <dgm:cxn modelId="{D8A109BE-FDA5-4081-90B5-B343BD3A6C60}" type="presOf" srcId="{64F2EB81-A205-428F-A4C1-A2A60E765077}" destId="{77753CC0-CD5C-4BD6-9021-52E5D942FA27}" srcOrd="0" destOrd="0" presId="urn:microsoft.com/office/officeart/2005/8/layout/default"/>
    <dgm:cxn modelId="{5EE456DC-4446-45D7-9A41-695703680B49}" type="presOf" srcId="{35F101F5-6F4A-4E06-B1B9-F9985FA8C3B9}" destId="{8E1B36BD-B2DC-4353-AA0D-BB23BB85FC42}" srcOrd="0" destOrd="0" presId="urn:microsoft.com/office/officeart/2005/8/layout/default"/>
    <dgm:cxn modelId="{3EDFB3E6-7E81-4AD8-AA04-28E8E57F5C3E}" type="presOf" srcId="{512119C3-0D2B-40EE-A3E1-528040489678}" destId="{7DE78928-B293-451A-836C-95B3C0C44AC8}" srcOrd="0" destOrd="0" presId="urn:microsoft.com/office/officeart/2005/8/layout/default"/>
    <dgm:cxn modelId="{F74E44EB-CBF0-49D0-B26B-BEDC59D2A26B}" srcId="{35F101F5-6F4A-4E06-B1B9-F9985FA8C3B9}" destId="{75F66582-C842-4158-8A77-6AC8D199764A}" srcOrd="3" destOrd="0" parTransId="{36E2F03C-7B22-4481-B508-417EE8858E51}" sibTransId="{728579F0-1799-43AA-9C2A-D771D79D8E66}"/>
    <dgm:cxn modelId="{19E7C8F7-AD20-4533-99F5-E3EE9F8B04FA}" srcId="{35F101F5-6F4A-4E06-B1B9-F9985FA8C3B9}" destId="{847CC55B-AA31-4661-900D-2D94102E52E3}" srcOrd="5" destOrd="0" parTransId="{098DB90B-D293-44A3-B5A8-F598D5FE8D94}" sibTransId="{A8090CC6-80E1-4D2F-8A69-8DF140DD0117}"/>
    <dgm:cxn modelId="{D817D848-D4C1-47B3-BE26-37BAA563EB98}" type="presParOf" srcId="{8E1B36BD-B2DC-4353-AA0D-BB23BB85FC42}" destId="{77753CC0-CD5C-4BD6-9021-52E5D942FA27}" srcOrd="0" destOrd="0" presId="urn:microsoft.com/office/officeart/2005/8/layout/default"/>
    <dgm:cxn modelId="{8B58E372-1CC2-4F8F-9B41-1C465E36D300}" type="presParOf" srcId="{8E1B36BD-B2DC-4353-AA0D-BB23BB85FC42}" destId="{28AEE6D9-D06B-4328-88E3-1F3CAD076383}" srcOrd="1" destOrd="0" presId="urn:microsoft.com/office/officeart/2005/8/layout/default"/>
    <dgm:cxn modelId="{8BF73044-1BCA-4B21-B0E4-4C3BA4B299F1}" type="presParOf" srcId="{8E1B36BD-B2DC-4353-AA0D-BB23BB85FC42}" destId="{7DE78928-B293-451A-836C-95B3C0C44AC8}" srcOrd="2" destOrd="0" presId="urn:microsoft.com/office/officeart/2005/8/layout/default"/>
    <dgm:cxn modelId="{7024CDB7-B9DC-4366-87FF-9E6B427748A3}" type="presParOf" srcId="{8E1B36BD-B2DC-4353-AA0D-BB23BB85FC42}" destId="{7DF6387B-8308-4100-9910-9F449335D4B7}" srcOrd="3" destOrd="0" presId="urn:microsoft.com/office/officeart/2005/8/layout/default"/>
    <dgm:cxn modelId="{8D73D624-9890-41EE-88A5-863551C2B0F6}" type="presParOf" srcId="{8E1B36BD-B2DC-4353-AA0D-BB23BB85FC42}" destId="{C4D97AE2-3CAD-4A51-AE58-65F1826B3F07}" srcOrd="4" destOrd="0" presId="urn:microsoft.com/office/officeart/2005/8/layout/default"/>
    <dgm:cxn modelId="{0B8AF7BA-3713-457F-974E-523D4AF5805D}" type="presParOf" srcId="{8E1B36BD-B2DC-4353-AA0D-BB23BB85FC42}" destId="{812DDCF7-F096-481C-8D5F-A3FAC6E23343}" srcOrd="5" destOrd="0" presId="urn:microsoft.com/office/officeart/2005/8/layout/default"/>
    <dgm:cxn modelId="{B25AD148-1676-4ED0-B9CF-201876F0A62E}" type="presParOf" srcId="{8E1B36BD-B2DC-4353-AA0D-BB23BB85FC42}" destId="{A600657F-F8D9-4656-A5E6-ADA70955D1CF}" srcOrd="6" destOrd="0" presId="urn:microsoft.com/office/officeart/2005/8/layout/default"/>
    <dgm:cxn modelId="{BDBDEBAE-A4BA-491B-9EDD-45D2DC706526}" type="presParOf" srcId="{8E1B36BD-B2DC-4353-AA0D-BB23BB85FC42}" destId="{7C4DD3A1-8A30-408A-8B76-002EB32CBDDD}" srcOrd="7" destOrd="0" presId="urn:microsoft.com/office/officeart/2005/8/layout/default"/>
    <dgm:cxn modelId="{A97F9ACE-C175-41C4-BED4-F73BC33D67F1}" type="presParOf" srcId="{8E1B36BD-B2DC-4353-AA0D-BB23BB85FC42}" destId="{D43D6471-0D84-4BA4-9BEB-3BC42850BE4D}" srcOrd="8" destOrd="0" presId="urn:microsoft.com/office/officeart/2005/8/layout/default"/>
    <dgm:cxn modelId="{50AB8F53-A1C0-48C3-A345-CD9F3FD4EF5F}" type="presParOf" srcId="{8E1B36BD-B2DC-4353-AA0D-BB23BB85FC42}" destId="{19229D44-3981-456B-BF0D-ED73E9E5FBD9}" srcOrd="9" destOrd="0" presId="urn:microsoft.com/office/officeart/2005/8/layout/default"/>
    <dgm:cxn modelId="{8A31E4A3-82BB-47C7-854E-30616805CA72}" type="presParOf" srcId="{8E1B36BD-B2DC-4353-AA0D-BB23BB85FC42}" destId="{211C5CCA-AA0B-4980-AEE2-5BB1BC1AD26D}"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C2E250-A2EF-439F-94D7-6245052639B6}">
      <dsp:nvSpPr>
        <dsp:cNvPr id="0" name=""/>
        <dsp:cNvSpPr/>
      </dsp:nvSpPr>
      <dsp:spPr>
        <a:xfrm>
          <a:off x="23144" y="791993"/>
          <a:ext cx="2089748" cy="1463263"/>
        </a:xfrm>
        <a:prstGeom prst="roundRect">
          <a:avLst/>
        </a:prstGeom>
        <a:blipFill dpi="0" rotWithShape="1">
          <a:blip xmlns:r="http://schemas.openxmlformats.org/officeDocument/2006/relationships">
            <a:extLst>
              <a:ext uri="{96DAC541-7B7A-43D3-8B79-37D633B846F1}">
                <asvg:svgBlip xmlns:asvg="http://schemas.microsoft.com/office/drawing/2016/SVG/main" r:embed="rId1"/>
              </a:ext>
            </a:extLst>
          </a:blip>
          <a:srcRect/>
          <a:stretch>
            <a:fillRect l="24159" t="13096" r="24159" b="13096"/>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601CFF-A6A3-4145-AC9E-DEA8BFA1437A}">
      <dsp:nvSpPr>
        <dsp:cNvPr id="0" name=""/>
        <dsp:cNvSpPr/>
      </dsp:nvSpPr>
      <dsp:spPr>
        <a:xfrm>
          <a:off x="6154" y="2192096"/>
          <a:ext cx="2123728" cy="898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marL="0" lvl="0" indent="0" algn="ctr" defTabSz="622300">
            <a:lnSpc>
              <a:spcPct val="150000"/>
            </a:lnSpc>
            <a:spcBef>
              <a:spcPct val="0"/>
            </a:spcBef>
            <a:spcAft>
              <a:spcPct val="35000"/>
            </a:spcAft>
            <a:buNone/>
          </a:pPr>
          <a:r>
            <a:rPr lang="en-GB" sz="1400" kern="1200" dirty="0">
              <a:latin typeface="Aptos" panose="020B0004020202020204" pitchFamily="34" charset="0"/>
            </a:rPr>
            <a:t>Use your </a:t>
          </a:r>
          <a:r>
            <a:rPr lang="en-GB" sz="1400" b="1" kern="1200" dirty="0">
              <a:latin typeface="Aptos" panose="020B0004020202020204" pitchFamily="34" charset="0"/>
            </a:rPr>
            <a:t>source tracking sheet</a:t>
          </a:r>
          <a:r>
            <a:rPr lang="en-GB" sz="1400" kern="1200" dirty="0">
              <a:latin typeface="Aptos" panose="020B0004020202020204" pitchFamily="34" charset="0"/>
            </a:rPr>
            <a:t> to find your strongest articles</a:t>
          </a:r>
        </a:p>
      </dsp:txBody>
      <dsp:txXfrm>
        <a:off x="6154" y="2192096"/>
        <a:ext cx="2123728" cy="898611"/>
      </dsp:txXfrm>
    </dsp:sp>
    <dsp:sp modelId="{46C38DC1-E4C9-4778-AFA1-E62510925135}">
      <dsp:nvSpPr>
        <dsp:cNvPr id="0" name=""/>
        <dsp:cNvSpPr/>
      </dsp:nvSpPr>
      <dsp:spPr>
        <a:xfrm>
          <a:off x="2342345" y="784197"/>
          <a:ext cx="2123728" cy="1463248"/>
        </a:xfrm>
        <a:prstGeom prst="roundRect">
          <a:avLst/>
        </a:prstGeom>
        <a:blipFill dpi="0" rotWithShape="1">
          <a:blip xmlns:r="http://schemas.openxmlformats.org/officeDocument/2006/relationships">
            <a:extLst>
              <a:ext uri="{96DAC541-7B7A-43D3-8B79-37D633B846F1}">
                <asvg:svgBlip xmlns:asvg="http://schemas.microsoft.com/office/drawing/2016/SVG/main" r:embed="rId2"/>
              </a:ext>
            </a:extLst>
          </a:blip>
          <a:srcRect/>
          <a:stretch>
            <a:fillRect l="24573" t="13095" r="24573" b="13095"/>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9E3594-23F7-4082-ABD2-D7263B0CB223}">
      <dsp:nvSpPr>
        <dsp:cNvPr id="0" name=""/>
        <dsp:cNvSpPr/>
      </dsp:nvSpPr>
      <dsp:spPr>
        <a:xfrm>
          <a:off x="2342345" y="2192092"/>
          <a:ext cx="2123728" cy="898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marL="0" lvl="0" indent="0" algn="ctr" defTabSz="622300">
            <a:lnSpc>
              <a:spcPct val="150000"/>
            </a:lnSpc>
            <a:spcBef>
              <a:spcPct val="0"/>
            </a:spcBef>
            <a:spcAft>
              <a:spcPct val="35000"/>
            </a:spcAft>
            <a:buNone/>
          </a:pPr>
          <a:r>
            <a:rPr lang="en-GB" sz="1400" kern="1200" dirty="0">
              <a:latin typeface="Aptos" panose="020B0004020202020204" pitchFamily="34" charset="0"/>
            </a:rPr>
            <a:t>Complete a structured </a:t>
          </a:r>
          <a:r>
            <a:rPr lang="en-GB" sz="1400" b="1" kern="1200" dirty="0">
              <a:latin typeface="Aptos" panose="020B0004020202020204" pitchFamily="34" charset="0"/>
            </a:rPr>
            <a:t>results</a:t>
          </a:r>
          <a:r>
            <a:rPr lang="en-GB" sz="1400" kern="1200" dirty="0">
              <a:latin typeface="Aptos" panose="020B0004020202020204" pitchFamily="34" charset="0"/>
            </a:rPr>
            <a:t> </a:t>
          </a:r>
          <a:r>
            <a:rPr lang="en-GB" sz="1400" b="1" kern="1200" dirty="0">
              <a:latin typeface="Aptos" panose="020B0004020202020204" pitchFamily="34" charset="0"/>
            </a:rPr>
            <a:t>summary table</a:t>
          </a:r>
          <a:r>
            <a:rPr lang="en-GB" sz="1400" kern="1200" dirty="0">
              <a:latin typeface="Aptos" panose="020B0004020202020204" pitchFamily="34" charset="0"/>
            </a:rPr>
            <a:t> (with methods, findings, and key details)</a:t>
          </a:r>
        </a:p>
      </dsp:txBody>
      <dsp:txXfrm>
        <a:off x="2342345" y="2192092"/>
        <a:ext cx="2123728" cy="898611"/>
      </dsp:txXfrm>
    </dsp:sp>
    <dsp:sp modelId="{C99A2F4D-D95B-4A5E-92A6-6A9F8569E604}">
      <dsp:nvSpPr>
        <dsp:cNvPr id="0" name=""/>
        <dsp:cNvSpPr/>
      </dsp:nvSpPr>
      <dsp:spPr>
        <a:xfrm>
          <a:off x="4678535" y="784197"/>
          <a:ext cx="2123728" cy="1463248"/>
        </a:xfrm>
        <a:prstGeom prst="roundRect">
          <a:avLst/>
        </a:prstGeom>
        <a:blipFill dpi="0" rotWithShape="1">
          <a:blip xmlns:r="http://schemas.openxmlformats.org/officeDocument/2006/relationships">
            <a:extLst>
              <a:ext uri="{96DAC541-7B7A-43D3-8B79-37D633B846F1}">
                <asvg:svgBlip xmlns:asvg="http://schemas.microsoft.com/office/drawing/2016/SVG/main" r:embed="rId3"/>
              </a:ext>
            </a:extLst>
          </a:blip>
          <a:srcRect/>
          <a:stretch>
            <a:fillRect l="24573" t="13095" r="24573" b="13095"/>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454ED9-858E-4768-98B9-4F24B71FEFAD}">
      <dsp:nvSpPr>
        <dsp:cNvPr id="0" name=""/>
        <dsp:cNvSpPr/>
      </dsp:nvSpPr>
      <dsp:spPr>
        <a:xfrm>
          <a:off x="4678535" y="2192092"/>
          <a:ext cx="2123728" cy="898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marL="0" lvl="0" indent="0" algn="ctr" defTabSz="622300">
            <a:lnSpc>
              <a:spcPct val="150000"/>
            </a:lnSpc>
            <a:spcBef>
              <a:spcPct val="0"/>
            </a:spcBef>
            <a:spcAft>
              <a:spcPct val="35000"/>
            </a:spcAft>
            <a:buNone/>
          </a:pPr>
          <a:r>
            <a:rPr lang="en-GB" sz="1400" kern="1200" dirty="0">
              <a:latin typeface="Aptos" panose="020B0004020202020204" pitchFamily="34" charset="0"/>
            </a:rPr>
            <a:t>Begin </a:t>
          </a:r>
          <a:r>
            <a:rPr lang="en-GB" sz="1400" b="1" kern="1200" dirty="0">
              <a:latin typeface="Aptos" panose="020B0004020202020204" pitchFamily="34" charset="0"/>
            </a:rPr>
            <a:t>coding</a:t>
          </a:r>
          <a:r>
            <a:rPr lang="en-GB" sz="1400" kern="1200" dirty="0">
              <a:latin typeface="Aptos" panose="020B0004020202020204" pitchFamily="34" charset="0"/>
            </a:rPr>
            <a:t> repeated ideas and keywords</a:t>
          </a:r>
        </a:p>
      </dsp:txBody>
      <dsp:txXfrm>
        <a:off x="4678535" y="2192092"/>
        <a:ext cx="2123728" cy="898611"/>
      </dsp:txXfrm>
    </dsp:sp>
    <dsp:sp modelId="{3220D621-4EB7-48C2-B1A2-1AC2ADD96E4B}">
      <dsp:nvSpPr>
        <dsp:cNvPr id="0" name=""/>
        <dsp:cNvSpPr/>
      </dsp:nvSpPr>
      <dsp:spPr>
        <a:xfrm>
          <a:off x="7014726" y="784197"/>
          <a:ext cx="2123728" cy="1463248"/>
        </a:xfrm>
        <a:prstGeom prst="roundRect">
          <a:avLst/>
        </a:prstGeom>
        <a:blipFill dpi="0" rotWithShape="1">
          <a:blip xmlns:r="http://schemas.openxmlformats.org/officeDocument/2006/relationships">
            <a:extLst>
              <a:ext uri="{96DAC541-7B7A-43D3-8B79-37D633B846F1}">
                <asvg:svgBlip xmlns:asvg="http://schemas.microsoft.com/office/drawing/2016/SVG/main" r:embed="rId4"/>
              </a:ext>
            </a:extLst>
          </a:blip>
          <a:srcRect/>
          <a:stretch>
            <a:fillRect l="25421" t="14326" r="25421" b="14326"/>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EBB6E2-5E18-4186-90C1-0DF381B8CE3B}">
      <dsp:nvSpPr>
        <dsp:cNvPr id="0" name=""/>
        <dsp:cNvSpPr/>
      </dsp:nvSpPr>
      <dsp:spPr>
        <a:xfrm>
          <a:off x="7014726" y="2192092"/>
          <a:ext cx="2123728" cy="898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marL="0" lvl="0" indent="0" algn="ctr" defTabSz="622300">
            <a:lnSpc>
              <a:spcPct val="150000"/>
            </a:lnSpc>
            <a:spcBef>
              <a:spcPct val="0"/>
            </a:spcBef>
            <a:spcAft>
              <a:spcPct val="35000"/>
            </a:spcAft>
            <a:buNone/>
          </a:pPr>
          <a:r>
            <a:rPr lang="en-GB" sz="1400" kern="1200" dirty="0">
              <a:latin typeface="Aptos" panose="020B0004020202020204" pitchFamily="34" charset="0"/>
            </a:rPr>
            <a:t>Group similar codes into </a:t>
          </a:r>
          <a:r>
            <a:rPr lang="en-GB" sz="1400" b="1" kern="1200" dirty="0">
              <a:latin typeface="Aptos" panose="020B0004020202020204" pitchFamily="34" charset="0"/>
            </a:rPr>
            <a:t>emerging themes</a:t>
          </a:r>
          <a:endParaRPr lang="en-GB" sz="1400" kern="1200" dirty="0">
            <a:latin typeface="Aptos" panose="020B0004020202020204" pitchFamily="34" charset="0"/>
          </a:endParaRPr>
        </a:p>
      </dsp:txBody>
      <dsp:txXfrm>
        <a:off x="7014726" y="2192092"/>
        <a:ext cx="2123728" cy="898611"/>
      </dsp:txXfrm>
    </dsp:sp>
    <dsp:sp modelId="{FCD8DE16-ABB6-4494-BD68-7B689B38FE98}">
      <dsp:nvSpPr>
        <dsp:cNvPr id="0" name=""/>
        <dsp:cNvSpPr/>
      </dsp:nvSpPr>
      <dsp:spPr>
        <a:xfrm>
          <a:off x="9350916" y="784197"/>
          <a:ext cx="2123728" cy="1463248"/>
        </a:xfrm>
        <a:prstGeom prst="roundRect">
          <a:avLst/>
        </a:prstGeom>
        <a:blipFill dpi="0" rotWithShape="1">
          <a:blip xmlns:r="http://schemas.openxmlformats.org/officeDocument/2006/relationships">
            <a:extLst>
              <a:ext uri="{96DAC541-7B7A-43D3-8B79-37D633B846F1}">
                <asvg:svgBlip xmlns:asvg="http://schemas.microsoft.com/office/drawing/2016/SVG/main" r:embed="rId5"/>
              </a:ext>
            </a:extLst>
          </a:blip>
          <a:srcRect/>
          <a:stretch>
            <a:fillRect l="24573" t="13095" r="24573" b="13095"/>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CF439B-D4A3-4DCA-AC5C-64C5046B0A82}">
      <dsp:nvSpPr>
        <dsp:cNvPr id="0" name=""/>
        <dsp:cNvSpPr/>
      </dsp:nvSpPr>
      <dsp:spPr>
        <a:xfrm>
          <a:off x="9350916" y="2192092"/>
          <a:ext cx="2123728" cy="898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0" numCol="1" spcCol="1270" anchor="t" anchorCtr="0">
          <a:noAutofit/>
        </a:bodyPr>
        <a:lstStyle/>
        <a:p>
          <a:pPr marL="0" lvl="0" indent="0" algn="ctr" defTabSz="622300">
            <a:lnSpc>
              <a:spcPct val="150000"/>
            </a:lnSpc>
            <a:spcBef>
              <a:spcPct val="0"/>
            </a:spcBef>
            <a:spcAft>
              <a:spcPct val="35000"/>
            </a:spcAft>
            <a:buNone/>
          </a:pPr>
          <a:r>
            <a:rPr lang="en-GB" sz="1400" kern="1200" dirty="0">
              <a:latin typeface="Aptos" panose="020B0004020202020204" pitchFamily="34" charset="0"/>
            </a:rPr>
            <a:t>Understand how this leads into your </a:t>
          </a:r>
          <a:r>
            <a:rPr lang="en-GB" sz="1400" b="1" kern="1200" dirty="0">
              <a:latin typeface="Aptos" panose="020B0004020202020204" pitchFamily="34" charset="0"/>
            </a:rPr>
            <a:t>Methods Poster</a:t>
          </a:r>
          <a:r>
            <a:rPr lang="en-GB" sz="1400" kern="1200" dirty="0">
              <a:latin typeface="Aptos" panose="020B0004020202020204" pitchFamily="34" charset="0"/>
            </a:rPr>
            <a:t> and Chapter 4</a:t>
          </a:r>
        </a:p>
      </dsp:txBody>
      <dsp:txXfrm>
        <a:off x="9350916" y="2192092"/>
        <a:ext cx="2123728" cy="8986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16C406-0DEF-46CD-BA9D-A1ED73E8C22F}">
      <dsp:nvSpPr>
        <dsp:cNvPr id="0" name=""/>
        <dsp:cNvSpPr/>
      </dsp:nvSpPr>
      <dsp:spPr>
        <a:xfrm rot="5400000">
          <a:off x="6919830" y="-2919576"/>
          <a:ext cx="860097" cy="6917532"/>
        </a:xfrm>
        <a:prstGeom prst="round2SameRect">
          <a:avLst/>
        </a:prstGeom>
        <a:solidFill>
          <a:schemeClr val="accent1">
            <a:alpha val="90000"/>
            <a:tint val="55000"/>
            <a:hueOff val="0"/>
            <a:satOff val="0"/>
            <a:lumOff val="0"/>
            <a:alphaOff val="0"/>
          </a:schemeClr>
        </a:solidFill>
        <a:ln w="12700" cap="flat" cmpd="sng" algn="ctr">
          <a:solidFill>
            <a:schemeClr val="accent1">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Font typeface="Arial" panose="020B0604020202020204" pitchFamily="34" charset="0"/>
            <a:buChar char="•"/>
          </a:pPr>
          <a:r>
            <a:rPr lang="en-GB" sz="1500" kern="1200" dirty="0">
              <a:latin typeface="Aptos" panose="020B0004020202020204" pitchFamily="34" charset="0"/>
            </a:rPr>
            <a:t>Organising your final sources into one place</a:t>
          </a:r>
        </a:p>
        <a:p>
          <a:pPr marL="114300" lvl="1" indent="-114300" algn="l" defTabSz="666750">
            <a:lnSpc>
              <a:spcPct val="90000"/>
            </a:lnSpc>
            <a:spcBef>
              <a:spcPct val="0"/>
            </a:spcBef>
            <a:spcAft>
              <a:spcPct val="15000"/>
            </a:spcAft>
            <a:buFont typeface="Arial" panose="020B0604020202020204" pitchFamily="34" charset="0"/>
            <a:buChar char="•"/>
          </a:pPr>
          <a:r>
            <a:rPr lang="en-GB" sz="1500" kern="1200" dirty="0">
              <a:latin typeface="Aptos" panose="020B0004020202020204" pitchFamily="34" charset="0"/>
            </a:rPr>
            <a:t>Noting key details: method, sample, findings, relevance</a:t>
          </a:r>
        </a:p>
      </dsp:txBody>
      <dsp:txXfrm rot="-5400000">
        <a:off x="3891113" y="151127"/>
        <a:ext cx="6875546" cy="776125"/>
      </dsp:txXfrm>
    </dsp:sp>
    <dsp:sp modelId="{8B9EAEC3-FD73-4C8F-B88A-4CCD2F81B6C3}">
      <dsp:nvSpPr>
        <dsp:cNvPr id="0" name=""/>
        <dsp:cNvSpPr/>
      </dsp:nvSpPr>
      <dsp:spPr>
        <a:xfrm>
          <a:off x="0" y="1628"/>
          <a:ext cx="3891112" cy="1075121"/>
        </a:xfrm>
        <a:prstGeom prst="roundRect">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b="1" kern="1200" dirty="0">
              <a:latin typeface="Aptos" panose="020B0004020202020204" pitchFamily="34" charset="0"/>
            </a:rPr>
            <a:t>Completing your Results Summary Table</a:t>
          </a:r>
          <a:endParaRPr lang="en-GB" sz="2000" kern="1200" dirty="0">
            <a:latin typeface="Aptos" panose="020B0004020202020204" pitchFamily="34" charset="0"/>
          </a:endParaRPr>
        </a:p>
      </dsp:txBody>
      <dsp:txXfrm>
        <a:off x="52483" y="54111"/>
        <a:ext cx="3786146" cy="970155"/>
      </dsp:txXfrm>
    </dsp:sp>
    <dsp:sp modelId="{C4FFB450-268D-47C3-B81D-F041F1D7E5EC}">
      <dsp:nvSpPr>
        <dsp:cNvPr id="0" name=""/>
        <dsp:cNvSpPr/>
      </dsp:nvSpPr>
      <dsp:spPr>
        <a:xfrm rot="5400000">
          <a:off x="6919830" y="-1790699"/>
          <a:ext cx="860097" cy="6917532"/>
        </a:xfrm>
        <a:prstGeom prst="round2SameRect">
          <a:avLst/>
        </a:prstGeom>
        <a:solidFill>
          <a:schemeClr val="accent1">
            <a:alpha val="90000"/>
            <a:tint val="55000"/>
            <a:hueOff val="0"/>
            <a:satOff val="0"/>
            <a:lumOff val="0"/>
            <a:alphaOff val="0"/>
          </a:schemeClr>
        </a:solidFill>
        <a:ln w="12700" cap="flat" cmpd="sng" algn="ctr">
          <a:solidFill>
            <a:schemeClr val="accent1">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Font typeface="Arial" panose="020B0604020202020204" pitchFamily="34" charset="0"/>
            <a:buChar char="•"/>
          </a:pPr>
          <a:r>
            <a:rPr lang="en-GB" sz="1500" kern="1200" dirty="0">
              <a:latin typeface="Aptos" panose="020B0004020202020204" pitchFamily="34" charset="0"/>
            </a:rPr>
            <a:t>Looking for repeated words, phrases, or ideas in your findings</a:t>
          </a:r>
        </a:p>
        <a:p>
          <a:pPr marL="114300" lvl="1" indent="-114300" algn="l" defTabSz="666750">
            <a:lnSpc>
              <a:spcPct val="90000"/>
            </a:lnSpc>
            <a:spcBef>
              <a:spcPct val="0"/>
            </a:spcBef>
            <a:spcAft>
              <a:spcPct val="15000"/>
            </a:spcAft>
            <a:buFont typeface="Arial" panose="020B0604020202020204" pitchFamily="34" charset="0"/>
            <a:buChar char="•"/>
          </a:pPr>
          <a:r>
            <a:rPr lang="en-GB" sz="1500" kern="1200" dirty="0">
              <a:latin typeface="Aptos" panose="020B0004020202020204" pitchFamily="34" charset="0"/>
            </a:rPr>
            <a:t>Highlighting these as potential </a:t>
          </a:r>
          <a:r>
            <a:rPr lang="en-GB" sz="1500" b="1" kern="1200" dirty="0">
              <a:latin typeface="Aptos" panose="020B0004020202020204" pitchFamily="34" charset="0"/>
            </a:rPr>
            <a:t>codes</a:t>
          </a:r>
          <a:endParaRPr lang="en-GB" sz="1500" kern="1200" dirty="0">
            <a:latin typeface="Aptos" panose="020B0004020202020204" pitchFamily="34" charset="0"/>
          </a:endParaRPr>
        </a:p>
      </dsp:txBody>
      <dsp:txXfrm rot="-5400000">
        <a:off x="3891113" y="1280004"/>
        <a:ext cx="6875546" cy="776125"/>
      </dsp:txXfrm>
    </dsp:sp>
    <dsp:sp modelId="{82A18A8C-DA41-44DC-9E50-FC2FF8C2F5F6}">
      <dsp:nvSpPr>
        <dsp:cNvPr id="0" name=""/>
        <dsp:cNvSpPr/>
      </dsp:nvSpPr>
      <dsp:spPr>
        <a:xfrm>
          <a:off x="0" y="1130506"/>
          <a:ext cx="3891112" cy="1075121"/>
        </a:xfrm>
        <a:prstGeom prst="roundRect">
          <a:avLst/>
        </a:prstGeom>
        <a:solidFill>
          <a:schemeClr val="accent1">
            <a:shade val="50000"/>
            <a:hueOff val="268329"/>
            <a:satOff val="-6535"/>
            <a:lumOff val="285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b="1" kern="1200" dirty="0">
              <a:latin typeface="Aptos" panose="020B0004020202020204" pitchFamily="34" charset="0"/>
            </a:rPr>
            <a:t>Starting to Code</a:t>
          </a:r>
          <a:endParaRPr lang="en-GB" sz="2000" kern="1200" dirty="0">
            <a:latin typeface="Aptos" panose="020B0004020202020204" pitchFamily="34" charset="0"/>
          </a:endParaRPr>
        </a:p>
      </dsp:txBody>
      <dsp:txXfrm>
        <a:off x="52483" y="1182989"/>
        <a:ext cx="3786146" cy="970155"/>
      </dsp:txXfrm>
    </dsp:sp>
    <dsp:sp modelId="{2D8B30A4-F0EA-4FFA-B80B-01D86EDE7749}">
      <dsp:nvSpPr>
        <dsp:cNvPr id="0" name=""/>
        <dsp:cNvSpPr/>
      </dsp:nvSpPr>
      <dsp:spPr>
        <a:xfrm rot="5400000">
          <a:off x="6919830" y="-661822"/>
          <a:ext cx="860097" cy="6917532"/>
        </a:xfrm>
        <a:prstGeom prst="round2SameRect">
          <a:avLst/>
        </a:prstGeom>
        <a:solidFill>
          <a:schemeClr val="accent1">
            <a:alpha val="90000"/>
            <a:tint val="55000"/>
            <a:hueOff val="0"/>
            <a:satOff val="0"/>
            <a:lumOff val="0"/>
            <a:alphaOff val="0"/>
          </a:schemeClr>
        </a:solidFill>
        <a:ln w="12700" cap="flat" cmpd="sng" algn="ctr">
          <a:solidFill>
            <a:schemeClr val="accent1">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7150" tIns="28575" rIns="57150" bIns="28575" numCol="1" spcCol="1270" anchor="ctr" anchorCtr="0">
          <a:noAutofit/>
        </a:bodyPr>
        <a:lstStyle/>
        <a:p>
          <a:pPr marL="114300" lvl="1" indent="-114300" algn="l" defTabSz="666750">
            <a:lnSpc>
              <a:spcPct val="90000"/>
            </a:lnSpc>
            <a:spcBef>
              <a:spcPct val="0"/>
            </a:spcBef>
            <a:spcAft>
              <a:spcPct val="15000"/>
            </a:spcAft>
            <a:buFont typeface="Arial" panose="020B0604020202020204" pitchFamily="34" charset="0"/>
            <a:buChar char="•"/>
          </a:pPr>
          <a:r>
            <a:rPr lang="en-GB" sz="1500" kern="1200" dirty="0">
              <a:latin typeface="Aptos" panose="020B0004020202020204" pitchFamily="34" charset="0"/>
            </a:rPr>
            <a:t>Grouping similar codes together</a:t>
          </a:r>
        </a:p>
        <a:p>
          <a:pPr marL="114300" lvl="1" indent="-114300" algn="l" defTabSz="666750">
            <a:lnSpc>
              <a:spcPct val="90000"/>
            </a:lnSpc>
            <a:spcBef>
              <a:spcPct val="0"/>
            </a:spcBef>
            <a:spcAft>
              <a:spcPct val="15000"/>
            </a:spcAft>
            <a:buFont typeface="Arial" panose="020B0604020202020204" pitchFamily="34" charset="0"/>
            <a:buChar char="•"/>
          </a:pPr>
          <a:r>
            <a:rPr lang="en-GB" sz="1500" kern="1200" dirty="0">
              <a:latin typeface="Aptos" panose="020B0004020202020204" pitchFamily="34" charset="0"/>
            </a:rPr>
            <a:t>Exploring what ideas are coming up again and again</a:t>
          </a:r>
        </a:p>
        <a:p>
          <a:pPr marL="114300" lvl="1" indent="-114300" algn="l" defTabSz="666750">
            <a:lnSpc>
              <a:spcPct val="90000"/>
            </a:lnSpc>
            <a:spcBef>
              <a:spcPct val="0"/>
            </a:spcBef>
            <a:spcAft>
              <a:spcPct val="15000"/>
            </a:spcAft>
            <a:buFont typeface="Arial" panose="020B0604020202020204" pitchFamily="34" charset="0"/>
            <a:buChar char="•"/>
          </a:pPr>
          <a:r>
            <a:rPr lang="en-GB" sz="1500" kern="1200" dirty="0">
              <a:latin typeface="Aptos" panose="020B0004020202020204" pitchFamily="34" charset="0"/>
            </a:rPr>
            <a:t>Beginning to see how these themes answer your research question</a:t>
          </a:r>
        </a:p>
      </dsp:txBody>
      <dsp:txXfrm rot="-5400000">
        <a:off x="3891113" y="2408881"/>
        <a:ext cx="6875546" cy="776125"/>
      </dsp:txXfrm>
    </dsp:sp>
    <dsp:sp modelId="{7E1CBC3B-7769-487B-A6F1-0EC14928A136}">
      <dsp:nvSpPr>
        <dsp:cNvPr id="0" name=""/>
        <dsp:cNvSpPr/>
      </dsp:nvSpPr>
      <dsp:spPr>
        <a:xfrm>
          <a:off x="0" y="2259383"/>
          <a:ext cx="3891112" cy="1075121"/>
        </a:xfrm>
        <a:prstGeom prst="roundRect">
          <a:avLst/>
        </a:prstGeom>
        <a:solidFill>
          <a:schemeClr val="accent1">
            <a:shade val="50000"/>
            <a:hueOff val="268329"/>
            <a:satOff val="-6535"/>
            <a:lumOff val="285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38100" rIns="76200" bIns="38100" numCol="1" spcCol="1270" anchor="ctr" anchorCtr="0">
          <a:noAutofit/>
        </a:bodyPr>
        <a:lstStyle/>
        <a:p>
          <a:pPr marL="0" lvl="0" indent="0" algn="ctr" defTabSz="889000">
            <a:lnSpc>
              <a:spcPct val="90000"/>
            </a:lnSpc>
            <a:spcBef>
              <a:spcPct val="0"/>
            </a:spcBef>
            <a:spcAft>
              <a:spcPct val="35000"/>
            </a:spcAft>
            <a:buNone/>
          </a:pPr>
          <a:r>
            <a:rPr lang="en-GB" sz="2000" b="1" kern="1200" dirty="0">
              <a:latin typeface="Aptos" panose="020B0004020202020204" pitchFamily="34" charset="0"/>
            </a:rPr>
            <a:t>Thinking About Themes</a:t>
          </a:r>
          <a:endParaRPr lang="en-GB" sz="2000" kern="1200" dirty="0">
            <a:latin typeface="Aptos" panose="020B0004020202020204" pitchFamily="34" charset="0"/>
          </a:endParaRPr>
        </a:p>
      </dsp:txBody>
      <dsp:txXfrm>
        <a:off x="52483" y="2311866"/>
        <a:ext cx="3786146" cy="9701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2D8017-7F04-463A-AFD4-221FF251D22F}">
      <dsp:nvSpPr>
        <dsp:cNvPr id="0" name=""/>
        <dsp:cNvSpPr/>
      </dsp:nvSpPr>
      <dsp:spPr>
        <a:xfrm>
          <a:off x="0" y="1072991"/>
          <a:ext cx="11951760" cy="1430655"/>
        </a:xfrm>
        <a:prstGeom prst="notchedRightArrow">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823D7B-A379-406E-97CE-510B5C82B27A}">
      <dsp:nvSpPr>
        <dsp:cNvPr id="0" name=""/>
        <dsp:cNvSpPr/>
      </dsp:nvSpPr>
      <dsp:spPr>
        <a:xfrm>
          <a:off x="4727" y="0"/>
          <a:ext cx="2066755"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92456" numCol="1" spcCol="1270" anchor="b" anchorCtr="0">
          <a:noAutofit/>
        </a:bodyPr>
        <a:lstStyle/>
        <a:p>
          <a:pPr marL="0" lvl="0" indent="0" algn="ctr" defTabSz="577850">
            <a:lnSpc>
              <a:spcPct val="150000"/>
            </a:lnSpc>
            <a:spcBef>
              <a:spcPct val="0"/>
            </a:spcBef>
            <a:spcAft>
              <a:spcPct val="35000"/>
            </a:spcAft>
            <a:buNone/>
          </a:pPr>
          <a:r>
            <a:rPr lang="en-GB" sz="1300" kern="1200" dirty="0">
              <a:latin typeface="Aptos" panose="020B0004020202020204" pitchFamily="34" charset="0"/>
            </a:rPr>
            <a:t>🎯 Finalise your </a:t>
          </a:r>
          <a:r>
            <a:rPr lang="en-GB" sz="1300" b="1" kern="1200" dirty="0">
              <a:latin typeface="Aptos" panose="020B0004020202020204" pitchFamily="34" charset="0"/>
            </a:rPr>
            <a:t>Chapter 3</a:t>
          </a:r>
          <a:r>
            <a:rPr lang="en-GB" sz="1300" kern="1200" dirty="0">
              <a:latin typeface="Aptos" panose="020B0004020202020204" pitchFamily="34" charset="0"/>
            </a:rPr>
            <a:t> and </a:t>
          </a:r>
          <a:r>
            <a:rPr lang="en-GB" sz="1300" b="1" kern="1200" dirty="0">
              <a:latin typeface="Aptos" panose="020B0004020202020204" pitchFamily="34" charset="0"/>
            </a:rPr>
            <a:t>Academic Methods Poster</a:t>
          </a:r>
          <a:r>
            <a:rPr lang="en-GB" sz="1300" kern="1200" dirty="0">
              <a:latin typeface="Aptos" panose="020B0004020202020204" pitchFamily="34" charset="0"/>
            </a:rPr>
            <a:t> for submission</a:t>
          </a:r>
        </a:p>
      </dsp:txBody>
      <dsp:txXfrm>
        <a:off x="4727" y="0"/>
        <a:ext cx="2066755" cy="1430655"/>
      </dsp:txXfrm>
    </dsp:sp>
    <dsp:sp modelId="{79C17ABC-9AC2-46BC-A45B-82CBAFD711E1}">
      <dsp:nvSpPr>
        <dsp:cNvPr id="0" name=""/>
        <dsp:cNvSpPr/>
      </dsp:nvSpPr>
      <dsp:spPr>
        <a:xfrm>
          <a:off x="859273" y="1609487"/>
          <a:ext cx="357663" cy="357663"/>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68130B-03F1-47B2-88A3-2A26CF5DB1D8}">
      <dsp:nvSpPr>
        <dsp:cNvPr id="0" name=""/>
        <dsp:cNvSpPr/>
      </dsp:nvSpPr>
      <dsp:spPr>
        <a:xfrm>
          <a:off x="2174820" y="2145982"/>
          <a:ext cx="2066755"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92456" numCol="1" spcCol="1270" anchor="t" anchorCtr="0">
          <a:noAutofit/>
        </a:bodyPr>
        <a:lstStyle/>
        <a:p>
          <a:pPr marL="0" lvl="0" indent="0" algn="ctr" defTabSz="577850">
            <a:lnSpc>
              <a:spcPct val="150000"/>
            </a:lnSpc>
            <a:spcBef>
              <a:spcPct val="0"/>
            </a:spcBef>
            <a:spcAft>
              <a:spcPct val="35000"/>
            </a:spcAft>
            <a:buNone/>
          </a:pPr>
          <a:r>
            <a:rPr lang="en-GB" sz="1300" kern="1200">
              <a:latin typeface="Aptos" panose="020B0004020202020204" pitchFamily="34" charset="0"/>
            </a:rPr>
            <a:t>🧩 Develop your </a:t>
          </a:r>
          <a:r>
            <a:rPr lang="en-GB" sz="1300" b="1" kern="1200">
              <a:latin typeface="Aptos" panose="020B0004020202020204" pitchFamily="34" charset="0"/>
            </a:rPr>
            <a:t>themes</a:t>
          </a:r>
          <a:r>
            <a:rPr lang="en-GB" sz="1300" kern="1200">
              <a:latin typeface="Aptos" panose="020B0004020202020204" pitchFamily="34" charset="0"/>
            </a:rPr>
            <a:t> using your summary table and coded ideas</a:t>
          </a:r>
        </a:p>
      </dsp:txBody>
      <dsp:txXfrm>
        <a:off x="2174820" y="2145982"/>
        <a:ext cx="2066755" cy="1430655"/>
      </dsp:txXfrm>
    </dsp:sp>
    <dsp:sp modelId="{8D60A946-5BCD-4BE6-8B98-5E2D25CBDD2B}">
      <dsp:nvSpPr>
        <dsp:cNvPr id="0" name=""/>
        <dsp:cNvSpPr/>
      </dsp:nvSpPr>
      <dsp:spPr>
        <a:xfrm>
          <a:off x="3029366" y="1609487"/>
          <a:ext cx="357663" cy="357663"/>
        </a:xfrm>
        <a:prstGeom prst="ellipse">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DE87F0-87C6-45BC-8090-C8F9878FD379}">
      <dsp:nvSpPr>
        <dsp:cNvPr id="0" name=""/>
        <dsp:cNvSpPr/>
      </dsp:nvSpPr>
      <dsp:spPr>
        <a:xfrm>
          <a:off x="4344914" y="0"/>
          <a:ext cx="2066755"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92456" numCol="1" spcCol="1270" anchor="b" anchorCtr="0">
          <a:noAutofit/>
        </a:bodyPr>
        <a:lstStyle/>
        <a:p>
          <a:pPr marL="0" lvl="0" indent="0" algn="ctr" defTabSz="577850">
            <a:lnSpc>
              <a:spcPct val="150000"/>
            </a:lnSpc>
            <a:spcBef>
              <a:spcPct val="0"/>
            </a:spcBef>
            <a:spcAft>
              <a:spcPct val="35000"/>
            </a:spcAft>
            <a:buNone/>
          </a:pPr>
          <a:r>
            <a:rPr lang="en-GB" sz="1300" kern="1200">
              <a:latin typeface="Aptos" panose="020B0004020202020204" pitchFamily="34" charset="0"/>
            </a:rPr>
            <a:t>📝 Begin writing parts of </a:t>
          </a:r>
          <a:r>
            <a:rPr lang="en-GB" sz="1300" b="1" kern="1200">
              <a:latin typeface="Aptos" panose="020B0004020202020204" pitchFamily="34" charset="0"/>
            </a:rPr>
            <a:t>Chapter 4 – Findings and Discussion</a:t>
          </a:r>
          <a:endParaRPr lang="en-GB" sz="1300" kern="1200">
            <a:latin typeface="Aptos" panose="020B0004020202020204" pitchFamily="34" charset="0"/>
          </a:endParaRPr>
        </a:p>
      </dsp:txBody>
      <dsp:txXfrm>
        <a:off x="4344914" y="0"/>
        <a:ext cx="2066755" cy="1430655"/>
      </dsp:txXfrm>
    </dsp:sp>
    <dsp:sp modelId="{8912B7F2-8143-4831-8F5A-77E79B7A8472}">
      <dsp:nvSpPr>
        <dsp:cNvPr id="0" name=""/>
        <dsp:cNvSpPr/>
      </dsp:nvSpPr>
      <dsp:spPr>
        <a:xfrm>
          <a:off x="5199460" y="1609487"/>
          <a:ext cx="357663" cy="357663"/>
        </a:xfrm>
        <a:prstGeom prst="ellipse">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E25218-08E1-4514-9227-2C3E39959953}">
      <dsp:nvSpPr>
        <dsp:cNvPr id="0" name=""/>
        <dsp:cNvSpPr/>
      </dsp:nvSpPr>
      <dsp:spPr>
        <a:xfrm>
          <a:off x="6515008" y="2145982"/>
          <a:ext cx="2066755"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92456" numCol="1" spcCol="1270" anchor="t" anchorCtr="0">
          <a:noAutofit/>
        </a:bodyPr>
        <a:lstStyle/>
        <a:p>
          <a:pPr marL="0" lvl="0" indent="0" algn="ctr" defTabSz="577850">
            <a:lnSpc>
              <a:spcPct val="150000"/>
            </a:lnSpc>
            <a:spcBef>
              <a:spcPct val="0"/>
            </a:spcBef>
            <a:spcAft>
              <a:spcPct val="35000"/>
            </a:spcAft>
            <a:buNone/>
          </a:pPr>
          <a:r>
            <a:rPr lang="en-GB" sz="1300" kern="1200">
              <a:latin typeface="Aptos" panose="020B0004020202020204" pitchFamily="34" charset="0"/>
            </a:rPr>
            <a:t>🧠 Understand how to use </a:t>
          </a:r>
          <a:r>
            <a:rPr lang="en-GB" sz="1300" b="1" kern="1200">
              <a:latin typeface="Aptos" panose="020B0004020202020204" pitchFamily="34" charset="0"/>
            </a:rPr>
            <a:t>thematic analysis</a:t>
          </a:r>
          <a:r>
            <a:rPr lang="en-GB" sz="1300" kern="1200">
              <a:latin typeface="Aptos" panose="020B0004020202020204" pitchFamily="34" charset="0"/>
            </a:rPr>
            <a:t> to explain what your research shows</a:t>
          </a:r>
        </a:p>
      </dsp:txBody>
      <dsp:txXfrm>
        <a:off x="6515008" y="2145982"/>
        <a:ext cx="2066755" cy="1430655"/>
      </dsp:txXfrm>
    </dsp:sp>
    <dsp:sp modelId="{6D556705-FAED-4B58-BC71-93FA71BBF00A}">
      <dsp:nvSpPr>
        <dsp:cNvPr id="0" name=""/>
        <dsp:cNvSpPr/>
      </dsp:nvSpPr>
      <dsp:spPr>
        <a:xfrm>
          <a:off x="7369554" y="1609487"/>
          <a:ext cx="357663" cy="357663"/>
        </a:xfrm>
        <a:prstGeom prst="ellipse">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8BA51F-939C-4170-A9F2-DC2F77DF6B05}">
      <dsp:nvSpPr>
        <dsp:cNvPr id="0" name=""/>
        <dsp:cNvSpPr/>
      </dsp:nvSpPr>
      <dsp:spPr>
        <a:xfrm>
          <a:off x="8685101" y="0"/>
          <a:ext cx="2066755" cy="14306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56" tIns="92456" rIns="92456" bIns="92456" numCol="1" spcCol="1270" anchor="b" anchorCtr="0">
          <a:noAutofit/>
        </a:bodyPr>
        <a:lstStyle/>
        <a:p>
          <a:pPr marL="0" lvl="0" indent="0" algn="ctr" defTabSz="577850">
            <a:lnSpc>
              <a:spcPct val="150000"/>
            </a:lnSpc>
            <a:spcBef>
              <a:spcPct val="0"/>
            </a:spcBef>
            <a:spcAft>
              <a:spcPct val="35000"/>
            </a:spcAft>
            <a:buNone/>
          </a:pPr>
          <a:r>
            <a:rPr lang="en-GB" sz="1300" kern="1200">
              <a:latin typeface="Aptos" panose="020B0004020202020204" pitchFamily="34" charset="0"/>
            </a:rPr>
            <a:t>🔗 Learn to connect your </a:t>
          </a:r>
          <a:r>
            <a:rPr lang="en-GB" sz="1300" b="1" kern="1200">
              <a:latin typeface="Aptos" panose="020B0004020202020204" pitchFamily="34" charset="0"/>
            </a:rPr>
            <a:t>themes and findings</a:t>
          </a:r>
          <a:r>
            <a:rPr lang="en-GB" sz="1300" kern="1200">
              <a:latin typeface="Aptos" panose="020B0004020202020204" pitchFamily="34" charset="0"/>
            </a:rPr>
            <a:t> clearly back to your research question</a:t>
          </a:r>
        </a:p>
      </dsp:txBody>
      <dsp:txXfrm>
        <a:off x="8685101" y="0"/>
        <a:ext cx="2066755" cy="1430655"/>
      </dsp:txXfrm>
    </dsp:sp>
    <dsp:sp modelId="{EC6747C3-4FC0-4E81-B558-F516DBE8D06A}">
      <dsp:nvSpPr>
        <dsp:cNvPr id="0" name=""/>
        <dsp:cNvSpPr/>
      </dsp:nvSpPr>
      <dsp:spPr>
        <a:xfrm>
          <a:off x="9539648" y="1609487"/>
          <a:ext cx="357663" cy="357663"/>
        </a:xfrm>
        <a:prstGeom prst="ellipse">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E7A825-8947-4C2C-A22C-8239458BEFBD}">
      <dsp:nvSpPr>
        <dsp:cNvPr id="0" name=""/>
        <dsp:cNvSpPr/>
      </dsp:nvSpPr>
      <dsp:spPr>
        <a:xfrm>
          <a:off x="2414700" y="1028519"/>
          <a:ext cx="524676" cy="91440"/>
        </a:xfrm>
        <a:custGeom>
          <a:avLst/>
          <a:gdLst/>
          <a:ahLst/>
          <a:cxnLst/>
          <a:rect l="0" t="0" r="0" b="0"/>
          <a:pathLst>
            <a:path>
              <a:moveTo>
                <a:pt x="0" y="45720"/>
              </a:moveTo>
              <a:lnTo>
                <a:pt x="524676" y="45720"/>
              </a:lnTo>
            </a:path>
          </a:pathLst>
        </a:custGeom>
        <a:noFill/>
        <a:ln w="6350" cap="flat" cmpd="sng" algn="ctr">
          <a:solidFill>
            <a:schemeClr val="accent1">
              <a:shade val="90000"/>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22300">
            <a:lnSpc>
              <a:spcPct val="90000"/>
            </a:lnSpc>
            <a:spcBef>
              <a:spcPct val="0"/>
            </a:spcBef>
            <a:spcAft>
              <a:spcPct val="35000"/>
            </a:spcAft>
            <a:buNone/>
          </a:pPr>
          <a:endParaRPr lang="en-GB" sz="1400" kern="1200">
            <a:latin typeface="Aptos" panose="020B0004020202020204" pitchFamily="34" charset="0"/>
          </a:endParaRPr>
        </a:p>
      </dsp:txBody>
      <dsp:txXfrm>
        <a:off x="2663156" y="1071462"/>
        <a:ext cx="27763" cy="5552"/>
      </dsp:txXfrm>
    </dsp:sp>
    <dsp:sp modelId="{75682922-E7CA-416B-BD01-C5E277512949}">
      <dsp:nvSpPr>
        <dsp:cNvPr id="0" name=""/>
        <dsp:cNvSpPr/>
      </dsp:nvSpPr>
      <dsp:spPr>
        <a:xfrm>
          <a:off x="2253" y="349965"/>
          <a:ext cx="2414246" cy="1448547"/>
        </a:xfrm>
        <a:prstGeom prst="rect">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01 – Introduction and Research Aim</a:t>
          </a:r>
          <a:br>
            <a:rPr lang="en-GB" sz="1400" kern="1200" dirty="0">
              <a:latin typeface="Aptos" panose="020B0004020202020204" pitchFamily="34" charset="0"/>
            </a:rPr>
          </a:br>
          <a:r>
            <a:rPr lang="en-GB" sz="1200" kern="1200" dirty="0">
              <a:latin typeface="Aptos" panose="020B0004020202020204" pitchFamily="34" charset="0"/>
            </a:rPr>
            <a:t>(Briefly explain what the poster includes and state your research aim clearly.)</a:t>
          </a:r>
          <a:endParaRPr lang="en-GB" sz="1400" kern="1200" dirty="0">
            <a:latin typeface="Aptos" panose="020B0004020202020204" pitchFamily="34" charset="0"/>
          </a:endParaRPr>
        </a:p>
      </dsp:txBody>
      <dsp:txXfrm>
        <a:off x="2253" y="349965"/>
        <a:ext cx="2414246" cy="1448547"/>
      </dsp:txXfrm>
    </dsp:sp>
    <dsp:sp modelId="{A0CBBA3E-98BF-4D74-AAAC-55E3F530931C}">
      <dsp:nvSpPr>
        <dsp:cNvPr id="0" name=""/>
        <dsp:cNvSpPr/>
      </dsp:nvSpPr>
      <dsp:spPr>
        <a:xfrm>
          <a:off x="5384223" y="1028519"/>
          <a:ext cx="524676" cy="91440"/>
        </a:xfrm>
        <a:custGeom>
          <a:avLst/>
          <a:gdLst/>
          <a:ahLst/>
          <a:cxnLst/>
          <a:rect l="0" t="0" r="0" b="0"/>
          <a:pathLst>
            <a:path>
              <a:moveTo>
                <a:pt x="0" y="45720"/>
              </a:moveTo>
              <a:lnTo>
                <a:pt x="524676" y="45720"/>
              </a:lnTo>
            </a:path>
          </a:pathLst>
        </a:custGeom>
        <a:noFill/>
        <a:ln w="6350" cap="flat" cmpd="sng" algn="ctr">
          <a:solidFill>
            <a:schemeClr val="accent1">
              <a:shade val="90000"/>
              <a:hueOff val="118693"/>
              <a:satOff val="-2535"/>
              <a:lumOff val="946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22300">
            <a:lnSpc>
              <a:spcPct val="90000"/>
            </a:lnSpc>
            <a:spcBef>
              <a:spcPct val="0"/>
            </a:spcBef>
            <a:spcAft>
              <a:spcPct val="35000"/>
            </a:spcAft>
            <a:buNone/>
          </a:pPr>
          <a:endParaRPr lang="en-GB" sz="1400" kern="1200">
            <a:latin typeface="Aptos" panose="020B0004020202020204" pitchFamily="34" charset="0"/>
          </a:endParaRPr>
        </a:p>
      </dsp:txBody>
      <dsp:txXfrm>
        <a:off x="5632679" y="1071462"/>
        <a:ext cx="27763" cy="5552"/>
      </dsp:txXfrm>
    </dsp:sp>
    <dsp:sp modelId="{A40BC7B2-2023-405C-A153-0BEFEF206A5D}">
      <dsp:nvSpPr>
        <dsp:cNvPr id="0" name=""/>
        <dsp:cNvSpPr/>
      </dsp:nvSpPr>
      <dsp:spPr>
        <a:xfrm>
          <a:off x="2971776" y="349965"/>
          <a:ext cx="2414246" cy="1448547"/>
        </a:xfrm>
        <a:prstGeom prst="rect">
          <a:avLst/>
        </a:prstGeom>
        <a:solidFill>
          <a:schemeClr val="accent1">
            <a:shade val="50000"/>
            <a:hueOff val="100623"/>
            <a:satOff val="-2451"/>
            <a:lumOff val="107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02 – Search Strategy</a:t>
          </a:r>
          <a:br>
            <a:rPr lang="en-GB" sz="1400" kern="1200" dirty="0">
              <a:latin typeface="Aptos" panose="020B0004020202020204" pitchFamily="34" charset="0"/>
            </a:rPr>
          </a:br>
          <a:r>
            <a:rPr lang="en-GB" sz="1200" kern="1200" dirty="0">
              <a:latin typeface="Aptos" panose="020B0004020202020204" pitchFamily="34" charset="0"/>
            </a:rPr>
            <a:t>(Define a search strategy and explain how you used it in your project.)</a:t>
          </a:r>
          <a:endParaRPr lang="en-GB" sz="1400" kern="1200" dirty="0">
            <a:latin typeface="Aptos" panose="020B0004020202020204" pitchFamily="34" charset="0"/>
          </a:endParaRPr>
        </a:p>
      </dsp:txBody>
      <dsp:txXfrm>
        <a:off x="2971776" y="349965"/>
        <a:ext cx="2414246" cy="1448547"/>
      </dsp:txXfrm>
    </dsp:sp>
    <dsp:sp modelId="{679B2D57-E138-425B-AA94-92997BA14AEB}">
      <dsp:nvSpPr>
        <dsp:cNvPr id="0" name=""/>
        <dsp:cNvSpPr/>
      </dsp:nvSpPr>
      <dsp:spPr>
        <a:xfrm>
          <a:off x="8353746" y="1028519"/>
          <a:ext cx="524676" cy="91440"/>
        </a:xfrm>
        <a:custGeom>
          <a:avLst/>
          <a:gdLst/>
          <a:ahLst/>
          <a:cxnLst/>
          <a:rect l="0" t="0" r="0" b="0"/>
          <a:pathLst>
            <a:path>
              <a:moveTo>
                <a:pt x="0" y="45720"/>
              </a:moveTo>
              <a:lnTo>
                <a:pt x="524676" y="45720"/>
              </a:lnTo>
            </a:path>
          </a:pathLst>
        </a:custGeom>
        <a:noFill/>
        <a:ln w="6350" cap="flat" cmpd="sng" algn="ctr">
          <a:solidFill>
            <a:schemeClr val="accent1">
              <a:shade val="90000"/>
              <a:hueOff val="237386"/>
              <a:satOff val="-5069"/>
              <a:lumOff val="1891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22300">
            <a:lnSpc>
              <a:spcPct val="90000"/>
            </a:lnSpc>
            <a:spcBef>
              <a:spcPct val="0"/>
            </a:spcBef>
            <a:spcAft>
              <a:spcPct val="35000"/>
            </a:spcAft>
            <a:buNone/>
          </a:pPr>
          <a:endParaRPr lang="en-GB" sz="1400" kern="1200">
            <a:latin typeface="Aptos" panose="020B0004020202020204" pitchFamily="34" charset="0"/>
          </a:endParaRPr>
        </a:p>
      </dsp:txBody>
      <dsp:txXfrm>
        <a:off x="8602202" y="1071462"/>
        <a:ext cx="27763" cy="5552"/>
      </dsp:txXfrm>
    </dsp:sp>
    <dsp:sp modelId="{49414D58-186F-414F-AAFA-36281466A585}">
      <dsp:nvSpPr>
        <dsp:cNvPr id="0" name=""/>
        <dsp:cNvSpPr/>
      </dsp:nvSpPr>
      <dsp:spPr>
        <a:xfrm>
          <a:off x="5941299" y="349965"/>
          <a:ext cx="2414246" cy="1448547"/>
        </a:xfrm>
        <a:prstGeom prst="rect">
          <a:avLst/>
        </a:prstGeom>
        <a:solidFill>
          <a:schemeClr val="accent1">
            <a:shade val="50000"/>
            <a:hueOff val="201247"/>
            <a:satOff val="-4901"/>
            <a:lumOff val="214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03 – Searching for Information</a:t>
          </a:r>
          <a:br>
            <a:rPr lang="en-GB" sz="1400" kern="1200" dirty="0">
              <a:latin typeface="Aptos" panose="020B0004020202020204" pitchFamily="34" charset="0"/>
            </a:rPr>
          </a:br>
          <a:r>
            <a:rPr lang="en-GB" sz="1200" kern="1200" dirty="0">
              <a:latin typeface="Aptos" panose="020B0004020202020204" pitchFamily="34" charset="0"/>
            </a:rPr>
            <a:t>(Break down the steps you followed to find and select sources.)</a:t>
          </a:r>
          <a:endParaRPr lang="en-GB" sz="1400" kern="1200" dirty="0">
            <a:latin typeface="Aptos" panose="020B0004020202020204" pitchFamily="34" charset="0"/>
          </a:endParaRPr>
        </a:p>
      </dsp:txBody>
      <dsp:txXfrm>
        <a:off x="5941299" y="349965"/>
        <a:ext cx="2414246" cy="1448547"/>
      </dsp:txXfrm>
    </dsp:sp>
    <dsp:sp modelId="{98F5B637-914A-4D1D-A4AB-0B475B9E81DF}">
      <dsp:nvSpPr>
        <dsp:cNvPr id="0" name=""/>
        <dsp:cNvSpPr/>
      </dsp:nvSpPr>
      <dsp:spPr>
        <a:xfrm>
          <a:off x="1209377" y="1796713"/>
          <a:ext cx="8908568" cy="524676"/>
        </a:xfrm>
        <a:custGeom>
          <a:avLst/>
          <a:gdLst/>
          <a:ahLst/>
          <a:cxnLst/>
          <a:rect l="0" t="0" r="0" b="0"/>
          <a:pathLst>
            <a:path>
              <a:moveTo>
                <a:pt x="8908568" y="0"/>
              </a:moveTo>
              <a:lnTo>
                <a:pt x="8908568" y="279438"/>
              </a:lnTo>
              <a:lnTo>
                <a:pt x="0" y="279438"/>
              </a:lnTo>
              <a:lnTo>
                <a:pt x="0" y="524676"/>
              </a:lnTo>
            </a:path>
          </a:pathLst>
        </a:custGeom>
        <a:noFill/>
        <a:ln w="6350" cap="flat" cmpd="sng" algn="ctr">
          <a:solidFill>
            <a:schemeClr val="accent1">
              <a:shade val="90000"/>
              <a:hueOff val="356079"/>
              <a:satOff val="-7604"/>
              <a:lumOff val="2837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22300">
            <a:lnSpc>
              <a:spcPct val="90000"/>
            </a:lnSpc>
            <a:spcBef>
              <a:spcPct val="0"/>
            </a:spcBef>
            <a:spcAft>
              <a:spcPct val="35000"/>
            </a:spcAft>
            <a:buNone/>
          </a:pPr>
          <a:endParaRPr lang="en-GB" sz="1400" kern="1200">
            <a:latin typeface="Aptos" panose="020B0004020202020204" pitchFamily="34" charset="0"/>
          </a:endParaRPr>
        </a:p>
      </dsp:txBody>
      <dsp:txXfrm>
        <a:off x="5440515" y="2056275"/>
        <a:ext cx="446292" cy="5552"/>
      </dsp:txXfrm>
    </dsp:sp>
    <dsp:sp modelId="{C76F2D5D-F279-458B-8D14-B870D18FFB7A}">
      <dsp:nvSpPr>
        <dsp:cNvPr id="0" name=""/>
        <dsp:cNvSpPr/>
      </dsp:nvSpPr>
      <dsp:spPr>
        <a:xfrm>
          <a:off x="8910822" y="349965"/>
          <a:ext cx="2414246" cy="1448547"/>
        </a:xfrm>
        <a:prstGeom prst="rect">
          <a:avLst/>
        </a:prstGeom>
        <a:solidFill>
          <a:schemeClr val="accent1">
            <a:shade val="50000"/>
            <a:hueOff val="301870"/>
            <a:satOff val="-7352"/>
            <a:lumOff val="3217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04 – Picture / Graph / Visual Aid / Statistics</a:t>
          </a:r>
          <a:br>
            <a:rPr lang="en-GB" sz="1400" kern="1200" dirty="0">
              <a:latin typeface="Aptos" panose="020B0004020202020204" pitchFamily="34" charset="0"/>
            </a:rPr>
          </a:br>
          <a:r>
            <a:rPr lang="en-GB" sz="1200" kern="1200" dirty="0">
              <a:latin typeface="Aptos" panose="020B0004020202020204" pitchFamily="34" charset="0"/>
            </a:rPr>
            <a:t>(Add a visual summary – e.g. table, chart, image, or infographic.)</a:t>
          </a:r>
          <a:endParaRPr lang="en-GB" sz="1400" kern="1200" dirty="0">
            <a:latin typeface="Aptos" panose="020B0004020202020204" pitchFamily="34" charset="0"/>
          </a:endParaRPr>
        </a:p>
      </dsp:txBody>
      <dsp:txXfrm>
        <a:off x="8910822" y="349965"/>
        <a:ext cx="2414246" cy="1448547"/>
      </dsp:txXfrm>
    </dsp:sp>
    <dsp:sp modelId="{87AB4C0A-8D6F-446E-95DF-E8BCCEA73B05}">
      <dsp:nvSpPr>
        <dsp:cNvPr id="0" name=""/>
        <dsp:cNvSpPr/>
      </dsp:nvSpPr>
      <dsp:spPr>
        <a:xfrm>
          <a:off x="2414700" y="3032343"/>
          <a:ext cx="524676" cy="91440"/>
        </a:xfrm>
        <a:custGeom>
          <a:avLst/>
          <a:gdLst/>
          <a:ahLst/>
          <a:cxnLst/>
          <a:rect l="0" t="0" r="0" b="0"/>
          <a:pathLst>
            <a:path>
              <a:moveTo>
                <a:pt x="0" y="45720"/>
              </a:moveTo>
              <a:lnTo>
                <a:pt x="524676" y="45720"/>
              </a:lnTo>
            </a:path>
          </a:pathLst>
        </a:custGeom>
        <a:noFill/>
        <a:ln w="6350" cap="flat" cmpd="sng" algn="ctr">
          <a:solidFill>
            <a:schemeClr val="accent1">
              <a:shade val="90000"/>
              <a:hueOff val="356079"/>
              <a:satOff val="-7604"/>
              <a:lumOff val="2837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22300">
            <a:lnSpc>
              <a:spcPct val="90000"/>
            </a:lnSpc>
            <a:spcBef>
              <a:spcPct val="0"/>
            </a:spcBef>
            <a:spcAft>
              <a:spcPct val="35000"/>
            </a:spcAft>
            <a:buNone/>
          </a:pPr>
          <a:endParaRPr lang="en-GB" sz="1400" kern="1200">
            <a:latin typeface="Aptos" panose="020B0004020202020204" pitchFamily="34" charset="0"/>
          </a:endParaRPr>
        </a:p>
      </dsp:txBody>
      <dsp:txXfrm>
        <a:off x="2663156" y="3075287"/>
        <a:ext cx="27763" cy="5552"/>
      </dsp:txXfrm>
    </dsp:sp>
    <dsp:sp modelId="{21615C65-2DF9-4C4F-A52D-7AFCBFE71477}">
      <dsp:nvSpPr>
        <dsp:cNvPr id="0" name=""/>
        <dsp:cNvSpPr/>
      </dsp:nvSpPr>
      <dsp:spPr>
        <a:xfrm>
          <a:off x="2253" y="2353789"/>
          <a:ext cx="2414246" cy="1448547"/>
        </a:xfrm>
        <a:prstGeom prst="rect">
          <a:avLst/>
        </a:prstGeom>
        <a:solidFill>
          <a:srgbClr val="004F9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05 – Research Validation and Analysis</a:t>
          </a:r>
          <a:br>
            <a:rPr lang="en-GB" sz="1400" kern="1200" dirty="0">
              <a:latin typeface="Aptos" panose="020B0004020202020204" pitchFamily="34" charset="0"/>
            </a:rPr>
          </a:br>
          <a:r>
            <a:rPr lang="en-GB" sz="1200" kern="1200" dirty="0">
              <a:latin typeface="Aptos" panose="020B0004020202020204" pitchFamily="34" charset="0"/>
            </a:rPr>
            <a:t>(Explain how you checked source quality and started developing themes.)</a:t>
          </a:r>
          <a:endParaRPr lang="en-GB" sz="1400" kern="1200" dirty="0">
            <a:latin typeface="Aptos" panose="020B0004020202020204" pitchFamily="34" charset="0"/>
          </a:endParaRPr>
        </a:p>
      </dsp:txBody>
      <dsp:txXfrm>
        <a:off x="2253" y="2353789"/>
        <a:ext cx="2414246" cy="1448547"/>
      </dsp:txXfrm>
    </dsp:sp>
    <dsp:sp modelId="{BCDB238B-021A-49F3-8291-F9CDEA761CC1}">
      <dsp:nvSpPr>
        <dsp:cNvPr id="0" name=""/>
        <dsp:cNvSpPr/>
      </dsp:nvSpPr>
      <dsp:spPr>
        <a:xfrm>
          <a:off x="5384223" y="3032343"/>
          <a:ext cx="524676" cy="91440"/>
        </a:xfrm>
        <a:custGeom>
          <a:avLst/>
          <a:gdLst/>
          <a:ahLst/>
          <a:cxnLst/>
          <a:rect l="0" t="0" r="0" b="0"/>
          <a:pathLst>
            <a:path>
              <a:moveTo>
                <a:pt x="0" y="45720"/>
              </a:moveTo>
              <a:lnTo>
                <a:pt x="524676" y="45720"/>
              </a:lnTo>
            </a:path>
          </a:pathLst>
        </a:custGeom>
        <a:noFill/>
        <a:ln w="6350" cap="flat" cmpd="sng" algn="ctr">
          <a:solidFill>
            <a:schemeClr val="accent1">
              <a:shade val="90000"/>
              <a:hueOff val="237386"/>
              <a:satOff val="-5069"/>
              <a:lumOff val="18919"/>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22300">
            <a:lnSpc>
              <a:spcPct val="90000"/>
            </a:lnSpc>
            <a:spcBef>
              <a:spcPct val="0"/>
            </a:spcBef>
            <a:spcAft>
              <a:spcPct val="35000"/>
            </a:spcAft>
            <a:buNone/>
          </a:pPr>
          <a:endParaRPr lang="en-GB" sz="1400" kern="1200">
            <a:latin typeface="Aptos" panose="020B0004020202020204" pitchFamily="34" charset="0"/>
          </a:endParaRPr>
        </a:p>
      </dsp:txBody>
      <dsp:txXfrm>
        <a:off x="5632679" y="3075287"/>
        <a:ext cx="27763" cy="5552"/>
      </dsp:txXfrm>
    </dsp:sp>
    <dsp:sp modelId="{DD6EC964-0B94-446E-AA54-C1DAF9B00FFE}">
      <dsp:nvSpPr>
        <dsp:cNvPr id="0" name=""/>
        <dsp:cNvSpPr/>
      </dsp:nvSpPr>
      <dsp:spPr>
        <a:xfrm>
          <a:off x="2971776" y="2353789"/>
          <a:ext cx="2414246" cy="1448547"/>
        </a:xfrm>
        <a:prstGeom prst="rect">
          <a:avLst/>
        </a:prstGeom>
        <a:solidFill>
          <a:schemeClr val="accent1">
            <a:shade val="50000"/>
            <a:hueOff val="301870"/>
            <a:satOff val="-7352"/>
            <a:lumOff val="3217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06 – Inclusion Criteria</a:t>
          </a:r>
          <a:br>
            <a:rPr lang="en-GB" sz="1400" kern="1200" dirty="0">
              <a:latin typeface="Aptos" panose="020B0004020202020204" pitchFamily="34" charset="0"/>
            </a:rPr>
          </a:br>
          <a:r>
            <a:rPr lang="en-GB" sz="1200" kern="1200" dirty="0">
              <a:latin typeface="Aptos" panose="020B0004020202020204" pitchFamily="34" charset="0"/>
            </a:rPr>
            <a:t>(What kind of sources did you include and why?)</a:t>
          </a:r>
          <a:endParaRPr lang="en-GB" sz="1400" kern="1200" dirty="0">
            <a:latin typeface="Aptos" panose="020B0004020202020204" pitchFamily="34" charset="0"/>
          </a:endParaRPr>
        </a:p>
      </dsp:txBody>
      <dsp:txXfrm>
        <a:off x="2971776" y="2353789"/>
        <a:ext cx="2414246" cy="1448547"/>
      </dsp:txXfrm>
    </dsp:sp>
    <dsp:sp modelId="{E3A0193A-2974-4640-90DC-8EF626072946}">
      <dsp:nvSpPr>
        <dsp:cNvPr id="0" name=""/>
        <dsp:cNvSpPr/>
      </dsp:nvSpPr>
      <dsp:spPr>
        <a:xfrm>
          <a:off x="8353746" y="3032343"/>
          <a:ext cx="524676" cy="91440"/>
        </a:xfrm>
        <a:custGeom>
          <a:avLst/>
          <a:gdLst/>
          <a:ahLst/>
          <a:cxnLst/>
          <a:rect l="0" t="0" r="0" b="0"/>
          <a:pathLst>
            <a:path>
              <a:moveTo>
                <a:pt x="0" y="45720"/>
              </a:moveTo>
              <a:lnTo>
                <a:pt x="524676" y="45720"/>
              </a:lnTo>
            </a:path>
          </a:pathLst>
        </a:custGeom>
        <a:noFill/>
        <a:ln w="6350" cap="flat" cmpd="sng" algn="ctr">
          <a:solidFill>
            <a:schemeClr val="accent1">
              <a:shade val="90000"/>
              <a:hueOff val="118693"/>
              <a:satOff val="-2535"/>
              <a:lumOff val="946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22300">
            <a:lnSpc>
              <a:spcPct val="90000"/>
            </a:lnSpc>
            <a:spcBef>
              <a:spcPct val="0"/>
            </a:spcBef>
            <a:spcAft>
              <a:spcPct val="35000"/>
            </a:spcAft>
            <a:buNone/>
          </a:pPr>
          <a:endParaRPr lang="en-GB" sz="1400" kern="1200">
            <a:latin typeface="Aptos" panose="020B0004020202020204" pitchFamily="34" charset="0"/>
          </a:endParaRPr>
        </a:p>
      </dsp:txBody>
      <dsp:txXfrm>
        <a:off x="8602202" y="3075287"/>
        <a:ext cx="27763" cy="5552"/>
      </dsp:txXfrm>
    </dsp:sp>
    <dsp:sp modelId="{5B1ADEDA-919F-48DC-896C-77922D6D760F}">
      <dsp:nvSpPr>
        <dsp:cNvPr id="0" name=""/>
        <dsp:cNvSpPr/>
      </dsp:nvSpPr>
      <dsp:spPr>
        <a:xfrm>
          <a:off x="5941299" y="2353789"/>
          <a:ext cx="2414246" cy="1448547"/>
        </a:xfrm>
        <a:prstGeom prst="rect">
          <a:avLst/>
        </a:prstGeom>
        <a:solidFill>
          <a:schemeClr val="accent1">
            <a:shade val="50000"/>
            <a:hueOff val="201247"/>
            <a:satOff val="-4901"/>
            <a:lumOff val="214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07 – Exclusion Criteria</a:t>
          </a:r>
          <a:br>
            <a:rPr lang="en-GB" sz="1400" kern="1200" dirty="0">
              <a:latin typeface="Aptos" panose="020B0004020202020204" pitchFamily="34" charset="0"/>
            </a:rPr>
          </a:br>
          <a:r>
            <a:rPr lang="en-GB" sz="1200" kern="1200" dirty="0">
              <a:latin typeface="Aptos" panose="020B0004020202020204" pitchFamily="34" charset="0"/>
            </a:rPr>
            <a:t>(What sources did you leave out and why?)</a:t>
          </a:r>
          <a:endParaRPr lang="en-GB" sz="1400" kern="1200" dirty="0">
            <a:latin typeface="Aptos" panose="020B0004020202020204" pitchFamily="34" charset="0"/>
          </a:endParaRPr>
        </a:p>
      </dsp:txBody>
      <dsp:txXfrm>
        <a:off x="5941299" y="2353789"/>
        <a:ext cx="2414246" cy="1448547"/>
      </dsp:txXfrm>
    </dsp:sp>
    <dsp:sp modelId="{8FAF973D-9239-4231-B55D-3A2E72CD2055}">
      <dsp:nvSpPr>
        <dsp:cNvPr id="0" name=""/>
        <dsp:cNvSpPr/>
      </dsp:nvSpPr>
      <dsp:spPr>
        <a:xfrm>
          <a:off x="8910822" y="2353789"/>
          <a:ext cx="2414246" cy="1448547"/>
        </a:xfrm>
        <a:prstGeom prst="rect">
          <a:avLst/>
        </a:prstGeom>
        <a:solidFill>
          <a:schemeClr val="accent1">
            <a:shade val="50000"/>
            <a:hueOff val="100623"/>
            <a:satOff val="-2451"/>
            <a:lumOff val="107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08 – Ethical Considerations</a:t>
          </a:r>
          <a:br>
            <a:rPr lang="en-GB" sz="1400" kern="1200" dirty="0">
              <a:latin typeface="Aptos" panose="020B0004020202020204" pitchFamily="34" charset="0"/>
            </a:rPr>
          </a:br>
          <a:r>
            <a:rPr lang="en-GB" sz="1200" kern="1200" dirty="0">
              <a:latin typeface="Aptos" panose="020B0004020202020204" pitchFamily="34" charset="0"/>
            </a:rPr>
            <a:t>(Explain how you considered ethics when using secondary research.)</a:t>
          </a:r>
          <a:endParaRPr lang="en-GB" sz="1400" kern="1200" dirty="0">
            <a:latin typeface="Aptos" panose="020B0004020202020204" pitchFamily="34" charset="0"/>
          </a:endParaRPr>
        </a:p>
      </dsp:txBody>
      <dsp:txXfrm>
        <a:off x="8910822" y="2353789"/>
        <a:ext cx="2414246" cy="144854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1832DD-34CF-473E-96E0-D1FB99C68B55}">
      <dsp:nvSpPr>
        <dsp:cNvPr id="0" name=""/>
        <dsp:cNvSpPr/>
      </dsp:nvSpPr>
      <dsp:spPr>
        <a:xfrm>
          <a:off x="2760" y="711236"/>
          <a:ext cx="2456936" cy="1277459"/>
        </a:xfrm>
        <a:prstGeom prst="chevron">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16002" rIns="16002" bIns="16002"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 </a:t>
          </a:r>
          <a:r>
            <a:rPr lang="en-GB" sz="1200" b="1" kern="1200" dirty="0">
              <a:latin typeface="Aptos" panose="020B0004020202020204" pitchFamily="34" charset="0"/>
            </a:rPr>
            <a:t>As you look at each example, ask yourself:</a:t>
          </a:r>
          <a:endParaRPr lang="en-GB" sz="1200" kern="1200" dirty="0">
            <a:latin typeface="Aptos" panose="020B0004020202020204" pitchFamily="34" charset="0"/>
          </a:endParaRPr>
        </a:p>
      </dsp:txBody>
      <dsp:txXfrm>
        <a:off x="641490" y="711236"/>
        <a:ext cx="1179477" cy="1277459"/>
      </dsp:txXfrm>
    </dsp:sp>
    <dsp:sp modelId="{71041FC9-03CD-467A-9F82-B2A40BD33B79}">
      <dsp:nvSpPr>
        <dsp:cNvPr id="0" name=""/>
        <dsp:cNvSpPr/>
      </dsp:nvSpPr>
      <dsp:spPr>
        <a:xfrm>
          <a:off x="2214003" y="711236"/>
          <a:ext cx="2456936" cy="1277459"/>
        </a:xfrm>
        <a:prstGeom prst="chevron">
          <a:avLst/>
        </a:prstGeom>
        <a:solidFill>
          <a:schemeClr val="accent1">
            <a:shade val="50000"/>
            <a:hueOff val="160997"/>
            <a:satOff val="-3921"/>
            <a:lumOff val="171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16002" rIns="16002" bIns="16002" numCol="1" spcCol="1270" anchor="ctr" anchorCtr="0">
          <a:noAutofit/>
        </a:bodyPr>
        <a:lstStyle/>
        <a:p>
          <a:pPr marL="0" lvl="0" indent="0" algn="ctr" defTabSz="533400">
            <a:lnSpc>
              <a:spcPct val="90000"/>
            </a:lnSpc>
            <a:spcBef>
              <a:spcPct val="0"/>
            </a:spcBef>
            <a:spcAft>
              <a:spcPct val="35000"/>
            </a:spcAft>
            <a:buNone/>
          </a:pPr>
          <a:r>
            <a:rPr lang="en-GB" sz="1200" kern="1200">
              <a:latin typeface="Aptos" panose="020B0004020202020204" pitchFamily="34" charset="0"/>
            </a:rPr>
            <a:t>Is the information clear and easy to follow?</a:t>
          </a:r>
        </a:p>
      </dsp:txBody>
      <dsp:txXfrm>
        <a:off x="2852733" y="711236"/>
        <a:ext cx="1179477" cy="1277459"/>
      </dsp:txXfrm>
    </dsp:sp>
    <dsp:sp modelId="{035697E1-2711-420A-B640-FE90D7060A47}">
      <dsp:nvSpPr>
        <dsp:cNvPr id="0" name=""/>
        <dsp:cNvSpPr/>
      </dsp:nvSpPr>
      <dsp:spPr>
        <a:xfrm>
          <a:off x="4425247" y="711236"/>
          <a:ext cx="2456936" cy="1277459"/>
        </a:xfrm>
        <a:prstGeom prst="chevron">
          <a:avLst/>
        </a:prstGeom>
        <a:solidFill>
          <a:schemeClr val="accent1">
            <a:shade val="50000"/>
            <a:hueOff val="321995"/>
            <a:satOff val="-7842"/>
            <a:lumOff val="343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16002" rIns="16002" bIns="16002" numCol="1" spcCol="1270" anchor="ctr" anchorCtr="0">
          <a:noAutofit/>
        </a:bodyPr>
        <a:lstStyle/>
        <a:p>
          <a:pPr marL="0" lvl="0" indent="0" algn="ctr" defTabSz="533400">
            <a:lnSpc>
              <a:spcPct val="90000"/>
            </a:lnSpc>
            <a:spcBef>
              <a:spcPct val="0"/>
            </a:spcBef>
            <a:spcAft>
              <a:spcPct val="35000"/>
            </a:spcAft>
            <a:buNone/>
          </a:pPr>
          <a:r>
            <a:rPr lang="en-GB" sz="1200" kern="1200">
              <a:latin typeface="Aptos" panose="020B0004020202020204" pitchFamily="34" charset="0"/>
            </a:rPr>
            <a:t>Does it cover all the required sections?</a:t>
          </a:r>
        </a:p>
      </dsp:txBody>
      <dsp:txXfrm>
        <a:off x="5063977" y="711236"/>
        <a:ext cx="1179477" cy="1277459"/>
      </dsp:txXfrm>
    </dsp:sp>
    <dsp:sp modelId="{9FB259E5-6A10-49F1-953C-BCB8DA1E285B}">
      <dsp:nvSpPr>
        <dsp:cNvPr id="0" name=""/>
        <dsp:cNvSpPr/>
      </dsp:nvSpPr>
      <dsp:spPr>
        <a:xfrm>
          <a:off x="6636490" y="711236"/>
          <a:ext cx="2456936" cy="1277459"/>
        </a:xfrm>
        <a:prstGeom prst="chevron">
          <a:avLst/>
        </a:prstGeom>
        <a:solidFill>
          <a:schemeClr val="accent1">
            <a:shade val="50000"/>
            <a:hueOff val="321995"/>
            <a:satOff val="-7842"/>
            <a:lumOff val="343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16002" rIns="16002" bIns="16002" numCol="1" spcCol="1270" anchor="ctr" anchorCtr="0">
          <a:noAutofit/>
        </a:bodyPr>
        <a:lstStyle/>
        <a:p>
          <a:pPr marL="0" lvl="0" indent="0" algn="ctr" defTabSz="533400">
            <a:lnSpc>
              <a:spcPct val="90000"/>
            </a:lnSpc>
            <a:spcBef>
              <a:spcPct val="0"/>
            </a:spcBef>
            <a:spcAft>
              <a:spcPct val="35000"/>
            </a:spcAft>
            <a:buNone/>
          </a:pPr>
          <a:r>
            <a:rPr lang="en-GB" sz="1200" kern="1200">
              <a:latin typeface="Aptos" panose="020B0004020202020204" pitchFamily="34" charset="0"/>
            </a:rPr>
            <a:t>Are the visuals helpful and relevant?</a:t>
          </a:r>
        </a:p>
      </dsp:txBody>
      <dsp:txXfrm>
        <a:off x="7275220" y="711236"/>
        <a:ext cx="1179477" cy="1277459"/>
      </dsp:txXfrm>
    </dsp:sp>
    <dsp:sp modelId="{BFD94201-E174-4F84-985E-3561063BD3E8}">
      <dsp:nvSpPr>
        <dsp:cNvPr id="0" name=""/>
        <dsp:cNvSpPr/>
      </dsp:nvSpPr>
      <dsp:spPr>
        <a:xfrm>
          <a:off x="8847733" y="711236"/>
          <a:ext cx="2456936" cy="1277459"/>
        </a:xfrm>
        <a:prstGeom prst="chevron">
          <a:avLst/>
        </a:prstGeom>
        <a:solidFill>
          <a:schemeClr val="accent1">
            <a:shade val="50000"/>
            <a:hueOff val="160997"/>
            <a:satOff val="-3921"/>
            <a:lumOff val="1715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006" tIns="16002" rIns="16002" bIns="16002"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Would someone unfamiliar with the topic understand what’s being presented?</a:t>
          </a:r>
        </a:p>
      </dsp:txBody>
      <dsp:txXfrm>
        <a:off x="9486463" y="711236"/>
        <a:ext cx="1179477" cy="127745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8A4C64-774A-4135-BEB8-F596A55E158C}">
      <dsp:nvSpPr>
        <dsp:cNvPr id="0" name=""/>
        <dsp:cNvSpPr/>
      </dsp:nvSpPr>
      <dsp:spPr>
        <a:xfrm rot="5400000">
          <a:off x="428434" y="1072589"/>
          <a:ext cx="1680344" cy="202469"/>
        </a:xfrm>
        <a:prstGeom prst="rect">
          <a:avLst/>
        </a:prstGeom>
        <a:solidFill>
          <a:schemeClr val="accent5">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D8EDAAF-D236-45CC-96AB-51E87A6CEE2B}">
      <dsp:nvSpPr>
        <dsp:cNvPr id="0" name=""/>
        <dsp:cNvSpPr/>
      </dsp:nvSpPr>
      <dsp:spPr>
        <a:xfrm>
          <a:off x="346688" y="551"/>
          <a:ext cx="3186731" cy="1349795"/>
        </a:xfrm>
        <a:prstGeom prst="roundRect">
          <a:avLst>
            <a:gd name="adj" fmla="val 10000"/>
          </a:avLst>
        </a:prstGeom>
        <a:solidFill>
          <a:schemeClr val="accent5">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0" i="0" kern="1200" baseline="0" dirty="0">
              <a:latin typeface="Aptos" panose="020B0004020202020204" pitchFamily="34" charset="0"/>
            </a:rPr>
            <a:t>Your </a:t>
          </a:r>
          <a:r>
            <a:rPr lang="en-US" sz="1300" b="1" i="0" kern="1200" baseline="0" dirty="0">
              <a:latin typeface="Aptos" panose="020B0004020202020204" pitchFamily="34" charset="0"/>
            </a:rPr>
            <a:t>Academic Methods Poster</a:t>
          </a:r>
          <a:r>
            <a:rPr lang="en-US" sz="1300" b="0" i="0" kern="1200" baseline="0" dirty="0">
              <a:latin typeface="Aptos" panose="020B0004020202020204" pitchFamily="34" charset="0"/>
            </a:rPr>
            <a:t> is worth </a:t>
          </a:r>
          <a:r>
            <a:rPr lang="en-US" sz="1300" b="1" i="0" kern="1200" baseline="0" dirty="0">
              <a:latin typeface="Aptos" panose="020B0004020202020204" pitchFamily="34" charset="0"/>
            </a:rPr>
            <a:t>5%</a:t>
          </a:r>
          <a:r>
            <a:rPr lang="en-US" sz="1300" b="0" i="0" kern="1200" baseline="0" dirty="0">
              <a:latin typeface="Aptos" panose="020B0004020202020204" pitchFamily="34" charset="0"/>
            </a:rPr>
            <a:t> of your final grade for BMHP6020 – Independent Project.</a:t>
          </a:r>
          <a:endParaRPr lang="en-GB" sz="1300" kern="1200" dirty="0">
            <a:latin typeface="Aptos" panose="020B0004020202020204" pitchFamily="34" charset="0"/>
          </a:endParaRPr>
        </a:p>
      </dsp:txBody>
      <dsp:txXfrm>
        <a:off x="386222" y="40085"/>
        <a:ext cx="3107663" cy="1270727"/>
      </dsp:txXfrm>
    </dsp:sp>
    <dsp:sp modelId="{7F62054F-1F67-4A3A-ADF2-C083D070C406}">
      <dsp:nvSpPr>
        <dsp:cNvPr id="0" name=""/>
        <dsp:cNvSpPr/>
      </dsp:nvSpPr>
      <dsp:spPr>
        <a:xfrm rot="5400000">
          <a:off x="428434" y="2759832"/>
          <a:ext cx="1680344" cy="202469"/>
        </a:xfrm>
        <a:prstGeom prst="rect">
          <a:avLst/>
        </a:prstGeom>
        <a:solidFill>
          <a:schemeClr val="accent5">
            <a:shade val="90000"/>
            <a:hueOff val="87729"/>
            <a:satOff val="-804"/>
            <a:lumOff val="693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36D4CF0-A445-4EC0-8E1C-3CAD0C037828}">
      <dsp:nvSpPr>
        <dsp:cNvPr id="0" name=""/>
        <dsp:cNvSpPr/>
      </dsp:nvSpPr>
      <dsp:spPr>
        <a:xfrm>
          <a:off x="346688" y="1687795"/>
          <a:ext cx="3186731" cy="1349795"/>
        </a:xfrm>
        <a:prstGeom prst="roundRect">
          <a:avLst>
            <a:gd name="adj" fmla="val 10000"/>
          </a:avLst>
        </a:prstGeom>
        <a:solidFill>
          <a:schemeClr val="accent5">
            <a:shade val="50000"/>
            <a:hueOff val="74280"/>
            <a:satOff val="1990"/>
            <a:lumOff val="876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0" i="0" kern="1200" baseline="0">
              <a:latin typeface="Aptos" panose="020B0004020202020204" pitchFamily="34" charset="0"/>
            </a:rPr>
            <a:t>Your poster should be </a:t>
          </a:r>
          <a:r>
            <a:rPr lang="en-US" sz="1300" b="1" i="0" kern="1200" baseline="0">
              <a:latin typeface="Aptos" panose="020B0004020202020204" pitchFamily="34" charset="0"/>
            </a:rPr>
            <a:t>no more than 2 pages</a:t>
          </a:r>
          <a:r>
            <a:rPr lang="en-US" sz="1300" b="0" i="0" kern="1200" baseline="0">
              <a:latin typeface="Aptos" panose="020B0004020202020204" pitchFamily="34" charset="0"/>
            </a:rPr>
            <a:t> in length, with </a:t>
          </a:r>
          <a:r>
            <a:rPr lang="en-US" sz="1300" b="1" i="0" kern="1200" baseline="0">
              <a:latin typeface="Aptos" panose="020B0004020202020204" pitchFamily="34" charset="0"/>
            </a:rPr>
            <a:t>approximately 500 words</a:t>
          </a:r>
          <a:r>
            <a:rPr lang="en-US" sz="1300" b="0" i="0" kern="1200" baseline="0">
              <a:latin typeface="Aptos" panose="020B0004020202020204" pitchFamily="34" charset="0"/>
            </a:rPr>
            <a:t> (+/–10%).</a:t>
          </a:r>
          <a:endParaRPr lang="en-GB" sz="1300" kern="1200">
            <a:latin typeface="Aptos" panose="020B0004020202020204" pitchFamily="34" charset="0"/>
          </a:endParaRPr>
        </a:p>
      </dsp:txBody>
      <dsp:txXfrm>
        <a:off x="386222" y="1727329"/>
        <a:ext cx="3107663" cy="1270727"/>
      </dsp:txXfrm>
    </dsp:sp>
    <dsp:sp modelId="{A0E8E0AC-5D95-4600-9577-5AAA3851039F}">
      <dsp:nvSpPr>
        <dsp:cNvPr id="0" name=""/>
        <dsp:cNvSpPr/>
      </dsp:nvSpPr>
      <dsp:spPr>
        <a:xfrm>
          <a:off x="1273492" y="3603454"/>
          <a:ext cx="3919345" cy="202469"/>
        </a:xfrm>
        <a:prstGeom prst="rect">
          <a:avLst/>
        </a:prstGeom>
        <a:solidFill>
          <a:schemeClr val="accent5">
            <a:shade val="90000"/>
            <a:hueOff val="175458"/>
            <a:satOff val="-1607"/>
            <a:lumOff val="1387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309CD37-4B96-438D-9AE4-F908B10765C0}">
      <dsp:nvSpPr>
        <dsp:cNvPr id="0" name=""/>
        <dsp:cNvSpPr/>
      </dsp:nvSpPr>
      <dsp:spPr>
        <a:xfrm>
          <a:off x="346688" y="3375039"/>
          <a:ext cx="3186731" cy="1349795"/>
        </a:xfrm>
        <a:prstGeom prst="roundRect">
          <a:avLst>
            <a:gd name="adj" fmla="val 10000"/>
          </a:avLst>
        </a:prstGeom>
        <a:solidFill>
          <a:srgbClr val="6E9AC8"/>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b="0" i="0" kern="1200" baseline="0" dirty="0">
              <a:latin typeface="Aptos" panose="020B0004020202020204" pitchFamily="34" charset="0"/>
            </a:rPr>
            <a:t>You should include:</a:t>
          </a:r>
          <a:endParaRPr lang="en-GB" sz="1300" kern="1200" dirty="0">
            <a:latin typeface="Aptos" panose="020B0004020202020204" pitchFamily="34" charset="0"/>
          </a:endParaRPr>
        </a:p>
        <a:p>
          <a:pPr marL="114300" lvl="1" indent="-114300" algn="l" defTabSz="577850">
            <a:lnSpc>
              <a:spcPct val="90000"/>
            </a:lnSpc>
            <a:spcBef>
              <a:spcPct val="0"/>
            </a:spcBef>
            <a:spcAft>
              <a:spcPct val="15000"/>
            </a:spcAft>
            <a:buChar char="•"/>
          </a:pPr>
          <a:r>
            <a:rPr lang="en-US" sz="1300" b="0" i="0" kern="1200" baseline="0" dirty="0">
              <a:latin typeface="Aptos" panose="020B0004020202020204" pitchFamily="34" charset="0"/>
            </a:rPr>
            <a:t>✅ A cover page</a:t>
          </a:r>
          <a:endParaRPr lang="en-GB" sz="1300" kern="1200" dirty="0">
            <a:latin typeface="Aptos" panose="020B0004020202020204" pitchFamily="34" charset="0"/>
          </a:endParaRPr>
        </a:p>
        <a:p>
          <a:pPr marL="114300" lvl="1" indent="-114300" algn="l" defTabSz="577850">
            <a:lnSpc>
              <a:spcPct val="90000"/>
            </a:lnSpc>
            <a:spcBef>
              <a:spcPct val="0"/>
            </a:spcBef>
            <a:spcAft>
              <a:spcPct val="15000"/>
            </a:spcAft>
            <a:buChar char="•"/>
          </a:pPr>
          <a:r>
            <a:rPr lang="en-US" sz="1300" b="0" i="0" kern="1200" baseline="0" dirty="0">
              <a:latin typeface="Aptos" panose="020B0004020202020204" pitchFamily="34" charset="0"/>
            </a:rPr>
            <a:t>✅ Your 2-page poster</a:t>
          </a:r>
          <a:endParaRPr lang="en-GB" sz="1300" kern="1200" dirty="0">
            <a:latin typeface="Aptos" panose="020B0004020202020204" pitchFamily="34" charset="0"/>
          </a:endParaRPr>
        </a:p>
        <a:p>
          <a:pPr marL="114300" lvl="1" indent="-114300" algn="l" defTabSz="577850">
            <a:lnSpc>
              <a:spcPct val="90000"/>
            </a:lnSpc>
            <a:spcBef>
              <a:spcPct val="0"/>
            </a:spcBef>
            <a:spcAft>
              <a:spcPct val="15000"/>
            </a:spcAft>
            <a:buChar char="•"/>
          </a:pPr>
          <a:r>
            <a:rPr lang="en-US" sz="1300" b="0" i="0" kern="1200" baseline="0" dirty="0">
              <a:latin typeface="Aptos" panose="020B0004020202020204" pitchFamily="34" charset="0"/>
            </a:rPr>
            <a:t>✅ A reference list (on a separate page)</a:t>
          </a:r>
          <a:br>
            <a:rPr lang="en-US" sz="1300" b="0" i="0" kern="1200" baseline="0" dirty="0">
              <a:latin typeface="Aptos" panose="020B0004020202020204" pitchFamily="34" charset="0"/>
            </a:rPr>
          </a:br>
          <a:r>
            <a:rPr lang="en-US" sz="1300" b="1" i="0" kern="1200" baseline="0" dirty="0">
              <a:latin typeface="Aptos" panose="020B0004020202020204" pitchFamily="34" charset="0"/>
            </a:rPr>
            <a:t>→ Total: 4 pages</a:t>
          </a:r>
          <a:endParaRPr lang="en-GB" sz="1300" kern="1200" dirty="0">
            <a:latin typeface="Aptos" panose="020B0004020202020204" pitchFamily="34" charset="0"/>
          </a:endParaRPr>
        </a:p>
      </dsp:txBody>
      <dsp:txXfrm>
        <a:off x="386222" y="3414573"/>
        <a:ext cx="3107663" cy="1270727"/>
      </dsp:txXfrm>
    </dsp:sp>
    <dsp:sp modelId="{C6503599-E983-4752-90BC-D801F0EB4FC9}">
      <dsp:nvSpPr>
        <dsp:cNvPr id="0" name=""/>
        <dsp:cNvSpPr/>
      </dsp:nvSpPr>
      <dsp:spPr>
        <a:xfrm rot="16200000">
          <a:off x="4357552" y="2759832"/>
          <a:ext cx="1680344" cy="202469"/>
        </a:xfrm>
        <a:prstGeom prst="rect">
          <a:avLst/>
        </a:prstGeom>
        <a:solidFill>
          <a:schemeClr val="accent5">
            <a:shade val="90000"/>
            <a:hueOff val="263186"/>
            <a:satOff val="-2411"/>
            <a:lumOff val="2081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3B08A75-36FE-4A7C-8CC8-544ED7BD17A3}">
      <dsp:nvSpPr>
        <dsp:cNvPr id="0" name=""/>
        <dsp:cNvSpPr/>
      </dsp:nvSpPr>
      <dsp:spPr>
        <a:xfrm>
          <a:off x="4275806" y="3375039"/>
          <a:ext cx="3186731" cy="1349795"/>
        </a:xfrm>
        <a:prstGeom prst="roundRect">
          <a:avLst>
            <a:gd name="adj" fmla="val 10000"/>
          </a:avLst>
        </a:prstGeom>
        <a:solidFill>
          <a:srgbClr val="6E9AC8"/>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0" i="0" kern="1200" baseline="0" dirty="0">
              <a:latin typeface="Aptos" panose="020B0004020202020204" pitchFamily="34" charset="0"/>
            </a:rPr>
            <a:t>You can use </a:t>
          </a:r>
          <a:r>
            <a:rPr lang="en-US" sz="1300" b="1" i="0" kern="1200" baseline="0" dirty="0">
              <a:latin typeface="Aptos" panose="020B0004020202020204" pitchFamily="34" charset="0"/>
            </a:rPr>
            <a:t>Word, PowerPoint</a:t>
          </a:r>
          <a:r>
            <a:rPr lang="en-US" sz="1300" b="0" i="0" kern="1200" baseline="0" dirty="0">
              <a:latin typeface="Aptos" panose="020B0004020202020204" pitchFamily="34" charset="0"/>
            </a:rPr>
            <a:t>, or any other digital software (e.g. </a:t>
          </a:r>
          <a:r>
            <a:rPr lang="en-US" sz="1300" b="1" i="0" kern="1200" baseline="0" dirty="0">
              <a:latin typeface="Aptos" panose="020B0004020202020204" pitchFamily="34" charset="0"/>
            </a:rPr>
            <a:t>Canva</a:t>
          </a:r>
          <a:r>
            <a:rPr lang="en-US" sz="1300" b="0" i="0" kern="1200" baseline="0" dirty="0">
              <a:latin typeface="Aptos" panose="020B0004020202020204" pitchFamily="34" charset="0"/>
            </a:rPr>
            <a:t>) to design your poster.</a:t>
          </a:r>
          <a:endParaRPr lang="en-GB" sz="1300" kern="1200" dirty="0">
            <a:latin typeface="Aptos" panose="020B0004020202020204" pitchFamily="34" charset="0"/>
          </a:endParaRPr>
        </a:p>
      </dsp:txBody>
      <dsp:txXfrm>
        <a:off x="4315340" y="3414573"/>
        <a:ext cx="3107663" cy="1270727"/>
      </dsp:txXfrm>
    </dsp:sp>
    <dsp:sp modelId="{21B844E9-C0B6-40AE-A6B4-1F4694379192}">
      <dsp:nvSpPr>
        <dsp:cNvPr id="0" name=""/>
        <dsp:cNvSpPr/>
      </dsp:nvSpPr>
      <dsp:spPr>
        <a:xfrm rot="16200000">
          <a:off x="4357552" y="1072589"/>
          <a:ext cx="1680344" cy="202469"/>
        </a:xfrm>
        <a:prstGeom prst="rect">
          <a:avLst/>
        </a:prstGeom>
        <a:solidFill>
          <a:schemeClr val="accent5">
            <a:shade val="90000"/>
            <a:hueOff val="350915"/>
            <a:satOff val="-3215"/>
            <a:lumOff val="2775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AF8729D-FDEF-425F-B591-A8930EFFA94A}">
      <dsp:nvSpPr>
        <dsp:cNvPr id="0" name=""/>
        <dsp:cNvSpPr/>
      </dsp:nvSpPr>
      <dsp:spPr>
        <a:xfrm>
          <a:off x="4275806" y="1687795"/>
          <a:ext cx="3186731" cy="1349795"/>
        </a:xfrm>
        <a:prstGeom prst="roundRect">
          <a:avLst>
            <a:gd name="adj" fmla="val 10000"/>
          </a:avLst>
        </a:prstGeom>
        <a:solidFill>
          <a:srgbClr val="5085B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0" i="0" kern="1200" baseline="0">
              <a:latin typeface="Aptos" panose="020B0004020202020204" pitchFamily="34" charset="0"/>
            </a:rPr>
            <a:t>Make sure all sources are cited using the </a:t>
          </a:r>
          <a:r>
            <a:rPr lang="en-US" sz="1300" b="1" i="0" kern="1200" baseline="0">
              <a:latin typeface="Aptos" panose="020B0004020202020204" pitchFamily="34" charset="0"/>
            </a:rPr>
            <a:t>UWTSD Harvard referencing style</a:t>
          </a:r>
          <a:r>
            <a:rPr lang="en-US" sz="1300" b="0" i="0" kern="1200" baseline="0">
              <a:latin typeface="Aptos" panose="020B0004020202020204" pitchFamily="34" charset="0"/>
            </a:rPr>
            <a:t> (</a:t>
          </a:r>
          <a:r>
            <a:rPr lang="en-US" sz="1300" b="0" i="1" kern="1200" baseline="0">
              <a:latin typeface="Aptos" panose="020B0004020202020204" pitchFamily="34" charset="0"/>
            </a:rPr>
            <a:t>Cite Them Right</a:t>
          </a:r>
          <a:r>
            <a:rPr lang="en-US" sz="1300" b="0" i="0" kern="1200" baseline="0">
              <a:latin typeface="Aptos" panose="020B0004020202020204" pitchFamily="34" charset="0"/>
            </a:rPr>
            <a:t> guidance is available on Moodle).</a:t>
          </a:r>
          <a:endParaRPr lang="en-GB" sz="1300" kern="1200">
            <a:latin typeface="Aptos" panose="020B0004020202020204" pitchFamily="34" charset="0"/>
          </a:endParaRPr>
        </a:p>
      </dsp:txBody>
      <dsp:txXfrm>
        <a:off x="4315340" y="1727329"/>
        <a:ext cx="3107663" cy="1270727"/>
      </dsp:txXfrm>
    </dsp:sp>
    <dsp:sp modelId="{2F0EB983-409A-4814-8646-88C383ED1B45}">
      <dsp:nvSpPr>
        <dsp:cNvPr id="0" name=""/>
        <dsp:cNvSpPr/>
      </dsp:nvSpPr>
      <dsp:spPr>
        <a:xfrm>
          <a:off x="5202611" y="228967"/>
          <a:ext cx="3919345" cy="202469"/>
        </a:xfrm>
        <a:prstGeom prst="rect">
          <a:avLst/>
        </a:prstGeom>
        <a:solidFill>
          <a:schemeClr val="accent5">
            <a:shade val="90000"/>
            <a:hueOff val="263186"/>
            <a:satOff val="-2411"/>
            <a:lumOff val="2081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A3CAAF9-6AB0-49C5-B74A-729EA4E3D6CB}">
      <dsp:nvSpPr>
        <dsp:cNvPr id="0" name=""/>
        <dsp:cNvSpPr/>
      </dsp:nvSpPr>
      <dsp:spPr>
        <a:xfrm>
          <a:off x="4275806" y="551"/>
          <a:ext cx="3186731" cy="1349795"/>
        </a:xfrm>
        <a:prstGeom prst="roundRect">
          <a:avLst>
            <a:gd name="adj" fmla="val 10000"/>
          </a:avLst>
        </a:prstGeom>
        <a:solidFill>
          <a:srgbClr val="41719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0" i="0" kern="1200" baseline="0">
              <a:latin typeface="Aptos" panose="020B0004020202020204" pitchFamily="34" charset="0"/>
            </a:rPr>
            <a:t>✂️ Don’t try to include too much text - your main dissertation is where you’ll explain things in more detail.</a:t>
          </a:r>
          <a:endParaRPr lang="en-GB" sz="1300" kern="1200">
            <a:latin typeface="Aptos" panose="020B0004020202020204" pitchFamily="34" charset="0"/>
          </a:endParaRPr>
        </a:p>
      </dsp:txBody>
      <dsp:txXfrm>
        <a:off x="4315340" y="40085"/>
        <a:ext cx="3107663" cy="1270727"/>
      </dsp:txXfrm>
    </dsp:sp>
    <dsp:sp modelId="{9A058E63-A24B-410F-A5C4-0D7CD4E7552C}">
      <dsp:nvSpPr>
        <dsp:cNvPr id="0" name=""/>
        <dsp:cNvSpPr/>
      </dsp:nvSpPr>
      <dsp:spPr>
        <a:xfrm rot="5400000">
          <a:off x="8286670" y="1072589"/>
          <a:ext cx="1680344" cy="202469"/>
        </a:xfrm>
        <a:prstGeom prst="rect">
          <a:avLst/>
        </a:prstGeom>
        <a:solidFill>
          <a:schemeClr val="accent5">
            <a:shade val="90000"/>
            <a:hueOff val="175458"/>
            <a:satOff val="-1607"/>
            <a:lumOff val="1387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C40EA77-1574-4A66-A75A-8C92E41AB6C2}">
      <dsp:nvSpPr>
        <dsp:cNvPr id="0" name=""/>
        <dsp:cNvSpPr/>
      </dsp:nvSpPr>
      <dsp:spPr>
        <a:xfrm>
          <a:off x="8204925" y="551"/>
          <a:ext cx="3186731" cy="1349795"/>
        </a:xfrm>
        <a:prstGeom prst="roundRect">
          <a:avLst>
            <a:gd name="adj" fmla="val 10000"/>
          </a:avLst>
        </a:prstGeom>
        <a:solidFill>
          <a:srgbClr val="41719C"/>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0" i="0" kern="1200" baseline="0">
              <a:latin typeface="Aptos" panose="020B0004020202020204" pitchFamily="34" charset="0"/>
            </a:rPr>
            <a:t>🎨 Use </a:t>
          </a:r>
          <a:r>
            <a:rPr lang="en-US" sz="1300" b="1" i="0" kern="1200" baseline="0">
              <a:latin typeface="Aptos" panose="020B0004020202020204" pitchFamily="34" charset="0"/>
            </a:rPr>
            <a:t>visuals, colours, and headings</a:t>
          </a:r>
          <a:r>
            <a:rPr lang="en-US" sz="1300" b="0" i="0" kern="1200" baseline="0">
              <a:latin typeface="Aptos" panose="020B0004020202020204" pitchFamily="34" charset="0"/>
            </a:rPr>
            <a:t> to make your poster clear and engaging.</a:t>
          </a:r>
          <a:endParaRPr lang="en-GB" sz="1300" kern="1200">
            <a:latin typeface="Aptos" panose="020B0004020202020204" pitchFamily="34" charset="0"/>
          </a:endParaRPr>
        </a:p>
      </dsp:txBody>
      <dsp:txXfrm>
        <a:off x="8244459" y="40085"/>
        <a:ext cx="3107663" cy="1270727"/>
      </dsp:txXfrm>
    </dsp:sp>
    <dsp:sp modelId="{4D559B52-5172-4120-98B6-34593772D99D}">
      <dsp:nvSpPr>
        <dsp:cNvPr id="0" name=""/>
        <dsp:cNvSpPr/>
      </dsp:nvSpPr>
      <dsp:spPr>
        <a:xfrm rot="5400000">
          <a:off x="8286670" y="2759832"/>
          <a:ext cx="1680344" cy="202469"/>
        </a:xfrm>
        <a:prstGeom prst="rect">
          <a:avLst/>
        </a:prstGeom>
        <a:solidFill>
          <a:schemeClr val="accent5">
            <a:shade val="90000"/>
            <a:hueOff val="87729"/>
            <a:satOff val="-804"/>
            <a:lumOff val="693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61FB41A-3D76-411B-A83D-4FD2B34F399D}">
      <dsp:nvSpPr>
        <dsp:cNvPr id="0" name=""/>
        <dsp:cNvSpPr/>
      </dsp:nvSpPr>
      <dsp:spPr>
        <a:xfrm>
          <a:off x="8204925" y="1687795"/>
          <a:ext cx="3186731" cy="1349795"/>
        </a:xfrm>
        <a:prstGeom prst="roundRect">
          <a:avLst>
            <a:gd name="adj" fmla="val 10000"/>
          </a:avLst>
        </a:prstGeom>
        <a:solidFill>
          <a:srgbClr val="5085B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0" i="0" kern="1200" baseline="0">
              <a:latin typeface="Aptos" panose="020B0004020202020204" pitchFamily="34" charset="0"/>
            </a:rPr>
            <a:t>✅ Keep the design </a:t>
          </a:r>
          <a:r>
            <a:rPr lang="en-US" sz="1300" b="1" i="0" kern="1200" baseline="0">
              <a:latin typeface="Aptos" panose="020B0004020202020204" pitchFamily="34" charset="0"/>
            </a:rPr>
            <a:t>simple, consistent, and easy to follow</a:t>
          </a:r>
          <a:r>
            <a:rPr lang="en-US" sz="1300" b="0" i="0" kern="1200" baseline="0">
              <a:latin typeface="Aptos" panose="020B0004020202020204" pitchFamily="34" charset="0"/>
            </a:rPr>
            <a:t> - think about what would make it accessible to someone unfamiliar with your topic.</a:t>
          </a:r>
          <a:endParaRPr lang="en-GB" sz="1300" kern="1200">
            <a:latin typeface="Aptos" panose="020B0004020202020204" pitchFamily="34" charset="0"/>
          </a:endParaRPr>
        </a:p>
      </dsp:txBody>
      <dsp:txXfrm>
        <a:off x="8244459" y="1727329"/>
        <a:ext cx="3107663" cy="1270727"/>
      </dsp:txXfrm>
    </dsp:sp>
    <dsp:sp modelId="{E6A46E95-A2BF-420C-A130-245EB0E91A0C}">
      <dsp:nvSpPr>
        <dsp:cNvPr id="0" name=""/>
        <dsp:cNvSpPr/>
      </dsp:nvSpPr>
      <dsp:spPr>
        <a:xfrm>
          <a:off x="8204925" y="3375039"/>
          <a:ext cx="3186731" cy="1349795"/>
        </a:xfrm>
        <a:prstGeom prst="roundRect">
          <a:avLst>
            <a:gd name="adj" fmla="val 10000"/>
          </a:avLst>
        </a:prstGeom>
        <a:solidFill>
          <a:srgbClr val="6E9AC8"/>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US" sz="1300" b="0" i="0" kern="1200" baseline="0" dirty="0">
              <a:latin typeface="Aptos" panose="020B0004020202020204" pitchFamily="34" charset="0"/>
            </a:rPr>
            <a:t>🧩 Use the </a:t>
          </a:r>
          <a:r>
            <a:rPr lang="en-US" sz="1300" b="1" i="0" kern="1200" baseline="0" dirty="0">
              <a:latin typeface="Aptos" panose="020B0004020202020204" pitchFamily="34" charset="0"/>
            </a:rPr>
            <a:t>headings from this PowerPoint and the official guidance</a:t>
          </a:r>
          <a:r>
            <a:rPr lang="en-US" sz="1300" b="0" i="0" kern="1200" baseline="0" dirty="0">
              <a:latin typeface="Aptos" panose="020B0004020202020204" pitchFamily="34" charset="0"/>
            </a:rPr>
            <a:t> to make sure you’ve covered everything required.</a:t>
          </a:r>
          <a:endParaRPr lang="en-GB" sz="1300" kern="1200" dirty="0">
            <a:latin typeface="Aptos" panose="020B0004020202020204" pitchFamily="34" charset="0"/>
          </a:endParaRPr>
        </a:p>
      </dsp:txBody>
      <dsp:txXfrm>
        <a:off x="8244459" y="3414573"/>
        <a:ext cx="3107663" cy="127072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42C330-5EC9-4FD8-AE16-81D766D8A6B0}">
      <dsp:nvSpPr>
        <dsp:cNvPr id="0" name=""/>
        <dsp:cNvSpPr/>
      </dsp:nvSpPr>
      <dsp:spPr>
        <a:xfrm>
          <a:off x="1401" y="611304"/>
          <a:ext cx="1639713" cy="1639713"/>
        </a:xfrm>
        <a:prstGeom prst="ellipse">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 </a:t>
          </a:r>
          <a:r>
            <a:rPr lang="en-GB" sz="1200" b="1" kern="1200" dirty="0">
              <a:latin typeface="Aptos" panose="020B0004020202020204" pitchFamily="34" charset="0"/>
            </a:rPr>
            <a:t>Main Sections:</a:t>
          </a:r>
          <a:endParaRPr lang="en-GB" sz="1200" kern="1200" dirty="0">
            <a:latin typeface="Aptos" panose="020B0004020202020204" pitchFamily="34" charset="0"/>
          </a:endParaRPr>
        </a:p>
      </dsp:txBody>
      <dsp:txXfrm>
        <a:off x="241531" y="851434"/>
        <a:ext cx="1159453" cy="1159453"/>
      </dsp:txXfrm>
    </dsp:sp>
    <dsp:sp modelId="{373E7C67-B419-42AA-82EE-94424841E6A5}">
      <dsp:nvSpPr>
        <dsp:cNvPr id="0" name=""/>
        <dsp:cNvSpPr/>
      </dsp:nvSpPr>
      <dsp:spPr>
        <a:xfrm>
          <a:off x="1641115" y="611304"/>
          <a:ext cx="1639713" cy="1639713"/>
        </a:xfrm>
        <a:prstGeom prst="ellipse">
          <a:avLst/>
        </a:prstGeom>
        <a:solidFill>
          <a:schemeClr val="accent1">
            <a:shade val="50000"/>
            <a:hueOff val="114998"/>
            <a:satOff val="-2801"/>
            <a:lumOff val="122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b="1" kern="1200">
              <a:latin typeface="Aptos" panose="020B0004020202020204" pitchFamily="34" charset="0"/>
            </a:rPr>
            <a:t>Introduction</a:t>
          </a:r>
          <a:r>
            <a:rPr lang="en-GB" sz="1200" kern="1200">
              <a:latin typeface="Aptos" panose="020B0004020202020204" pitchFamily="34" charset="0"/>
            </a:rPr>
            <a:t> – Brief overview of the chapter and what it will cover</a:t>
          </a:r>
        </a:p>
      </dsp:txBody>
      <dsp:txXfrm>
        <a:off x="1881245" y="851434"/>
        <a:ext cx="1159453" cy="1159453"/>
      </dsp:txXfrm>
    </dsp:sp>
    <dsp:sp modelId="{00699472-E2F7-4472-B016-CC205E37EEF4}">
      <dsp:nvSpPr>
        <dsp:cNvPr id="0" name=""/>
        <dsp:cNvSpPr/>
      </dsp:nvSpPr>
      <dsp:spPr>
        <a:xfrm>
          <a:off x="3280829" y="611304"/>
          <a:ext cx="1639713" cy="1639713"/>
        </a:xfrm>
        <a:prstGeom prst="ellipse">
          <a:avLst/>
        </a:prstGeom>
        <a:solidFill>
          <a:schemeClr val="accent1">
            <a:shade val="50000"/>
            <a:hueOff val="229996"/>
            <a:satOff val="-5601"/>
            <a:lumOff val="245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b="1" kern="1200">
              <a:latin typeface="Aptos" panose="020B0004020202020204" pitchFamily="34" charset="0"/>
            </a:rPr>
            <a:t>Thematic Analysis</a:t>
          </a:r>
          <a:r>
            <a:rPr lang="en-GB" sz="1200" kern="1200">
              <a:latin typeface="Aptos" panose="020B0004020202020204" pitchFamily="34" charset="0"/>
            </a:rPr>
            <a:t> – A short explanation of how you created your themes from your coded data</a:t>
          </a:r>
        </a:p>
      </dsp:txBody>
      <dsp:txXfrm>
        <a:off x="3520959" y="851434"/>
        <a:ext cx="1159453" cy="1159453"/>
      </dsp:txXfrm>
    </dsp:sp>
    <dsp:sp modelId="{617AB949-7C4E-4664-9640-FE0C8AE726BF}">
      <dsp:nvSpPr>
        <dsp:cNvPr id="0" name=""/>
        <dsp:cNvSpPr/>
      </dsp:nvSpPr>
      <dsp:spPr>
        <a:xfrm>
          <a:off x="4920543" y="611304"/>
          <a:ext cx="1639713" cy="1639713"/>
        </a:xfrm>
        <a:prstGeom prst="ellipse">
          <a:avLst/>
        </a:prstGeom>
        <a:solidFill>
          <a:schemeClr val="accent1">
            <a:shade val="50000"/>
            <a:hueOff val="344994"/>
            <a:satOff val="-8402"/>
            <a:lumOff val="367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Aptos" panose="020B0004020202020204" pitchFamily="34" charset="0"/>
            </a:rPr>
            <a:t>Theme 1</a:t>
          </a:r>
          <a:r>
            <a:rPr lang="en-GB" sz="1200" kern="1200" dirty="0">
              <a:latin typeface="Aptos" panose="020B0004020202020204" pitchFamily="34" charset="0"/>
            </a:rPr>
            <a:t> </a:t>
          </a:r>
        </a:p>
      </dsp:txBody>
      <dsp:txXfrm>
        <a:off x="5160673" y="851434"/>
        <a:ext cx="1159453" cy="1159453"/>
      </dsp:txXfrm>
    </dsp:sp>
    <dsp:sp modelId="{7747D536-CCB4-48DC-967F-0DC7C44C58C3}">
      <dsp:nvSpPr>
        <dsp:cNvPr id="0" name=""/>
        <dsp:cNvSpPr/>
      </dsp:nvSpPr>
      <dsp:spPr>
        <a:xfrm>
          <a:off x="6560256" y="611304"/>
          <a:ext cx="1639713" cy="1639713"/>
        </a:xfrm>
        <a:prstGeom prst="ellipse">
          <a:avLst/>
        </a:prstGeom>
        <a:solidFill>
          <a:schemeClr val="accent1">
            <a:shade val="50000"/>
            <a:hueOff val="344994"/>
            <a:satOff val="-8402"/>
            <a:lumOff val="367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Aptos" panose="020B0004020202020204" pitchFamily="34" charset="0"/>
            </a:rPr>
            <a:t>Theme 2</a:t>
          </a:r>
          <a:r>
            <a:rPr lang="en-GB" sz="1200" kern="1200" dirty="0">
              <a:latin typeface="Aptos" panose="020B0004020202020204" pitchFamily="34" charset="0"/>
            </a:rPr>
            <a:t> </a:t>
          </a:r>
        </a:p>
      </dsp:txBody>
      <dsp:txXfrm>
        <a:off x="6800386" y="851434"/>
        <a:ext cx="1159453" cy="1159453"/>
      </dsp:txXfrm>
    </dsp:sp>
    <dsp:sp modelId="{83464F60-5C93-4978-90B8-57C36DDE6F47}">
      <dsp:nvSpPr>
        <dsp:cNvPr id="0" name=""/>
        <dsp:cNvSpPr/>
      </dsp:nvSpPr>
      <dsp:spPr>
        <a:xfrm>
          <a:off x="8199970" y="611304"/>
          <a:ext cx="1639713" cy="1639713"/>
        </a:xfrm>
        <a:prstGeom prst="ellipse">
          <a:avLst/>
        </a:prstGeom>
        <a:solidFill>
          <a:schemeClr val="accent1">
            <a:shade val="50000"/>
            <a:hueOff val="229996"/>
            <a:satOff val="-5601"/>
            <a:lumOff val="245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b="1" kern="1200" dirty="0">
              <a:latin typeface="Aptos" panose="020B0004020202020204" pitchFamily="34" charset="0"/>
            </a:rPr>
            <a:t>Theme 3</a:t>
          </a:r>
          <a:r>
            <a:rPr lang="en-GB" sz="1200" kern="1200" dirty="0">
              <a:latin typeface="Aptos" panose="020B0004020202020204" pitchFamily="34" charset="0"/>
            </a:rPr>
            <a:t> </a:t>
          </a:r>
        </a:p>
      </dsp:txBody>
      <dsp:txXfrm>
        <a:off x="8440100" y="851434"/>
        <a:ext cx="1159453" cy="1159453"/>
      </dsp:txXfrm>
    </dsp:sp>
    <dsp:sp modelId="{0A9B557C-6114-487D-9097-D401BB27BF01}">
      <dsp:nvSpPr>
        <dsp:cNvPr id="0" name=""/>
        <dsp:cNvSpPr/>
      </dsp:nvSpPr>
      <dsp:spPr>
        <a:xfrm>
          <a:off x="9839684" y="611304"/>
          <a:ext cx="1639713" cy="1639713"/>
        </a:xfrm>
        <a:prstGeom prst="ellipse">
          <a:avLst/>
        </a:prstGeom>
        <a:solidFill>
          <a:schemeClr val="accent1">
            <a:shade val="50000"/>
            <a:hueOff val="114998"/>
            <a:satOff val="-2801"/>
            <a:lumOff val="122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r>
            <a:rPr lang="en-GB" sz="1200" b="1" kern="1200">
              <a:latin typeface="Aptos" panose="020B0004020202020204" pitchFamily="34" charset="0"/>
            </a:rPr>
            <a:t>Conclusion</a:t>
          </a:r>
          <a:r>
            <a:rPr lang="en-GB" sz="1200" kern="1200">
              <a:latin typeface="Aptos" panose="020B0004020202020204" pitchFamily="34" charset="0"/>
            </a:rPr>
            <a:t> – Summarise what your findings show and lead into Chapter 5</a:t>
          </a:r>
        </a:p>
      </dsp:txBody>
      <dsp:txXfrm>
        <a:off x="10079814" y="851434"/>
        <a:ext cx="1159453" cy="115945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894C75-9C5B-45A2-854F-9DFEC2EF3E26}">
      <dsp:nvSpPr>
        <dsp:cNvPr id="0" name=""/>
        <dsp:cNvSpPr/>
      </dsp:nvSpPr>
      <dsp:spPr>
        <a:xfrm>
          <a:off x="4150" y="214846"/>
          <a:ext cx="2495759" cy="998303"/>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 A clear Introduction</a:t>
          </a:r>
          <a:br>
            <a:rPr lang="en-GB" sz="1400" b="1" kern="1200" dirty="0">
              <a:latin typeface="Aptos" panose="020B0004020202020204" pitchFamily="34" charset="0"/>
            </a:rPr>
          </a:br>
          <a:endParaRPr lang="en-GB" sz="1400" b="1" kern="1200" dirty="0">
            <a:latin typeface="Aptos" panose="020B0004020202020204" pitchFamily="34" charset="0"/>
          </a:endParaRPr>
        </a:p>
      </dsp:txBody>
      <dsp:txXfrm>
        <a:off x="4150" y="214846"/>
        <a:ext cx="2495759" cy="998303"/>
      </dsp:txXfrm>
    </dsp:sp>
    <dsp:sp modelId="{4B3B0CA4-93FF-4B19-921E-6F3ADF9EC4C5}">
      <dsp:nvSpPr>
        <dsp:cNvPr id="0" name=""/>
        <dsp:cNvSpPr/>
      </dsp:nvSpPr>
      <dsp:spPr>
        <a:xfrm>
          <a:off x="4150" y="1213150"/>
          <a:ext cx="2495759" cy="347928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Briefly outline the chapter</a:t>
          </a:r>
          <a:br>
            <a:rPr lang="en-GB" sz="1400" kern="1200" dirty="0">
              <a:latin typeface="Aptos" panose="020B0004020202020204" pitchFamily="34" charset="0"/>
            </a:rPr>
          </a:br>
          <a:endParaRPr lang="en-GB" sz="1400" kern="1200" dirty="0">
            <a:latin typeface="Aptos" panose="020B0004020202020204" pitchFamily="34" charset="0"/>
          </a:endParaRPr>
        </a:p>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List the themes you’ll be exploring</a:t>
          </a:r>
          <a:br>
            <a:rPr lang="en-GB" sz="1400" kern="1200" dirty="0">
              <a:latin typeface="Aptos" panose="020B0004020202020204" pitchFamily="34" charset="0"/>
            </a:rPr>
          </a:br>
          <a:endParaRPr lang="en-GB" sz="1400" kern="1200" dirty="0">
            <a:latin typeface="Aptos" panose="020B0004020202020204" pitchFamily="34" charset="0"/>
          </a:endParaRPr>
        </a:p>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Remind the reader of your research aim/question</a:t>
          </a:r>
        </a:p>
      </dsp:txBody>
      <dsp:txXfrm>
        <a:off x="4150" y="1213150"/>
        <a:ext cx="2495759" cy="3479287"/>
      </dsp:txXfrm>
    </dsp:sp>
    <dsp:sp modelId="{2C2B65E6-1CF1-4C3C-9C50-1821AE004F01}">
      <dsp:nvSpPr>
        <dsp:cNvPr id="0" name=""/>
        <dsp:cNvSpPr/>
      </dsp:nvSpPr>
      <dsp:spPr>
        <a:xfrm>
          <a:off x="2849316" y="214846"/>
          <a:ext cx="2495759" cy="998303"/>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 A short section on Thematic Analysis</a:t>
          </a:r>
          <a:br>
            <a:rPr lang="en-GB" sz="1400" b="1" kern="1200" dirty="0">
              <a:latin typeface="Aptos" panose="020B0004020202020204" pitchFamily="34" charset="0"/>
            </a:rPr>
          </a:br>
          <a:endParaRPr lang="en-GB" sz="1400" b="1" kern="1200" dirty="0">
            <a:latin typeface="Aptos" panose="020B0004020202020204" pitchFamily="34" charset="0"/>
          </a:endParaRPr>
        </a:p>
      </dsp:txBody>
      <dsp:txXfrm>
        <a:off x="2849316" y="214846"/>
        <a:ext cx="2495759" cy="998303"/>
      </dsp:txXfrm>
    </dsp:sp>
    <dsp:sp modelId="{549D4777-1C35-47BF-B2E1-050FD0AD23FB}">
      <dsp:nvSpPr>
        <dsp:cNvPr id="0" name=""/>
        <dsp:cNvSpPr/>
      </dsp:nvSpPr>
      <dsp:spPr>
        <a:xfrm>
          <a:off x="2849316" y="1213150"/>
          <a:ext cx="2495759" cy="347928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Define the method using a reliable academic source</a:t>
          </a:r>
          <a:br>
            <a:rPr lang="en-GB" sz="1400" kern="1200" dirty="0">
              <a:latin typeface="Aptos" panose="020B0004020202020204" pitchFamily="34" charset="0"/>
            </a:rPr>
          </a:br>
          <a:endParaRPr lang="en-GB" sz="1400" kern="1200" dirty="0">
            <a:latin typeface="Aptos" panose="020B0004020202020204" pitchFamily="34" charset="0"/>
          </a:endParaRPr>
        </a:p>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Explain how you identified and grouped your themes from your coded data</a:t>
          </a:r>
          <a:br>
            <a:rPr lang="en-GB" sz="1400" kern="1200" dirty="0">
              <a:latin typeface="Aptos" panose="020B0004020202020204" pitchFamily="34" charset="0"/>
            </a:rPr>
          </a:br>
          <a:endParaRPr lang="en-GB" sz="1400" kern="1200" dirty="0">
            <a:latin typeface="Aptos" panose="020B0004020202020204" pitchFamily="34" charset="0"/>
          </a:endParaRPr>
        </a:p>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Introduce the main themes</a:t>
          </a:r>
        </a:p>
      </dsp:txBody>
      <dsp:txXfrm>
        <a:off x="2849316" y="1213150"/>
        <a:ext cx="2495759" cy="3479287"/>
      </dsp:txXfrm>
    </dsp:sp>
    <dsp:sp modelId="{24E77A9C-AD0B-4EE2-9A48-A06685EDEAC5}">
      <dsp:nvSpPr>
        <dsp:cNvPr id="0" name=""/>
        <dsp:cNvSpPr/>
      </dsp:nvSpPr>
      <dsp:spPr>
        <a:xfrm>
          <a:off x="5694483" y="214846"/>
          <a:ext cx="2495759" cy="998303"/>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 3 Thematic Sections</a:t>
          </a:r>
          <a:br>
            <a:rPr lang="en-GB" sz="1400" b="1" kern="1200" dirty="0">
              <a:latin typeface="Aptos" panose="020B0004020202020204" pitchFamily="34" charset="0"/>
            </a:rPr>
          </a:br>
          <a:endParaRPr lang="en-GB" sz="1400" b="1" kern="1200" dirty="0">
            <a:latin typeface="Aptos" panose="020B0004020202020204" pitchFamily="34" charset="0"/>
          </a:endParaRPr>
        </a:p>
      </dsp:txBody>
      <dsp:txXfrm>
        <a:off x="5694483" y="214846"/>
        <a:ext cx="2495759" cy="998303"/>
      </dsp:txXfrm>
    </dsp:sp>
    <dsp:sp modelId="{535CC578-8D25-4158-A19F-D4E97E35E557}">
      <dsp:nvSpPr>
        <dsp:cNvPr id="0" name=""/>
        <dsp:cNvSpPr/>
      </dsp:nvSpPr>
      <dsp:spPr>
        <a:xfrm>
          <a:off x="5694483" y="1213150"/>
          <a:ext cx="2495759" cy="347928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Start each theme with a short heading/title</a:t>
          </a:r>
          <a:br>
            <a:rPr lang="en-GB" sz="1400" kern="1200" dirty="0">
              <a:latin typeface="Aptos" panose="020B0004020202020204" pitchFamily="34" charset="0"/>
            </a:rPr>
          </a:br>
          <a:endParaRPr lang="en-GB" sz="1400" kern="1200" dirty="0">
            <a:latin typeface="Aptos" panose="020B0004020202020204" pitchFamily="34" charset="0"/>
          </a:endParaRPr>
        </a:p>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Use 2–3 sources per theme to explore the issue in depth</a:t>
          </a:r>
          <a:br>
            <a:rPr lang="en-GB" sz="1400" kern="1200" dirty="0">
              <a:latin typeface="Aptos" panose="020B0004020202020204" pitchFamily="34" charset="0"/>
            </a:rPr>
          </a:br>
          <a:endParaRPr lang="en-GB" sz="1400" kern="1200" dirty="0">
            <a:latin typeface="Aptos" panose="020B0004020202020204" pitchFamily="34" charset="0"/>
          </a:endParaRPr>
        </a:p>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Show agreement/disagreement between articles</a:t>
          </a:r>
          <a:br>
            <a:rPr lang="en-GB" sz="1400" kern="1200" dirty="0">
              <a:latin typeface="Aptos" panose="020B0004020202020204" pitchFamily="34" charset="0"/>
            </a:rPr>
          </a:br>
          <a:endParaRPr lang="en-GB" sz="1400" kern="1200" dirty="0">
            <a:latin typeface="Aptos" panose="020B0004020202020204" pitchFamily="34" charset="0"/>
          </a:endParaRPr>
        </a:p>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Explain the </a:t>
          </a:r>
          <a:r>
            <a:rPr lang="en-GB" sz="1400" b="1" kern="1200" dirty="0">
              <a:latin typeface="Aptos" panose="020B0004020202020204" pitchFamily="34" charset="0"/>
            </a:rPr>
            <a:t>meaning</a:t>
          </a:r>
          <a:r>
            <a:rPr lang="en-GB" sz="1400" kern="1200" dirty="0">
              <a:latin typeface="Aptos" panose="020B0004020202020204" pitchFamily="34" charset="0"/>
            </a:rPr>
            <a:t> behind what you found</a:t>
          </a:r>
          <a:br>
            <a:rPr lang="en-GB" sz="1400" kern="1200" dirty="0">
              <a:latin typeface="Aptos" panose="020B0004020202020204" pitchFamily="34" charset="0"/>
            </a:rPr>
          </a:br>
          <a:endParaRPr lang="en-GB" sz="1400" kern="1200" dirty="0">
            <a:latin typeface="Aptos" panose="020B0004020202020204" pitchFamily="34" charset="0"/>
          </a:endParaRPr>
        </a:p>
        <a:p>
          <a:pPr marL="114300" lvl="1" indent="-114300" algn="l" defTabSz="622300">
            <a:lnSpc>
              <a:spcPct val="90000"/>
            </a:lnSpc>
            <a:spcBef>
              <a:spcPct val="0"/>
            </a:spcBef>
            <a:spcAft>
              <a:spcPct val="15000"/>
            </a:spcAft>
            <a:buChar char="•"/>
          </a:pPr>
          <a:r>
            <a:rPr lang="en-GB" sz="1400" kern="1200">
              <a:latin typeface="Aptos" panose="020B0004020202020204" pitchFamily="34" charset="0"/>
            </a:rPr>
            <a:t>Include </a:t>
          </a:r>
          <a:r>
            <a:rPr lang="en-GB" sz="1400" kern="1200" dirty="0">
              <a:latin typeface="Aptos" panose="020B0004020202020204" pitchFamily="34" charset="0"/>
            </a:rPr>
            <a:t>theory, policy, or real-world links where relevant</a:t>
          </a:r>
        </a:p>
      </dsp:txBody>
      <dsp:txXfrm>
        <a:off x="5694483" y="1213150"/>
        <a:ext cx="2495759" cy="3479287"/>
      </dsp:txXfrm>
    </dsp:sp>
    <dsp:sp modelId="{106E0909-391D-4E34-A5A3-8250B21A3266}">
      <dsp:nvSpPr>
        <dsp:cNvPr id="0" name=""/>
        <dsp:cNvSpPr/>
      </dsp:nvSpPr>
      <dsp:spPr>
        <a:xfrm>
          <a:off x="8539649" y="214846"/>
          <a:ext cx="2495759" cy="998303"/>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56896" rIns="99568" bIns="56896"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ptos" panose="020B0004020202020204" pitchFamily="34" charset="0"/>
            </a:rPr>
            <a:t>🟣 A Conclusion</a:t>
          </a:r>
          <a:br>
            <a:rPr lang="en-GB" sz="1400" b="1" kern="1200" dirty="0">
              <a:latin typeface="Aptos" panose="020B0004020202020204" pitchFamily="34" charset="0"/>
            </a:rPr>
          </a:br>
          <a:endParaRPr lang="en-GB" sz="1400" b="1" kern="1200" dirty="0">
            <a:latin typeface="Aptos" panose="020B0004020202020204" pitchFamily="34" charset="0"/>
          </a:endParaRPr>
        </a:p>
      </dsp:txBody>
      <dsp:txXfrm>
        <a:off x="8539649" y="214846"/>
        <a:ext cx="2495759" cy="998303"/>
      </dsp:txXfrm>
    </dsp:sp>
    <dsp:sp modelId="{06A82008-529F-452F-84DD-D1E4043FD4C9}">
      <dsp:nvSpPr>
        <dsp:cNvPr id="0" name=""/>
        <dsp:cNvSpPr/>
      </dsp:nvSpPr>
      <dsp:spPr>
        <a:xfrm>
          <a:off x="8539649" y="1213150"/>
          <a:ext cx="2495759" cy="347928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4676" tIns="74676" rIns="99568" bIns="112014" numCol="1" spcCol="1270" anchor="t" anchorCtr="0">
          <a:noAutofit/>
        </a:bodyPr>
        <a:lstStyle/>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Summarise your key findings</a:t>
          </a:r>
          <a:br>
            <a:rPr lang="en-GB" sz="1400" kern="1200" dirty="0">
              <a:latin typeface="Aptos" panose="020B0004020202020204" pitchFamily="34" charset="0"/>
            </a:rPr>
          </a:br>
          <a:endParaRPr lang="en-GB" sz="1400" kern="1200" dirty="0">
            <a:latin typeface="Aptos" panose="020B0004020202020204" pitchFamily="34" charset="0"/>
          </a:endParaRPr>
        </a:p>
        <a:p>
          <a:pPr marL="114300" lvl="1" indent="-114300" algn="l" defTabSz="622300">
            <a:lnSpc>
              <a:spcPct val="90000"/>
            </a:lnSpc>
            <a:spcBef>
              <a:spcPct val="0"/>
            </a:spcBef>
            <a:spcAft>
              <a:spcPct val="15000"/>
            </a:spcAft>
            <a:buChar char="•"/>
          </a:pPr>
          <a:r>
            <a:rPr lang="en-GB" sz="1400" kern="1200" dirty="0">
              <a:latin typeface="Aptos" panose="020B0004020202020204" pitchFamily="34" charset="0"/>
            </a:rPr>
            <a:t>Reflect on how they begin to answer your research question</a:t>
          </a:r>
          <a:br>
            <a:rPr lang="en-GB" sz="1400" kern="1200" dirty="0">
              <a:latin typeface="Aptos" panose="020B0004020202020204" pitchFamily="34" charset="0"/>
            </a:rPr>
          </a:br>
          <a:endParaRPr lang="en-GB" sz="1400" kern="1200" dirty="0">
            <a:latin typeface="Aptos" panose="020B0004020202020204" pitchFamily="34" charset="0"/>
          </a:endParaRPr>
        </a:p>
        <a:p>
          <a:pPr marL="114300" lvl="1" indent="-114300" algn="l" defTabSz="622300">
            <a:lnSpc>
              <a:spcPct val="90000"/>
            </a:lnSpc>
            <a:spcBef>
              <a:spcPct val="0"/>
            </a:spcBef>
            <a:spcAft>
              <a:spcPct val="15000"/>
            </a:spcAft>
            <a:buChar char="•"/>
          </a:pPr>
          <a:r>
            <a:rPr lang="en-GB" sz="1400" kern="1200">
              <a:latin typeface="Aptos" panose="020B0004020202020204" pitchFamily="34" charset="0"/>
            </a:rPr>
            <a:t>Signpost </a:t>
          </a:r>
          <a:r>
            <a:rPr lang="en-GB" sz="1400" kern="1200" dirty="0">
              <a:latin typeface="Aptos" panose="020B0004020202020204" pitchFamily="34" charset="0"/>
            </a:rPr>
            <a:t>to Chapter 5</a:t>
          </a:r>
        </a:p>
      </dsp:txBody>
      <dsp:txXfrm>
        <a:off x="8539649" y="1213150"/>
        <a:ext cx="2495759" cy="347928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D480EA-67FC-48A9-98F3-645F6034B124}">
      <dsp:nvSpPr>
        <dsp:cNvPr id="0" name=""/>
        <dsp:cNvSpPr/>
      </dsp:nvSpPr>
      <dsp:spPr>
        <a:xfrm>
          <a:off x="2726" y="0"/>
          <a:ext cx="2674967" cy="43627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ptos" panose="020B0004020202020204" pitchFamily="34" charset="0"/>
            </a:rPr>
            <a:t>1. Complete your Summary Results Table </a:t>
          </a:r>
        </a:p>
      </dsp:txBody>
      <dsp:txXfrm>
        <a:off x="2726" y="0"/>
        <a:ext cx="2674967" cy="1308837"/>
      </dsp:txXfrm>
    </dsp:sp>
    <dsp:sp modelId="{0E631D3D-A275-448D-A5E8-9F510BB3CB12}">
      <dsp:nvSpPr>
        <dsp:cNvPr id="0" name=""/>
        <dsp:cNvSpPr/>
      </dsp:nvSpPr>
      <dsp:spPr>
        <a:xfrm>
          <a:off x="270222" y="1309210"/>
          <a:ext cx="2139973" cy="85711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Use your best 5-10 sources to record: Author, year, method, and sample</a:t>
          </a:r>
        </a:p>
      </dsp:txBody>
      <dsp:txXfrm>
        <a:off x="295326" y="1334314"/>
        <a:ext cx="2089765" cy="806905"/>
      </dsp:txXfrm>
    </dsp:sp>
    <dsp:sp modelId="{15158A43-DCC6-43C1-A9EB-1AEF1568A31F}">
      <dsp:nvSpPr>
        <dsp:cNvPr id="0" name=""/>
        <dsp:cNvSpPr/>
      </dsp:nvSpPr>
      <dsp:spPr>
        <a:xfrm>
          <a:off x="270222" y="2298188"/>
          <a:ext cx="2139973" cy="85711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Include a clear summary of  strengths / limitations and main findings of the best articles </a:t>
          </a:r>
        </a:p>
      </dsp:txBody>
      <dsp:txXfrm>
        <a:off x="295326" y="2323292"/>
        <a:ext cx="2089765" cy="806905"/>
      </dsp:txXfrm>
    </dsp:sp>
    <dsp:sp modelId="{0C1B3860-BEFB-4E5E-9D13-954D2CD8D4E9}">
      <dsp:nvSpPr>
        <dsp:cNvPr id="0" name=""/>
        <dsp:cNvSpPr/>
      </dsp:nvSpPr>
      <dsp:spPr>
        <a:xfrm>
          <a:off x="270222" y="3287165"/>
          <a:ext cx="2139973" cy="85711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Add any additional notes about quality or relevance (CRAAP)</a:t>
          </a:r>
        </a:p>
      </dsp:txBody>
      <dsp:txXfrm>
        <a:off x="295326" y="3312269"/>
        <a:ext cx="2089765" cy="806905"/>
      </dsp:txXfrm>
    </dsp:sp>
    <dsp:sp modelId="{5FB14CA3-969A-4C55-9816-CE569DF00E3A}">
      <dsp:nvSpPr>
        <dsp:cNvPr id="0" name=""/>
        <dsp:cNvSpPr/>
      </dsp:nvSpPr>
      <dsp:spPr>
        <a:xfrm>
          <a:off x="2878315" y="0"/>
          <a:ext cx="2674967" cy="43627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ptos" panose="020B0004020202020204" pitchFamily="34" charset="0"/>
            </a:rPr>
            <a:t>2. Highlight Patterns in the Findings</a:t>
          </a:r>
        </a:p>
      </dsp:txBody>
      <dsp:txXfrm>
        <a:off x="2878315" y="0"/>
        <a:ext cx="2674967" cy="1308837"/>
      </dsp:txXfrm>
    </dsp:sp>
    <dsp:sp modelId="{203573ED-89C5-4808-A9D3-F0C3D4DC2023}">
      <dsp:nvSpPr>
        <dsp:cNvPr id="0" name=""/>
        <dsp:cNvSpPr/>
      </dsp:nvSpPr>
      <dsp:spPr>
        <a:xfrm>
          <a:off x="3145812" y="1309210"/>
          <a:ext cx="2139973" cy="85711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Look across your results table to ask: </a:t>
          </a:r>
        </a:p>
      </dsp:txBody>
      <dsp:txXfrm>
        <a:off x="3170916" y="1334314"/>
        <a:ext cx="2089765" cy="806905"/>
      </dsp:txXfrm>
    </dsp:sp>
    <dsp:sp modelId="{30980433-7DCA-4F29-B596-B9DAF85457D1}">
      <dsp:nvSpPr>
        <dsp:cNvPr id="0" name=""/>
        <dsp:cNvSpPr/>
      </dsp:nvSpPr>
      <dsp:spPr>
        <a:xfrm>
          <a:off x="3145812" y="2298188"/>
          <a:ext cx="2139973" cy="85711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What topics or issues come up again and again?</a:t>
          </a:r>
          <a:br>
            <a:rPr lang="en-GB" sz="1200" kern="1200" dirty="0">
              <a:latin typeface="Aptos" panose="020B0004020202020204" pitchFamily="34" charset="0"/>
            </a:rPr>
          </a:br>
          <a:r>
            <a:rPr lang="en-GB" sz="1200" kern="1200" dirty="0">
              <a:latin typeface="Aptos" panose="020B0004020202020204" pitchFamily="34" charset="0"/>
            </a:rPr>
            <a:t> Are similar findings discussed in different sources?</a:t>
          </a:r>
        </a:p>
      </dsp:txBody>
      <dsp:txXfrm>
        <a:off x="3170916" y="2323292"/>
        <a:ext cx="2089765" cy="806905"/>
      </dsp:txXfrm>
    </dsp:sp>
    <dsp:sp modelId="{069ACD6F-0FAA-4C67-939B-723BBAD456B7}">
      <dsp:nvSpPr>
        <dsp:cNvPr id="0" name=""/>
        <dsp:cNvSpPr/>
      </dsp:nvSpPr>
      <dsp:spPr>
        <a:xfrm>
          <a:off x="3145812" y="3287165"/>
          <a:ext cx="2139973" cy="85711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These are your codes - short phrases that summarise key ideas.</a:t>
          </a:r>
        </a:p>
      </dsp:txBody>
      <dsp:txXfrm>
        <a:off x="3170916" y="3312269"/>
        <a:ext cx="2089765" cy="806905"/>
      </dsp:txXfrm>
    </dsp:sp>
    <dsp:sp modelId="{4855F891-5393-4C81-85A6-92653F3297B2}">
      <dsp:nvSpPr>
        <dsp:cNvPr id="0" name=""/>
        <dsp:cNvSpPr/>
      </dsp:nvSpPr>
      <dsp:spPr>
        <a:xfrm>
          <a:off x="5753905" y="0"/>
          <a:ext cx="2674967" cy="43627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ptos" panose="020B0004020202020204" pitchFamily="34" charset="0"/>
            </a:rPr>
            <a:t>3. Group Your Codes Into Themes</a:t>
          </a:r>
        </a:p>
      </dsp:txBody>
      <dsp:txXfrm>
        <a:off x="5753905" y="0"/>
        <a:ext cx="2674967" cy="1308837"/>
      </dsp:txXfrm>
    </dsp:sp>
    <dsp:sp modelId="{6E4AA6BF-9199-40CB-8C01-F23F35F308E0}">
      <dsp:nvSpPr>
        <dsp:cNvPr id="0" name=""/>
        <dsp:cNvSpPr/>
      </dsp:nvSpPr>
      <dsp:spPr>
        <a:xfrm>
          <a:off x="6021401" y="1310115"/>
          <a:ext cx="2139973" cy="13154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When you see repeated codes, group them together to form a theme.</a:t>
          </a:r>
        </a:p>
      </dsp:txBody>
      <dsp:txXfrm>
        <a:off x="6059929" y="1348643"/>
        <a:ext cx="2062917" cy="1238385"/>
      </dsp:txXfrm>
    </dsp:sp>
    <dsp:sp modelId="{5CCF937E-03EF-4BEF-B817-3E70FC0AFB9C}">
      <dsp:nvSpPr>
        <dsp:cNvPr id="0" name=""/>
        <dsp:cNvSpPr/>
      </dsp:nvSpPr>
      <dsp:spPr>
        <a:xfrm>
          <a:off x="6021401" y="2827932"/>
          <a:ext cx="2139973" cy="13154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 A theme should link clearly to your research title/question.</a:t>
          </a:r>
        </a:p>
      </dsp:txBody>
      <dsp:txXfrm>
        <a:off x="6059929" y="2866460"/>
        <a:ext cx="2062917" cy="1238385"/>
      </dsp:txXfrm>
    </dsp:sp>
    <dsp:sp modelId="{868C3DD8-26B0-4251-9C09-15336C9DA4B4}">
      <dsp:nvSpPr>
        <dsp:cNvPr id="0" name=""/>
        <dsp:cNvSpPr/>
      </dsp:nvSpPr>
      <dsp:spPr>
        <a:xfrm>
          <a:off x="8629494" y="0"/>
          <a:ext cx="2674967" cy="436279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ptos" panose="020B0004020202020204" pitchFamily="34" charset="0"/>
            </a:rPr>
            <a:t>4. Use These Themes in Two Places:</a:t>
          </a:r>
        </a:p>
      </dsp:txBody>
      <dsp:txXfrm>
        <a:off x="8629494" y="0"/>
        <a:ext cx="2674967" cy="1308837"/>
      </dsp:txXfrm>
    </dsp:sp>
    <dsp:sp modelId="{86CC3F35-1C04-48F6-8AD9-B746C824CDF1}">
      <dsp:nvSpPr>
        <dsp:cNvPr id="0" name=""/>
        <dsp:cNvSpPr/>
      </dsp:nvSpPr>
      <dsp:spPr>
        <a:xfrm>
          <a:off x="8896991" y="1310115"/>
          <a:ext cx="2139973" cy="13154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ptos" panose="020B0004020202020204" pitchFamily="34" charset="0"/>
            </a:rPr>
            <a:t>🧩 Chapter 4 – This is where you will present and explain your themes, using evidence from your sources</a:t>
          </a:r>
        </a:p>
      </dsp:txBody>
      <dsp:txXfrm>
        <a:off x="8935519" y="1348643"/>
        <a:ext cx="2062917" cy="1238385"/>
      </dsp:txXfrm>
    </dsp:sp>
    <dsp:sp modelId="{7EB09147-FEFB-4094-9D2C-FF6412DA42B7}">
      <dsp:nvSpPr>
        <dsp:cNvPr id="0" name=""/>
        <dsp:cNvSpPr/>
      </dsp:nvSpPr>
      <dsp:spPr>
        <a:xfrm>
          <a:off x="8896991" y="2827932"/>
          <a:ext cx="2139973" cy="13154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kern="1200">
              <a:latin typeface="Aptos" panose="020B0004020202020204" pitchFamily="34" charset="0"/>
            </a:rPr>
            <a:t>📊 </a:t>
          </a:r>
          <a:r>
            <a:rPr lang="en-GB" sz="1200" kern="1200" dirty="0">
              <a:latin typeface="Aptos" panose="020B0004020202020204" pitchFamily="34" charset="0"/>
            </a:rPr>
            <a:t>Methods Poster – You’ll highlight how you chose your data, and how your analysis led to each theme</a:t>
          </a:r>
        </a:p>
      </dsp:txBody>
      <dsp:txXfrm>
        <a:off x="8935519" y="2866460"/>
        <a:ext cx="2062917" cy="123838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753CC0-CD5C-4BD6-9021-52E5D942FA27}">
      <dsp:nvSpPr>
        <dsp:cNvPr id="0" name=""/>
        <dsp:cNvSpPr/>
      </dsp:nvSpPr>
      <dsp:spPr>
        <a:xfrm>
          <a:off x="1387" y="249510"/>
          <a:ext cx="1747777" cy="1857775"/>
        </a:xfrm>
        <a:prstGeom prst="rect">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GB" sz="1200" b="0" kern="1200" dirty="0">
              <a:latin typeface="Aptos" panose="020B0004020202020204" pitchFamily="34" charset="0"/>
            </a:rPr>
            <a:t>1. Go through the “Main Findings” column in your summary table.</a:t>
          </a:r>
          <a:br>
            <a:rPr lang="en-GB" sz="1200" b="0" kern="1200" dirty="0">
              <a:latin typeface="Aptos" panose="020B0004020202020204" pitchFamily="34" charset="0"/>
            </a:rPr>
          </a:br>
          <a:endParaRPr lang="en-GB" sz="1200" b="0" kern="1200" dirty="0">
            <a:latin typeface="Aptos" panose="020B0004020202020204" pitchFamily="34" charset="0"/>
          </a:endParaRPr>
        </a:p>
      </dsp:txBody>
      <dsp:txXfrm>
        <a:off x="1387" y="249510"/>
        <a:ext cx="1747777" cy="1857775"/>
      </dsp:txXfrm>
    </dsp:sp>
    <dsp:sp modelId="{7DE78928-B293-451A-836C-95B3C0C44AC8}">
      <dsp:nvSpPr>
        <dsp:cNvPr id="0" name=""/>
        <dsp:cNvSpPr/>
      </dsp:nvSpPr>
      <dsp:spPr>
        <a:xfrm>
          <a:off x="1923941" y="249510"/>
          <a:ext cx="1747777" cy="1857775"/>
        </a:xfrm>
        <a:prstGeom prst="rect">
          <a:avLst/>
        </a:prstGeom>
        <a:solidFill>
          <a:schemeClr val="accent1">
            <a:shade val="50000"/>
            <a:hueOff val="134164"/>
            <a:satOff val="-3267"/>
            <a:lumOff val="142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GB" sz="1200" b="0" kern="1200" dirty="0">
              <a:latin typeface="Aptos" panose="020B0004020202020204" pitchFamily="34" charset="0"/>
            </a:rPr>
            <a:t>2. Look for repeated ideas or key terms (e.g., “anxiety,” “academic pressure,” “support”).</a:t>
          </a:r>
          <a:br>
            <a:rPr lang="en-GB" sz="1200" b="0" kern="1200" dirty="0">
              <a:latin typeface="Aptos" panose="020B0004020202020204" pitchFamily="34" charset="0"/>
            </a:rPr>
          </a:br>
          <a:endParaRPr lang="en-GB" sz="1200" b="0" kern="1200" dirty="0">
            <a:latin typeface="Aptos" panose="020B0004020202020204" pitchFamily="34" charset="0"/>
          </a:endParaRPr>
        </a:p>
      </dsp:txBody>
      <dsp:txXfrm>
        <a:off x="1923941" y="249510"/>
        <a:ext cx="1747777" cy="1857775"/>
      </dsp:txXfrm>
    </dsp:sp>
    <dsp:sp modelId="{C4D97AE2-3CAD-4A51-AE58-65F1826B3F07}">
      <dsp:nvSpPr>
        <dsp:cNvPr id="0" name=""/>
        <dsp:cNvSpPr/>
      </dsp:nvSpPr>
      <dsp:spPr>
        <a:xfrm>
          <a:off x="3846496" y="249510"/>
          <a:ext cx="1747777" cy="1857775"/>
        </a:xfrm>
        <a:prstGeom prst="rect">
          <a:avLst/>
        </a:prstGeom>
        <a:solidFill>
          <a:schemeClr val="accent1">
            <a:shade val="50000"/>
            <a:hueOff val="268329"/>
            <a:satOff val="-6535"/>
            <a:lumOff val="285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GB" sz="1200" b="0" kern="1200" dirty="0">
              <a:latin typeface="Aptos" panose="020B0004020202020204" pitchFamily="34" charset="0"/>
            </a:rPr>
            <a:t>3. Extract codes directly from the main findings – these might be words used repeatedly or key conclusions.</a:t>
          </a:r>
        </a:p>
      </dsp:txBody>
      <dsp:txXfrm>
        <a:off x="3846496" y="249510"/>
        <a:ext cx="1747777" cy="1857775"/>
      </dsp:txXfrm>
    </dsp:sp>
    <dsp:sp modelId="{A600657F-F8D9-4656-A5E6-ADA70955D1CF}">
      <dsp:nvSpPr>
        <dsp:cNvPr id="0" name=""/>
        <dsp:cNvSpPr/>
      </dsp:nvSpPr>
      <dsp:spPr>
        <a:xfrm>
          <a:off x="5769051" y="233518"/>
          <a:ext cx="1747777" cy="1889759"/>
        </a:xfrm>
        <a:prstGeom prst="rect">
          <a:avLst/>
        </a:prstGeom>
        <a:solidFill>
          <a:srgbClr val="3D67B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GB" sz="1200" b="0" kern="1200" dirty="0"/>
            <a:t>4. Use a highlighter or coloured text to make these key terms/codes stand out – this will help you group them.</a:t>
          </a:r>
          <a:br>
            <a:rPr lang="en-GB" sz="1200" b="0" kern="1200" dirty="0">
              <a:latin typeface="Aptos" panose="020B0004020202020204" pitchFamily="34" charset="0"/>
            </a:rPr>
          </a:br>
          <a:endParaRPr lang="en-GB" sz="1200" b="0" kern="1200" dirty="0">
            <a:latin typeface="Aptos" panose="020B0004020202020204" pitchFamily="34" charset="0"/>
          </a:endParaRPr>
        </a:p>
      </dsp:txBody>
      <dsp:txXfrm>
        <a:off x="5769051" y="233518"/>
        <a:ext cx="1747777" cy="1889759"/>
      </dsp:txXfrm>
    </dsp:sp>
    <dsp:sp modelId="{D43D6471-0D84-4BA4-9BEB-3BC42850BE4D}">
      <dsp:nvSpPr>
        <dsp:cNvPr id="0" name=""/>
        <dsp:cNvSpPr/>
      </dsp:nvSpPr>
      <dsp:spPr>
        <a:xfrm>
          <a:off x="7691606" y="249510"/>
          <a:ext cx="1747777" cy="1857775"/>
        </a:xfrm>
        <a:prstGeom prst="rect">
          <a:avLst/>
        </a:prstGeom>
        <a:solidFill>
          <a:schemeClr val="accent1">
            <a:shade val="50000"/>
            <a:hueOff val="268329"/>
            <a:satOff val="-6535"/>
            <a:lumOff val="285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GB" sz="1200" b="0" kern="1200" dirty="0">
              <a:latin typeface="Aptos" panose="020B0004020202020204" pitchFamily="34" charset="0"/>
            </a:rPr>
            <a:t>5. Group related codes into 3 themes that reflect the main ideas across your sources.</a:t>
          </a:r>
          <a:br>
            <a:rPr lang="en-GB" sz="1200" b="0" kern="1200" dirty="0">
              <a:latin typeface="Aptos" panose="020B0004020202020204" pitchFamily="34" charset="0"/>
            </a:rPr>
          </a:br>
          <a:endParaRPr lang="en-GB" sz="1200" b="0" kern="1200" dirty="0">
            <a:latin typeface="Aptos" panose="020B0004020202020204" pitchFamily="34" charset="0"/>
          </a:endParaRPr>
        </a:p>
      </dsp:txBody>
      <dsp:txXfrm>
        <a:off x="7691606" y="249510"/>
        <a:ext cx="1747777" cy="1857775"/>
      </dsp:txXfrm>
    </dsp:sp>
    <dsp:sp modelId="{211C5CCA-AA0B-4980-AEE2-5BB1BC1AD26D}">
      <dsp:nvSpPr>
        <dsp:cNvPr id="0" name=""/>
        <dsp:cNvSpPr/>
      </dsp:nvSpPr>
      <dsp:spPr>
        <a:xfrm>
          <a:off x="9614160" y="249510"/>
          <a:ext cx="1747777" cy="1857775"/>
        </a:xfrm>
        <a:prstGeom prst="rect">
          <a:avLst/>
        </a:prstGeom>
        <a:solidFill>
          <a:schemeClr val="accent1">
            <a:shade val="50000"/>
            <a:hueOff val="134164"/>
            <a:satOff val="-3267"/>
            <a:lumOff val="142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150000"/>
            </a:lnSpc>
            <a:spcBef>
              <a:spcPct val="0"/>
            </a:spcBef>
            <a:spcAft>
              <a:spcPct val="35000"/>
            </a:spcAft>
            <a:buNone/>
          </a:pPr>
          <a:r>
            <a:rPr lang="en-GB" sz="1200" b="0" kern="1200" dirty="0">
              <a:latin typeface="Aptos" panose="020B0004020202020204" pitchFamily="34" charset="0"/>
            </a:rPr>
            <a:t> 6. Write notes about which articles support each theme.</a:t>
          </a:r>
        </a:p>
      </dsp:txBody>
      <dsp:txXfrm>
        <a:off x="9614160" y="249510"/>
        <a:ext cx="1747777" cy="1857775"/>
      </dsp:txXfrm>
    </dsp:sp>
  </dsp:spTree>
</dsp:drawing>
</file>

<file path=ppt/diagrams/layout1.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layout6.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9/3/layout/SubStepProcess">
  <dgm:title val=""/>
  <dgm:desc val=""/>
  <dgm:catLst>
    <dgm:cat type="process" pri="12250"/>
  </dgm:catLst>
  <dgm:sampData>
    <dgm:dataModel>
      <dgm:ptLst>
        <dgm:pt modelId="0" type="doc"/>
        <dgm:pt modelId="1">
          <dgm:prSet phldr="1"/>
        </dgm:pt>
        <dgm:pt modelId="11">
          <dgm:prSet phldr="1"/>
        </dgm:pt>
        <dgm:pt modelId="12">
          <dgm:prSet phldr="1"/>
        </dgm:pt>
        <dgm:pt modelId="2">
          <dgm:prSet phldr="1"/>
        </dgm:pt>
        <dgm:pt modelId="3">
          <dgm:prSet phldr="1"/>
        </dgm:pt>
      </dgm:ptLst>
      <dgm:cxnLst>
        <dgm:cxn modelId="6" srcId="0" destId="1" srcOrd="0" destOrd="0"/>
        <dgm:cxn modelId="61" srcId="1" destId="11" srcOrd="0" destOrd="0"/>
        <dgm:cxn modelId="62" srcId="1" destId="12" srcOrd="1" destOrd="0"/>
        <dgm:cxn modelId="7" srcId="0" destId="2" srcOrd="0" destOrd="0"/>
        <dgm:cxn modelId="8" srcId="0" destId="3" srcOrd="0" destOrd="0"/>
      </dgm:cxnLst>
      <dgm:bg/>
      <dgm:whole/>
    </dgm:dataModel>
  </dgm:sampData>
  <dgm:styleData>
    <dgm:dataModel>
      <dgm:ptLst>
        <dgm:pt modelId="0" type="doc"/>
        <dgm:pt modelId="1">
          <dgm:prSet phldr="1"/>
        </dgm:pt>
        <dgm:pt modelId="11">
          <dgm:prSet phldr="1"/>
        </dgm:pt>
        <dgm:pt modelId="12">
          <dgm:prSet phldr="1"/>
        </dgm:pt>
        <dgm:pt modelId="2">
          <dgm:prSet phldr="1"/>
        </dgm:pt>
      </dgm:ptLst>
      <dgm:cxnLst>
        <dgm:cxn modelId="4" srcId="0" destId="1" srcOrd="0" destOrd="0"/>
        <dgm:cxn modelId="41" srcId="1" destId="11" srcOrd="0" destOrd="0"/>
        <dgm:cxn modelId="42" srcId="1" destId="12" srcOrd="1" destOrd="0"/>
        <dgm:cxn modelId="5" srcId="0" destId="2" srcOrd="0" destOrd="0"/>
      </dgm:cxnLst>
      <dgm:bg/>
      <dgm:whole/>
    </dgm:dataModel>
  </dgm:styleData>
  <dgm:clrData>
    <dgm:dataModel>
      <dgm:ptLst>
        <dgm:pt modelId="0" type="doc"/>
        <dgm:pt modelId="1">
          <dgm:prSet phldr="1"/>
        </dgm:pt>
        <dgm:pt modelId="11">
          <dgm:prSet phldr="1"/>
        </dgm:pt>
        <dgm:pt modelId="12">
          <dgm:prSet phldr="1"/>
        </dgm:pt>
        <dgm:pt modelId="2">
          <dgm:prSet phldr="1"/>
        </dgm:pt>
        <dgm:pt modelId="3">
          <dgm:prSet phldr="1"/>
        </dgm:pt>
        <dgm:pt modelId="4">
          <dgm:prSet phldr="1"/>
        </dgm:pt>
      </dgm:ptLst>
      <dgm:cxnLst>
        <dgm:cxn modelId="8" srcId="0" destId="1" srcOrd="0" destOrd="0"/>
        <dgm:cxn modelId="81" srcId="1" destId="11" srcOrd="0" destOrd="0"/>
        <dgm:cxn modelId="82" srcId="1" destId="12" srcOrd="1" destOrd="0"/>
        <dgm:cxn modelId="9" srcId="0" destId="2" srcOrd="0" destOrd="0"/>
        <dgm:cxn modelId="10" srcId="0" destId="3" srcOrd="0" destOrd="0"/>
        <dgm:cxn modelId="11" srcId="0" destId="4" srcOrd="0" destOrd="0"/>
      </dgm:cxnLst>
      <dgm:bg/>
      <dgm:whole/>
    </dgm:dataModel>
  </dgm:clrData>
  <dgm:layoutNode name="Name0">
    <dgm:varLst>
      <dgm:chMax val="7"/>
      <dgm:dir/>
      <dgm:animOne val="branch"/>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parTx1" refType="w"/>
      <dgm:constr type="w" for="ch" forName="chLin1" refType="w" refFor="ch" refForName="parTx1" fact="1.38"/>
      <dgm:constr type="h" for="ch" forName="chLin1" refType="h"/>
      <dgm:constr type="w" for="ch" forName="spPre1" refType="w" fact="0.27"/>
      <dgm:constr type="w" for="ch" forName="spPost1" refType="w" fact="0.27"/>
      <dgm:constr type="h" for="ch" forName="spPre1" refType="h"/>
      <dgm:constr type="h" for="ch" forName="spPost1" refType="h"/>
      <dgm:constr type="primFontSz" for="ch" forName="parTx1" val="65"/>
      <dgm:constr type="primFontSz" for="des" forName="desTx1" refType="primFontSz" refFor="ch" refForName="parTx1" fact="0.78"/>
      <dgm:constr type="primFontSz" for="des" forName="desTx1" op="equ"/>
      <dgm:constr type="w" for="ch" forName="parTx2" refType="w"/>
      <dgm:constr type="w" for="ch" forName="chLin2" refType="w" refFor="ch" refForName="parTx2" fact="1.38"/>
      <dgm:constr type="h" for="ch" forName="chLin2" refType="h"/>
      <dgm:constr type="w" for="ch" forName="spPre2" refType="w" fact="0.54"/>
      <dgm:constr type="w" for="ch" forName="spPost2" refType="w" fact="0.54"/>
      <dgm:constr type="h" for="ch" forName="spPre2" refType="h"/>
      <dgm:constr type="h" for="ch" forName="spPost2" refType="h"/>
      <dgm:constr type="primFontSz" for="ch" forName="parTx2" refType="primFontSz" refFor="ch" refForName="parTx1" op="equ"/>
      <dgm:constr type="primFontSz" for="des" forName="desTx2" refType="primFontSz" refFor="des" refForName="desTx1" op="equ"/>
      <dgm:constr type="w" for="ch" forName="parTx3" refType="w"/>
      <dgm:constr type="w" for="ch" forName="chLin3" refType="w" refFor="ch" refForName="parTx3" fact="1.38"/>
      <dgm:constr type="h" for="ch" forName="chLin3" refType="h"/>
      <dgm:constr type="w" for="ch" forName="spPre3" refType="w" fact="0.54"/>
      <dgm:constr type="w" for="ch" forName="spPost3" refType="w" fact="0.54"/>
      <dgm:constr type="h" for="ch" forName="spPre3" refType="h"/>
      <dgm:constr type="h" for="ch" forName="spPost3" refType="h"/>
      <dgm:constr type="primFontSz" for="ch" forName="parTx3" refType="primFontSz" refFor="ch" refForName="parTx1" op="equ"/>
      <dgm:constr type="primFontSz" for="des" forName="desTx3" refType="primFontSz" refFor="des" refForName="desTx1" op="equ"/>
      <dgm:constr type="w" for="ch" forName="parTx4" refType="w"/>
      <dgm:constr type="w" for="ch" forName="chLin4" refType="w" refFor="ch" refForName="parTx4" fact="1.38"/>
      <dgm:constr type="h" for="ch" forName="chLin4" refType="h"/>
      <dgm:constr type="w" for="ch" forName="spPre4" refType="w" fact="0.54"/>
      <dgm:constr type="w" for="ch" forName="spPost4" refType="w" fact="0.54"/>
      <dgm:constr type="h" for="ch" forName="spPre4" refType="h"/>
      <dgm:constr type="h" for="ch" forName="spPost4" refType="h"/>
      <dgm:constr type="primFontSz" for="ch" forName="parTx4" refType="primFontSz" refFor="ch" refForName="parTx1" op="equ"/>
      <dgm:constr type="primFontSz" for="des" forName="desTx4" refType="primFontSz" refFor="des" refForName="desTx1" op="equ"/>
      <dgm:constr type="w" for="ch" forName="parTx5" refType="w"/>
      <dgm:constr type="w" for="ch" forName="chLin5" refType="w" refFor="ch" refForName="parTx5" fact="1.38"/>
      <dgm:constr type="h" for="ch" forName="chLin5" refType="h"/>
      <dgm:constr type="w" for="ch" forName="spPre5" refType="w" fact="0.54"/>
      <dgm:constr type="w" for="ch" forName="spPost5" refType="w" fact="0.54"/>
      <dgm:constr type="h" for="ch" forName="spPre5" refType="h"/>
      <dgm:constr type="h" for="ch" forName="spPost5" refType="h"/>
      <dgm:constr type="primFontSz" for="ch" forName="parTx5" refType="primFontSz" refFor="ch" refForName="parTx1" op="equ"/>
      <dgm:constr type="primFontSz" for="des" forName="desTx5" refType="primFontSz" refFor="des" refForName="desTx1" op="equ"/>
      <dgm:constr type="w" for="ch" forName="parTx6" refType="w"/>
      <dgm:constr type="w" for="ch" forName="chLin6" refType="w" refFor="ch" refForName="parTx6" fact="1.38"/>
      <dgm:constr type="h" for="ch" forName="chLin6" refType="h"/>
      <dgm:constr type="w" for="ch" forName="spPre6" refType="w" fact="0.54"/>
      <dgm:constr type="w" for="ch" forName="spPost6" refType="w" fact="0.54"/>
      <dgm:constr type="h" for="ch" forName="spPre6" refType="h"/>
      <dgm:constr type="h" for="ch" forName="spPost6" refType="h"/>
      <dgm:constr type="primFontSz" for="ch" forName="parTx6" refType="primFontSz" refFor="ch" refForName="parTx1" op="equ"/>
      <dgm:constr type="primFontSz" for="des" forName="desTx6" refType="primFontSz" refFor="des" refForName="desTx1" op="equ"/>
      <dgm:constr type="w" for="ch" forName="parTx7" refType="w"/>
      <dgm:constr type="w" for="ch" forName="chLin7" refType="w" refFor="ch" refForName="parTx7" fact="1.38"/>
      <dgm:constr type="h" for="ch" forName="chLin7" refType="h"/>
      <dgm:constr type="w" for="ch" forName="spPre7" refType="w" fact="0.54"/>
      <dgm:constr type="w" for="ch" forName="spPost7" refType="w" fact="0.54"/>
      <dgm:constr type="h" for="ch" forName="spPre7" refType="h"/>
      <dgm:constr type="h" for="ch" forName="spPost7" refType="h"/>
      <dgm:constr type="primFontSz" for="ch" forName="parTx7" refType="primFontSz" refFor="ch" refForName="parTx1" op="equ"/>
      <dgm:constr type="primFontSz" for="des" forName="desTx7" refType="primFontSz" refFor="des" refForName="desTx1" op="equ"/>
    </dgm:constrLst>
    <dgm:forEach name="Name4" axis="ch" ptType="node">
      <dgm:choose name="Name5">
        <dgm:if name="Name6" axis="self" ptType="node" func="pos" op="equ" val="1">
          <dgm:layoutNode name="parTx1"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
            <dgm:if name="Name8" axis="ch" ptType="node" func="cnt" op="gte" val="1">
              <dgm:layoutNode name="spPre1">
                <dgm:alg type="sp"/>
                <dgm:shape xmlns:r="http://schemas.openxmlformats.org/officeDocument/2006/relationships" r:blip="">
                  <dgm:adjLst/>
                </dgm:shape>
              </dgm:layoutNode>
              <dgm:layoutNode name="chLin1">
                <dgm:alg type="lin">
                  <dgm:param type="linDir" val="fromT"/>
                </dgm:alg>
                <dgm:shape xmlns:r="http://schemas.openxmlformats.org/officeDocument/2006/relationships" r:blip="">
                  <dgm:adjLst/>
                </dgm:shape>
                <dgm:presOf/>
                <dgm:constrLst>
                  <dgm:constr type="w" for="ch" forName="txAndLines1" refType="w" fact="0.77"/>
                  <dgm:constr type="w" for="ch" forName="top1" refType="w" refFor="ch" refForName="txAndLines1" fact="0.78"/>
                </dgm:constrLst>
                <dgm:forEach name="Name9" axis="ch">
                  <dgm:forEach name="Name10" axis="self" ptType="parTrans">
                    <dgm:layoutNode name="Name11" styleLbl="parChTrans1D1">
                      <dgm:choose name="Name12">
                        <dgm:if name="Name13" func="var" arg="dir" op="equ" val="norm">
                          <dgm:alg type="conn">
                            <dgm:param type="dim" val="1D"/>
                            <dgm:param type="begPts" val="midR"/>
                            <dgm:param type="endSty" val="noArr"/>
                            <dgm:param type="dstNode" val="anchor1"/>
                          </dgm:alg>
                        </dgm:if>
                        <dgm:else name="Name14">
                          <dgm:alg type="conn">
                            <dgm:param type="dim" val="1D"/>
                            <dgm:param type="begPts" val="midL"/>
                            <dgm:param type="endSty" val="noArr"/>
                            <dgm:param type="srcNode" val="parTx1"/>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 axis="self" ptType="node">
                    <dgm:choose name="Name16">
                      <dgm:if name="Name17" axis="par ch" ptType="node node" func="cnt" op="equ" val="1">
                        <dgm:layoutNode name="top1">
                          <dgm:alg type="sp"/>
                          <dgm:shape xmlns:r="http://schemas.openxmlformats.org/officeDocument/2006/relationships" r:blip="">
                            <dgm:adjLst/>
                          </dgm:shape>
                          <dgm:constrLst>
                            <dgm:constr type="h" refType="w" fact="0.6"/>
                          </dgm:constrLst>
                        </dgm:layoutNode>
                      </dgm:if>
                      <dgm:else name="Name18"/>
                    </dgm:choose>
                    <dgm:layoutNode name="txAndLines1">
                      <dgm:choose name="Name19">
                        <dgm:if name="Name20" func="var" arg="dir" op="equ" val="norm">
                          <dgm:alg type="lin"/>
                        </dgm:if>
                        <dgm:else name="Name21">
                          <dgm:alg type="lin">
                            <dgm:param type="linDir" val="fromR"/>
                          </dgm:alg>
                        </dgm:else>
                      </dgm:choose>
                      <dgm:shape xmlns:r="http://schemas.openxmlformats.org/officeDocument/2006/relationships" r:blip="">
                        <dgm:adjLst/>
                      </dgm:shape>
                      <dgm:presOf/>
                      <dgm:choose name="Name22">
                        <dgm:if name="Name23" axis="root ch" ptType="all node" func="cnt" op="gte" val="2">
                          <dgm:constrLst>
                            <dgm:constr type="w" for="ch" forName="anchor1" refType="w"/>
                            <dgm:constr type="w" for="ch" forName="backup1" refType="w" fact="-1"/>
                            <dgm:constr type="w" for="ch" forName="preLine1" refType="w" fact="0.11"/>
                            <dgm:constr type="w" for="ch" forName="desTx1" refType="w" fact="0.78"/>
                            <dgm:constr type="w" for="ch" forName="postLine1" refType="w" fact="0.11"/>
                          </dgm:constrLst>
                        </dgm:if>
                        <dgm:else name="Name24">
                          <dgm:constrLst>
                            <dgm:constr type="w" for="ch" forName="anchor1" refType="w" fact="0.89"/>
                            <dgm:constr type="w" for="ch" forName="backup1" refType="w" fact="-0.89"/>
                            <dgm:constr type="w" for="ch" forName="preLine1" refType="w" fact="0.11"/>
                            <dgm:constr type="w" for="ch" forName="desTx1" refType="w" fact="0.78"/>
                          </dgm:constrLst>
                        </dgm:else>
                      </dgm:choose>
                      <dgm:layoutNode name="anchor1" moveWith="desTx1">
                        <dgm:alg type="sp"/>
                        <dgm:shape xmlns:r="http://schemas.openxmlformats.org/officeDocument/2006/relationships" r:blip="">
                          <dgm:adjLst/>
                        </dgm:shape>
                      </dgm:layoutNode>
                      <dgm:layoutNode name="backup1" moveWith="desTx1">
                        <dgm:alg type="sp"/>
                        <dgm:shape xmlns:r="http://schemas.openxmlformats.org/officeDocument/2006/relationships" r:blip="">
                          <dgm:adjLst/>
                        </dgm:shape>
                      </dgm:layoutNode>
                      <dgm:layoutNode name="preLine1" styleLbl="parChTrans1D1" moveWith="desTx1">
                        <dgm:alg type="sp"/>
                        <dgm:shape xmlns:r="http://schemas.openxmlformats.org/officeDocument/2006/relationships" type="line" r:blip="">
                          <dgm:adjLst/>
                        </dgm:shape>
                        <dgm:presOf/>
                      </dgm:layoutNode>
                      <dgm:layoutNode name="desTx1"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25">
                        <dgm:if name="Name26" axis="root ch" ptType="all node" func="cnt" op="gte" val="2">
                          <dgm:layoutNode name="postLine1" styleLbl="parChTrans1D1" moveWith="desTx1">
                            <dgm:alg type="sp"/>
                            <dgm:shape xmlns:r="http://schemas.openxmlformats.org/officeDocument/2006/relationships" type="line" r:blip="">
                              <dgm:adjLst/>
                            </dgm:shape>
                            <dgm:presOf/>
                          </dgm:layoutNode>
                        </dgm:if>
                        <dgm:else name="Name27"/>
                      </dgm:choose>
                    </dgm:layoutNode>
                  </dgm:forEach>
                  <dgm:choose name="Name28">
                    <dgm:if name="Name29" axis="root ch" ptType="all node" func="cnt" op="gte" val="2">
                      <dgm:forEach name="Name30" axis="self" ptType="parTrans">
                        <dgm:layoutNode name="Name31" styleLbl="parChTrans1D1">
                          <dgm:choose name="Name32">
                            <dgm:if name="Name33" func="var" arg="dir" op="equ" val="norm">
                              <dgm:alg type="conn">
                                <dgm:param type="dim" val="1D"/>
                                <dgm:param type="begPts" val="midL"/>
                                <dgm:param type="srcNode" val="parTx2"/>
                                <dgm:param type="endSty" val="noArr"/>
                                <dgm:param type="dstNode" val="anchor1"/>
                              </dgm:alg>
                            </dgm:if>
                            <dgm:else name="Name34">
                              <dgm:alg type="conn">
                                <dgm:param type="dim" val="1D"/>
                                <dgm:param type="begPts" val="midR"/>
                                <dgm:param type="endSty" val="noArr"/>
                                <dgm:param type="srcNode" val="parTx2"/>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35"/>
                  </dgm:choose>
                </dgm:forEach>
              </dgm:layoutNode>
              <dgm:choose name="Name36">
                <dgm:if name="Name37" axis="root ch" ptType="all node" func="cnt" op="gte" val="2">
                  <dgm:layoutNode name="spPost1">
                    <dgm:alg type="sp"/>
                    <dgm:shape xmlns:r="http://schemas.openxmlformats.org/officeDocument/2006/relationships" r:blip="">
                      <dgm:adjLst/>
                    </dgm:shape>
                  </dgm:layoutNode>
                </dgm:if>
                <dgm:else name="Name38"/>
              </dgm:choose>
            </dgm:if>
            <dgm:else name="Name39"/>
          </dgm:choose>
        </dgm:if>
        <dgm:if name="Name40" axis="self" ptType="node" func="pos" op="equ" val="2">
          <dgm:layoutNode name="parTx2"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41">
            <dgm:if name="Name42" axis="ch" ptType="node" func="cnt" op="gte" val="1">
              <dgm:layoutNode name="spPre2">
                <dgm:alg type="sp"/>
                <dgm:shape xmlns:r="http://schemas.openxmlformats.org/officeDocument/2006/relationships" r:blip="">
                  <dgm:adjLst/>
                </dgm:shape>
              </dgm:layoutNode>
              <dgm:layoutNode name="chLin2">
                <dgm:alg type="lin">
                  <dgm:param type="linDir" val="fromT"/>
                </dgm:alg>
                <dgm:shape xmlns:r="http://schemas.openxmlformats.org/officeDocument/2006/relationships" r:blip="">
                  <dgm:adjLst/>
                </dgm:shape>
                <dgm:presOf/>
                <dgm:constrLst>
                  <dgm:constr type="w" for="ch" forName="txAndLines2" refType="w" fact="0.77"/>
                  <dgm:constr type="w" for="ch" forName="top2" refType="w" refFor="ch" refForName="txAndLines2" fact="0.78"/>
                </dgm:constrLst>
                <dgm:forEach name="Name43" axis="ch">
                  <dgm:forEach name="Name44" axis="self" ptType="parTrans">
                    <dgm:layoutNode name="Name45" styleLbl="parChTrans1D1">
                      <dgm:choose name="Name46">
                        <dgm:if name="Name47" func="var" arg="dir" op="equ" val="norm">
                          <dgm:alg type="conn">
                            <dgm:param type="dim" val="1D"/>
                            <dgm:param type="begPts" val="midR"/>
                            <dgm:param type="endSty" val="noArr"/>
                            <dgm:param type="dstNode" val="anchor2"/>
                          </dgm:alg>
                        </dgm:if>
                        <dgm:else name="Name48">
                          <dgm:alg type="conn">
                            <dgm:param type="dim" val="1D"/>
                            <dgm:param type="begPts" val="midL"/>
                            <dgm:param type="endSty" val="noArr"/>
                            <dgm:param type="srcNode" val="parTx2"/>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49" axis="self" ptType="node">
                    <dgm:choose name="Name50">
                      <dgm:if name="Name51" axis="par ch" ptType="node node" func="cnt" op="equ" val="1">
                        <dgm:layoutNode name="top2">
                          <dgm:alg type="sp"/>
                          <dgm:shape xmlns:r="http://schemas.openxmlformats.org/officeDocument/2006/relationships" r:blip="">
                            <dgm:adjLst/>
                          </dgm:shape>
                          <dgm:constrLst>
                            <dgm:constr type="h" refType="w" fact="0.6"/>
                          </dgm:constrLst>
                        </dgm:layoutNode>
                      </dgm:if>
                      <dgm:else name="Name52"/>
                    </dgm:choose>
                    <dgm:layoutNode name="txAndLines2">
                      <dgm:choose name="Name53">
                        <dgm:if name="Name54" func="var" arg="dir" op="equ" val="norm">
                          <dgm:alg type="lin"/>
                        </dgm:if>
                        <dgm:else name="Name55">
                          <dgm:alg type="lin">
                            <dgm:param type="linDir" val="fromR"/>
                          </dgm:alg>
                        </dgm:else>
                      </dgm:choose>
                      <dgm:shape xmlns:r="http://schemas.openxmlformats.org/officeDocument/2006/relationships" r:blip="">
                        <dgm:adjLst/>
                      </dgm:shape>
                      <dgm:presOf/>
                      <dgm:choose name="Name56">
                        <dgm:if name="Name57" axis="root ch" ptType="all node" func="cnt" op="gte" val="3">
                          <dgm:constrLst>
                            <dgm:constr type="w" for="ch" forName="anchor2" refType="w"/>
                            <dgm:constr type="w" for="ch" forName="backup2" refType="w" fact="-1"/>
                            <dgm:constr type="w" for="ch" forName="preLine2" refType="w" fact="0.11"/>
                            <dgm:constr type="w" for="ch" forName="desTx2" refType="w" fact="0.78"/>
                            <dgm:constr type="w" for="ch" forName="postLine2" refType="w" fact="0.11"/>
                          </dgm:constrLst>
                        </dgm:if>
                        <dgm:else name="Name58">
                          <dgm:constrLst>
                            <dgm:constr type="w" for="ch" forName="anchor2" refType="w" fact="0.89"/>
                            <dgm:constr type="w" for="ch" forName="backup2" refType="w" fact="-0.89"/>
                            <dgm:constr type="w" for="ch" forName="preLine2" refType="w" fact="0.11"/>
                            <dgm:constr type="w" for="ch" forName="desTx2" refType="w" fact="0.78"/>
                          </dgm:constrLst>
                        </dgm:else>
                      </dgm:choose>
                      <dgm:layoutNode name="anchor2" moveWith="desTx2">
                        <dgm:alg type="sp"/>
                        <dgm:shape xmlns:r="http://schemas.openxmlformats.org/officeDocument/2006/relationships" r:blip="">
                          <dgm:adjLst/>
                        </dgm:shape>
                      </dgm:layoutNode>
                      <dgm:layoutNode name="backup2" moveWith="desTx2">
                        <dgm:alg type="sp"/>
                        <dgm:shape xmlns:r="http://schemas.openxmlformats.org/officeDocument/2006/relationships" r:blip="">
                          <dgm:adjLst/>
                        </dgm:shape>
                      </dgm:layoutNode>
                      <dgm:layoutNode name="preLine2" styleLbl="parChTrans1D1" moveWith="desTx2">
                        <dgm:alg type="sp"/>
                        <dgm:shape xmlns:r="http://schemas.openxmlformats.org/officeDocument/2006/relationships" type="line" r:blip="">
                          <dgm:adjLst/>
                        </dgm:shape>
                        <dgm:presOf/>
                      </dgm:layoutNode>
                      <dgm:layoutNode name="desTx2"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59">
                        <dgm:if name="Name60" axis="root ch" ptType="all node" func="cnt" op="gte" val="3">
                          <dgm:layoutNode name="postLine2" styleLbl="parChTrans1D1" moveWith="desTx2">
                            <dgm:alg type="sp"/>
                            <dgm:shape xmlns:r="http://schemas.openxmlformats.org/officeDocument/2006/relationships" type="line" r:blip="">
                              <dgm:adjLst/>
                            </dgm:shape>
                            <dgm:presOf/>
                          </dgm:layoutNode>
                        </dgm:if>
                        <dgm:else name="Name61"/>
                      </dgm:choose>
                    </dgm:layoutNode>
                  </dgm:forEach>
                  <dgm:choose name="Name62">
                    <dgm:if name="Name63" axis="root ch" ptType="all node" func="cnt" op="gte" val="3">
                      <dgm:forEach name="Name64" axis="self" ptType="parTrans">
                        <dgm:layoutNode name="Name65" styleLbl="parChTrans1D1">
                          <dgm:choose name="Name66">
                            <dgm:if name="Name67" func="var" arg="dir" op="equ" val="norm">
                              <dgm:alg type="conn">
                                <dgm:param type="dim" val="1D"/>
                                <dgm:param type="begPts" val="midL"/>
                                <dgm:param type="srcNode" val="parTx3"/>
                                <dgm:param type="endSty" val="noArr"/>
                                <dgm:param type="dstNode" val="anchor2"/>
                              </dgm:alg>
                            </dgm:if>
                            <dgm:else name="Name68">
                              <dgm:alg type="conn">
                                <dgm:param type="dim" val="1D"/>
                                <dgm:param type="begPts" val="midR"/>
                                <dgm:param type="endSty" val="noArr"/>
                                <dgm:param type="srcNode" val="parTx3"/>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69"/>
                  </dgm:choose>
                </dgm:forEach>
              </dgm:layoutNode>
              <dgm:choose name="Name70">
                <dgm:if name="Name71" axis="root ch" ptType="all node" func="cnt" op="gte" val="3">
                  <dgm:layoutNode name="spPost2">
                    <dgm:alg type="sp"/>
                    <dgm:shape xmlns:r="http://schemas.openxmlformats.org/officeDocument/2006/relationships" r:blip="">
                      <dgm:adjLst/>
                    </dgm:shape>
                  </dgm:layoutNode>
                </dgm:if>
                <dgm:else name="Name72"/>
              </dgm:choose>
            </dgm:if>
            <dgm:else name="Name73"/>
          </dgm:choose>
        </dgm:if>
        <dgm:if name="Name74" axis="self" ptType="node" func="pos" op="equ" val="3">
          <dgm:layoutNode name="parTx3"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5">
            <dgm:if name="Name76" axis="ch" ptType="node" func="cnt" op="gte" val="1">
              <dgm:layoutNode name="spPre3">
                <dgm:alg type="sp"/>
                <dgm:shape xmlns:r="http://schemas.openxmlformats.org/officeDocument/2006/relationships" r:blip="">
                  <dgm:adjLst/>
                </dgm:shape>
              </dgm:layoutNode>
              <dgm:layoutNode name="chLin3">
                <dgm:alg type="lin">
                  <dgm:param type="linDir" val="fromT"/>
                </dgm:alg>
                <dgm:shape xmlns:r="http://schemas.openxmlformats.org/officeDocument/2006/relationships" r:blip="">
                  <dgm:adjLst/>
                </dgm:shape>
                <dgm:presOf/>
                <dgm:constrLst>
                  <dgm:constr type="w" for="ch" forName="txAndLines3" refType="w" fact="0.77"/>
                  <dgm:constr type="w" for="ch" forName="top3" refType="w" refFor="ch" refForName="txAndLines3" fact="0.78"/>
                </dgm:constrLst>
                <dgm:forEach name="Name77" axis="ch">
                  <dgm:forEach name="Name78" axis="self" ptType="parTrans">
                    <dgm:layoutNode name="Name79" styleLbl="parChTrans1D1">
                      <dgm:choose name="Name80">
                        <dgm:if name="Name81" func="var" arg="dir" op="equ" val="norm">
                          <dgm:alg type="conn">
                            <dgm:param type="dim" val="1D"/>
                            <dgm:param type="begPts" val="midR"/>
                            <dgm:param type="endSty" val="noArr"/>
                            <dgm:param type="dstNode" val="anchor3"/>
                          </dgm:alg>
                        </dgm:if>
                        <dgm:else name="Name82">
                          <dgm:alg type="conn">
                            <dgm:param type="dim" val="1D"/>
                            <dgm:param type="begPts" val="midL"/>
                            <dgm:param type="endSty" val="noArr"/>
                            <dgm:param type="srcNode" val="parTx3"/>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83" axis="self" ptType="node">
                    <dgm:choose name="Name84">
                      <dgm:if name="Name85" axis="par ch" ptType="node node" func="cnt" op="equ" val="1">
                        <dgm:layoutNode name="top3">
                          <dgm:alg type="sp"/>
                          <dgm:shape xmlns:r="http://schemas.openxmlformats.org/officeDocument/2006/relationships" r:blip="">
                            <dgm:adjLst/>
                          </dgm:shape>
                          <dgm:constrLst>
                            <dgm:constr type="h" refType="w" fact="0.6"/>
                          </dgm:constrLst>
                        </dgm:layoutNode>
                      </dgm:if>
                      <dgm:else name="Name86"/>
                    </dgm:choose>
                    <dgm:layoutNode name="txAndLines3">
                      <dgm:choose name="Name87">
                        <dgm:if name="Name88" func="var" arg="dir" op="equ" val="norm">
                          <dgm:alg type="lin"/>
                        </dgm:if>
                        <dgm:else name="Name89">
                          <dgm:alg type="lin">
                            <dgm:param type="linDir" val="fromR"/>
                          </dgm:alg>
                        </dgm:else>
                      </dgm:choose>
                      <dgm:shape xmlns:r="http://schemas.openxmlformats.org/officeDocument/2006/relationships" r:blip="">
                        <dgm:adjLst/>
                      </dgm:shape>
                      <dgm:presOf/>
                      <dgm:choose name="Name90">
                        <dgm:if name="Name91" axis="root ch" ptType="all node" func="cnt" op="gte" val="4">
                          <dgm:constrLst>
                            <dgm:constr type="w" for="ch" forName="anchor3" refType="w"/>
                            <dgm:constr type="w" for="ch" forName="backup3" refType="w" fact="-1"/>
                            <dgm:constr type="w" for="ch" forName="preLine3" refType="w" fact="0.11"/>
                            <dgm:constr type="w" for="ch" forName="desTx3" refType="w" fact="0.78"/>
                            <dgm:constr type="w" for="ch" forName="postLine3" refType="w" fact="0.11"/>
                          </dgm:constrLst>
                        </dgm:if>
                        <dgm:else name="Name92">
                          <dgm:constrLst>
                            <dgm:constr type="w" for="ch" forName="anchor3" refType="w" fact="0.89"/>
                            <dgm:constr type="w" for="ch" forName="backup3" refType="w" fact="-0.89"/>
                            <dgm:constr type="w" for="ch" forName="preLine3" refType="w" fact="0.11"/>
                            <dgm:constr type="w" for="ch" forName="desTx3" refType="w" fact="0.78"/>
                          </dgm:constrLst>
                        </dgm:else>
                      </dgm:choose>
                      <dgm:layoutNode name="anchor3" moveWith="desTx3">
                        <dgm:alg type="sp"/>
                        <dgm:shape xmlns:r="http://schemas.openxmlformats.org/officeDocument/2006/relationships" r:blip="">
                          <dgm:adjLst/>
                        </dgm:shape>
                      </dgm:layoutNode>
                      <dgm:layoutNode name="backup3" moveWith="desTx3">
                        <dgm:alg type="sp"/>
                        <dgm:shape xmlns:r="http://schemas.openxmlformats.org/officeDocument/2006/relationships" r:blip="">
                          <dgm:adjLst/>
                        </dgm:shape>
                      </dgm:layoutNode>
                      <dgm:layoutNode name="preLine3" styleLbl="parChTrans1D1" moveWith="desTx3">
                        <dgm:alg type="sp"/>
                        <dgm:shape xmlns:r="http://schemas.openxmlformats.org/officeDocument/2006/relationships" type="line" r:blip="">
                          <dgm:adjLst/>
                        </dgm:shape>
                        <dgm:presOf/>
                      </dgm:layoutNode>
                      <dgm:layoutNode name="desTx3"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93">
                        <dgm:if name="Name94" axis="root ch" ptType="all node" func="cnt" op="gte" val="4">
                          <dgm:layoutNode name="postLine3" styleLbl="parChTrans1D1" moveWith="desTx3">
                            <dgm:alg type="sp"/>
                            <dgm:shape xmlns:r="http://schemas.openxmlformats.org/officeDocument/2006/relationships" type="line" r:blip="">
                              <dgm:adjLst/>
                            </dgm:shape>
                            <dgm:presOf/>
                          </dgm:layoutNode>
                        </dgm:if>
                        <dgm:else name="Name95"/>
                      </dgm:choose>
                    </dgm:layoutNode>
                  </dgm:forEach>
                  <dgm:choose name="Name96">
                    <dgm:if name="Name97" axis="root ch" ptType="all node" func="cnt" op="gte" val="4">
                      <dgm:forEach name="Name98" axis="self" ptType="parTrans">
                        <dgm:layoutNode name="Name99" styleLbl="parChTrans1D1">
                          <dgm:choose name="Name100">
                            <dgm:if name="Name101" func="var" arg="dir" op="equ" val="norm">
                              <dgm:alg type="conn">
                                <dgm:param type="dim" val="1D"/>
                                <dgm:param type="begPts" val="midL"/>
                                <dgm:param type="srcNode" val="parTx4"/>
                                <dgm:param type="endSty" val="noArr"/>
                                <dgm:param type="dstNode" val="anchor3"/>
                              </dgm:alg>
                            </dgm:if>
                            <dgm:else name="Name102">
                              <dgm:alg type="conn">
                                <dgm:param type="dim" val="1D"/>
                                <dgm:param type="begPts" val="midR"/>
                                <dgm:param type="endSty" val="noArr"/>
                                <dgm:param type="srcNode" val="parTx4"/>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03"/>
                  </dgm:choose>
                </dgm:forEach>
              </dgm:layoutNode>
              <dgm:choose name="Name104">
                <dgm:if name="Name105" axis="root ch" ptType="all node" func="cnt" op="gte" val="4">
                  <dgm:layoutNode name="spPost3">
                    <dgm:alg type="sp"/>
                    <dgm:shape xmlns:r="http://schemas.openxmlformats.org/officeDocument/2006/relationships" r:blip="">
                      <dgm:adjLst/>
                    </dgm:shape>
                  </dgm:layoutNode>
                </dgm:if>
                <dgm:else name="Name106"/>
              </dgm:choose>
            </dgm:if>
            <dgm:else name="Name107"/>
          </dgm:choose>
        </dgm:if>
        <dgm:if name="Name108" axis="self" ptType="node" func="pos" op="equ" val="4">
          <dgm:layoutNode name="parTx4"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09">
            <dgm:if name="Name110" axis="ch" ptType="node" func="cnt" op="gte" val="1">
              <dgm:layoutNode name="spPre4">
                <dgm:alg type="sp"/>
                <dgm:shape xmlns:r="http://schemas.openxmlformats.org/officeDocument/2006/relationships" r:blip="">
                  <dgm:adjLst/>
                </dgm:shape>
              </dgm:layoutNode>
              <dgm:layoutNode name="chLin4">
                <dgm:alg type="lin">
                  <dgm:param type="linDir" val="fromT"/>
                </dgm:alg>
                <dgm:shape xmlns:r="http://schemas.openxmlformats.org/officeDocument/2006/relationships" r:blip="">
                  <dgm:adjLst/>
                </dgm:shape>
                <dgm:presOf/>
                <dgm:constrLst>
                  <dgm:constr type="w" for="ch" forName="txAndLines4" refType="w" fact="0.77"/>
                  <dgm:constr type="w" for="ch" forName="top4" refType="w" refFor="ch" refForName="txAndLines4" fact="0.78"/>
                </dgm:constrLst>
                <dgm:forEach name="Name111" axis="ch">
                  <dgm:forEach name="Name112" axis="self" ptType="parTrans">
                    <dgm:layoutNode name="Name113" styleLbl="parChTrans1D1">
                      <dgm:choose name="Name114">
                        <dgm:if name="Name115" func="var" arg="dir" op="equ" val="norm">
                          <dgm:alg type="conn">
                            <dgm:param type="dim" val="1D"/>
                            <dgm:param type="begPts" val="midR"/>
                            <dgm:param type="endSty" val="noArr"/>
                            <dgm:param type="dstNode" val="anchor4"/>
                          </dgm:alg>
                        </dgm:if>
                        <dgm:else name="Name116">
                          <dgm:alg type="conn">
                            <dgm:param type="dim" val="1D"/>
                            <dgm:param type="begPts" val="midL"/>
                            <dgm:param type="endSty" val="noArr"/>
                            <dgm:param type="srcNode" val="parTx4"/>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17" axis="self" ptType="node">
                    <dgm:choose name="Name118">
                      <dgm:if name="Name119" axis="par ch" ptType="node node" func="cnt" op="equ" val="1">
                        <dgm:layoutNode name="top4">
                          <dgm:alg type="sp"/>
                          <dgm:shape xmlns:r="http://schemas.openxmlformats.org/officeDocument/2006/relationships" r:blip="">
                            <dgm:adjLst/>
                          </dgm:shape>
                          <dgm:constrLst>
                            <dgm:constr type="h" refType="w" fact="0.6"/>
                          </dgm:constrLst>
                        </dgm:layoutNode>
                      </dgm:if>
                      <dgm:else name="Name120"/>
                    </dgm:choose>
                    <dgm:layoutNode name="txAndLines4">
                      <dgm:choose name="Name121">
                        <dgm:if name="Name122" func="var" arg="dir" op="equ" val="norm">
                          <dgm:alg type="lin"/>
                        </dgm:if>
                        <dgm:else name="Name123">
                          <dgm:alg type="lin">
                            <dgm:param type="linDir" val="fromR"/>
                          </dgm:alg>
                        </dgm:else>
                      </dgm:choose>
                      <dgm:shape xmlns:r="http://schemas.openxmlformats.org/officeDocument/2006/relationships" r:blip="">
                        <dgm:adjLst/>
                      </dgm:shape>
                      <dgm:presOf/>
                      <dgm:choose name="Name124">
                        <dgm:if name="Name125" axis="root ch" ptType="all node" func="cnt" op="gte" val="5">
                          <dgm:constrLst>
                            <dgm:constr type="w" for="ch" forName="anchor4" refType="w"/>
                            <dgm:constr type="w" for="ch" forName="backup4" refType="w" fact="-1"/>
                            <dgm:constr type="w" for="ch" forName="preLine4" refType="w" fact="0.11"/>
                            <dgm:constr type="w" for="ch" forName="desTx4" refType="w" fact="0.78"/>
                            <dgm:constr type="w" for="ch" forName="postLine4" refType="w" fact="0.11"/>
                          </dgm:constrLst>
                        </dgm:if>
                        <dgm:else name="Name126">
                          <dgm:constrLst>
                            <dgm:constr type="w" for="ch" forName="anchor4" refType="w" fact="0.89"/>
                            <dgm:constr type="w" for="ch" forName="backup4" refType="w" fact="-0.89"/>
                            <dgm:constr type="w" for="ch" forName="preLine4" refType="w" fact="0.11"/>
                            <dgm:constr type="w" for="ch" forName="desTx4" refType="w" fact="0.78"/>
                          </dgm:constrLst>
                        </dgm:else>
                      </dgm:choose>
                      <dgm:layoutNode name="anchor4" moveWith="desTx4">
                        <dgm:alg type="sp"/>
                        <dgm:shape xmlns:r="http://schemas.openxmlformats.org/officeDocument/2006/relationships" r:blip="">
                          <dgm:adjLst/>
                        </dgm:shape>
                      </dgm:layoutNode>
                      <dgm:layoutNode name="backup4" moveWith="desTx4">
                        <dgm:alg type="sp"/>
                        <dgm:shape xmlns:r="http://schemas.openxmlformats.org/officeDocument/2006/relationships" r:blip="">
                          <dgm:adjLst/>
                        </dgm:shape>
                      </dgm:layoutNode>
                      <dgm:layoutNode name="preLine4" styleLbl="parChTrans1D1" moveWith="desTx4">
                        <dgm:alg type="sp"/>
                        <dgm:shape xmlns:r="http://schemas.openxmlformats.org/officeDocument/2006/relationships" type="line" r:blip="">
                          <dgm:adjLst/>
                        </dgm:shape>
                        <dgm:presOf/>
                      </dgm:layoutNode>
                      <dgm:layoutNode name="desTx4"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27">
                        <dgm:if name="Name128" axis="root ch" ptType="all node" func="cnt" op="gte" val="5">
                          <dgm:layoutNode name="postLine4" styleLbl="parChTrans1D1" moveWith="desTx4">
                            <dgm:alg type="sp"/>
                            <dgm:shape xmlns:r="http://schemas.openxmlformats.org/officeDocument/2006/relationships" type="line" r:blip="">
                              <dgm:adjLst/>
                            </dgm:shape>
                            <dgm:presOf/>
                          </dgm:layoutNode>
                        </dgm:if>
                        <dgm:else name="Name129"/>
                      </dgm:choose>
                    </dgm:layoutNode>
                  </dgm:forEach>
                  <dgm:choose name="Name130">
                    <dgm:if name="Name131" axis="root ch" ptType="all node" func="cnt" op="gte" val="5">
                      <dgm:forEach name="Name132" axis="self" ptType="parTrans">
                        <dgm:layoutNode name="Name133" styleLbl="parChTrans1D1">
                          <dgm:choose name="Name134">
                            <dgm:if name="Name135" func="var" arg="dir" op="equ" val="norm">
                              <dgm:alg type="conn">
                                <dgm:param type="dim" val="1D"/>
                                <dgm:param type="begPts" val="midL"/>
                                <dgm:param type="srcNode" val="parTx5"/>
                                <dgm:param type="endSty" val="noArr"/>
                                <dgm:param type="dstNode" val="anchor4"/>
                              </dgm:alg>
                            </dgm:if>
                            <dgm:else name="Name136">
                              <dgm:alg type="conn">
                                <dgm:param type="dim" val="1D"/>
                                <dgm:param type="begPts" val="midR"/>
                                <dgm:param type="endSty" val="noArr"/>
                                <dgm:param type="srcNode" val="parTx5"/>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37"/>
                  </dgm:choose>
                </dgm:forEach>
              </dgm:layoutNode>
              <dgm:choose name="Name138">
                <dgm:if name="Name139" axis="root ch" ptType="all node" func="cnt" op="gte" val="5">
                  <dgm:layoutNode name="spPost4">
                    <dgm:alg type="sp"/>
                    <dgm:shape xmlns:r="http://schemas.openxmlformats.org/officeDocument/2006/relationships" r:blip="">
                      <dgm:adjLst/>
                    </dgm:shape>
                  </dgm:layoutNode>
                </dgm:if>
                <dgm:else name="Name140"/>
              </dgm:choose>
            </dgm:if>
            <dgm:else name="Name141"/>
          </dgm:choose>
        </dgm:if>
        <dgm:if name="Name142" axis="self" ptType="node" func="pos" op="equ" val="5">
          <dgm:layoutNode name="parTx5"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43">
            <dgm:if name="Name144" axis="ch" ptType="node" func="cnt" op="gte" val="1">
              <dgm:layoutNode name="spPre5">
                <dgm:alg type="sp"/>
                <dgm:shape xmlns:r="http://schemas.openxmlformats.org/officeDocument/2006/relationships" r:blip="">
                  <dgm:adjLst/>
                </dgm:shape>
              </dgm:layoutNode>
              <dgm:layoutNode name="chLin5">
                <dgm:alg type="lin">
                  <dgm:param type="linDir" val="fromT"/>
                </dgm:alg>
                <dgm:shape xmlns:r="http://schemas.openxmlformats.org/officeDocument/2006/relationships" r:blip="">
                  <dgm:adjLst/>
                </dgm:shape>
                <dgm:presOf/>
                <dgm:constrLst>
                  <dgm:constr type="w" for="ch" forName="txAndLines5" refType="w" fact="0.77"/>
                  <dgm:constr type="w" for="ch" forName="top5" refType="w" refFor="ch" refForName="txAndLines5" fact="0.78"/>
                </dgm:constrLst>
                <dgm:forEach name="Name145" axis="ch">
                  <dgm:forEach name="Name146" axis="self" ptType="parTrans">
                    <dgm:layoutNode name="Name147" styleLbl="parChTrans1D1">
                      <dgm:choose name="Name148">
                        <dgm:if name="Name149" func="var" arg="dir" op="equ" val="norm">
                          <dgm:alg type="conn">
                            <dgm:param type="dim" val="1D"/>
                            <dgm:param type="begPts" val="midR"/>
                            <dgm:param type="endSty" val="noArr"/>
                            <dgm:param type="dstNode" val="anchor5"/>
                          </dgm:alg>
                        </dgm:if>
                        <dgm:else name="Name150">
                          <dgm:alg type="conn">
                            <dgm:param type="dim" val="1D"/>
                            <dgm:param type="begPts" val="midL"/>
                            <dgm:param type="endSty" val="noArr"/>
                            <dgm:param type="srcNode" val="parTx5"/>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1" axis="self" ptType="node">
                    <dgm:choose name="Name152">
                      <dgm:if name="Name153" axis="par ch" ptType="node node" func="cnt" op="equ" val="1">
                        <dgm:layoutNode name="top5">
                          <dgm:alg type="sp"/>
                          <dgm:shape xmlns:r="http://schemas.openxmlformats.org/officeDocument/2006/relationships" r:blip="">
                            <dgm:adjLst/>
                          </dgm:shape>
                          <dgm:constrLst>
                            <dgm:constr type="h" refType="w" fact="0.6"/>
                          </dgm:constrLst>
                        </dgm:layoutNode>
                      </dgm:if>
                      <dgm:else name="Name154"/>
                    </dgm:choose>
                    <dgm:layoutNode name="txAndLines5">
                      <dgm:choose name="Name155">
                        <dgm:if name="Name156" func="var" arg="dir" op="equ" val="norm">
                          <dgm:alg type="lin"/>
                        </dgm:if>
                        <dgm:else name="Name157">
                          <dgm:alg type="lin">
                            <dgm:param type="linDir" val="fromR"/>
                          </dgm:alg>
                        </dgm:else>
                      </dgm:choose>
                      <dgm:shape xmlns:r="http://schemas.openxmlformats.org/officeDocument/2006/relationships" r:blip="">
                        <dgm:adjLst/>
                      </dgm:shape>
                      <dgm:presOf/>
                      <dgm:choose name="Name158">
                        <dgm:if name="Name159" axis="root ch" ptType="all node" func="cnt" op="gte" val="6">
                          <dgm:constrLst>
                            <dgm:constr type="w" for="ch" forName="anchor5" refType="w"/>
                            <dgm:constr type="w" for="ch" forName="backup5" refType="w" fact="-1"/>
                            <dgm:constr type="w" for="ch" forName="preLine5" refType="w" fact="0.11"/>
                            <dgm:constr type="w" for="ch" forName="desTx5" refType="w" fact="0.78"/>
                            <dgm:constr type="w" for="ch" forName="postLine5" refType="w" fact="0.11"/>
                          </dgm:constrLst>
                        </dgm:if>
                        <dgm:else name="Name160">
                          <dgm:constrLst>
                            <dgm:constr type="w" for="ch" forName="anchor5" refType="w" fact="0.89"/>
                            <dgm:constr type="w" for="ch" forName="backup5" refType="w" fact="-0.89"/>
                            <dgm:constr type="w" for="ch" forName="preLine5" refType="w" fact="0.11"/>
                            <dgm:constr type="w" for="ch" forName="desTx5" refType="w" fact="0.78"/>
                          </dgm:constrLst>
                        </dgm:else>
                      </dgm:choose>
                      <dgm:layoutNode name="anchor5" moveWith="desTx5">
                        <dgm:alg type="sp"/>
                        <dgm:shape xmlns:r="http://schemas.openxmlformats.org/officeDocument/2006/relationships" r:blip="">
                          <dgm:adjLst/>
                        </dgm:shape>
                      </dgm:layoutNode>
                      <dgm:layoutNode name="backup5" moveWith="desTx5">
                        <dgm:alg type="sp"/>
                        <dgm:shape xmlns:r="http://schemas.openxmlformats.org/officeDocument/2006/relationships" r:blip="">
                          <dgm:adjLst/>
                        </dgm:shape>
                      </dgm:layoutNode>
                      <dgm:layoutNode name="preLine5" styleLbl="parChTrans1D1" moveWith="desTx5">
                        <dgm:alg type="sp"/>
                        <dgm:shape xmlns:r="http://schemas.openxmlformats.org/officeDocument/2006/relationships" type="line" r:blip="">
                          <dgm:adjLst/>
                        </dgm:shape>
                        <dgm:presOf/>
                      </dgm:layoutNode>
                      <dgm:layoutNode name="desTx5"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61">
                        <dgm:if name="Name162" axis="root ch" ptType="all node" func="cnt" op="gte" val="6">
                          <dgm:layoutNode name="postLine5" styleLbl="parChTrans1D1" moveWith="desTx5">
                            <dgm:alg type="sp"/>
                            <dgm:shape xmlns:r="http://schemas.openxmlformats.org/officeDocument/2006/relationships" type="line" r:blip="">
                              <dgm:adjLst/>
                            </dgm:shape>
                            <dgm:presOf/>
                          </dgm:layoutNode>
                        </dgm:if>
                        <dgm:else name="Name163"/>
                      </dgm:choose>
                    </dgm:layoutNode>
                  </dgm:forEach>
                  <dgm:choose name="Name164">
                    <dgm:if name="Name165" axis="root ch" ptType="all node" func="cnt" op="gte" val="6">
                      <dgm:forEach name="Name166" axis="self" ptType="parTrans">
                        <dgm:layoutNode name="Name167" styleLbl="parChTrans1D1">
                          <dgm:choose name="Name168">
                            <dgm:if name="Name169" func="var" arg="dir" op="equ" val="norm">
                              <dgm:alg type="conn">
                                <dgm:param type="dim" val="1D"/>
                                <dgm:param type="begPts" val="midL"/>
                                <dgm:param type="srcNode" val="parTx6"/>
                                <dgm:param type="endSty" val="noArr"/>
                                <dgm:param type="dstNode" val="anchor5"/>
                              </dgm:alg>
                            </dgm:if>
                            <dgm:else name="Name170">
                              <dgm:alg type="conn">
                                <dgm:param type="dim" val="1D"/>
                                <dgm:param type="begPts" val="midR"/>
                                <dgm:param type="endSty" val="noArr"/>
                                <dgm:param type="srcNode" val="parTx6"/>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71"/>
                  </dgm:choose>
                </dgm:forEach>
              </dgm:layoutNode>
              <dgm:choose name="Name172">
                <dgm:if name="Name173" axis="root ch" ptType="all node" func="cnt" op="gte" val="6">
                  <dgm:layoutNode name="spPost5">
                    <dgm:alg type="sp"/>
                    <dgm:shape xmlns:r="http://schemas.openxmlformats.org/officeDocument/2006/relationships" r:blip="">
                      <dgm:adjLst/>
                    </dgm:shape>
                  </dgm:layoutNode>
                </dgm:if>
                <dgm:else name="Name174"/>
              </dgm:choose>
            </dgm:if>
            <dgm:else name="Name175"/>
          </dgm:choose>
        </dgm:if>
        <dgm:if name="Name176" axis="self" ptType="node" func="pos" op="equ" val="6">
          <dgm:layoutNode name="parTx6"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77">
            <dgm:if name="Name178" axis="ch" ptType="node" func="cnt" op="gte" val="1">
              <dgm:layoutNode name="spPre6">
                <dgm:alg type="sp"/>
                <dgm:shape xmlns:r="http://schemas.openxmlformats.org/officeDocument/2006/relationships" r:blip="">
                  <dgm:adjLst/>
                </dgm:shape>
              </dgm:layoutNode>
              <dgm:layoutNode name="chLin6">
                <dgm:alg type="lin">
                  <dgm:param type="linDir" val="fromT"/>
                </dgm:alg>
                <dgm:shape xmlns:r="http://schemas.openxmlformats.org/officeDocument/2006/relationships" r:blip="">
                  <dgm:adjLst/>
                </dgm:shape>
                <dgm:presOf/>
                <dgm:constrLst>
                  <dgm:constr type="w" for="ch" forName="txAndLines6" refType="w" fact="0.77"/>
                  <dgm:constr type="w" for="ch" forName="top6" refType="w" refFor="ch" refForName="txAndLines6" fact="0.78"/>
                </dgm:constrLst>
                <dgm:forEach name="Name179" axis="ch">
                  <dgm:forEach name="Name180" axis="self" ptType="parTrans">
                    <dgm:layoutNode name="Name181" styleLbl="parChTrans1D1">
                      <dgm:choose name="Name182">
                        <dgm:if name="Name183" func="var" arg="dir" op="equ" val="norm">
                          <dgm:alg type="conn">
                            <dgm:param type="dim" val="1D"/>
                            <dgm:param type="begPts" val="midR"/>
                            <dgm:param type="endSty" val="noArr"/>
                            <dgm:param type="dstNode" val="anchor6"/>
                          </dgm:alg>
                        </dgm:if>
                        <dgm:else name="Name184">
                          <dgm:alg type="conn">
                            <dgm:param type="dim" val="1D"/>
                            <dgm:param type="begPts" val="midL"/>
                            <dgm:param type="endSty" val="noArr"/>
                            <dgm:param type="srcNode" val="parTx6"/>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85" axis="self" ptType="node">
                    <dgm:choose name="Name186">
                      <dgm:if name="Name187" axis="par ch" ptType="node node" func="cnt" op="equ" val="1">
                        <dgm:layoutNode name="top6">
                          <dgm:alg type="sp"/>
                          <dgm:shape xmlns:r="http://schemas.openxmlformats.org/officeDocument/2006/relationships" r:blip="">
                            <dgm:adjLst/>
                          </dgm:shape>
                          <dgm:constrLst>
                            <dgm:constr type="h" refType="w" fact="0.6"/>
                          </dgm:constrLst>
                        </dgm:layoutNode>
                      </dgm:if>
                      <dgm:else name="Name188"/>
                    </dgm:choose>
                    <dgm:layoutNode name="txAndLines6">
                      <dgm:choose name="Name189">
                        <dgm:if name="Name190" func="var" arg="dir" op="equ" val="norm">
                          <dgm:alg type="lin"/>
                        </dgm:if>
                        <dgm:else name="Name191">
                          <dgm:alg type="lin">
                            <dgm:param type="linDir" val="fromR"/>
                          </dgm:alg>
                        </dgm:else>
                      </dgm:choose>
                      <dgm:shape xmlns:r="http://schemas.openxmlformats.org/officeDocument/2006/relationships" r:blip="">
                        <dgm:adjLst/>
                      </dgm:shape>
                      <dgm:presOf/>
                      <dgm:choose name="Name192">
                        <dgm:if name="Name193" axis="root ch" ptType="all node" func="cnt" op="gte" val="7">
                          <dgm:constrLst>
                            <dgm:constr type="w" for="ch" forName="anchor6" refType="w"/>
                            <dgm:constr type="w" for="ch" forName="backup6" refType="w" fact="-1"/>
                            <dgm:constr type="w" for="ch" forName="preLine6" refType="w" fact="0.11"/>
                            <dgm:constr type="w" for="ch" forName="desTx6" refType="w" fact="0.78"/>
                            <dgm:constr type="w" for="ch" forName="postLine6" refType="w" fact="0.11"/>
                          </dgm:constrLst>
                        </dgm:if>
                        <dgm:else name="Name194">
                          <dgm:constrLst>
                            <dgm:constr type="w" for="ch" forName="anchor6" refType="w" fact="0.89"/>
                            <dgm:constr type="w" for="ch" forName="backup6" refType="w" fact="-0.89"/>
                            <dgm:constr type="w" for="ch" forName="preLine6" refType="w" fact="0.11"/>
                            <dgm:constr type="w" for="ch" forName="desTx6" refType="w" fact="0.78"/>
                          </dgm:constrLst>
                        </dgm:else>
                      </dgm:choose>
                      <dgm:layoutNode name="anchor6" moveWith="desTx6">
                        <dgm:alg type="sp"/>
                        <dgm:shape xmlns:r="http://schemas.openxmlformats.org/officeDocument/2006/relationships" r:blip="">
                          <dgm:adjLst/>
                        </dgm:shape>
                      </dgm:layoutNode>
                      <dgm:layoutNode name="backup6" moveWith="desTx6">
                        <dgm:alg type="sp"/>
                        <dgm:shape xmlns:r="http://schemas.openxmlformats.org/officeDocument/2006/relationships" r:blip="">
                          <dgm:adjLst/>
                        </dgm:shape>
                      </dgm:layoutNode>
                      <dgm:layoutNode name="preLine6" styleLbl="parChTrans1D1" moveWith="desTx6">
                        <dgm:alg type="sp"/>
                        <dgm:shape xmlns:r="http://schemas.openxmlformats.org/officeDocument/2006/relationships" type="line" r:blip="">
                          <dgm:adjLst/>
                        </dgm:shape>
                        <dgm:presOf/>
                      </dgm:layoutNode>
                      <dgm:layoutNode name="desTx6"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95">
                        <dgm:if name="Name196" axis="root ch" ptType="all node" func="cnt" op="gte" val="7">
                          <dgm:layoutNode name="postLine6" styleLbl="parChTrans1D1" moveWith="desTx6">
                            <dgm:alg type="sp"/>
                            <dgm:shape xmlns:r="http://schemas.openxmlformats.org/officeDocument/2006/relationships" type="line" r:blip="">
                              <dgm:adjLst/>
                            </dgm:shape>
                            <dgm:presOf/>
                          </dgm:layoutNode>
                        </dgm:if>
                        <dgm:else name="Name197"/>
                      </dgm:choose>
                    </dgm:layoutNode>
                  </dgm:forEach>
                  <dgm:choose name="Name198">
                    <dgm:if name="Name199" axis="root ch" ptType="all node" func="cnt" op="gte" val="7">
                      <dgm:forEach name="Name200" axis="self" ptType="parTrans">
                        <dgm:layoutNode name="Name201" styleLbl="parChTrans1D1">
                          <dgm:choose name="Name202">
                            <dgm:if name="Name203" func="var" arg="dir" op="equ" val="norm">
                              <dgm:alg type="conn">
                                <dgm:param type="dim" val="1D"/>
                                <dgm:param type="begPts" val="midL"/>
                                <dgm:param type="srcNode" val="parTx7"/>
                                <dgm:param type="endSty" val="noArr"/>
                                <dgm:param type="dstNode" val="anchor6"/>
                              </dgm:alg>
                            </dgm:if>
                            <dgm:else name="Name204">
                              <dgm:alg type="conn">
                                <dgm:param type="dim" val="1D"/>
                                <dgm:param type="begPts" val="midR"/>
                                <dgm:param type="endSty" val="noArr"/>
                                <dgm:param type="srcNode" val="parTx7"/>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205"/>
                  </dgm:choose>
                </dgm:forEach>
              </dgm:layoutNode>
              <dgm:choose name="Name206">
                <dgm:if name="Name207" axis="root ch" ptType="all node" func="cnt" op="gte" val="7">
                  <dgm:layoutNode name="spPost6">
                    <dgm:alg type="sp"/>
                    <dgm:shape xmlns:r="http://schemas.openxmlformats.org/officeDocument/2006/relationships" r:blip="">
                      <dgm:adjLst/>
                    </dgm:shape>
                  </dgm:layoutNode>
                </dgm:if>
                <dgm:else name="Name208"/>
              </dgm:choose>
            </dgm:if>
            <dgm:else name="Name209"/>
          </dgm:choose>
        </dgm:if>
        <dgm:if name="Name210" axis="self" ptType="node" func="pos" op="equ" val="7">
          <dgm:layoutNode name="parTx7"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211">
            <dgm:if name="Name212" axis="ch" ptType="node" func="cnt" op="gte" val="1">
              <dgm:layoutNode name="spPre7">
                <dgm:alg type="sp"/>
                <dgm:shape xmlns:r="http://schemas.openxmlformats.org/officeDocument/2006/relationships" r:blip="">
                  <dgm:adjLst/>
                </dgm:shape>
              </dgm:layoutNode>
              <dgm:layoutNode name="chLin7">
                <dgm:alg type="lin">
                  <dgm:param type="linDir" val="fromT"/>
                </dgm:alg>
                <dgm:shape xmlns:r="http://schemas.openxmlformats.org/officeDocument/2006/relationships" r:blip="">
                  <dgm:adjLst/>
                </dgm:shape>
                <dgm:presOf/>
                <dgm:constrLst>
                  <dgm:constr type="w" for="ch" forName="txAndLines7" refType="w" fact="0.77"/>
                  <dgm:constr type="w" for="ch" forName="top7" refType="w" refFor="ch" refForName="txAndLines7" fact="0.78"/>
                </dgm:constrLst>
                <dgm:forEach name="Name213" axis="ch">
                  <dgm:forEach name="Name214" axis="self" ptType="parTrans">
                    <dgm:layoutNode name="Name215" styleLbl="parChTrans1D1">
                      <dgm:choose name="Name216">
                        <dgm:if name="Name217" func="var" arg="dir" op="equ" val="norm">
                          <dgm:alg type="conn">
                            <dgm:param type="dim" val="1D"/>
                            <dgm:param type="begPts" val="midR"/>
                            <dgm:param type="endSty" val="noArr"/>
                            <dgm:param type="dstNode" val="anchor7"/>
                          </dgm:alg>
                        </dgm:if>
                        <dgm:else name="Name218">
                          <dgm:alg type="conn">
                            <dgm:param type="dim" val="1D"/>
                            <dgm:param type="begPts" val="midL"/>
                            <dgm:param type="endSty" val="noArr"/>
                            <dgm:param type="srcNode" val="parTx7"/>
                            <dgm:param type="dstNode" val="anchor7"/>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219" axis="self" ptType="node">
                    <dgm:choose name="Name220">
                      <dgm:if name="Name221" axis="par ch" ptType="node node" func="cnt" op="equ" val="1">
                        <dgm:layoutNode name="top7">
                          <dgm:alg type="sp"/>
                          <dgm:shape xmlns:r="http://schemas.openxmlformats.org/officeDocument/2006/relationships" r:blip="">
                            <dgm:adjLst/>
                          </dgm:shape>
                          <dgm:constrLst>
                            <dgm:constr type="h" refType="w" fact="0.6"/>
                          </dgm:constrLst>
                        </dgm:layoutNode>
                      </dgm:if>
                      <dgm:else name="Name222"/>
                    </dgm:choose>
                    <dgm:layoutNode name="txAndLines7">
                      <dgm:choose name="Name223">
                        <dgm:if name="Name224" func="var" arg="dir" op="equ" val="norm">
                          <dgm:alg type="lin"/>
                        </dgm:if>
                        <dgm:else name="Name225">
                          <dgm:alg type="lin">
                            <dgm:param type="linDir" val="fromR"/>
                          </dgm:alg>
                        </dgm:else>
                      </dgm:choose>
                      <dgm:shape xmlns:r="http://schemas.openxmlformats.org/officeDocument/2006/relationships" r:blip="">
                        <dgm:adjLst/>
                      </dgm:shape>
                      <dgm:presOf/>
                      <dgm:constrLst>
                        <dgm:constr type="w" for="ch" forName="anchor7" refType="w" fact="0.89"/>
                        <dgm:constr type="w" for="ch" forName="backup7" refType="w" fact="-0.89"/>
                        <dgm:constr type="w" for="ch" forName="preLine7" refType="w" fact="0.11"/>
                        <dgm:constr type="w" for="ch" forName="desTx7" refType="w" fact="0.78"/>
                      </dgm:constrLst>
                      <dgm:layoutNode name="anchor7" moveWith="desTx7">
                        <dgm:alg type="sp"/>
                        <dgm:shape xmlns:r="http://schemas.openxmlformats.org/officeDocument/2006/relationships" r:blip="">
                          <dgm:adjLst/>
                        </dgm:shape>
                      </dgm:layoutNode>
                      <dgm:layoutNode name="backup7" moveWith="desTx7">
                        <dgm:alg type="sp"/>
                        <dgm:shape xmlns:r="http://schemas.openxmlformats.org/officeDocument/2006/relationships" r:blip="">
                          <dgm:adjLst/>
                        </dgm:shape>
                      </dgm:layoutNode>
                      <dgm:layoutNode name="preLine7" styleLbl="parChTrans1D1" moveWith="desTx7">
                        <dgm:alg type="sp"/>
                        <dgm:shape xmlns:r="http://schemas.openxmlformats.org/officeDocument/2006/relationships" type="line" r:blip="">
                          <dgm:adjLst/>
                        </dgm:shape>
                        <dgm:presOf/>
                      </dgm:layoutNode>
                      <dgm:layoutNode name="desTx7"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layoutNode>
                  </dgm:forEach>
                </dgm:forEach>
              </dgm:layoutNode>
            </dgm:if>
            <dgm:else name="Name226"/>
          </dgm:choose>
        </dgm:if>
        <dgm:else name="Name227"/>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B4D70A-75C1-458A-A253-DB6F423EA6E8}" type="datetimeFigureOut">
              <a:rPr lang="en-GB" smtClean="0"/>
              <a:t>05/06/2026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56C53A-5BA2-45C2-A0CC-12FBE1FB7493}" type="slidenum">
              <a:rPr lang="en-GB" smtClean="0"/>
              <a:t>‹#›</a:t>
            </a:fld>
            <a:endParaRPr lang="en-GB"/>
          </a:p>
        </p:txBody>
      </p:sp>
    </p:spTree>
    <p:extLst>
      <p:ext uri="{BB962C8B-B14F-4D97-AF65-F5344CB8AC3E}">
        <p14:creationId xmlns:p14="http://schemas.microsoft.com/office/powerpoint/2010/main" val="6948923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56C53A-5BA2-45C2-A0CC-12FBE1FB7493}" type="slidenum">
              <a:rPr lang="en-GB" smtClean="0"/>
              <a:t>4</a:t>
            </a:fld>
            <a:endParaRPr lang="en-GB"/>
          </a:p>
        </p:txBody>
      </p:sp>
    </p:spTree>
    <p:extLst>
      <p:ext uri="{BB962C8B-B14F-4D97-AF65-F5344CB8AC3E}">
        <p14:creationId xmlns:p14="http://schemas.microsoft.com/office/powerpoint/2010/main" val="19219405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56C53A-5BA2-45C2-A0CC-12FBE1FB7493}" type="slidenum">
              <a:rPr lang="en-GB" smtClean="0"/>
              <a:t>10</a:t>
            </a:fld>
            <a:endParaRPr lang="en-GB"/>
          </a:p>
        </p:txBody>
      </p:sp>
    </p:spTree>
    <p:extLst>
      <p:ext uri="{BB962C8B-B14F-4D97-AF65-F5344CB8AC3E}">
        <p14:creationId xmlns:p14="http://schemas.microsoft.com/office/powerpoint/2010/main" val="24709370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56C53A-5BA2-45C2-A0CC-12FBE1FB7493}" type="slidenum">
              <a:rPr lang="en-GB" smtClean="0"/>
              <a:t>21</a:t>
            </a:fld>
            <a:endParaRPr lang="en-GB"/>
          </a:p>
        </p:txBody>
      </p:sp>
    </p:spTree>
    <p:extLst>
      <p:ext uri="{BB962C8B-B14F-4D97-AF65-F5344CB8AC3E}">
        <p14:creationId xmlns:p14="http://schemas.microsoft.com/office/powerpoint/2010/main" val="17172656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56C53A-5BA2-45C2-A0CC-12FBE1FB7493}" type="slidenum">
              <a:rPr lang="en-GB" smtClean="0"/>
              <a:t>29</a:t>
            </a:fld>
            <a:endParaRPr lang="en-GB"/>
          </a:p>
        </p:txBody>
      </p:sp>
    </p:spTree>
    <p:extLst>
      <p:ext uri="{BB962C8B-B14F-4D97-AF65-F5344CB8AC3E}">
        <p14:creationId xmlns:p14="http://schemas.microsoft.com/office/powerpoint/2010/main" val="37263800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3429628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5960656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5735340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5609707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0056885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5487987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picTx">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dirty="0"/>
              <a:t>Click to edit Master title style</a:t>
            </a:r>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9CAD897-D46E-4AD2-BD9B-49DD3E640873}" type="datetimeFigureOut">
              <a:rPr lang="en-US" dirty="0"/>
              <a:t>6/5/2026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1619714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0" y="0"/>
            <a:ext cx="6096000" cy="6857998"/>
          </a:xfrm>
          <a:prstGeom prst="rect">
            <a:avLst/>
          </a:prstGeom>
        </p:spPr>
      </p:pic>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6/5/2026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5977589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theme" Target="../theme/theme2.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theme" Target="../theme/theme3.xml"/><Relationship Id="rId1" Type="http://schemas.openxmlformats.org/officeDocument/2006/relationships/slideLayout" Target="../slideLayouts/slideLayout8.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9.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5.xml"/><Relationship Id="rId1" Type="http://schemas.openxmlformats.org/officeDocument/2006/relationships/slideLayout" Target="../slideLayouts/slideLayout10.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2.xml"/><Relationship Id="rId1" Type="http://schemas.openxmlformats.org/officeDocument/2006/relationships/slideLayout" Target="../slideLayouts/slideLayout11.xml"/><Relationship Id="rId4" Type="http://schemas.openxmlformats.org/officeDocument/2006/relationships/image" Target="../media/image9.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7.xml"/><Relationship Id="rId1" Type="http://schemas.openxmlformats.org/officeDocument/2006/relationships/slideLayout" Target="../slideLayouts/slideLayout13.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8.xml"/><Relationship Id="rId1"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DFBF69F-4CBF-484B-B07C-1845B4CA55FE}" type="datetimeFigureOut">
              <a:rPr lang="en-GB" smtClean="0"/>
              <a:t>05/06/2026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DD893A-7B10-4D99-8EC2-EAFBB0DBF9EA}"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992928943"/>
      </p:ext>
    </p:extLst>
  </p:cSld>
  <p:clrMap bg1="lt1" tx1="dk1" bg2="lt2" tx2="dk2" accent1="accent1" accent2="accent2" accent3="accent3" accent4="accent4" accent5="accent5" accent6="accent6" hlink="hlink" folHlink="folHlink"/>
  <p:sldLayoutIdLst>
    <p:sldLayoutId id="2147483661" r:id="rId1"/>
    <p:sldLayoutId id="2147483741"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54838868"/>
      </p:ext>
    </p:extLst>
  </p:cSld>
  <p:clrMap bg1="lt1" tx1="dk1" bg2="lt2" tx2="dk2" accent1="accent1" accent2="accent2" accent3="accent3" accent4="accent4" accent5="accent5" accent6="accent6" hlink="hlink" folHlink="folHlink"/>
  <p:sldLayoutIdLst>
    <p:sldLayoutId id="2147483705" r:id="rId1"/>
    <p:sldLayoutId id="2147483742" r:id="rId2"/>
    <p:sldLayoutId id="2147483700" r:id="rId3"/>
    <p:sldLayoutId id="214748370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3" cstate="print"/>
          <a:stretch>
            <a:fillRect/>
          </a:stretch>
        </p:blipFill>
        <p:spPr>
          <a:xfrm>
            <a:off x="0" y="4762"/>
            <a:ext cx="12192000" cy="1147762"/>
          </a:xfrm>
          <a:prstGeom prst="rect">
            <a:avLst/>
          </a:prstGeom>
        </p:spPr>
      </p:pic>
      <p:sp>
        <p:nvSpPr>
          <p:cNvPr id="2" name="Holder 2"/>
          <p:cNvSpPr>
            <a:spLocks noGrp="1"/>
          </p:cNvSpPr>
          <p:nvPr>
            <p:ph type="title"/>
          </p:nvPr>
        </p:nvSpPr>
        <p:spPr>
          <a:xfrm>
            <a:off x="554532" y="1525600"/>
            <a:ext cx="10318115" cy="574675"/>
          </a:xfrm>
          <a:prstGeom prst="rect">
            <a:avLst/>
          </a:prstGeom>
        </p:spPr>
        <p:txBody>
          <a:bodyPr wrap="square" lIns="0" tIns="0" rIns="0" bIns="0">
            <a:spAutoFit/>
          </a:bodyPr>
          <a:lstStyle>
            <a:lvl1pPr>
              <a:defRPr sz="4000" b="0" i="0">
                <a:solidFill>
                  <a:schemeClr val="tx1"/>
                </a:solidFill>
                <a:latin typeface="Calibri"/>
                <a:cs typeface="Calibri"/>
              </a:defRPr>
            </a:lvl1pPr>
          </a:lstStyle>
          <a:p>
            <a:endParaRPr/>
          </a:p>
        </p:txBody>
      </p:sp>
      <p:sp>
        <p:nvSpPr>
          <p:cNvPr id="3" name="Holder 3"/>
          <p:cNvSpPr>
            <a:spLocks noGrp="1"/>
          </p:cNvSpPr>
          <p:nvPr>
            <p:ph type="body" idx="1"/>
          </p:nvPr>
        </p:nvSpPr>
        <p:spPr>
          <a:xfrm>
            <a:off x="380491" y="2432430"/>
            <a:ext cx="9133840" cy="1732914"/>
          </a:xfrm>
          <a:prstGeom prst="rect">
            <a:avLst/>
          </a:prstGeom>
        </p:spPr>
        <p:txBody>
          <a:bodyPr wrap="square" lIns="0" tIns="0" rIns="0" bIns="0">
            <a:spAutoFit/>
          </a:bodyPr>
          <a:lstStyle>
            <a:lvl1pPr>
              <a:defRPr sz="1200" b="1" i="0">
                <a:solidFill>
                  <a:schemeClr val="tx1"/>
                </a:solidFill>
                <a:latin typeface="Calibri"/>
                <a:cs typeface="Calibri"/>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6/5/2026</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58331156"/>
      </p:ext>
    </p:extLst>
  </p:cSld>
  <p:clrMap bg1="lt1" tx1="dk1" bg2="lt2" tx2="dk2" accent1="accent1" accent2="accent2" accent3="accent3" accent4="accent4" accent5="accent5" accent6="accent6" hlink="hlink" folHlink="folHlink"/>
  <p:sldLayoutIdLst>
    <p:sldLayoutId id="2147483688" r:id="rId1"/>
  </p:sldLayoutIdLst>
  <p:txStyles>
    <p:titleStyle>
      <a:lvl1pPr eaLnBrk="1" hangingPunct="1">
        <a:defRPr>
          <a:latin typeface="+mj-lt"/>
          <a:ea typeface="+mj-ea"/>
          <a:cs typeface="+mj-cs"/>
        </a:defRPr>
      </a:lvl1pPr>
    </p:titleStyle>
    <p:body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bodyStyle>
    <p:otherStyle>
      <a:lvl1pPr marL="0" eaLnBrk="1" hangingPunct="1">
        <a:defRPr>
          <a:latin typeface="+mn-lt"/>
          <a:ea typeface="+mn-ea"/>
          <a:cs typeface="+mn-cs"/>
        </a:defRPr>
      </a:lvl1pPr>
      <a:lvl2pPr marL="457200" eaLnBrk="1" hangingPunct="1">
        <a:defRPr>
          <a:latin typeface="+mn-lt"/>
          <a:ea typeface="+mn-ea"/>
          <a:cs typeface="+mn-cs"/>
        </a:defRPr>
      </a:lvl2pPr>
      <a:lvl3pPr marL="914400" eaLnBrk="1" hangingPunct="1">
        <a:defRPr>
          <a:latin typeface="+mn-lt"/>
          <a:ea typeface="+mn-ea"/>
          <a:cs typeface="+mn-cs"/>
        </a:defRPr>
      </a:lvl3pPr>
      <a:lvl4pPr marL="1371600" eaLnBrk="1" hangingPunct="1">
        <a:defRPr>
          <a:latin typeface="+mn-lt"/>
          <a:ea typeface="+mn-ea"/>
          <a:cs typeface="+mn-cs"/>
        </a:defRPr>
      </a:lvl4pPr>
      <a:lvl5pPr marL="1828800" eaLnBrk="1" hangingPunct="1">
        <a:defRPr>
          <a:latin typeface="+mn-lt"/>
          <a:ea typeface="+mn-ea"/>
          <a:cs typeface="+mn-cs"/>
        </a:defRPr>
      </a:lvl5pPr>
      <a:lvl6pPr marL="2286000" eaLnBrk="1" hangingPunct="1">
        <a:defRPr>
          <a:latin typeface="+mn-lt"/>
          <a:ea typeface="+mn-ea"/>
          <a:cs typeface="+mn-cs"/>
        </a:defRPr>
      </a:lvl6pPr>
      <a:lvl7pPr marL="2743200" eaLnBrk="1" hangingPunct="1">
        <a:defRPr>
          <a:latin typeface="+mn-lt"/>
          <a:ea typeface="+mn-ea"/>
          <a:cs typeface="+mn-cs"/>
        </a:defRPr>
      </a:lvl7pPr>
      <a:lvl8pPr marL="3200400" eaLnBrk="1" hangingPunct="1">
        <a:defRPr>
          <a:latin typeface="+mn-lt"/>
          <a:ea typeface="+mn-ea"/>
          <a:cs typeface="+mn-cs"/>
        </a:defRPr>
      </a:lvl8pPr>
      <a:lvl9pPr marL="3657600" eaLnBrk="1" hangingPunct="1">
        <a:defRPr>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6/5/2026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blue background with yellow text&#10;&#10;Description automatically generated with low confidence">
            <a:extLst>
              <a:ext uri="{FF2B5EF4-FFF2-40B4-BE49-F238E27FC236}">
                <a16:creationId xmlns:a16="http://schemas.microsoft.com/office/drawing/2014/main" id="{C57804DB-28D9-A0D4-1910-EE6AC086140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hyperlink" Target="https://www.etsy.com/listing/1561064023/a0-academic-scientific-poster-template" TargetMode="External"/><Relationship Id="rId2" Type="http://schemas.openxmlformats.org/officeDocument/2006/relationships/image" Target="../media/image18.jp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6.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6.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hyperlink" Target="https://fhsu.pressbooks.pub/aep-research/chapter/researchskills/" TargetMode="External"/><Relationship Id="rId2" Type="http://schemas.openxmlformats.org/officeDocument/2006/relationships/image" Target="../media/image19.png"/><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6.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6.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6.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0.xml"/><Relationship Id="rId7" Type="http://schemas.openxmlformats.org/officeDocument/2006/relationships/image" Target="../media/image21.png"/><Relationship Id="rId2" Type="http://schemas.openxmlformats.org/officeDocument/2006/relationships/diagramData" Target="../diagrams/data10.xml"/><Relationship Id="rId1" Type="http://schemas.openxmlformats.org/officeDocument/2006/relationships/slideLayout" Target="../slideLayouts/slideLayout4.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0824BC5-E3F6-E06E-669E-110F21DEF71D}"/>
              </a:ext>
            </a:extLst>
          </p:cNvPr>
          <p:cNvSpPr>
            <a:spLocks noGrp="1"/>
          </p:cNvSpPr>
          <p:nvPr>
            <p:ph idx="1"/>
          </p:nvPr>
        </p:nvSpPr>
        <p:spPr>
          <a:xfrm>
            <a:off x="630810" y="1100922"/>
            <a:ext cx="10803903" cy="3864989"/>
          </a:xfrm>
        </p:spPr>
        <p:txBody>
          <a:bodyPr/>
          <a:lstStyle/>
          <a:p>
            <a:pPr algn="ctr"/>
            <a:endParaRPr lang="en-GB" sz="4000" dirty="0">
              <a:latin typeface="Aptos" panose="020B0004020202020204" pitchFamily="34" charset="0"/>
            </a:endParaRPr>
          </a:p>
          <a:p>
            <a:pPr algn="ctr"/>
            <a:r>
              <a:rPr lang="en-GB" sz="4000" dirty="0">
                <a:latin typeface="Aptos" panose="020B0004020202020204" pitchFamily="34" charset="0"/>
              </a:rPr>
              <a:t>BMHP6020_BIRM – Independent Project</a:t>
            </a:r>
          </a:p>
          <a:p>
            <a:pPr algn="ctr"/>
            <a:endParaRPr lang="en-GB" sz="4000" b="1" u="sng" dirty="0">
              <a:latin typeface="Aptos" panose="020B0004020202020204" pitchFamily="34" charset="0"/>
            </a:endParaRPr>
          </a:p>
          <a:p>
            <a:pPr algn="ctr"/>
            <a:r>
              <a:rPr lang="en-GB" sz="4000" b="1" u="sng" dirty="0">
                <a:latin typeface="Aptos" panose="020B0004020202020204" pitchFamily="34" charset="0"/>
              </a:rPr>
              <a:t>Methods Poster Breakdown &amp; </a:t>
            </a:r>
          </a:p>
          <a:p>
            <a:pPr algn="ctr"/>
            <a:r>
              <a:rPr lang="en-GB" sz="4000" b="1" u="sng" dirty="0">
                <a:latin typeface="Aptos" panose="020B0004020202020204" pitchFamily="34" charset="0"/>
              </a:rPr>
              <a:t>Introduction to Chapter 4: Findings &amp; Discussion</a:t>
            </a:r>
          </a:p>
        </p:txBody>
      </p:sp>
    </p:spTree>
    <p:extLst>
      <p:ext uri="{BB962C8B-B14F-4D97-AF65-F5344CB8AC3E}">
        <p14:creationId xmlns:p14="http://schemas.microsoft.com/office/powerpoint/2010/main" val="39915847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0BCB7-C739-7BAC-3B05-90E7E8D5FDE6}"/>
              </a:ext>
            </a:extLst>
          </p:cNvPr>
          <p:cNvSpPr>
            <a:spLocks noGrp="1"/>
          </p:cNvSpPr>
          <p:nvPr>
            <p:ph type="title"/>
          </p:nvPr>
        </p:nvSpPr>
        <p:spPr>
          <a:xfrm>
            <a:off x="2808598" y="364173"/>
            <a:ext cx="7956222" cy="1325563"/>
          </a:xfrm>
        </p:spPr>
        <p:txBody>
          <a:bodyPr/>
          <a:lstStyle/>
          <a:p>
            <a:pPr algn="ctr"/>
            <a:r>
              <a:rPr lang="en-GB" dirty="0">
                <a:latin typeface="Aptos" panose="020B0004020202020204" pitchFamily="34" charset="0"/>
              </a:rPr>
              <a:t>BMHP6020 Overview</a:t>
            </a:r>
          </a:p>
        </p:txBody>
      </p:sp>
      <p:sp>
        <p:nvSpPr>
          <p:cNvPr id="3" name="Content Placeholder 2">
            <a:extLst>
              <a:ext uri="{FF2B5EF4-FFF2-40B4-BE49-F238E27FC236}">
                <a16:creationId xmlns:a16="http://schemas.microsoft.com/office/drawing/2014/main" id="{01129C5C-7FD2-55B4-73FD-9AC4E41BA47B}"/>
              </a:ext>
            </a:extLst>
          </p:cNvPr>
          <p:cNvSpPr>
            <a:spLocks noGrp="1"/>
          </p:cNvSpPr>
          <p:nvPr>
            <p:ph idx="1"/>
          </p:nvPr>
        </p:nvSpPr>
        <p:spPr>
          <a:xfrm>
            <a:off x="1165860" y="1689736"/>
            <a:ext cx="10570510" cy="4951093"/>
          </a:xfrm>
        </p:spPr>
        <p:txBody>
          <a:bodyPr>
            <a:normAutofit/>
          </a:bodyPr>
          <a:lstStyle/>
          <a:p>
            <a:pPr marL="0" indent="0">
              <a:lnSpc>
                <a:spcPct val="150000"/>
              </a:lnSpc>
              <a:buNone/>
            </a:pPr>
            <a:r>
              <a:rPr lang="en-GB" sz="2000" b="1" dirty="0">
                <a:latin typeface="Aptos" panose="020B0004020202020204" pitchFamily="34" charset="0"/>
              </a:rPr>
              <a:t>Module Aim </a:t>
            </a:r>
          </a:p>
          <a:p>
            <a:pPr>
              <a:lnSpc>
                <a:spcPct val="150000"/>
              </a:lnSpc>
            </a:pPr>
            <a:r>
              <a:rPr lang="en-GB" sz="1200" b="0" i="0" dirty="0">
                <a:solidFill>
                  <a:srgbClr val="000000"/>
                </a:solidFill>
                <a:effectLst/>
                <a:latin typeface="Aptos" panose="020B0004020202020204" pitchFamily="34" charset="0"/>
              </a:rPr>
              <a:t>To develop the ability of students to engage critically and innovatively with theory and/or practice relevant to their studied subject areas problem-solving produce a discipline specific in-depth project. </a:t>
            </a:r>
            <a:endParaRPr lang="en-GB" sz="2000" dirty="0">
              <a:latin typeface="Aptos" panose="020B0004020202020204" pitchFamily="34" charset="0"/>
            </a:endParaRPr>
          </a:p>
          <a:p>
            <a:pPr marL="0" indent="0">
              <a:lnSpc>
                <a:spcPct val="150000"/>
              </a:lnSpc>
              <a:buNone/>
            </a:pPr>
            <a:r>
              <a:rPr lang="en-GB" sz="2000" b="1" dirty="0">
                <a:latin typeface="Aptos" panose="020B0004020202020204" pitchFamily="34" charset="0"/>
              </a:rPr>
              <a:t>Module Learning Outcomes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Demonstrate intellectual skills in the identification of an appropriate topic, problem or challenge for investigation pertinent to their field of study and formulate a suitable plan for further research utilising relevant investigative methods in order to produce a response.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Evidence in-depth knowledge and critical understanding of principles necessary to underpin their education within their chosen field of study and problem-solving techniques applicable to this.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Evidence independence of thought and critical evaluation in the production of an independent piece of work, demonstrating transferable skills through exercising initiative and personal responsibility in planning own learning and self-management. </a:t>
            </a:r>
          </a:p>
          <a:p>
            <a:pPr rtl="0" fontAlgn="base">
              <a:lnSpc>
                <a:spcPct val="150000"/>
              </a:lnSpc>
              <a:buFont typeface="Arial" panose="020B0604020202020204" pitchFamily="34" charset="0"/>
              <a:buChar char="•"/>
            </a:pPr>
            <a:r>
              <a:rPr lang="en-GB" sz="1200" b="0" i="0" dirty="0">
                <a:solidFill>
                  <a:srgbClr val="000000"/>
                </a:solidFill>
                <a:effectLst/>
                <a:latin typeface="Aptos" panose="020B0004020202020204" pitchFamily="34" charset="0"/>
              </a:rPr>
              <a:t>Organise their knowledge and learning through use of a range of media and present their work appropriately in a manner that can be understood by specialist and non-specialist audiences.  </a:t>
            </a:r>
          </a:p>
          <a:p>
            <a:pPr>
              <a:lnSpc>
                <a:spcPct val="150000"/>
              </a:lnSpc>
            </a:pPr>
            <a:endParaRPr lang="en-GB" sz="2000" dirty="0">
              <a:latin typeface="Aptos" panose="020B0004020202020204" pitchFamily="34" charset="0"/>
            </a:endParaRPr>
          </a:p>
        </p:txBody>
      </p:sp>
    </p:spTree>
    <p:extLst>
      <p:ext uri="{BB962C8B-B14F-4D97-AF65-F5344CB8AC3E}">
        <p14:creationId xmlns:p14="http://schemas.microsoft.com/office/powerpoint/2010/main" val="21161745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AFA64-079C-8E37-291D-750AA4F69A08}"/>
              </a:ext>
            </a:extLst>
          </p:cNvPr>
          <p:cNvSpPr>
            <a:spLocks noGrp="1"/>
          </p:cNvSpPr>
          <p:nvPr>
            <p:ph type="title"/>
          </p:nvPr>
        </p:nvSpPr>
        <p:spPr>
          <a:xfrm>
            <a:off x="3743488" y="0"/>
            <a:ext cx="7956222" cy="1325563"/>
          </a:xfrm>
        </p:spPr>
        <p:txBody>
          <a:bodyPr>
            <a:normAutofit/>
          </a:bodyPr>
          <a:lstStyle/>
          <a:p>
            <a:pPr algn="ctr"/>
            <a:r>
              <a:rPr lang="en-GB" sz="3600" dirty="0">
                <a:latin typeface="Aptos" panose="020B0004020202020204" pitchFamily="34" charset="0"/>
              </a:rPr>
              <a:t>Session Aim &amp; Learning Outcomes</a:t>
            </a:r>
          </a:p>
        </p:txBody>
      </p:sp>
      <p:sp>
        <p:nvSpPr>
          <p:cNvPr id="4" name="Content Placeholder 3">
            <a:extLst>
              <a:ext uri="{FF2B5EF4-FFF2-40B4-BE49-F238E27FC236}">
                <a16:creationId xmlns:a16="http://schemas.microsoft.com/office/drawing/2014/main" id="{307885DD-ED9A-DFD5-72FE-1B53F1716D54}"/>
              </a:ext>
            </a:extLst>
          </p:cNvPr>
          <p:cNvSpPr>
            <a:spLocks noGrp="1"/>
          </p:cNvSpPr>
          <p:nvPr>
            <p:ph idx="1"/>
          </p:nvPr>
        </p:nvSpPr>
        <p:spPr>
          <a:xfrm>
            <a:off x="3352800" y="1198880"/>
            <a:ext cx="8737599" cy="5140215"/>
          </a:xfrm>
        </p:spPr>
        <p:txBody>
          <a:bodyPr>
            <a:noAutofit/>
          </a:bodyPr>
          <a:lstStyle/>
          <a:p>
            <a:pPr>
              <a:buNone/>
            </a:pPr>
            <a:r>
              <a:rPr lang="en-GB" sz="2000" b="1" dirty="0">
                <a:latin typeface="Aptos" panose="020B0004020202020204" pitchFamily="34" charset="0"/>
              </a:rPr>
              <a:t>Aim of the Session:</a:t>
            </a:r>
            <a:br>
              <a:rPr lang="en-GB" sz="1800" dirty="0">
                <a:latin typeface="Aptos" panose="020B0004020202020204" pitchFamily="34" charset="0"/>
              </a:rPr>
            </a:br>
            <a:endParaRPr lang="en-GB" sz="1800" dirty="0">
              <a:latin typeface="Aptos" panose="020B0004020202020204" pitchFamily="34" charset="0"/>
            </a:endParaRPr>
          </a:p>
          <a:p>
            <a:pPr>
              <a:lnSpc>
                <a:spcPct val="150000"/>
              </a:lnSpc>
              <a:buNone/>
            </a:pPr>
            <a:r>
              <a:rPr lang="en-GB" sz="1600" dirty="0">
                <a:latin typeface="Aptos" panose="020B0004020202020204" pitchFamily="34" charset="0"/>
              </a:rPr>
              <a:t>	To help you understand and begin developing Chapter 3 (Methodology), explore how the Academic Methods Poster mirrors Chapter 3, and prepare for Chapter 4 (Findings and Discussion) through thematic analysis and theme development.</a:t>
            </a:r>
          </a:p>
          <a:p>
            <a:pPr>
              <a:lnSpc>
                <a:spcPct val="150000"/>
              </a:lnSpc>
              <a:buNone/>
            </a:pPr>
            <a:r>
              <a:rPr lang="en-GB" sz="2000" b="1" dirty="0">
                <a:latin typeface="Aptos" panose="020B0004020202020204" pitchFamily="34" charset="0"/>
              </a:rPr>
              <a:t>Learning Outcomes:</a:t>
            </a:r>
          </a:p>
          <a:p>
            <a:pPr marL="342900" indent="-342900">
              <a:lnSpc>
                <a:spcPct val="170000"/>
              </a:lnSpc>
              <a:buFont typeface="+mj-lt"/>
              <a:buAutoNum type="arabicPeriod"/>
            </a:pPr>
            <a:r>
              <a:rPr lang="en-GB" sz="1600" dirty="0">
                <a:latin typeface="Aptos" panose="020B0004020202020204" pitchFamily="34" charset="0"/>
              </a:rPr>
              <a:t>Finalise and polish your Academic Methods Poster for submission</a:t>
            </a:r>
          </a:p>
          <a:p>
            <a:pPr marL="342900" indent="-342900">
              <a:lnSpc>
                <a:spcPct val="170000"/>
              </a:lnSpc>
              <a:buFont typeface="+mj-lt"/>
              <a:buAutoNum type="arabicPeriod"/>
            </a:pPr>
            <a:r>
              <a:rPr lang="en-GB" sz="1600" dirty="0">
                <a:latin typeface="Aptos" panose="020B0004020202020204" pitchFamily="34" charset="0"/>
              </a:rPr>
              <a:t>Understand what Chapter 4 needs to include</a:t>
            </a:r>
          </a:p>
          <a:p>
            <a:pPr marL="342900" indent="-342900">
              <a:lnSpc>
                <a:spcPct val="170000"/>
              </a:lnSpc>
              <a:buFont typeface="+mj-lt"/>
              <a:buAutoNum type="arabicPeriod"/>
            </a:pPr>
            <a:r>
              <a:rPr lang="en-GB" sz="1600" dirty="0">
                <a:latin typeface="Aptos" panose="020B0004020202020204" pitchFamily="34" charset="0"/>
              </a:rPr>
              <a:t>Begin creating strong themes using your summary table</a:t>
            </a:r>
          </a:p>
          <a:p>
            <a:pPr marL="342900" indent="-342900">
              <a:lnSpc>
                <a:spcPct val="170000"/>
              </a:lnSpc>
              <a:buFont typeface="+mj-lt"/>
              <a:buAutoNum type="arabicPeriod"/>
            </a:pPr>
            <a:r>
              <a:rPr lang="en-GB" sz="1600" dirty="0">
                <a:latin typeface="Aptos" panose="020B0004020202020204" pitchFamily="34" charset="0"/>
              </a:rPr>
              <a:t>Write an introduction and outline for Chapter 4</a:t>
            </a:r>
          </a:p>
          <a:p>
            <a:pPr marL="342900" indent="-342900">
              <a:lnSpc>
                <a:spcPct val="170000"/>
              </a:lnSpc>
              <a:buFont typeface="+mj-lt"/>
              <a:buAutoNum type="arabicPeriod"/>
            </a:pPr>
            <a:r>
              <a:rPr lang="en-GB" sz="1600" dirty="0">
                <a:latin typeface="Aptos" panose="020B0004020202020204" pitchFamily="34" charset="0"/>
              </a:rPr>
              <a:t>Link your themes back to your research question</a:t>
            </a:r>
          </a:p>
        </p:txBody>
      </p:sp>
      <p:pic>
        <p:nvPicPr>
          <p:cNvPr id="6" name="Graphic 5" descr="Checklist with solid fill">
            <a:extLst>
              <a:ext uri="{FF2B5EF4-FFF2-40B4-BE49-F238E27FC236}">
                <a16:creationId xmlns:a16="http://schemas.microsoft.com/office/drawing/2014/main" id="{91637B2D-CB9C-3358-E95C-3A412170487E}"/>
              </a:ext>
            </a:extLst>
          </p:cNvPr>
          <p:cNvPicPr>
            <a:picLocks noChangeAspect="1"/>
          </p:cNvPicPr>
          <p:nvPr/>
        </p:nvPicPr>
        <p:blipFill>
          <a:blip>
            <a:extLst>
              <a:ext uri="{96DAC541-7B7A-43D3-8B79-37D633B846F1}">
                <asvg:svgBlip xmlns:asvg="http://schemas.microsoft.com/office/drawing/2016/SVG/main" r:embed="rId3"/>
              </a:ext>
            </a:extLst>
          </a:blip>
          <a:srcRect/>
          <a:stretch/>
        </p:blipFill>
        <p:spPr>
          <a:xfrm>
            <a:off x="455630" y="2420973"/>
            <a:ext cx="2365375" cy="2365375"/>
          </a:xfrm>
          <a:prstGeom prst="rect">
            <a:avLst/>
          </a:prstGeom>
        </p:spPr>
      </p:pic>
    </p:spTree>
    <p:extLst>
      <p:ext uri="{BB962C8B-B14F-4D97-AF65-F5344CB8AC3E}">
        <p14:creationId xmlns:p14="http://schemas.microsoft.com/office/powerpoint/2010/main" val="34165480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A51F9-CFFF-D8D1-C055-84B113DA8803}"/>
              </a:ext>
            </a:extLst>
          </p:cNvPr>
          <p:cNvSpPr>
            <a:spLocks noGrp="1"/>
          </p:cNvSpPr>
          <p:nvPr>
            <p:ph type="title"/>
          </p:nvPr>
        </p:nvSpPr>
        <p:spPr>
          <a:xfrm>
            <a:off x="355600" y="165986"/>
            <a:ext cx="11481847" cy="1325563"/>
          </a:xfrm>
        </p:spPr>
        <p:txBody>
          <a:bodyPr>
            <a:normAutofit/>
          </a:bodyPr>
          <a:lstStyle/>
          <a:p>
            <a:pPr algn="ctr"/>
            <a:r>
              <a:rPr lang="en-GB" sz="3200" dirty="0">
                <a:latin typeface="Aptos" panose="020B0004020202020204" pitchFamily="34" charset="0"/>
              </a:rPr>
              <a:t>🧩 Recap – In Our Last Session, We Learned To:</a:t>
            </a:r>
          </a:p>
        </p:txBody>
      </p:sp>
      <p:graphicFrame>
        <p:nvGraphicFramePr>
          <p:cNvPr id="6" name="Content Placeholder 5">
            <a:extLst>
              <a:ext uri="{FF2B5EF4-FFF2-40B4-BE49-F238E27FC236}">
                <a16:creationId xmlns:a16="http://schemas.microsoft.com/office/drawing/2014/main" id="{0930D887-CFAF-521D-21F2-08127BA954AF}"/>
              </a:ext>
            </a:extLst>
          </p:cNvPr>
          <p:cNvGraphicFramePr>
            <a:graphicFrameLocks noGrp="1"/>
          </p:cNvGraphicFramePr>
          <p:nvPr>
            <p:ph idx="1"/>
            <p:extLst>
              <p:ext uri="{D42A27DB-BD31-4B8C-83A1-F6EECF244321}">
                <p14:modId xmlns:p14="http://schemas.microsoft.com/office/powerpoint/2010/main" val="2701192222"/>
              </p:ext>
            </p:extLst>
          </p:nvPr>
        </p:nvGraphicFramePr>
        <p:xfrm>
          <a:off x="355600" y="1640681"/>
          <a:ext cx="11480800" cy="3874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4920BE11-AF85-A595-4068-D50D88BB203A}"/>
              </a:ext>
            </a:extLst>
          </p:cNvPr>
          <p:cNvSpPr txBox="1"/>
          <p:nvPr/>
        </p:nvSpPr>
        <p:spPr>
          <a:xfrm>
            <a:off x="609076" y="1342417"/>
            <a:ext cx="10973847" cy="883383"/>
          </a:xfrm>
          <a:prstGeom prst="rect">
            <a:avLst/>
          </a:prstGeom>
          <a:noFill/>
        </p:spPr>
        <p:txBody>
          <a:bodyPr wrap="square">
            <a:spAutoFit/>
          </a:bodyPr>
          <a:lstStyle/>
          <a:p>
            <a:pPr algn="ctr">
              <a:lnSpc>
                <a:spcPct val="150000"/>
              </a:lnSpc>
            </a:pPr>
            <a:r>
              <a:rPr lang="en-GB" dirty="0">
                <a:latin typeface="Aptos" panose="020B0004020202020204" pitchFamily="34" charset="0"/>
              </a:rPr>
              <a:t>In our previous session, we focused on analysing and organising our research. You made progress with your </a:t>
            </a:r>
            <a:r>
              <a:rPr lang="en-GB" b="1" dirty="0">
                <a:latin typeface="Aptos" panose="020B0004020202020204" pitchFamily="34" charset="0"/>
              </a:rPr>
              <a:t>summary results table</a:t>
            </a:r>
            <a:r>
              <a:rPr lang="en-GB" dirty="0">
                <a:latin typeface="Aptos" panose="020B0004020202020204" pitchFamily="34" charset="0"/>
              </a:rPr>
              <a:t> and began thinking about how to turn your research into clear, useful findings.</a:t>
            </a:r>
          </a:p>
        </p:txBody>
      </p:sp>
    </p:spTree>
    <p:extLst>
      <p:ext uri="{BB962C8B-B14F-4D97-AF65-F5344CB8AC3E}">
        <p14:creationId xmlns:p14="http://schemas.microsoft.com/office/powerpoint/2010/main" val="3472456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2" presetClass="entr" presetSubtype="8" fill="hold" grpId="0" nodeType="clickEffect">
                                  <p:stCondLst>
                                    <p:cond delay="0"/>
                                  </p:stCondLst>
                                  <p:childTnLst>
                                    <p:set>
                                      <p:cBhvr>
                                        <p:cTn id="20" dur="1" fill="hold">
                                          <p:stCondLst>
                                            <p:cond delay="0"/>
                                          </p:stCondLst>
                                        </p:cTn>
                                        <p:tgtEl>
                                          <p:spTgt spid="6">
                                            <p:graphicEl>
                                              <a:dgm id="{56C2E250-A2EF-439F-94D7-6245052639B6}"/>
                                            </p:graphicEl>
                                          </p:spTgt>
                                        </p:tgtEl>
                                        <p:attrNameLst>
                                          <p:attrName>style.visibility</p:attrName>
                                        </p:attrNameLst>
                                      </p:cBhvr>
                                      <p:to>
                                        <p:strVal val="visible"/>
                                      </p:to>
                                    </p:set>
                                    <p:animEffect transition="in" filter="wipe(left)">
                                      <p:cBhvr>
                                        <p:cTn id="21" dur="500"/>
                                        <p:tgtEl>
                                          <p:spTgt spid="6">
                                            <p:graphicEl>
                                              <a:dgm id="{56C2E250-A2EF-439F-94D7-6245052639B6}"/>
                                            </p:graphicEl>
                                          </p:spTgt>
                                        </p:tgtEl>
                                      </p:cBhvr>
                                    </p:animEffect>
                                  </p:childTnLst>
                                </p:cTn>
                              </p:par>
                              <p:par>
                                <p:cTn id="22" presetID="22" presetClass="entr" presetSubtype="8" fill="hold" grpId="0" nodeType="withEffect">
                                  <p:stCondLst>
                                    <p:cond delay="0"/>
                                  </p:stCondLst>
                                  <p:childTnLst>
                                    <p:set>
                                      <p:cBhvr>
                                        <p:cTn id="23" dur="1" fill="hold">
                                          <p:stCondLst>
                                            <p:cond delay="0"/>
                                          </p:stCondLst>
                                        </p:cTn>
                                        <p:tgtEl>
                                          <p:spTgt spid="6">
                                            <p:graphicEl>
                                              <a:dgm id="{25601CFF-A6A3-4145-AC9E-DEA8BFA1437A}"/>
                                            </p:graphicEl>
                                          </p:spTgt>
                                        </p:tgtEl>
                                        <p:attrNameLst>
                                          <p:attrName>style.visibility</p:attrName>
                                        </p:attrNameLst>
                                      </p:cBhvr>
                                      <p:to>
                                        <p:strVal val="visible"/>
                                      </p:to>
                                    </p:set>
                                    <p:animEffect transition="in" filter="wipe(left)">
                                      <p:cBhvr>
                                        <p:cTn id="24" dur="500"/>
                                        <p:tgtEl>
                                          <p:spTgt spid="6">
                                            <p:graphicEl>
                                              <a:dgm id="{25601CFF-A6A3-4145-AC9E-DEA8BFA1437A}"/>
                                            </p:graphic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8" fill="hold" grpId="0" nodeType="clickEffect">
                                  <p:stCondLst>
                                    <p:cond delay="0"/>
                                  </p:stCondLst>
                                  <p:childTnLst>
                                    <p:set>
                                      <p:cBhvr>
                                        <p:cTn id="28" dur="1" fill="hold">
                                          <p:stCondLst>
                                            <p:cond delay="0"/>
                                          </p:stCondLst>
                                        </p:cTn>
                                        <p:tgtEl>
                                          <p:spTgt spid="6">
                                            <p:graphicEl>
                                              <a:dgm id="{46C38DC1-E4C9-4778-AFA1-E62510925135}"/>
                                            </p:graphicEl>
                                          </p:spTgt>
                                        </p:tgtEl>
                                        <p:attrNameLst>
                                          <p:attrName>style.visibility</p:attrName>
                                        </p:attrNameLst>
                                      </p:cBhvr>
                                      <p:to>
                                        <p:strVal val="visible"/>
                                      </p:to>
                                    </p:set>
                                    <p:animEffect transition="in" filter="wipe(left)">
                                      <p:cBhvr>
                                        <p:cTn id="29" dur="500"/>
                                        <p:tgtEl>
                                          <p:spTgt spid="6">
                                            <p:graphicEl>
                                              <a:dgm id="{46C38DC1-E4C9-4778-AFA1-E62510925135}"/>
                                            </p:graphicEl>
                                          </p:spTgt>
                                        </p:tgtEl>
                                      </p:cBhvr>
                                    </p:animEffect>
                                  </p:childTnLst>
                                </p:cTn>
                              </p:par>
                              <p:par>
                                <p:cTn id="30" presetID="22" presetClass="entr" presetSubtype="8" fill="hold" grpId="0" nodeType="withEffect">
                                  <p:stCondLst>
                                    <p:cond delay="0"/>
                                  </p:stCondLst>
                                  <p:childTnLst>
                                    <p:set>
                                      <p:cBhvr>
                                        <p:cTn id="31" dur="1" fill="hold">
                                          <p:stCondLst>
                                            <p:cond delay="0"/>
                                          </p:stCondLst>
                                        </p:cTn>
                                        <p:tgtEl>
                                          <p:spTgt spid="6">
                                            <p:graphicEl>
                                              <a:dgm id="{C99E3594-23F7-4082-ABD2-D7263B0CB223}"/>
                                            </p:graphicEl>
                                          </p:spTgt>
                                        </p:tgtEl>
                                        <p:attrNameLst>
                                          <p:attrName>style.visibility</p:attrName>
                                        </p:attrNameLst>
                                      </p:cBhvr>
                                      <p:to>
                                        <p:strVal val="visible"/>
                                      </p:to>
                                    </p:set>
                                    <p:animEffect transition="in" filter="wipe(left)">
                                      <p:cBhvr>
                                        <p:cTn id="32" dur="500"/>
                                        <p:tgtEl>
                                          <p:spTgt spid="6">
                                            <p:graphicEl>
                                              <a:dgm id="{C99E3594-23F7-4082-ABD2-D7263B0CB223}"/>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6">
                                            <p:graphicEl>
                                              <a:dgm id="{C99A2F4D-D95B-4A5E-92A6-6A9F8569E604}"/>
                                            </p:graphicEl>
                                          </p:spTgt>
                                        </p:tgtEl>
                                        <p:attrNameLst>
                                          <p:attrName>style.visibility</p:attrName>
                                        </p:attrNameLst>
                                      </p:cBhvr>
                                      <p:to>
                                        <p:strVal val="visible"/>
                                      </p:to>
                                    </p:set>
                                    <p:animEffect transition="in" filter="wipe(left)">
                                      <p:cBhvr>
                                        <p:cTn id="37" dur="500"/>
                                        <p:tgtEl>
                                          <p:spTgt spid="6">
                                            <p:graphicEl>
                                              <a:dgm id="{C99A2F4D-D95B-4A5E-92A6-6A9F8569E604}"/>
                                            </p:graphicEl>
                                          </p:spTgt>
                                        </p:tgtEl>
                                      </p:cBhvr>
                                    </p:animEffect>
                                  </p:childTnLst>
                                </p:cTn>
                              </p:par>
                              <p:par>
                                <p:cTn id="38" presetID="22" presetClass="entr" presetSubtype="8" fill="hold" grpId="0" nodeType="withEffect">
                                  <p:stCondLst>
                                    <p:cond delay="0"/>
                                  </p:stCondLst>
                                  <p:childTnLst>
                                    <p:set>
                                      <p:cBhvr>
                                        <p:cTn id="39" dur="1" fill="hold">
                                          <p:stCondLst>
                                            <p:cond delay="0"/>
                                          </p:stCondLst>
                                        </p:cTn>
                                        <p:tgtEl>
                                          <p:spTgt spid="6">
                                            <p:graphicEl>
                                              <a:dgm id="{7A454ED9-858E-4768-98B9-4F24B71FEFAD}"/>
                                            </p:graphicEl>
                                          </p:spTgt>
                                        </p:tgtEl>
                                        <p:attrNameLst>
                                          <p:attrName>style.visibility</p:attrName>
                                        </p:attrNameLst>
                                      </p:cBhvr>
                                      <p:to>
                                        <p:strVal val="visible"/>
                                      </p:to>
                                    </p:set>
                                    <p:animEffect transition="in" filter="wipe(left)">
                                      <p:cBhvr>
                                        <p:cTn id="40" dur="500"/>
                                        <p:tgtEl>
                                          <p:spTgt spid="6">
                                            <p:graphicEl>
                                              <a:dgm id="{7A454ED9-858E-4768-98B9-4F24B71FEFAD}"/>
                                            </p:graphicEl>
                                          </p:spTgt>
                                        </p:tgtEl>
                                      </p:cBhvr>
                                    </p:animEffect>
                                  </p:childTnLst>
                                </p:cTn>
                              </p:par>
                            </p:childTnLst>
                          </p:cTn>
                        </p:par>
                      </p:childTnLst>
                    </p:cTn>
                  </p:par>
                  <p:par>
                    <p:cTn id="41" fill="hold">
                      <p:stCondLst>
                        <p:cond delay="indefinite"/>
                      </p:stCondLst>
                      <p:childTnLst>
                        <p:par>
                          <p:cTn id="42" fill="hold">
                            <p:stCondLst>
                              <p:cond delay="0"/>
                            </p:stCondLst>
                            <p:childTnLst>
                              <p:par>
                                <p:cTn id="43" presetID="22" presetClass="entr" presetSubtype="8" fill="hold" grpId="0" nodeType="clickEffect">
                                  <p:stCondLst>
                                    <p:cond delay="0"/>
                                  </p:stCondLst>
                                  <p:childTnLst>
                                    <p:set>
                                      <p:cBhvr>
                                        <p:cTn id="44" dur="1" fill="hold">
                                          <p:stCondLst>
                                            <p:cond delay="0"/>
                                          </p:stCondLst>
                                        </p:cTn>
                                        <p:tgtEl>
                                          <p:spTgt spid="6">
                                            <p:graphicEl>
                                              <a:dgm id="{3220D621-4EB7-48C2-B1A2-1AC2ADD96E4B}"/>
                                            </p:graphicEl>
                                          </p:spTgt>
                                        </p:tgtEl>
                                        <p:attrNameLst>
                                          <p:attrName>style.visibility</p:attrName>
                                        </p:attrNameLst>
                                      </p:cBhvr>
                                      <p:to>
                                        <p:strVal val="visible"/>
                                      </p:to>
                                    </p:set>
                                    <p:animEffect transition="in" filter="wipe(left)">
                                      <p:cBhvr>
                                        <p:cTn id="45" dur="500"/>
                                        <p:tgtEl>
                                          <p:spTgt spid="6">
                                            <p:graphicEl>
                                              <a:dgm id="{3220D621-4EB7-48C2-B1A2-1AC2ADD96E4B}"/>
                                            </p:graphicEl>
                                          </p:spTgt>
                                        </p:tgtEl>
                                      </p:cBhvr>
                                    </p:animEffect>
                                  </p:childTnLst>
                                </p:cTn>
                              </p:par>
                              <p:par>
                                <p:cTn id="46" presetID="22" presetClass="entr" presetSubtype="8" fill="hold" grpId="0" nodeType="withEffect">
                                  <p:stCondLst>
                                    <p:cond delay="0"/>
                                  </p:stCondLst>
                                  <p:childTnLst>
                                    <p:set>
                                      <p:cBhvr>
                                        <p:cTn id="47" dur="1" fill="hold">
                                          <p:stCondLst>
                                            <p:cond delay="0"/>
                                          </p:stCondLst>
                                        </p:cTn>
                                        <p:tgtEl>
                                          <p:spTgt spid="6">
                                            <p:graphicEl>
                                              <a:dgm id="{7AEBB6E2-5E18-4186-90C1-0DF381B8CE3B}"/>
                                            </p:graphicEl>
                                          </p:spTgt>
                                        </p:tgtEl>
                                        <p:attrNameLst>
                                          <p:attrName>style.visibility</p:attrName>
                                        </p:attrNameLst>
                                      </p:cBhvr>
                                      <p:to>
                                        <p:strVal val="visible"/>
                                      </p:to>
                                    </p:set>
                                    <p:animEffect transition="in" filter="wipe(left)">
                                      <p:cBhvr>
                                        <p:cTn id="48" dur="500"/>
                                        <p:tgtEl>
                                          <p:spTgt spid="6">
                                            <p:graphicEl>
                                              <a:dgm id="{7AEBB6E2-5E18-4186-90C1-0DF381B8CE3B}"/>
                                            </p:graphicEl>
                                          </p:spTgt>
                                        </p:tgtEl>
                                      </p:cBhvr>
                                    </p:animEffect>
                                  </p:childTnLst>
                                </p:cTn>
                              </p:par>
                            </p:childTnLst>
                          </p:cTn>
                        </p:par>
                      </p:childTnLst>
                    </p:cTn>
                  </p:par>
                  <p:par>
                    <p:cTn id="49" fill="hold">
                      <p:stCondLst>
                        <p:cond delay="indefinite"/>
                      </p:stCondLst>
                      <p:childTnLst>
                        <p:par>
                          <p:cTn id="50" fill="hold">
                            <p:stCondLst>
                              <p:cond delay="0"/>
                            </p:stCondLst>
                            <p:childTnLst>
                              <p:par>
                                <p:cTn id="51" presetID="22" presetClass="entr" presetSubtype="8" fill="hold" grpId="0" nodeType="clickEffect">
                                  <p:stCondLst>
                                    <p:cond delay="0"/>
                                  </p:stCondLst>
                                  <p:childTnLst>
                                    <p:set>
                                      <p:cBhvr>
                                        <p:cTn id="52" dur="1" fill="hold">
                                          <p:stCondLst>
                                            <p:cond delay="0"/>
                                          </p:stCondLst>
                                        </p:cTn>
                                        <p:tgtEl>
                                          <p:spTgt spid="6">
                                            <p:graphicEl>
                                              <a:dgm id="{FCD8DE16-ABB6-4494-BD68-7B689B38FE98}"/>
                                            </p:graphicEl>
                                          </p:spTgt>
                                        </p:tgtEl>
                                        <p:attrNameLst>
                                          <p:attrName>style.visibility</p:attrName>
                                        </p:attrNameLst>
                                      </p:cBhvr>
                                      <p:to>
                                        <p:strVal val="visible"/>
                                      </p:to>
                                    </p:set>
                                    <p:animEffect transition="in" filter="wipe(left)">
                                      <p:cBhvr>
                                        <p:cTn id="53" dur="500"/>
                                        <p:tgtEl>
                                          <p:spTgt spid="6">
                                            <p:graphicEl>
                                              <a:dgm id="{FCD8DE16-ABB6-4494-BD68-7B689B38FE98}"/>
                                            </p:graphicEl>
                                          </p:spTgt>
                                        </p:tgtEl>
                                      </p:cBhvr>
                                    </p:animEffect>
                                  </p:childTnLst>
                                </p:cTn>
                              </p:par>
                              <p:par>
                                <p:cTn id="54" presetID="22" presetClass="entr" presetSubtype="8" fill="hold" grpId="0" nodeType="withEffect">
                                  <p:stCondLst>
                                    <p:cond delay="0"/>
                                  </p:stCondLst>
                                  <p:childTnLst>
                                    <p:set>
                                      <p:cBhvr>
                                        <p:cTn id="55" dur="1" fill="hold">
                                          <p:stCondLst>
                                            <p:cond delay="0"/>
                                          </p:stCondLst>
                                        </p:cTn>
                                        <p:tgtEl>
                                          <p:spTgt spid="6">
                                            <p:graphicEl>
                                              <a:dgm id="{12CF439B-D4A3-4DCA-AC5C-64C5046B0A82}"/>
                                            </p:graphicEl>
                                          </p:spTgt>
                                        </p:tgtEl>
                                        <p:attrNameLst>
                                          <p:attrName>style.visibility</p:attrName>
                                        </p:attrNameLst>
                                      </p:cBhvr>
                                      <p:to>
                                        <p:strVal val="visible"/>
                                      </p:to>
                                    </p:set>
                                    <p:animEffect transition="in" filter="wipe(left)">
                                      <p:cBhvr>
                                        <p:cTn id="56" dur="500"/>
                                        <p:tgtEl>
                                          <p:spTgt spid="6">
                                            <p:graphicEl>
                                              <a:dgm id="{12CF439B-D4A3-4DCA-AC5C-64C5046B0A8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6" grpId="0">
        <p:bldSub>
          <a:bldDgm bld="one"/>
        </p:bldSub>
      </p:bldGraphic>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5" name="Diagram 14">
            <a:extLst>
              <a:ext uri="{FF2B5EF4-FFF2-40B4-BE49-F238E27FC236}">
                <a16:creationId xmlns:a16="http://schemas.microsoft.com/office/drawing/2014/main" id="{39384CF0-A2F2-0817-6F00-41467E8C264E}"/>
              </a:ext>
            </a:extLst>
          </p:cNvPr>
          <p:cNvGraphicFramePr/>
          <p:nvPr>
            <p:extLst>
              <p:ext uri="{D42A27DB-BD31-4B8C-83A1-F6EECF244321}">
                <p14:modId xmlns:p14="http://schemas.microsoft.com/office/powerpoint/2010/main" val="3027942409"/>
              </p:ext>
            </p:extLst>
          </p:nvPr>
        </p:nvGraphicFramePr>
        <p:xfrm>
          <a:off x="436529" y="2133600"/>
          <a:ext cx="10808645" cy="33361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7" name="TextBox 16">
            <a:extLst>
              <a:ext uri="{FF2B5EF4-FFF2-40B4-BE49-F238E27FC236}">
                <a16:creationId xmlns:a16="http://schemas.microsoft.com/office/drawing/2014/main" id="{BF1F6394-63E8-8D99-E35A-4C13099F7232}"/>
              </a:ext>
            </a:extLst>
          </p:cNvPr>
          <p:cNvSpPr txBox="1"/>
          <p:nvPr/>
        </p:nvSpPr>
        <p:spPr>
          <a:xfrm>
            <a:off x="2492455" y="146614"/>
            <a:ext cx="7489487" cy="584775"/>
          </a:xfrm>
          <a:prstGeom prst="rect">
            <a:avLst/>
          </a:prstGeom>
          <a:noFill/>
        </p:spPr>
        <p:txBody>
          <a:bodyPr wrap="square">
            <a:spAutoFit/>
          </a:bodyPr>
          <a:lstStyle/>
          <a:p>
            <a:pPr algn="ctr"/>
            <a:r>
              <a:rPr lang="en-GB" sz="3200" dirty="0">
                <a:latin typeface="Aptos" panose="020B0004020202020204" pitchFamily="34" charset="0"/>
              </a:rPr>
              <a:t>🔁 Where We Left Off Last Session </a:t>
            </a:r>
          </a:p>
        </p:txBody>
      </p:sp>
      <p:sp>
        <p:nvSpPr>
          <p:cNvPr id="3" name="TextBox 2">
            <a:extLst>
              <a:ext uri="{FF2B5EF4-FFF2-40B4-BE49-F238E27FC236}">
                <a16:creationId xmlns:a16="http://schemas.microsoft.com/office/drawing/2014/main" id="{1371DCA4-0AF1-7CD8-C8DF-D84DCFD5A98A}"/>
              </a:ext>
            </a:extLst>
          </p:cNvPr>
          <p:cNvSpPr txBox="1"/>
          <p:nvPr/>
        </p:nvSpPr>
        <p:spPr>
          <a:xfrm>
            <a:off x="274320" y="812669"/>
            <a:ext cx="11643360" cy="1164871"/>
          </a:xfrm>
          <a:prstGeom prst="rect">
            <a:avLst/>
          </a:prstGeom>
          <a:noFill/>
        </p:spPr>
        <p:txBody>
          <a:bodyPr wrap="square">
            <a:spAutoFit/>
          </a:bodyPr>
          <a:lstStyle/>
          <a:p>
            <a:pPr algn="ctr">
              <a:lnSpc>
                <a:spcPct val="150000"/>
              </a:lnSpc>
              <a:buNone/>
            </a:pPr>
            <a:r>
              <a:rPr lang="en-GB" sz="1600" dirty="0">
                <a:latin typeface="Aptos" panose="020B0004020202020204" pitchFamily="34" charset="0"/>
              </a:rPr>
              <a:t>In our last session, you were working hard on the middle stages of your research process. You had gathered your most relevant articles and began analysing them in more detail. </a:t>
            </a:r>
          </a:p>
          <a:p>
            <a:pPr algn="ctr">
              <a:lnSpc>
                <a:spcPct val="150000"/>
              </a:lnSpc>
              <a:buNone/>
            </a:pPr>
            <a:r>
              <a:rPr lang="en-GB" sz="1600" dirty="0">
                <a:latin typeface="Aptos" panose="020B0004020202020204" pitchFamily="34" charset="0"/>
              </a:rPr>
              <a:t>This helped you get a clearer picture of what your research is saying and how you might present it in your dissertation.</a:t>
            </a:r>
          </a:p>
        </p:txBody>
      </p:sp>
    </p:spTree>
    <p:extLst>
      <p:ext uri="{BB962C8B-B14F-4D97-AF65-F5344CB8AC3E}">
        <p14:creationId xmlns:p14="http://schemas.microsoft.com/office/powerpoint/2010/main" val="416064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1000"/>
                                        <p:tgtEl>
                                          <p:spTgt spid="17"/>
                                        </p:tgtEl>
                                      </p:cBhvr>
                                    </p:animEffect>
                                    <p:anim calcmode="lin" valueType="num">
                                      <p:cBhvr>
                                        <p:cTn id="8" dur="1000" fill="hold"/>
                                        <p:tgtEl>
                                          <p:spTgt spid="17"/>
                                        </p:tgtEl>
                                        <p:attrNameLst>
                                          <p:attrName>ppt_x</p:attrName>
                                        </p:attrNameLst>
                                      </p:cBhvr>
                                      <p:tavLst>
                                        <p:tav tm="0">
                                          <p:val>
                                            <p:strVal val="#ppt_x"/>
                                          </p:val>
                                        </p:tav>
                                        <p:tav tm="100000">
                                          <p:val>
                                            <p:strVal val="#ppt_x"/>
                                          </p:val>
                                        </p:tav>
                                      </p:tavLst>
                                    </p:anim>
                                    <p:anim calcmode="lin" valueType="num">
                                      <p:cBhvr>
                                        <p:cTn id="9" dur="1000" fill="hold"/>
                                        <p:tgtEl>
                                          <p:spTgt spid="17"/>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1" fill="hold" grpId="0" nodeType="clickEffect">
                                  <p:stCondLst>
                                    <p:cond delay="0"/>
                                  </p:stCondLst>
                                  <p:childTnLst>
                                    <p:set>
                                      <p:cBhvr>
                                        <p:cTn id="18" dur="1" fill="hold">
                                          <p:stCondLst>
                                            <p:cond delay="0"/>
                                          </p:stCondLst>
                                        </p:cTn>
                                        <p:tgtEl>
                                          <p:spTgt spid="15">
                                            <p:graphicEl>
                                              <a:dgm id="{8B9EAEC3-FD73-4C8F-B88A-4CCD2F81B6C3}"/>
                                            </p:graphicEl>
                                          </p:spTgt>
                                        </p:tgtEl>
                                        <p:attrNameLst>
                                          <p:attrName>style.visibility</p:attrName>
                                        </p:attrNameLst>
                                      </p:cBhvr>
                                      <p:to>
                                        <p:strVal val="visible"/>
                                      </p:to>
                                    </p:set>
                                    <p:animEffect transition="in" filter="wipe(up)">
                                      <p:cBhvr>
                                        <p:cTn id="19" dur="500"/>
                                        <p:tgtEl>
                                          <p:spTgt spid="15">
                                            <p:graphicEl>
                                              <a:dgm id="{8B9EAEC3-FD73-4C8F-B88A-4CCD2F81B6C3}"/>
                                            </p:graphicEl>
                                          </p:spTgt>
                                        </p:tgtEl>
                                      </p:cBhvr>
                                    </p:animEffect>
                                  </p:childTnLst>
                                </p:cTn>
                              </p:par>
                              <p:par>
                                <p:cTn id="20" presetID="22" presetClass="entr" presetSubtype="1" fill="hold" grpId="0" nodeType="withEffect">
                                  <p:stCondLst>
                                    <p:cond delay="0"/>
                                  </p:stCondLst>
                                  <p:childTnLst>
                                    <p:set>
                                      <p:cBhvr>
                                        <p:cTn id="21" dur="1" fill="hold">
                                          <p:stCondLst>
                                            <p:cond delay="0"/>
                                          </p:stCondLst>
                                        </p:cTn>
                                        <p:tgtEl>
                                          <p:spTgt spid="15">
                                            <p:graphicEl>
                                              <a:dgm id="{82A18A8C-DA41-44DC-9E50-FC2FF8C2F5F6}"/>
                                            </p:graphicEl>
                                          </p:spTgt>
                                        </p:tgtEl>
                                        <p:attrNameLst>
                                          <p:attrName>style.visibility</p:attrName>
                                        </p:attrNameLst>
                                      </p:cBhvr>
                                      <p:to>
                                        <p:strVal val="visible"/>
                                      </p:to>
                                    </p:set>
                                    <p:animEffect transition="in" filter="wipe(up)">
                                      <p:cBhvr>
                                        <p:cTn id="22" dur="500"/>
                                        <p:tgtEl>
                                          <p:spTgt spid="15">
                                            <p:graphicEl>
                                              <a:dgm id="{82A18A8C-DA41-44DC-9E50-FC2FF8C2F5F6}"/>
                                            </p:graphicEl>
                                          </p:spTgt>
                                        </p:tgtEl>
                                      </p:cBhvr>
                                    </p:animEffect>
                                  </p:childTnLst>
                                </p:cTn>
                              </p:par>
                              <p:par>
                                <p:cTn id="23" presetID="22" presetClass="entr" presetSubtype="1" fill="hold" grpId="0" nodeType="withEffect">
                                  <p:stCondLst>
                                    <p:cond delay="0"/>
                                  </p:stCondLst>
                                  <p:childTnLst>
                                    <p:set>
                                      <p:cBhvr>
                                        <p:cTn id="24" dur="1" fill="hold">
                                          <p:stCondLst>
                                            <p:cond delay="0"/>
                                          </p:stCondLst>
                                        </p:cTn>
                                        <p:tgtEl>
                                          <p:spTgt spid="15">
                                            <p:graphicEl>
                                              <a:dgm id="{7E1CBC3B-7769-487B-A6F1-0EC14928A136}"/>
                                            </p:graphicEl>
                                          </p:spTgt>
                                        </p:tgtEl>
                                        <p:attrNameLst>
                                          <p:attrName>style.visibility</p:attrName>
                                        </p:attrNameLst>
                                      </p:cBhvr>
                                      <p:to>
                                        <p:strVal val="visible"/>
                                      </p:to>
                                    </p:set>
                                    <p:animEffect transition="in" filter="wipe(up)">
                                      <p:cBhvr>
                                        <p:cTn id="25" dur="500"/>
                                        <p:tgtEl>
                                          <p:spTgt spid="15">
                                            <p:graphicEl>
                                              <a:dgm id="{7E1CBC3B-7769-487B-A6F1-0EC14928A136}"/>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22" presetClass="entr" presetSubtype="1" fill="hold" grpId="0" nodeType="clickEffect">
                                  <p:stCondLst>
                                    <p:cond delay="0"/>
                                  </p:stCondLst>
                                  <p:childTnLst>
                                    <p:set>
                                      <p:cBhvr>
                                        <p:cTn id="29" dur="1" fill="hold">
                                          <p:stCondLst>
                                            <p:cond delay="0"/>
                                          </p:stCondLst>
                                        </p:cTn>
                                        <p:tgtEl>
                                          <p:spTgt spid="15">
                                            <p:graphicEl>
                                              <a:dgm id="{C616C406-0DEF-46CD-BA9D-A1ED73E8C22F}"/>
                                            </p:graphicEl>
                                          </p:spTgt>
                                        </p:tgtEl>
                                        <p:attrNameLst>
                                          <p:attrName>style.visibility</p:attrName>
                                        </p:attrNameLst>
                                      </p:cBhvr>
                                      <p:to>
                                        <p:strVal val="visible"/>
                                      </p:to>
                                    </p:set>
                                    <p:animEffect transition="in" filter="wipe(up)">
                                      <p:cBhvr>
                                        <p:cTn id="30" dur="500"/>
                                        <p:tgtEl>
                                          <p:spTgt spid="15">
                                            <p:graphicEl>
                                              <a:dgm id="{C616C406-0DEF-46CD-BA9D-A1ED73E8C22F}"/>
                                            </p:graphicEl>
                                          </p:spTgt>
                                        </p:tgtEl>
                                      </p:cBhvr>
                                    </p:animEffect>
                                  </p:childTnLst>
                                </p:cTn>
                              </p:par>
                              <p:par>
                                <p:cTn id="31" presetID="22" presetClass="entr" presetSubtype="1" fill="hold" grpId="0" nodeType="withEffect">
                                  <p:stCondLst>
                                    <p:cond delay="0"/>
                                  </p:stCondLst>
                                  <p:childTnLst>
                                    <p:set>
                                      <p:cBhvr>
                                        <p:cTn id="32" dur="1" fill="hold">
                                          <p:stCondLst>
                                            <p:cond delay="0"/>
                                          </p:stCondLst>
                                        </p:cTn>
                                        <p:tgtEl>
                                          <p:spTgt spid="15">
                                            <p:graphicEl>
                                              <a:dgm id="{C4FFB450-268D-47C3-B81D-F041F1D7E5EC}"/>
                                            </p:graphicEl>
                                          </p:spTgt>
                                        </p:tgtEl>
                                        <p:attrNameLst>
                                          <p:attrName>style.visibility</p:attrName>
                                        </p:attrNameLst>
                                      </p:cBhvr>
                                      <p:to>
                                        <p:strVal val="visible"/>
                                      </p:to>
                                    </p:set>
                                    <p:animEffect transition="in" filter="wipe(up)">
                                      <p:cBhvr>
                                        <p:cTn id="33" dur="500"/>
                                        <p:tgtEl>
                                          <p:spTgt spid="15">
                                            <p:graphicEl>
                                              <a:dgm id="{C4FFB450-268D-47C3-B81D-F041F1D7E5EC}"/>
                                            </p:graphicEl>
                                          </p:spTgt>
                                        </p:tgtEl>
                                      </p:cBhvr>
                                    </p:animEffect>
                                  </p:childTnLst>
                                </p:cTn>
                              </p:par>
                              <p:par>
                                <p:cTn id="34" presetID="22" presetClass="entr" presetSubtype="1" fill="hold" grpId="0" nodeType="withEffect">
                                  <p:stCondLst>
                                    <p:cond delay="0"/>
                                  </p:stCondLst>
                                  <p:childTnLst>
                                    <p:set>
                                      <p:cBhvr>
                                        <p:cTn id="35" dur="1" fill="hold">
                                          <p:stCondLst>
                                            <p:cond delay="0"/>
                                          </p:stCondLst>
                                        </p:cTn>
                                        <p:tgtEl>
                                          <p:spTgt spid="15">
                                            <p:graphicEl>
                                              <a:dgm id="{2D8B30A4-F0EA-4FFA-B80B-01D86EDE7749}"/>
                                            </p:graphicEl>
                                          </p:spTgt>
                                        </p:tgtEl>
                                        <p:attrNameLst>
                                          <p:attrName>style.visibility</p:attrName>
                                        </p:attrNameLst>
                                      </p:cBhvr>
                                      <p:to>
                                        <p:strVal val="visible"/>
                                      </p:to>
                                    </p:set>
                                    <p:animEffect transition="in" filter="wipe(up)">
                                      <p:cBhvr>
                                        <p:cTn id="36" dur="500"/>
                                        <p:tgtEl>
                                          <p:spTgt spid="15">
                                            <p:graphicEl>
                                              <a:dgm id="{2D8B30A4-F0EA-4FFA-B80B-01D86EDE774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5" grpId="0">
        <p:bldSub>
          <a:bldDgm bld="lvlAtOnce"/>
        </p:bldSub>
      </p:bldGraphic>
      <p:bldP spid="17" grpId="0"/>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EC"/>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80ADB45-A921-D647-6229-EFCE94151C57}"/>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E5886B1E-ED5B-FA0F-4DA2-FABA89F3C0BB}"/>
              </a:ext>
            </a:extLst>
          </p:cNvPr>
          <p:cNvSpPr>
            <a:spLocks noGrp="1"/>
          </p:cNvSpPr>
          <p:nvPr>
            <p:ph type="title"/>
          </p:nvPr>
        </p:nvSpPr>
        <p:spPr>
          <a:xfrm>
            <a:off x="475924" y="-91149"/>
            <a:ext cx="11481847" cy="1325563"/>
          </a:xfrm>
        </p:spPr>
        <p:txBody>
          <a:bodyPr>
            <a:normAutofit/>
          </a:bodyPr>
          <a:lstStyle/>
          <a:p>
            <a:pPr algn="ctr"/>
            <a:r>
              <a:rPr lang="en-GB" sz="3200" dirty="0"/>
              <a:t>🚀 </a:t>
            </a:r>
            <a:r>
              <a:rPr lang="en-GB" sz="3200" dirty="0">
                <a:latin typeface="Aptos" panose="020B0004020202020204" pitchFamily="34" charset="0"/>
              </a:rPr>
              <a:t>This Session We Will Focus On… </a:t>
            </a:r>
          </a:p>
        </p:txBody>
      </p:sp>
      <p:graphicFrame>
        <p:nvGraphicFramePr>
          <p:cNvPr id="4" name="Content Placeholder 3">
            <a:extLst>
              <a:ext uri="{FF2B5EF4-FFF2-40B4-BE49-F238E27FC236}">
                <a16:creationId xmlns:a16="http://schemas.microsoft.com/office/drawing/2014/main" id="{F4639121-1319-285D-2074-01A837834768}"/>
              </a:ext>
            </a:extLst>
          </p:cNvPr>
          <p:cNvGraphicFramePr>
            <a:graphicFrameLocks noGrp="1"/>
          </p:cNvGraphicFramePr>
          <p:nvPr>
            <p:ph idx="1"/>
            <p:extLst>
              <p:ext uri="{D42A27DB-BD31-4B8C-83A1-F6EECF244321}">
                <p14:modId xmlns:p14="http://schemas.microsoft.com/office/powerpoint/2010/main" val="2787115655"/>
              </p:ext>
            </p:extLst>
          </p:nvPr>
        </p:nvGraphicFramePr>
        <p:xfrm>
          <a:off x="331679" y="2523043"/>
          <a:ext cx="11951761" cy="357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FC36E747-4E34-3503-6492-6275DCA69AAC}"/>
              </a:ext>
            </a:extLst>
          </p:cNvPr>
          <p:cNvSpPr txBox="1"/>
          <p:nvPr/>
        </p:nvSpPr>
        <p:spPr>
          <a:xfrm>
            <a:off x="262297" y="981839"/>
            <a:ext cx="11453779" cy="1444050"/>
          </a:xfrm>
          <a:prstGeom prst="rect">
            <a:avLst/>
          </a:prstGeom>
          <a:noFill/>
        </p:spPr>
        <p:txBody>
          <a:bodyPr wrap="square">
            <a:spAutoFit/>
          </a:bodyPr>
          <a:lstStyle/>
          <a:p>
            <a:pPr algn="ctr">
              <a:lnSpc>
                <a:spcPct val="150000"/>
              </a:lnSpc>
              <a:buNone/>
            </a:pPr>
            <a:r>
              <a:rPr lang="en-GB" sz="1500" dirty="0">
                <a:latin typeface="Aptos" panose="020B0004020202020204" pitchFamily="34" charset="0"/>
              </a:rPr>
              <a:t>Today, we’re focusing on pulling everything together, so you feel confident moving forward with your dissertation. You’ve already done the groundwork, you’ve explored your sources, identified key ideas, and begun to build your summary table. </a:t>
            </a:r>
          </a:p>
          <a:p>
            <a:pPr algn="ctr">
              <a:lnSpc>
                <a:spcPct val="150000"/>
              </a:lnSpc>
              <a:buNone/>
            </a:pPr>
            <a:r>
              <a:rPr lang="en-GB" sz="1500" dirty="0">
                <a:latin typeface="Aptos" panose="020B0004020202020204" pitchFamily="34" charset="0"/>
              </a:rPr>
              <a:t>This session will help you take your research from </a:t>
            </a:r>
            <a:r>
              <a:rPr lang="en-GB" sz="1500" b="1" dirty="0">
                <a:latin typeface="Aptos" panose="020B0004020202020204" pitchFamily="34" charset="0"/>
              </a:rPr>
              <a:t>notes and tables</a:t>
            </a:r>
            <a:r>
              <a:rPr lang="en-GB" sz="1500" dirty="0">
                <a:latin typeface="Aptos" panose="020B0004020202020204" pitchFamily="34" charset="0"/>
              </a:rPr>
              <a:t> to </a:t>
            </a:r>
            <a:r>
              <a:rPr lang="en-GB" sz="1500" b="1" dirty="0">
                <a:latin typeface="Aptos" panose="020B0004020202020204" pitchFamily="34" charset="0"/>
              </a:rPr>
              <a:t>themes and writing</a:t>
            </a:r>
            <a:r>
              <a:rPr lang="en-GB" sz="1500" dirty="0">
                <a:latin typeface="Aptos" panose="020B0004020202020204" pitchFamily="34" charset="0"/>
              </a:rPr>
              <a:t>. </a:t>
            </a:r>
          </a:p>
          <a:p>
            <a:pPr algn="ctr">
              <a:lnSpc>
                <a:spcPct val="150000"/>
              </a:lnSpc>
              <a:buNone/>
            </a:pPr>
            <a:r>
              <a:rPr lang="en-GB" sz="1500" dirty="0">
                <a:latin typeface="Aptos" panose="020B0004020202020204" pitchFamily="34" charset="0"/>
              </a:rPr>
              <a:t>You’ll also be supported in putting the finishing touches on your Academic Methods Poster, so you can feel ready to submit.</a:t>
            </a:r>
          </a:p>
        </p:txBody>
      </p:sp>
    </p:spTree>
    <p:extLst>
      <p:ext uri="{BB962C8B-B14F-4D97-AF65-F5344CB8AC3E}">
        <p14:creationId xmlns:p14="http://schemas.microsoft.com/office/powerpoint/2010/main" val="1894459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8" fill="hold" grpId="0" nodeType="clickEffect">
                                  <p:stCondLst>
                                    <p:cond delay="0"/>
                                  </p:stCondLst>
                                  <p:childTnLst>
                                    <p:set>
                                      <p:cBhvr>
                                        <p:cTn id="18" dur="1" fill="hold">
                                          <p:stCondLst>
                                            <p:cond delay="0"/>
                                          </p:stCondLst>
                                        </p:cTn>
                                        <p:tgtEl>
                                          <p:spTgt spid="4">
                                            <p:graphicEl>
                                              <a:dgm id="{572D8017-7F04-463A-AFD4-221FF251D22F}"/>
                                            </p:graphicEl>
                                          </p:spTgt>
                                        </p:tgtEl>
                                        <p:attrNameLst>
                                          <p:attrName>style.visibility</p:attrName>
                                        </p:attrNameLst>
                                      </p:cBhvr>
                                      <p:to>
                                        <p:strVal val="visible"/>
                                      </p:to>
                                    </p:set>
                                    <p:animEffect transition="in" filter="wipe(left)">
                                      <p:cBhvr>
                                        <p:cTn id="19" dur="500"/>
                                        <p:tgtEl>
                                          <p:spTgt spid="4">
                                            <p:graphicEl>
                                              <a:dgm id="{572D8017-7F04-463A-AFD4-221FF251D22F}"/>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8" fill="hold" grpId="0" nodeType="clickEffect">
                                  <p:stCondLst>
                                    <p:cond delay="0"/>
                                  </p:stCondLst>
                                  <p:childTnLst>
                                    <p:set>
                                      <p:cBhvr>
                                        <p:cTn id="23" dur="1" fill="hold">
                                          <p:stCondLst>
                                            <p:cond delay="0"/>
                                          </p:stCondLst>
                                        </p:cTn>
                                        <p:tgtEl>
                                          <p:spTgt spid="4">
                                            <p:graphicEl>
                                              <a:dgm id="{79C17ABC-9AC2-46BC-A45B-82CBAFD711E1}"/>
                                            </p:graphicEl>
                                          </p:spTgt>
                                        </p:tgtEl>
                                        <p:attrNameLst>
                                          <p:attrName>style.visibility</p:attrName>
                                        </p:attrNameLst>
                                      </p:cBhvr>
                                      <p:to>
                                        <p:strVal val="visible"/>
                                      </p:to>
                                    </p:set>
                                    <p:animEffect transition="in" filter="wipe(left)">
                                      <p:cBhvr>
                                        <p:cTn id="24" dur="500"/>
                                        <p:tgtEl>
                                          <p:spTgt spid="4">
                                            <p:graphicEl>
                                              <a:dgm id="{79C17ABC-9AC2-46BC-A45B-82CBAFD711E1}"/>
                                            </p:graphicEl>
                                          </p:spTgt>
                                        </p:tgtEl>
                                      </p:cBhvr>
                                    </p:animEffect>
                                  </p:childTnLst>
                                </p:cTn>
                              </p:par>
                              <p:par>
                                <p:cTn id="25" presetID="22" presetClass="entr" presetSubtype="8" fill="hold" grpId="0" nodeType="withEffect">
                                  <p:stCondLst>
                                    <p:cond delay="0"/>
                                  </p:stCondLst>
                                  <p:childTnLst>
                                    <p:set>
                                      <p:cBhvr>
                                        <p:cTn id="26" dur="1" fill="hold">
                                          <p:stCondLst>
                                            <p:cond delay="0"/>
                                          </p:stCondLst>
                                        </p:cTn>
                                        <p:tgtEl>
                                          <p:spTgt spid="4">
                                            <p:graphicEl>
                                              <a:dgm id="{80823D7B-A379-406E-97CE-510B5C82B27A}"/>
                                            </p:graphicEl>
                                          </p:spTgt>
                                        </p:tgtEl>
                                        <p:attrNameLst>
                                          <p:attrName>style.visibility</p:attrName>
                                        </p:attrNameLst>
                                      </p:cBhvr>
                                      <p:to>
                                        <p:strVal val="visible"/>
                                      </p:to>
                                    </p:set>
                                    <p:animEffect transition="in" filter="wipe(left)">
                                      <p:cBhvr>
                                        <p:cTn id="27" dur="500"/>
                                        <p:tgtEl>
                                          <p:spTgt spid="4">
                                            <p:graphicEl>
                                              <a:dgm id="{80823D7B-A379-406E-97CE-510B5C82B27A}"/>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4">
                                            <p:graphicEl>
                                              <a:dgm id="{8D60A946-5BCD-4BE6-8B98-5E2D25CBDD2B}"/>
                                            </p:graphicEl>
                                          </p:spTgt>
                                        </p:tgtEl>
                                        <p:attrNameLst>
                                          <p:attrName>style.visibility</p:attrName>
                                        </p:attrNameLst>
                                      </p:cBhvr>
                                      <p:to>
                                        <p:strVal val="visible"/>
                                      </p:to>
                                    </p:set>
                                    <p:animEffect transition="in" filter="wipe(left)">
                                      <p:cBhvr>
                                        <p:cTn id="32" dur="500"/>
                                        <p:tgtEl>
                                          <p:spTgt spid="4">
                                            <p:graphicEl>
                                              <a:dgm id="{8D60A946-5BCD-4BE6-8B98-5E2D25CBDD2B}"/>
                                            </p:graphicEl>
                                          </p:spTgt>
                                        </p:tgtEl>
                                      </p:cBhvr>
                                    </p:animEffect>
                                  </p:childTnLst>
                                </p:cTn>
                              </p:par>
                              <p:par>
                                <p:cTn id="33" presetID="22" presetClass="entr" presetSubtype="8" fill="hold" grpId="0" nodeType="withEffect">
                                  <p:stCondLst>
                                    <p:cond delay="0"/>
                                  </p:stCondLst>
                                  <p:childTnLst>
                                    <p:set>
                                      <p:cBhvr>
                                        <p:cTn id="34" dur="1" fill="hold">
                                          <p:stCondLst>
                                            <p:cond delay="0"/>
                                          </p:stCondLst>
                                        </p:cTn>
                                        <p:tgtEl>
                                          <p:spTgt spid="4">
                                            <p:graphicEl>
                                              <a:dgm id="{B568130B-03F1-47B2-88A3-2A26CF5DB1D8}"/>
                                            </p:graphicEl>
                                          </p:spTgt>
                                        </p:tgtEl>
                                        <p:attrNameLst>
                                          <p:attrName>style.visibility</p:attrName>
                                        </p:attrNameLst>
                                      </p:cBhvr>
                                      <p:to>
                                        <p:strVal val="visible"/>
                                      </p:to>
                                    </p:set>
                                    <p:animEffect transition="in" filter="wipe(left)">
                                      <p:cBhvr>
                                        <p:cTn id="35" dur="500"/>
                                        <p:tgtEl>
                                          <p:spTgt spid="4">
                                            <p:graphicEl>
                                              <a:dgm id="{B568130B-03F1-47B2-88A3-2A26CF5DB1D8}"/>
                                            </p:graphicEl>
                                          </p:spTgt>
                                        </p:tgtEl>
                                      </p:cBhvr>
                                    </p:animEffect>
                                  </p:childTnLst>
                                </p:cTn>
                              </p:par>
                            </p:childTnLst>
                          </p:cTn>
                        </p:par>
                      </p:childTnLst>
                    </p:cTn>
                  </p:par>
                  <p:par>
                    <p:cTn id="36" fill="hold">
                      <p:stCondLst>
                        <p:cond delay="indefinite"/>
                      </p:stCondLst>
                      <p:childTnLst>
                        <p:par>
                          <p:cTn id="37" fill="hold">
                            <p:stCondLst>
                              <p:cond delay="0"/>
                            </p:stCondLst>
                            <p:childTnLst>
                              <p:par>
                                <p:cTn id="38" presetID="22" presetClass="entr" presetSubtype="8" fill="hold" grpId="0" nodeType="clickEffect">
                                  <p:stCondLst>
                                    <p:cond delay="0"/>
                                  </p:stCondLst>
                                  <p:childTnLst>
                                    <p:set>
                                      <p:cBhvr>
                                        <p:cTn id="39" dur="1" fill="hold">
                                          <p:stCondLst>
                                            <p:cond delay="0"/>
                                          </p:stCondLst>
                                        </p:cTn>
                                        <p:tgtEl>
                                          <p:spTgt spid="4">
                                            <p:graphicEl>
                                              <a:dgm id="{8912B7F2-8143-4831-8F5A-77E79B7A8472}"/>
                                            </p:graphicEl>
                                          </p:spTgt>
                                        </p:tgtEl>
                                        <p:attrNameLst>
                                          <p:attrName>style.visibility</p:attrName>
                                        </p:attrNameLst>
                                      </p:cBhvr>
                                      <p:to>
                                        <p:strVal val="visible"/>
                                      </p:to>
                                    </p:set>
                                    <p:animEffect transition="in" filter="wipe(left)">
                                      <p:cBhvr>
                                        <p:cTn id="40" dur="500"/>
                                        <p:tgtEl>
                                          <p:spTgt spid="4">
                                            <p:graphicEl>
                                              <a:dgm id="{8912B7F2-8143-4831-8F5A-77E79B7A8472}"/>
                                            </p:graphicEl>
                                          </p:spTgt>
                                        </p:tgtEl>
                                      </p:cBhvr>
                                    </p:animEffect>
                                  </p:childTnLst>
                                </p:cTn>
                              </p:par>
                              <p:par>
                                <p:cTn id="41" presetID="22" presetClass="entr" presetSubtype="8" fill="hold" grpId="0" nodeType="withEffect">
                                  <p:stCondLst>
                                    <p:cond delay="0"/>
                                  </p:stCondLst>
                                  <p:childTnLst>
                                    <p:set>
                                      <p:cBhvr>
                                        <p:cTn id="42" dur="1" fill="hold">
                                          <p:stCondLst>
                                            <p:cond delay="0"/>
                                          </p:stCondLst>
                                        </p:cTn>
                                        <p:tgtEl>
                                          <p:spTgt spid="4">
                                            <p:graphicEl>
                                              <a:dgm id="{CEDE87F0-87C6-45BC-8090-C8F9878FD379}"/>
                                            </p:graphicEl>
                                          </p:spTgt>
                                        </p:tgtEl>
                                        <p:attrNameLst>
                                          <p:attrName>style.visibility</p:attrName>
                                        </p:attrNameLst>
                                      </p:cBhvr>
                                      <p:to>
                                        <p:strVal val="visible"/>
                                      </p:to>
                                    </p:set>
                                    <p:animEffect transition="in" filter="wipe(left)">
                                      <p:cBhvr>
                                        <p:cTn id="43" dur="500"/>
                                        <p:tgtEl>
                                          <p:spTgt spid="4">
                                            <p:graphicEl>
                                              <a:dgm id="{CEDE87F0-87C6-45BC-8090-C8F9878FD379}"/>
                                            </p:graphicEl>
                                          </p:spTgt>
                                        </p:tgtEl>
                                      </p:cBhvr>
                                    </p:animEffect>
                                  </p:childTnLst>
                                </p:cTn>
                              </p:par>
                            </p:childTnLst>
                          </p:cTn>
                        </p:par>
                      </p:childTnLst>
                    </p:cTn>
                  </p:par>
                  <p:par>
                    <p:cTn id="44" fill="hold">
                      <p:stCondLst>
                        <p:cond delay="indefinite"/>
                      </p:stCondLst>
                      <p:childTnLst>
                        <p:par>
                          <p:cTn id="45" fill="hold">
                            <p:stCondLst>
                              <p:cond delay="0"/>
                            </p:stCondLst>
                            <p:childTnLst>
                              <p:par>
                                <p:cTn id="46" presetID="22" presetClass="entr" presetSubtype="8" fill="hold" grpId="0" nodeType="clickEffect">
                                  <p:stCondLst>
                                    <p:cond delay="0"/>
                                  </p:stCondLst>
                                  <p:childTnLst>
                                    <p:set>
                                      <p:cBhvr>
                                        <p:cTn id="47" dur="1" fill="hold">
                                          <p:stCondLst>
                                            <p:cond delay="0"/>
                                          </p:stCondLst>
                                        </p:cTn>
                                        <p:tgtEl>
                                          <p:spTgt spid="4">
                                            <p:graphicEl>
                                              <a:dgm id="{6D556705-FAED-4B58-BC71-93FA71BBF00A}"/>
                                            </p:graphicEl>
                                          </p:spTgt>
                                        </p:tgtEl>
                                        <p:attrNameLst>
                                          <p:attrName>style.visibility</p:attrName>
                                        </p:attrNameLst>
                                      </p:cBhvr>
                                      <p:to>
                                        <p:strVal val="visible"/>
                                      </p:to>
                                    </p:set>
                                    <p:animEffect transition="in" filter="wipe(left)">
                                      <p:cBhvr>
                                        <p:cTn id="48" dur="500"/>
                                        <p:tgtEl>
                                          <p:spTgt spid="4">
                                            <p:graphicEl>
                                              <a:dgm id="{6D556705-FAED-4B58-BC71-93FA71BBF00A}"/>
                                            </p:graphicEl>
                                          </p:spTgt>
                                        </p:tgtEl>
                                      </p:cBhvr>
                                    </p:animEffect>
                                  </p:childTnLst>
                                </p:cTn>
                              </p:par>
                              <p:par>
                                <p:cTn id="49" presetID="22" presetClass="entr" presetSubtype="8" fill="hold" grpId="0" nodeType="withEffect">
                                  <p:stCondLst>
                                    <p:cond delay="0"/>
                                  </p:stCondLst>
                                  <p:childTnLst>
                                    <p:set>
                                      <p:cBhvr>
                                        <p:cTn id="50" dur="1" fill="hold">
                                          <p:stCondLst>
                                            <p:cond delay="0"/>
                                          </p:stCondLst>
                                        </p:cTn>
                                        <p:tgtEl>
                                          <p:spTgt spid="4">
                                            <p:graphicEl>
                                              <a:dgm id="{82E25218-08E1-4514-9227-2C3E39959953}"/>
                                            </p:graphicEl>
                                          </p:spTgt>
                                        </p:tgtEl>
                                        <p:attrNameLst>
                                          <p:attrName>style.visibility</p:attrName>
                                        </p:attrNameLst>
                                      </p:cBhvr>
                                      <p:to>
                                        <p:strVal val="visible"/>
                                      </p:to>
                                    </p:set>
                                    <p:animEffect transition="in" filter="wipe(left)">
                                      <p:cBhvr>
                                        <p:cTn id="51" dur="500"/>
                                        <p:tgtEl>
                                          <p:spTgt spid="4">
                                            <p:graphicEl>
                                              <a:dgm id="{82E25218-08E1-4514-9227-2C3E39959953}"/>
                                            </p:graphicEl>
                                          </p:spTgt>
                                        </p:tgtEl>
                                      </p:cBhvr>
                                    </p:animEffect>
                                  </p:childTnLst>
                                </p:cTn>
                              </p:par>
                            </p:childTnLst>
                          </p:cTn>
                        </p:par>
                      </p:childTnLst>
                    </p:cTn>
                  </p:par>
                  <p:par>
                    <p:cTn id="52" fill="hold">
                      <p:stCondLst>
                        <p:cond delay="indefinite"/>
                      </p:stCondLst>
                      <p:childTnLst>
                        <p:par>
                          <p:cTn id="53" fill="hold">
                            <p:stCondLst>
                              <p:cond delay="0"/>
                            </p:stCondLst>
                            <p:childTnLst>
                              <p:par>
                                <p:cTn id="54" presetID="22" presetClass="entr" presetSubtype="8" fill="hold" grpId="0" nodeType="clickEffect">
                                  <p:stCondLst>
                                    <p:cond delay="0"/>
                                  </p:stCondLst>
                                  <p:childTnLst>
                                    <p:set>
                                      <p:cBhvr>
                                        <p:cTn id="55" dur="1" fill="hold">
                                          <p:stCondLst>
                                            <p:cond delay="0"/>
                                          </p:stCondLst>
                                        </p:cTn>
                                        <p:tgtEl>
                                          <p:spTgt spid="4">
                                            <p:graphicEl>
                                              <a:dgm id="{EC6747C3-4FC0-4E81-B558-F516DBE8D06A}"/>
                                            </p:graphicEl>
                                          </p:spTgt>
                                        </p:tgtEl>
                                        <p:attrNameLst>
                                          <p:attrName>style.visibility</p:attrName>
                                        </p:attrNameLst>
                                      </p:cBhvr>
                                      <p:to>
                                        <p:strVal val="visible"/>
                                      </p:to>
                                    </p:set>
                                    <p:animEffect transition="in" filter="wipe(left)">
                                      <p:cBhvr>
                                        <p:cTn id="56" dur="500"/>
                                        <p:tgtEl>
                                          <p:spTgt spid="4">
                                            <p:graphicEl>
                                              <a:dgm id="{EC6747C3-4FC0-4E81-B558-F516DBE8D06A}"/>
                                            </p:graphicEl>
                                          </p:spTgt>
                                        </p:tgtEl>
                                      </p:cBhvr>
                                    </p:animEffect>
                                  </p:childTnLst>
                                </p:cTn>
                              </p:par>
                              <p:par>
                                <p:cTn id="57" presetID="22" presetClass="entr" presetSubtype="8" fill="hold" grpId="0" nodeType="withEffect">
                                  <p:stCondLst>
                                    <p:cond delay="0"/>
                                  </p:stCondLst>
                                  <p:childTnLst>
                                    <p:set>
                                      <p:cBhvr>
                                        <p:cTn id="58" dur="1" fill="hold">
                                          <p:stCondLst>
                                            <p:cond delay="0"/>
                                          </p:stCondLst>
                                        </p:cTn>
                                        <p:tgtEl>
                                          <p:spTgt spid="4">
                                            <p:graphicEl>
                                              <a:dgm id="{668BA51F-939C-4170-A9F2-DC2F77DF6B05}"/>
                                            </p:graphicEl>
                                          </p:spTgt>
                                        </p:tgtEl>
                                        <p:attrNameLst>
                                          <p:attrName>style.visibility</p:attrName>
                                        </p:attrNameLst>
                                      </p:cBhvr>
                                      <p:to>
                                        <p:strVal val="visible"/>
                                      </p:to>
                                    </p:set>
                                    <p:animEffect transition="in" filter="wipe(left)">
                                      <p:cBhvr>
                                        <p:cTn id="59" dur="500"/>
                                        <p:tgtEl>
                                          <p:spTgt spid="4">
                                            <p:graphicEl>
                                              <a:dgm id="{668BA51F-939C-4170-A9F2-DC2F77DF6B0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Sub>
          <a:bldDgm bld="one"/>
        </p:bldSub>
      </p:bldGraphic>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EC"/>
        </a:solidFill>
        <a:effectLst/>
      </p:bgPr>
    </p:bg>
    <p:spTree>
      <p:nvGrpSpPr>
        <p:cNvPr id="1" name="">
          <a:extLst>
            <a:ext uri="{FF2B5EF4-FFF2-40B4-BE49-F238E27FC236}">
              <a16:creationId xmlns:a16="http://schemas.microsoft.com/office/drawing/2014/main" id="{0ECEFF73-7CBB-E35D-900E-01B4F12E4FB4}"/>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2D113028-523F-5FD1-77E0-AA7B4927D699}"/>
              </a:ext>
            </a:extLst>
          </p:cNvPr>
          <p:cNvSpPr txBox="1"/>
          <p:nvPr/>
        </p:nvSpPr>
        <p:spPr>
          <a:xfrm>
            <a:off x="509117" y="1519181"/>
            <a:ext cx="5211445" cy="3991285"/>
          </a:xfrm>
          <a:prstGeom prst="rect">
            <a:avLst/>
          </a:prstGeom>
        </p:spPr>
        <p:txBody>
          <a:bodyPr vert="horz" wrap="square" lIns="0" tIns="13335" rIns="0" bIns="0" rtlCol="0">
            <a:spAutoFit/>
          </a:bodyPr>
          <a:lstStyle/>
          <a:p>
            <a:pPr marL="12700" algn="ctr">
              <a:lnSpc>
                <a:spcPct val="150000"/>
              </a:lnSpc>
              <a:spcBef>
                <a:spcPts val="105"/>
              </a:spcBef>
            </a:pPr>
            <a:r>
              <a:rPr lang="en-GB" sz="4400" b="1" spc="75" dirty="0">
                <a:solidFill>
                  <a:srgbClr val="FFFFFF"/>
                </a:solidFill>
                <a:latin typeface="Aptos" panose="020B0004020202020204" pitchFamily="34" charset="0"/>
                <a:cs typeface="Calibri"/>
              </a:rPr>
              <a:t>Chapter 3 &amp; Academic Methods Poster </a:t>
            </a:r>
          </a:p>
          <a:p>
            <a:pPr marL="12700" algn="ctr">
              <a:lnSpc>
                <a:spcPct val="150000"/>
              </a:lnSpc>
              <a:spcBef>
                <a:spcPts val="105"/>
              </a:spcBef>
            </a:pPr>
            <a:r>
              <a:rPr lang="en-GB" sz="4400" b="1" spc="75" dirty="0">
                <a:solidFill>
                  <a:srgbClr val="FFFFFF"/>
                </a:solidFill>
                <a:latin typeface="Aptos" panose="020B0004020202020204" pitchFamily="34" charset="0"/>
                <a:cs typeface="Calibri"/>
              </a:rPr>
              <a:t>(Element 2)</a:t>
            </a:r>
            <a:endParaRPr sz="4400" dirty="0">
              <a:latin typeface="Aptos" panose="020B0004020202020204" pitchFamily="34" charset="0"/>
              <a:cs typeface="Calibri"/>
            </a:endParaRPr>
          </a:p>
        </p:txBody>
      </p:sp>
      <p:pic>
        <p:nvPicPr>
          <p:cNvPr id="5" name="Picture 4">
            <a:extLst>
              <a:ext uri="{FF2B5EF4-FFF2-40B4-BE49-F238E27FC236}">
                <a16:creationId xmlns:a16="http://schemas.microsoft.com/office/drawing/2014/main" id="{89EAD2F8-442B-ECE3-98EA-8DA22329A4A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a:xfrm>
            <a:off x="6833792" y="521871"/>
            <a:ext cx="4849091" cy="5814257"/>
          </a:xfrm>
          <a:prstGeom prst="rect">
            <a:avLst/>
          </a:prstGeom>
        </p:spPr>
      </p:pic>
    </p:spTree>
    <p:extLst>
      <p:ext uri="{BB962C8B-B14F-4D97-AF65-F5344CB8AC3E}">
        <p14:creationId xmlns:p14="http://schemas.microsoft.com/office/powerpoint/2010/main" val="4428210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F188A-1D69-84DA-277F-AC0D4C65A92E}"/>
              </a:ext>
            </a:extLst>
          </p:cNvPr>
          <p:cNvSpPr txBox="1">
            <a:spLocks/>
          </p:cNvSpPr>
          <p:nvPr/>
        </p:nvSpPr>
        <p:spPr>
          <a:xfrm>
            <a:off x="355598" y="-101600"/>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3.1 – Introduction &amp; Research Aim </a:t>
            </a:r>
          </a:p>
        </p:txBody>
      </p:sp>
      <p:sp>
        <p:nvSpPr>
          <p:cNvPr id="3" name="Rectangle 2">
            <a:extLst>
              <a:ext uri="{FF2B5EF4-FFF2-40B4-BE49-F238E27FC236}">
                <a16:creationId xmlns:a16="http://schemas.microsoft.com/office/drawing/2014/main" id="{25DCBFDE-AFBF-5218-FF19-B37FF8992388}"/>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6A996730-F1A8-B58B-9508-A4D605534C45}"/>
              </a:ext>
            </a:extLst>
          </p:cNvPr>
          <p:cNvSpPr txBox="1"/>
          <p:nvPr/>
        </p:nvSpPr>
        <p:spPr>
          <a:xfrm>
            <a:off x="462278" y="879501"/>
            <a:ext cx="11267441" cy="1534203"/>
          </a:xfrm>
          <a:prstGeom prst="rect">
            <a:avLst/>
          </a:prstGeom>
          <a:noFill/>
        </p:spPr>
        <p:txBody>
          <a:bodyPr wrap="square">
            <a:spAutoFit/>
          </a:bodyPr>
          <a:lstStyle/>
          <a:p>
            <a:pPr algn="ctr">
              <a:lnSpc>
                <a:spcPct val="150000"/>
              </a:lnSpc>
              <a:buNone/>
            </a:pPr>
            <a:r>
              <a:rPr lang="en-GB" sz="1600" b="1" dirty="0">
                <a:latin typeface="Aptos" panose="020B0004020202020204" pitchFamily="34" charset="0"/>
              </a:rPr>
              <a:t>This section introduces your poster and sets the scene for the reader.</a:t>
            </a:r>
            <a:br>
              <a:rPr lang="en-GB" sz="1600" dirty="0">
                <a:latin typeface="Aptos" panose="020B0004020202020204" pitchFamily="34" charset="0"/>
              </a:rPr>
            </a:br>
            <a:r>
              <a:rPr lang="en-GB" sz="1600" dirty="0">
                <a:latin typeface="Aptos" panose="020B0004020202020204" pitchFamily="34" charset="0"/>
              </a:rPr>
              <a:t>It should briefly explain what your project is about and clearly state your research aim.</a:t>
            </a:r>
          </a:p>
          <a:p>
            <a:pPr algn="ctr">
              <a:lnSpc>
                <a:spcPct val="150000"/>
              </a:lnSpc>
            </a:pPr>
            <a:r>
              <a:rPr lang="en-GB" sz="1600" dirty="0">
                <a:latin typeface="Aptos" panose="020B0004020202020204" pitchFamily="34" charset="0"/>
              </a:rPr>
              <a:t>This is your chance to help the reader understand the </a:t>
            </a:r>
            <a:r>
              <a:rPr lang="en-GB" sz="1600" b="1" dirty="0">
                <a:latin typeface="Aptos" panose="020B0004020202020204" pitchFamily="34" charset="0"/>
              </a:rPr>
              <a:t>purpose of your research</a:t>
            </a:r>
            <a:r>
              <a:rPr lang="en-GB" sz="1600" dirty="0">
                <a:latin typeface="Aptos" panose="020B0004020202020204" pitchFamily="34" charset="0"/>
              </a:rPr>
              <a:t>, what you’re exploring, and why it’s important in health and social care.</a:t>
            </a:r>
          </a:p>
        </p:txBody>
      </p:sp>
      <p:cxnSp>
        <p:nvCxnSpPr>
          <p:cNvPr id="7" name="Straight Connector 6">
            <a:extLst>
              <a:ext uri="{FF2B5EF4-FFF2-40B4-BE49-F238E27FC236}">
                <a16:creationId xmlns:a16="http://schemas.microsoft.com/office/drawing/2014/main" id="{5E061317-4E76-9739-20F9-12DD09BFB11C}"/>
              </a:ext>
            </a:extLst>
          </p:cNvPr>
          <p:cNvCxnSpPr/>
          <p:nvPr/>
        </p:nvCxnSpPr>
        <p:spPr>
          <a:xfrm>
            <a:off x="6095998" y="2844800"/>
            <a:ext cx="0" cy="354584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969C6B5F-93B2-0327-AD37-EECFE5ED7710}"/>
              </a:ext>
            </a:extLst>
          </p:cNvPr>
          <p:cNvCxnSpPr/>
          <p:nvPr/>
        </p:nvCxnSpPr>
        <p:spPr>
          <a:xfrm>
            <a:off x="6095998" y="4521200"/>
            <a:ext cx="5633721"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4CCF231F-D8E8-98B1-A323-D84F5899F1A8}"/>
              </a:ext>
            </a:extLst>
          </p:cNvPr>
          <p:cNvSpPr txBox="1"/>
          <p:nvPr/>
        </p:nvSpPr>
        <p:spPr>
          <a:xfrm>
            <a:off x="6443978" y="2646680"/>
            <a:ext cx="4937760" cy="1677126"/>
          </a:xfrm>
          <a:prstGeom prst="rect">
            <a:avLst/>
          </a:prstGeom>
          <a:noFill/>
        </p:spPr>
        <p:txBody>
          <a:bodyPr wrap="square">
            <a:spAutoFit/>
          </a:bodyPr>
          <a:lstStyle/>
          <a:p>
            <a:pPr>
              <a:lnSpc>
                <a:spcPct val="150000"/>
              </a:lnSpc>
              <a:buNone/>
            </a:pPr>
            <a:r>
              <a:rPr lang="en-GB" sz="1400" dirty="0">
                <a:latin typeface="Aptos" panose="020B0004020202020204" pitchFamily="34" charset="0"/>
              </a:rPr>
              <a:t>🧠 </a:t>
            </a:r>
            <a:r>
              <a:rPr lang="en-GB" sz="1400" b="1" dirty="0">
                <a:latin typeface="Aptos" panose="020B0004020202020204" pitchFamily="34" charset="0"/>
              </a:rPr>
              <a:t>Key Questions to Think About:</a:t>
            </a:r>
            <a:endParaRPr lang="en-GB" sz="1400" dirty="0">
              <a:latin typeface="Aptos" panose="020B0004020202020204" pitchFamily="34" charset="0"/>
            </a:endParaRPr>
          </a:p>
          <a:p>
            <a:pPr>
              <a:lnSpc>
                <a:spcPct val="150000"/>
              </a:lnSpc>
              <a:buFont typeface="Arial" panose="020B0604020202020204" pitchFamily="34" charset="0"/>
              <a:buChar char="•"/>
            </a:pPr>
            <a:r>
              <a:rPr lang="en-GB" sz="1400" dirty="0">
                <a:latin typeface="Aptos" panose="020B0004020202020204" pitchFamily="34" charset="0"/>
              </a:rPr>
              <a:t> What is the purpose of this Methods Poster?</a:t>
            </a:r>
          </a:p>
          <a:p>
            <a:pPr>
              <a:lnSpc>
                <a:spcPct val="150000"/>
              </a:lnSpc>
              <a:buFont typeface="Arial" panose="020B0604020202020204" pitchFamily="34" charset="0"/>
              <a:buChar char="•"/>
            </a:pPr>
            <a:r>
              <a:rPr lang="en-GB" sz="1400" dirty="0">
                <a:latin typeface="Aptos" panose="020B0004020202020204" pitchFamily="34" charset="0"/>
              </a:rPr>
              <a:t> What am I trying to find out or explore in my research?</a:t>
            </a:r>
          </a:p>
          <a:p>
            <a:pPr>
              <a:lnSpc>
                <a:spcPct val="150000"/>
              </a:lnSpc>
              <a:buFont typeface="Arial" panose="020B0604020202020204" pitchFamily="34" charset="0"/>
              <a:buChar char="•"/>
            </a:pPr>
            <a:r>
              <a:rPr lang="en-GB" sz="1400" dirty="0">
                <a:latin typeface="Aptos" panose="020B0004020202020204" pitchFamily="34" charset="0"/>
              </a:rPr>
              <a:t> Why is this topic important in health and social care?</a:t>
            </a:r>
          </a:p>
          <a:p>
            <a:pPr>
              <a:lnSpc>
                <a:spcPct val="150000"/>
              </a:lnSpc>
              <a:buFont typeface="Arial" panose="020B0604020202020204" pitchFamily="34" charset="0"/>
              <a:buChar char="•"/>
            </a:pPr>
            <a:r>
              <a:rPr lang="en-GB" sz="1400" dirty="0">
                <a:latin typeface="Aptos" panose="020B0004020202020204" pitchFamily="34" charset="0"/>
              </a:rPr>
              <a:t> How does this poster support the wider dissertation?</a:t>
            </a:r>
          </a:p>
        </p:txBody>
      </p:sp>
      <p:sp>
        <p:nvSpPr>
          <p:cNvPr id="13" name="TextBox 12">
            <a:extLst>
              <a:ext uri="{FF2B5EF4-FFF2-40B4-BE49-F238E27FC236}">
                <a16:creationId xmlns:a16="http://schemas.microsoft.com/office/drawing/2014/main" id="{7EFB878F-60E0-AE24-E38C-5BA4904F13D5}"/>
              </a:ext>
            </a:extLst>
          </p:cNvPr>
          <p:cNvSpPr txBox="1"/>
          <p:nvPr/>
        </p:nvSpPr>
        <p:spPr>
          <a:xfrm>
            <a:off x="6399527" y="4617720"/>
            <a:ext cx="5436868" cy="1677126"/>
          </a:xfrm>
          <a:prstGeom prst="rect">
            <a:avLst/>
          </a:prstGeom>
          <a:noFill/>
        </p:spPr>
        <p:txBody>
          <a:bodyPr wrap="square">
            <a:spAutoFit/>
          </a:bodyPr>
          <a:lstStyle/>
          <a:p>
            <a:pPr>
              <a:lnSpc>
                <a:spcPct val="150000"/>
              </a:lnSpc>
              <a:buNone/>
            </a:pPr>
            <a:r>
              <a:rPr lang="en-GB" sz="1400" dirty="0">
                <a:latin typeface="Aptos" panose="020B0004020202020204" pitchFamily="34" charset="0"/>
              </a:rPr>
              <a:t>📘 </a:t>
            </a:r>
            <a:r>
              <a:rPr lang="en-GB" sz="1400" b="1" dirty="0">
                <a:latin typeface="Aptos" panose="020B0004020202020204" pitchFamily="34" charset="0"/>
              </a:rPr>
              <a:t>Tip:</a:t>
            </a:r>
            <a:br>
              <a:rPr lang="en-GB" sz="1400" dirty="0">
                <a:latin typeface="Aptos" panose="020B0004020202020204" pitchFamily="34" charset="0"/>
              </a:rPr>
            </a:br>
            <a:r>
              <a:rPr lang="en-GB" sz="1400" i="1" dirty="0">
                <a:latin typeface="Aptos" panose="020B0004020202020204" pitchFamily="34" charset="0"/>
              </a:rPr>
              <a:t>This is like your project’s elevator pitch – explain it simply so that anyone could understand what your research is about.</a:t>
            </a:r>
            <a:endParaRPr lang="en-GB" sz="1400" dirty="0">
              <a:latin typeface="Aptos" panose="020B0004020202020204" pitchFamily="34" charset="0"/>
            </a:endParaRPr>
          </a:p>
          <a:p>
            <a:pPr>
              <a:lnSpc>
                <a:spcPct val="150000"/>
              </a:lnSpc>
            </a:pPr>
            <a:r>
              <a:rPr lang="en-GB" sz="1400" dirty="0">
                <a:latin typeface="Aptos" panose="020B0004020202020204" pitchFamily="34" charset="0"/>
              </a:rPr>
              <a:t>Think of this section like the “blurb” on the back of a book – give a quick and clear overview to get the reader interested and informed.</a:t>
            </a:r>
          </a:p>
        </p:txBody>
      </p:sp>
      <p:sp>
        <p:nvSpPr>
          <p:cNvPr id="15" name="TextBox 14">
            <a:extLst>
              <a:ext uri="{FF2B5EF4-FFF2-40B4-BE49-F238E27FC236}">
                <a16:creationId xmlns:a16="http://schemas.microsoft.com/office/drawing/2014/main" id="{BB71DFD6-87BF-6DB6-F575-7020596C5F26}"/>
              </a:ext>
            </a:extLst>
          </p:cNvPr>
          <p:cNvSpPr txBox="1"/>
          <p:nvPr/>
        </p:nvSpPr>
        <p:spPr>
          <a:xfrm>
            <a:off x="185422" y="3030865"/>
            <a:ext cx="5812153" cy="2826864"/>
          </a:xfrm>
          <a:prstGeom prst="rect">
            <a:avLst/>
          </a:prstGeom>
          <a:noFill/>
        </p:spPr>
        <p:txBody>
          <a:bodyPr wrap="square">
            <a:spAutoFit/>
          </a:bodyPr>
          <a:lstStyle/>
          <a:p>
            <a:pPr algn="just">
              <a:lnSpc>
                <a:spcPct val="150000"/>
              </a:lnSpc>
              <a:buNone/>
            </a:pPr>
            <a:r>
              <a:rPr lang="en-GB" sz="1600" dirty="0">
                <a:latin typeface="Aptos" panose="020B0004020202020204" pitchFamily="34" charset="0"/>
              </a:rPr>
              <a:t>✅ </a:t>
            </a:r>
            <a:r>
              <a:rPr lang="en-GB" sz="1600" b="1" dirty="0">
                <a:latin typeface="Aptos" panose="020B0004020202020204" pitchFamily="34" charset="0"/>
              </a:rPr>
              <a:t>What to Include:</a:t>
            </a:r>
          </a:p>
          <a:p>
            <a:pPr algn="just">
              <a:lnSpc>
                <a:spcPct val="150000"/>
              </a:lnSpc>
              <a:buNone/>
            </a:pPr>
            <a:endParaRPr lang="en-GB" sz="1600" dirty="0">
              <a:latin typeface="Aptos" panose="020B0004020202020204" pitchFamily="34" charset="0"/>
            </a:endParaRPr>
          </a:p>
          <a:p>
            <a:pPr algn="just">
              <a:lnSpc>
                <a:spcPct val="150000"/>
              </a:lnSpc>
            </a:pPr>
            <a:r>
              <a:rPr lang="en-GB" dirty="0">
                <a:latin typeface="Aptos" panose="020B0004020202020204" pitchFamily="34" charset="0"/>
              </a:rPr>
              <a:t>☐</a:t>
            </a:r>
            <a:r>
              <a:rPr lang="en-GB" sz="1600" dirty="0">
                <a:latin typeface="Aptos" panose="020B0004020202020204" pitchFamily="34" charset="0"/>
              </a:rPr>
              <a:t> A short explanation of what a </a:t>
            </a:r>
            <a:r>
              <a:rPr lang="en-GB" sz="1600" b="1" dirty="0">
                <a:latin typeface="Aptos" panose="020B0004020202020204" pitchFamily="34" charset="0"/>
              </a:rPr>
              <a:t>methods chapter/poster</a:t>
            </a:r>
            <a:r>
              <a:rPr lang="en-GB" sz="1600" dirty="0">
                <a:latin typeface="Aptos" panose="020B0004020202020204" pitchFamily="34" charset="0"/>
              </a:rPr>
              <a:t> is.</a:t>
            </a:r>
          </a:p>
          <a:p>
            <a:pPr algn="just">
              <a:lnSpc>
                <a:spcPct val="150000"/>
              </a:lnSpc>
            </a:pPr>
            <a:r>
              <a:rPr lang="en-GB" dirty="0">
                <a:latin typeface="Aptos" panose="020B0004020202020204" pitchFamily="34" charset="0"/>
              </a:rPr>
              <a:t>☐ </a:t>
            </a:r>
            <a:r>
              <a:rPr lang="en-GB" sz="1600" dirty="0">
                <a:latin typeface="Aptos" panose="020B0004020202020204" pitchFamily="34" charset="0"/>
              </a:rPr>
              <a:t>A sentence on what </a:t>
            </a:r>
            <a:r>
              <a:rPr lang="en-GB" sz="1600" b="1" dirty="0">
                <a:latin typeface="Aptos" panose="020B0004020202020204" pitchFamily="34" charset="0"/>
              </a:rPr>
              <a:t>secondary research</a:t>
            </a:r>
            <a:r>
              <a:rPr lang="en-GB" sz="1600" dirty="0">
                <a:latin typeface="Aptos" panose="020B0004020202020204" pitchFamily="34" charset="0"/>
              </a:rPr>
              <a:t> involves.</a:t>
            </a:r>
          </a:p>
          <a:p>
            <a:pPr algn="just">
              <a:lnSpc>
                <a:spcPct val="150000"/>
              </a:lnSpc>
            </a:pPr>
            <a:r>
              <a:rPr lang="en-GB" dirty="0">
                <a:latin typeface="Aptos" panose="020B0004020202020204" pitchFamily="34" charset="0"/>
              </a:rPr>
              <a:t>☐ </a:t>
            </a:r>
            <a:r>
              <a:rPr lang="en-GB" sz="1600" dirty="0">
                <a:latin typeface="Aptos" panose="020B0004020202020204" pitchFamily="34" charset="0"/>
              </a:rPr>
              <a:t>Your </a:t>
            </a:r>
            <a:r>
              <a:rPr lang="en-GB" sz="1600" b="1" dirty="0">
                <a:latin typeface="Aptos" panose="020B0004020202020204" pitchFamily="34" charset="0"/>
              </a:rPr>
              <a:t>research aim</a:t>
            </a:r>
            <a:r>
              <a:rPr lang="en-GB" sz="1600" dirty="0">
                <a:latin typeface="Aptos" panose="020B0004020202020204" pitchFamily="34" charset="0"/>
              </a:rPr>
              <a:t> (copied from Chapter 1 or your proposal).</a:t>
            </a:r>
          </a:p>
          <a:p>
            <a:pPr algn="just">
              <a:lnSpc>
                <a:spcPct val="150000"/>
              </a:lnSpc>
            </a:pPr>
            <a:r>
              <a:rPr lang="en-GB" dirty="0">
                <a:latin typeface="Aptos" panose="020B0004020202020204" pitchFamily="34" charset="0"/>
              </a:rPr>
              <a:t>☐</a:t>
            </a:r>
            <a:r>
              <a:rPr lang="en-GB" sz="1600" dirty="0">
                <a:latin typeface="Aptos" panose="020B0004020202020204" pitchFamily="34" charset="0"/>
              </a:rPr>
              <a:t> A brief sentence explaining how this connects to your </a:t>
            </a:r>
            <a:r>
              <a:rPr lang="en-GB" sz="1600" b="1" dirty="0">
                <a:latin typeface="Aptos" panose="020B0004020202020204" pitchFamily="34" charset="0"/>
              </a:rPr>
              <a:t>overall project.</a:t>
            </a:r>
            <a:endParaRPr lang="en-GB" sz="1600" dirty="0">
              <a:latin typeface="Aptos" panose="020B0004020202020204" pitchFamily="34" charset="0"/>
            </a:endParaRPr>
          </a:p>
        </p:txBody>
      </p:sp>
    </p:spTree>
    <p:extLst>
      <p:ext uri="{BB962C8B-B14F-4D97-AF65-F5344CB8AC3E}">
        <p14:creationId xmlns:p14="http://schemas.microsoft.com/office/powerpoint/2010/main" val="3583076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F379A7-B163-5FF5-80E8-EA49533FB4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3A789E-5666-EA75-F999-896D7C26D8EB}"/>
              </a:ext>
            </a:extLst>
          </p:cNvPr>
          <p:cNvSpPr txBox="1">
            <a:spLocks/>
          </p:cNvSpPr>
          <p:nvPr/>
        </p:nvSpPr>
        <p:spPr>
          <a:xfrm>
            <a:off x="355598" y="-254000"/>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3.2 – Search Strategy</a:t>
            </a:r>
          </a:p>
        </p:txBody>
      </p:sp>
      <p:sp>
        <p:nvSpPr>
          <p:cNvPr id="3" name="Rectangle 2">
            <a:extLst>
              <a:ext uri="{FF2B5EF4-FFF2-40B4-BE49-F238E27FC236}">
                <a16:creationId xmlns:a16="http://schemas.microsoft.com/office/drawing/2014/main" id="{ACBB1663-0592-1DF7-AE3A-254F93AD6F54}"/>
              </a:ext>
            </a:extLst>
          </p:cNvPr>
          <p:cNvSpPr/>
          <p:nvPr/>
        </p:nvSpPr>
        <p:spPr>
          <a:xfrm>
            <a:off x="0" y="5621045"/>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5307CFD2-FE39-4F7C-5392-D208DBD81E9D}"/>
              </a:ext>
            </a:extLst>
          </p:cNvPr>
          <p:cNvSpPr txBox="1"/>
          <p:nvPr/>
        </p:nvSpPr>
        <p:spPr>
          <a:xfrm>
            <a:off x="462277" y="586644"/>
            <a:ext cx="11267441" cy="707630"/>
          </a:xfrm>
          <a:prstGeom prst="rect">
            <a:avLst/>
          </a:prstGeom>
          <a:noFill/>
        </p:spPr>
        <p:txBody>
          <a:bodyPr wrap="square">
            <a:spAutoFit/>
          </a:bodyPr>
          <a:lstStyle/>
          <a:p>
            <a:pPr algn="ctr">
              <a:lnSpc>
                <a:spcPct val="150000"/>
              </a:lnSpc>
              <a:buNone/>
            </a:pPr>
            <a:r>
              <a:rPr lang="en-GB" sz="1400" dirty="0">
                <a:latin typeface="Aptos" panose="020B0004020202020204" pitchFamily="34" charset="0"/>
              </a:rPr>
              <a:t>In this section, you’ll explain </a:t>
            </a:r>
            <a:r>
              <a:rPr lang="en-GB" sz="1400" b="1" dirty="0">
                <a:latin typeface="Aptos" panose="020B0004020202020204" pitchFamily="34" charset="0"/>
              </a:rPr>
              <a:t>how you searched for your sources,</a:t>
            </a:r>
            <a:r>
              <a:rPr lang="en-GB" sz="1400" dirty="0">
                <a:latin typeface="Aptos" panose="020B0004020202020204" pitchFamily="34" charset="0"/>
              </a:rPr>
              <a:t> including where you searched, which keywords you used, and how you planned your search. This shows the reader that your research has been carried out in a </a:t>
            </a:r>
            <a:r>
              <a:rPr lang="en-GB" sz="1400" b="1" dirty="0">
                <a:latin typeface="Aptos" panose="020B0004020202020204" pitchFamily="34" charset="0"/>
              </a:rPr>
              <a:t>clear, structured and purposeful way</a:t>
            </a:r>
            <a:r>
              <a:rPr lang="en-GB" sz="1400" dirty="0">
                <a:latin typeface="Aptos" panose="020B0004020202020204" pitchFamily="34" charset="0"/>
              </a:rPr>
              <a:t>.</a:t>
            </a:r>
          </a:p>
        </p:txBody>
      </p:sp>
      <p:graphicFrame>
        <p:nvGraphicFramePr>
          <p:cNvPr id="10" name="Table 9">
            <a:extLst>
              <a:ext uri="{FF2B5EF4-FFF2-40B4-BE49-F238E27FC236}">
                <a16:creationId xmlns:a16="http://schemas.microsoft.com/office/drawing/2014/main" id="{7986BF68-DB68-82DE-D7F3-B0013432E8D0}"/>
              </a:ext>
            </a:extLst>
          </p:cNvPr>
          <p:cNvGraphicFramePr>
            <a:graphicFrameLocks noGrp="1"/>
          </p:cNvGraphicFramePr>
          <p:nvPr>
            <p:extLst>
              <p:ext uri="{D42A27DB-BD31-4B8C-83A1-F6EECF244321}">
                <p14:modId xmlns:p14="http://schemas.microsoft.com/office/powerpoint/2010/main" val="2025453850"/>
              </p:ext>
            </p:extLst>
          </p:nvPr>
        </p:nvGraphicFramePr>
        <p:xfrm>
          <a:off x="288926" y="1472097"/>
          <a:ext cx="7562851" cy="4953650"/>
        </p:xfrm>
        <a:graphic>
          <a:graphicData uri="http://schemas.openxmlformats.org/drawingml/2006/table">
            <a:tbl>
              <a:tblPr firstRow="1" bandRow="1">
                <a:tableStyleId>{B301B821-A1FF-4177-AEE7-76D212191A09}</a:tableStyleId>
              </a:tblPr>
              <a:tblGrid>
                <a:gridCol w="2422286">
                  <a:extLst>
                    <a:ext uri="{9D8B030D-6E8A-4147-A177-3AD203B41FA5}">
                      <a16:colId xmlns:a16="http://schemas.microsoft.com/office/drawing/2014/main" val="3590515945"/>
                    </a:ext>
                  </a:extLst>
                </a:gridCol>
                <a:gridCol w="5140565">
                  <a:extLst>
                    <a:ext uri="{9D8B030D-6E8A-4147-A177-3AD203B41FA5}">
                      <a16:colId xmlns:a16="http://schemas.microsoft.com/office/drawing/2014/main" val="689308760"/>
                    </a:ext>
                  </a:extLst>
                </a:gridCol>
              </a:tblGrid>
              <a:tr h="429918">
                <a:tc>
                  <a:txBody>
                    <a:bodyPr/>
                    <a:lstStyle/>
                    <a:p>
                      <a:pPr algn="l"/>
                      <a:r>
                        <a:rPr lang="en-GB" sz="1400" dirty="0">
                          <a:latin typeface="Aptos" panose="020B0004020202020204" pitchFamily="34" charset="0"/>
                        </a:rPr>
                        <a:t>What to Include:</a:t>
                      </a:r>
                    </a:p>
                  </a:txBody>
                  <a:tcPr/>
                </a:tc>
                <a:tc>
                  <a:txBody>
                    <a:bodyPr/>
                    <a:lstStyle/>
                    <a:p>
                      <a:pPr algn="l"/>
                      <a:r>
                        <a:rPr lang="en-GB" sz="1400" dirty="0">
                          <a:latin typeface="Aptos" panose="020B0004020202020204" pitchFamily="34" charset="0"/>
                        </a:rPr>
                        <a:t>Additional Information…</a:t>
                      </a:r>
                    </a:p>
                  </a:txBody>
                  <a:tcPr/>
                </a:tc>
                <a:extLst>
                  <a:ext uri="{0D108BD9-81ED-4DB2-BD59-A6C34878D82A}">
                    <a16:rowId xmlns:a16="http://schemas.microsoft.com/office/drawing/2014/main" val="411152275"/>
                  </a:ext>
                </a:extLst>
              </a:tr>
              <a:tr h="73447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ptos" panose="020B0004020202020204" pitchFamily="34" charset="0"/>
                        </a:rPr>
                        <a:t>☐</a:t>
                      </a:r>
                      <a:r>
                        <a:rPr lang="en-GB" sz="1400" dirty="0">
                          <a:latin typeface="Aptos" panose="020B0004020202020204" pitchFamily="34" charset="0"/>
                        </a:rPr>
                        <a:t> A clear definition of a search strategy</a:t>
                      </a:r>
                    </a:p>
                    <a:p>
                      <a:pPr algn="l"/>
                      <a:endParaRPr lang="en-GB" sz="1400" dirty="0">
                        <a:latin typeface="Aptos" panose="020B00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ptos" panose="020B0004020202020204" pitchFamily="34" charset="0"/>
                        </a:rPr>
                        <a:t>Include a referenced definition explaining what a search strategy is in secondary research </a:t>
                      </a:r>
                    </a:p>
                  </a:txBody>
                  <a:tcPr/>
                </a:tc>
                <a:extLst>
                  <a:ext uri="{0D108BD9-81ED-4DB2-BD59-A6C34878D82A}">
                    <a16:rowId xmlns:a16="http://schemas.microsoft.com/office/drawing/2014/main" val="2961095037"/>
                  </a:ext>
                </a:extLst>
              </a:tr>
              <a:tr h="600706">
                <a:tc>
                  <a:txBody>
                    <a:bodyPr/>
                    <a:lstStyle/>
                    <a:p>
                      <a:pPr algn="l"/>
                      <a:r>
                        <a:rPr lang="en-GB" sz="1800" dirty="0">
                          <a:latin typeface="Aptos" panose="020B0004020202020204" pitchFamily="34" charset="0"/>
                        </a:rPr>
                        <a:t>☐</a:t>
                      </a:r>
                      <a:r>
                        <a:rPr lang="en-GB" sz="1400" dirty="0">
                          <a:latin typeface="Aptos" panose="020B0004020202020204" pitchFamily="34" charset="0"/>
                        </a:rPr>
                        <a:t> Names of the databases or platforms used</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ptos" panose="020B0004020202020204" pitchFamily="34" charset="0"/>
                        </a:rPr>
                        <a:t>Mention where you searched e.g., Google Scholar, UWTSD Library, PubMed and explain why these were appropriate.</a:t>
                      </a:r>
                    </a:p>
                  </a:txBody>
                  <a:tcPr/>
                </a:tc>
                <a:extLst>
                  <a:ext uri="{0D108BD9-81ED-4DB2-BD59-A6C34878D82A}">
                    <a16:rowId xmlns:a16="http://schemas.microsoft.com/office/drawing/2014/main" val="2916130502"/>
                  </a:ext>
                </a:extLst>
              </a:tr>
              <a:tr h="73447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ptos" panose="020B0004020202020204" pitchFamily="34" charset="0"/>
                        </a:rPr>
                        <a:t>☐</a:t>
                      </a:r>
                      <a:r>
                        <a:rPr lang="en-GB" sz="1400" dirty="0">
                          <a:latin typeface="Aptos" panose="020B0004020202020204" pitchFamily="34" charset="0"/>
                        </a:rPr>
                        <a:t> Keywords or search terms used</a:t>
                      </a:r>
                    </a:p>
                    <a:p>
                      <a:pPr algn="l"/>
                      <a:endParaRPr lang="en-GB" sz="1400" dirty="0">
                        <a:latin typeface="Aptos" panose="020B0004020202020204" pitchFamily="34" charset="0"/>
                      </a:endParaRPr>
                    </a:p>
                  </a:txBody>
                  <a:tcPr/>
                </a:tc>
                <a:tc>
                  <a:txBody>
                    <a:bodyPr/>
                    <a:lstStyle/>
                    <a:p>
                      <a:pPr algn="l"/>
                      <a:r>
                        <a:rPr lang="en-GB" sz="1400" dirty="0">
                          <a:latin typeface="Aptos" panose="020B0004020202020204" pitchFamily="34" charset="0"/>
                        </a:rPr>
                        <a:t>List the key terms from your research question and explain how you combined them to improve results</a:t>
                      </a:r>
                    </a:p>
                  </a:txBody>
                  <a:tcPr/>
                </a:tc>
                <a:extLst>
                  <a:ext uri="{0D108BD9-81ED-4DB2-BD59-A6C34878D82A}">
                    <a16:rowId xmlns:a16="http://schemas.microsoft.com/office/drawing/2014/main" val="466068400"/>
                  </a:ext>
                </a:extLst>
              </a:tr>
              <a:tr h="60070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ptos" panose="020B0004020202020204" pitchFamily="34" charset="0"/>
                        </a:rPr>
                        <a:t>☐</a:t>
                      </a:r>
                      <a:r>
                        <a:rPr lang="en-GB" sz="1400" dirty="0">
                          <a:latin typeface="Aptos" panose="020B0004020202020204" pitchFamily="34" charset="0"/>
                        </a:rPr>
                        <a:t> Use of Boolean operators</a:t>
                      </a:r>
                    </a:p>
                    <a:p>
                      <a:pPr algn="l"/>
                      <a:endParaRPr lang="en-GB" sz="1400" dirty="0">
                        <a:latin typeface="Aptos" panose="020B00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ptos" panose="020B0004020202020204" pitchFamily="34" charset="0"/>
                        </a:rPr>
                        <a:t>State if and how you used connectors like AND / OR / NOT to refine your searches.</a:t>
                      </a:r>
                    </a:p>
                  </a:txBody>
                  <a:tcPr/>
                </a:tc>
                <a:extLst>
                  <a:ext uri="{0D108BD9-81ED-4DB2-BD59-A6C34878D82A}">
                    <a16:rowId xmlns:a16="http://schemas.microsoft.com/office/drawing/2014/main" val="2146197841"/>
                  </a:ext>
                </a:extLst>
              </a:tr>
              <a:tr h="73447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ptos" panose="020B0004020202020204" pitchFamily="34" charset="0"/>
                        </a:rPr>
                        <a:t>☐</a:t>
                      </a:r>
                      <a:r>
                        <a:rPr lang="en-GB" sz="1400" dirty="0">
                          <a:latin typeface="Aptos" panose="020B0004020202020204" pitchFamily="34" charset="0"/>
                        </a:rPr>
                        <a:t> Description of filters or limits applied</a:t>
                      </a:r>
                    </a:p>
                    <a:p>
                      <a:pPr algn="l"/>
                      <a:endParaRPr lang="en-GB" sz="1400" dirty="0">
                        <a:latin typeface="Aptos" panose="020B00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ptos" panose="020B0004020202020204" pitchFamily="34" charset="0"/>
                        </a:rPr>
                        <a:t>E.g., peer-reviewed only, date range, country focus (UK-based studies).</a:t>
                      </a:r>
                    </a:p>
                    <a:p>
                      <a:pPr algn="l"/>
                      <a:endParaRPr lang="en-GB" sz="1400" dirty="0">
                        <a:latin typeface="Aptos" panose="020B0004020202020204" pitchFamily="34" charset="0"/>
                      </a:endParaRPr>
                    </a:p>
                  </a:txBody>
                  <a:tcPr/>
                </a:tc>
                <a:extLst>
                  <a:ext uri="{0D108BD9-81ED-4DB2-BD59-A6C34878D82A}">
                    <a16:rowId xmlns:a16="http://schemas.microsoft.com/office/drawing/2014/main" val="1056077239"/>
                  </a:ext>
                </a:extLst>
              </a:tr>
              <a:tr h="87571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ptos" panose="020B0004020202020204" pitchFamily="34" charset="0"/>
                        </a:rPr>
                        <a:t>☐</a:t>
                      </a:r>
                      <a:r>
                        <a:rPr lang="en-GB" sz="1400" dirty="0">
                          <a:latin typeface="Aptos" panose="020B0004020202020204" pitchFamily="34" charset="0"/>
                        </a:rPr>
                        <a:t> Reflection on why this strategy worked</a:t>
                      </a:r>
                    </a:p>
                    <a:p>
                      <a:pPr algn="l"/>
                      <a:endParaRPr lang="en-GB" sz="1400" dirty="0">
                        <a:latin typeface="Aptos" panose="020B0004020202020204" pitchFamily="34" charset="0"/>
                      </a:endParaRPr>
                    </a:p>
                  </a:txBody>
                  <a:tcPr/>
                </a:tc>
                <a:tc>
                  <a:txBody>
                    <a:bodyPr/>
                    <a:lstStyle/>
                    <a:p>
                      <a:pPr algn="l">
                        <a:lnSpc>
                          <a:spcPct val="150000"/>
                        </a:lnSpc>
                        <a:buNone/>
                      </a:pPr>
                      <a:r>
                        <a:rPr lang="en-GB" sz="1400" dirty="0">
                          <a:latin typeface="Aptos" panose="020B0004020202020204" pitchFamily="34" charset="0"/>
                        </a:rPr>
                        <a:t>Explain how your approach helped you find relevant, high-quality, and focused sources.</a:t>
                      </a:r>
                    </a:p>
                    <a:p>
                      <a:pPr algn="l"/>
                      <a:endParaRPr lang="en-GB" sz="1400" dirty="0">
                        <a:latin typeface="Aptos" panose="020B0004020202020204" pitchFamily="34" charset="0"/>
                      </a:endParaRPr>
                    </a:p>
                  </a:txBody>
                  <a:tcPr/>
                </a:tc>
                <a:extLst>
                  <a:ext uri="{0D108BD9-81ED-4DB2-BD59-A6C34878D82A}">
                    <a16:rowId xmlns:a16="http://schemas.microsoft.com/office/drawing/2014/main" val="3992966682"/>
                  </a:ext>
                </a:extLst>
              </a:tr>
            </a:tbl>
          </a:graphicData>
        </a:graphic>
      </p:graphicFrame>
      <p:sp>
        <p:nvSpPr>
          <p:cNvPr id="14" name="TextBox 13">
            <a:extLst>
              <a:ext uri="{FF2B5EF4-FFF2-40B4-BE49-F238E27FC236}">
                <a16:creationId xmlns:a16="http://schemas.microsoft.com/office/drawing/2014/main" id="{740B1DC0-3EE8-05D1-DE30-0161E7E8F4D2}"/>
              </a:ext>
            </a:extLst>
          </p:cNvPr>
          <p:cNvSpPr txBox="1"/>
          <p:nvPr/>
        </p:nvSpPr>
        <p:spPr>
          <a:xfrm>
            <a:off x="7996240" y="1516493"/>
            <a:ext cx="4051297" cy="4864858"/>
          </a:xfrm>
          <a:prstGeom prst="rect">
            <a:avLst/>
          </a:prstGeom>
          <a:noFill/>
        </p:spPr>
        <p:txBody>
          <a:bodyPr wrap="square">
            <a:spAutoFit/>
          </a:bodyPr>
          <a:lstStyle/>
          <a:p>
            <a:pPr algn="just">
              <a:lnSpc>
                <a:spcPct val="150000"/>
              </a:lnSpc>
              <a:buNone/>
            </a:pPr>
            <a:r>
              <a:rPr lang="en-GB" sz="1300" dirty="0">
                <a:latin typeface="Aptos" panose="020B0004020202020204" pitchFamily="34" charset="0"/>
              </a:rPr>
              <a:t>🧠 </a:t>
            </a:r>
            <a:r>
              <a:rPr lang="en-GB" sz="1300" b="1" dirty="0">
                <a:latin typeface="Aptos" panose="020B0004020202020204" pitchFamily="34" charset="0"/>
              </a:rPr>
              <a:t>Quick Quiz: Which is the stronger search strategy?</a:t>
            </a:r>
          </a:p>
          <a:p>
            <a:pPr algn="just">
              <a:lnSpc>
                <a:spcPct val="150000"/>
              </a:lnSpc>
              <a:buNone/>
            </a:pPr>
            <a:endParaRPr lang="en-GB" sz="1300" dirty="0">
              <a:latin typeface="Aptos" panose="020B0004020202020204" pitchFamily="34" charset="0"/>
            </a:endParaRPr>
          </a:p>
          <a:p>
            <a:pPr algn="just">
              <a:lnSpc>
                <a:spcPct val="150000"/>
              </a:lnSpc>
              <a:buNone/>
            </a:pPr>
            <a:r>
              <a:rPr lang="en-GB" sz="1300" b="1" dirty="0">
                <a:latin typeface="Aptos" panose="020B0004020202020204" pitchFamily="34" charset="0"/>
              </a:rPr>
              <a:t>Example A:</a:t>
            </a:r>
          </a:p>
          <a:p>
            <a:pPr algn="just">
              <a:lnSpc>
                <a:spcPct val="150000"/>
              </a:lnSpc>
              <a:buNone/>
            </a:pPr>
            <a:r>
              <a:rPr lang="en-GB" sz="1300" i="1" dirty="0">
                <a:latin typeface="Aptos" panose="020B0004020202020204" pitchFamily="34" charset="0"/>
              </a:rPr>
              <a:t>I just used Google and picked the first few articles that looked okay and had some key words which fit my title. I didn’t really check if they were academic, I just wanted to get started quickly.</a:t>
            </a:r>
          </a:p>
          <a:p>
            <a:pPr algn="just">
              <a:lnSpc>
                <a:spcPct val="150000"/>
              </a:lnSpc>
              <a:buNone/>
            </a:pPr>
            <a:endParaRPr lang="en-GB" sz="1300" dirty="0">
              <a:latin typeface="Aptos" panose="020B0004020202020204" pitchFamily="34" charset="0"/>
            </a:endParaRPr>
          </a:p>
          <a:p>
            <a:pPr algn="just">
              <a:lnSpc>
                <a:spcPct val="150000"/>
              </a:lnSpc>
            </a:pPr>
            <a:r>
              <a:rPr lang="en-GB" sz="1300" b="1" dirty="0">
                <a:latin typeface="Aptos" panose="020B0004020202020204" pitchFamily="34" charset="0"/>
              </a:rPr>
              <a:t>Example B:</a:t>
            </a:r>
          </a:p>
          <a:p>
            <a:pPr algn="just">
              <a:lnSpc>
                <a:spcPct val="150000"/>
              </a:lnSpc>
            </a:pPr>
            <a:r>
              <a:rPr lang="en-GB" sz="1300" i="1" dirty="0">
                <a:latin typeface="Aptos" panose="020B0004020202020204" pitchFamily="34" charset="0"/>
              </a:rPr>
              <a:t>Relevant literature was sourced using Google Scholar and the UWTSD Library database. Search terms such as ‘youth AND mental health’ were combined using Boolean operators. Filters were applied to focus on peer-reviewed studies from the UK published within the last ten years before moving onto the CRAAP test.</a:t>
            </a:r>
            <a:endParaRPr lang="en-GB" sz="1300" dirty="0">
              <a:latin typeface="Aptos" panose="020B0004020202020204" pitchFamily="34" charset="0"/>
            </a:endParaRPr>
          </a:p>
        </p:txBody>
      </p:sp>
    </p:spTree>
    <p:extLst>
      <p:ext uri="{BB962C8B-B14F-4D97-AF65-F5344CB8AC3E}">
        <p14:creationId xmlns:p14="http://schemas.microsoft.com/office/powerpoint/2010/main" val="1724361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8" fill="hold" nodeType="clickEffect">
                                  <p:stCondLst>
                                    <p:cond delay="0"/>
                                  </p:stCondLst>
                                  <p:childTnLst>
                                    <p:set>
                                      <p:cBhvr>
                                        <p:cTn id="18" dur="1" fill="hold">
                                          <p:stCondLst>
                                            <p:cond delay="0"/>
                                          </p:stCondLst>
                                        </p:cTn>
                                        <p:tgtEl>
                                          <p:spTgt spid="10"/>
                                        </p:tgtEl>
                                        <p:attrNameLst>
                                          <p:attrName>style.visibility</p:attrName>
                                        </p:attrNameLst>
                                      </p:cBhvr>
                                      <p:to>
                                        <p:strVal val="visible"/>
                                      </p:to>
                                    </p:set>
                                    <p:animEffect transition="in" filter="wipe(left)">
                                      <p:cBhvr>
                                        <p:cTn id="19" dur="500"/>
                                        <p:tgtEl>
                                          <p:spTgt spid="10"/>
                                        </p:tgtEl>
                                      </p:cBhvr>
                                    </p:animEffect>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14">
                                            <p:txEl>
                                              <p:pRg st="0" end="0"/>
                                            </p:txEl>
                                          </p:spTgt>
                                        </p:tgtEl>
                                        <p:attrNameLst>
                                          <p:attrName>style.visibility</p:attrName>
                                        </p:attrNameLst>
                                      </p:cBhvr>
                                      <p:to>
                                        <p:strVal val="visible"/>
                                      </p:to>
                                    </p:set>
                                    <p:animEffect transition="in" filter="fade">
                                      <p:cBhvr>
                                        <p:cTn id="24" dur="1000"/>
                                        <p:tgtEl>
                                          <p:spTgt spid="14">
                                            <p:txEl>
                                              <p:pRg st="0" end="0"/>
                                            </p:txEl>
                                          </p:spTgt>
                                        </p:tgtEl>
                                      </p:cBhvr>
                                    </p:animEffect>
                                    <p:anim calcmode="lin" valueType="num">
                                      <p:cBhvr>
                                        <p:cTn id="25" dur="1000" fill="hold"/>
                                        <p:tgtEl>
                                          <p:spTgt spid="14">
                                            <p:txEl>
                                              <p:pRg st="0" end="0"/>
                                            </p:txEl>
                                          </p:spTgt>
                                        </p:tgtEl>
                                        <p:attrNameLst>
                                          <p:attrName>ppt_x</p:attrName>
                                        </p:attrNameLst>
                                      </p:cBhvr>
                                      <p:tavLst>
                                        <p:tav tm="0">
                                          <p:val>
                                            <p:strVal val="#ppt_x"/>
                                          </p:val>
                                        </p:tav>
                                        <p:tav tm="100000">
                                          <p:val>
                                            <p:strVal val="#ppt_x"/>
                                          </p:val>
                                        </p:tav>
                                      </p:tavLst>
                                    </p:anim>
                                    <p:anim calcmode="lin" valueType="num">
                                      <p:cBhvr>
                                        <p:cTn id="26" dur="1000" fill="hold"/>
                                        <p:tgtEl>
                                          <p:spTgt spid="1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14">
                                            <p:txEl>
                                              <p:pRg st="2" end="2"/>
                                            </p:txEl>
                                          </p:spTgt>
                                        </p:tgtEl>
                                        <p:attrNameLst>
                                          <p:attrName>style.visibility</p:attrName>
                                        </p:attrNameLst>
                                      </p:cBhvr>
                                      <p:to>
                                        <p:strVal val="visible"/>
                                      </p:to>
                                    </p:set>
                                    <p:animEffect transition="in" filter="fade">
                                      <p:cBhvr>
                                        <p:cTn id="31" dur="1000"/>
                                        <p:tgtEl>
                                          <p:spTgt spid="14">
                                            <p:txEl>
                                              <p:pRg st="2" end="2"/>
                                            </p:txEl>
                                          </p:spTgt>
                                        </p:tgtEl>
                                      </p:cBhvr>
                                    </p:animEffect>
                                    <p:anim calcmode="lin" valueType="num">
                                      <p:cBhvr>
                                        <p:cTn id="32" dur="1000" fill="hold"/>
                                        <p:tgtEl>
                                          <p:spTgt spid="14">
                                            <p:txEl>
                                              <p:pRg st="2" end="2"/>
                                            </p:txEl>
                                          </p:spTgt>
                                        </p:tgtEl>
                                        <p:attrNameLst>
                                          <p:attrName>ppt_x</p:attrName>
                                        </p:attrNameLst>
                                      </p:cBhvr>
                                      <p:tavLst>
                                        <p:tav tm="0">
                                          <p:val>
                                            <p:strVal val="#ppt_x"/>
                                          </p:val>
                                        </p:tav>
                                        <p:tav tm="100000">
                                          <p:val>
                                            <p:strVal val="#ppt_x"/>
                                          </p:val>
                                        </p:tav>
                                      </p:tavLst>
                                    </p:anim>
                                    <p:anim calcmode="lin" valueType="num">
                                      <p:cBhvr>
                                        <p:cTn id="33" dur="1000" fill="hold"/>
                                        <p:tgtEl>
                                          <p:spTgt spid="14">
                                            <p:txEl>
                                              <p:pRg st="2" end="2"/>
                                            </p:txEl>
                                          </p:spTgt>
                                        </p:tgtEl>
                                        <p:attrNameLst>
                                          <p:attrName>ppt_y</p:attrName>
                                        </p:attrNameLst>
                                      </p:cBhvr>
                                      <p:tavLst>
                                        <p:tav tm="0">
                                          <p:val>
                                            <p:strVal val="#ppt_y+.1"/>
                                          </p:val>
                                        </p:tav>
                                        <p:tav tm="100000">
                                          <p:val>
                                            <p:strVal val="#ppt_y"/>
                                          </p:val>
                                        </p:tav>
                                      </p:tavLst>
                                    </p:anim>
                                  </p:childTnLst>
                                </p:cTn>
                              </p:par>
                              <p:par>
                                <p:cTn id="34" presetID="42" presetClass="entr" presetSubtype="0" fill="hold" nodeType="withEffect">
                                  <p:stCondLst>
                                    <p:cond delay="0"/>
                                  </p:stCondLst>
                                  <p:childTnLst>
                                    <p:set>
                                      <p:cBhvr>
                                        <p:cTn id="35" dur="1" fill="hold">
                                          <p:stCondLst>
                                            <p:cond delay="0"/>
                                          </p:stCondLst>
                                        </p:cTn>
                                        <p:tgtEl>
                                          <p:spTgt spid="14">
                                            <p:txEl>
                                              <p:pRg st="3" end="3"/>
                                            </p:txEl>
                                          </p:spTgt>
                                        </p:tgtEl>
                                        <p:attrNameLst>
                                          <p:attrName>style.visibility</p:attrName>
                                        </p:attrNameLst>
                                      </p:cBhvr>
                                      <p:to>
                                        <p:strVal val="visible"/>
                                      </p:to>
                                    </p:set>
                                    <p:animEffect transition="in" filter="fade">
                                      <p:cBhvr>
                                        <p:cTn id="36" dur="1000"/>
                                        <p:tgtEl>
                                          <p:spTgt spid="14">
                                            <p:txEl>
                                              <p:pRg st="3" end="3"/>
                                            </p:txEl>
                                          </p:spTgt>
                                        </p:tgtEl>
                                      </p:cBhvr>
                                    </p:animEffect>
                                    <p:anim calcmode="lin" valueType="num">
                                      <p:cBhvr>
                                        <p:cTn id="37" dur="1000" fill="hold"/>
                                        <p:tgtEl>
                                          <p:spTgt spid="14">
                                            <p:txEl>
                                              <p:pRg st="3" end="3"/>
                                            </p:txEl>
                                          </p:spTgt>
                                        </p:tgtEl>
                                        <p:attrNameLst>
                                          <p:attrName>ppt_x</p:attrName>
                                        </p:attrNameLst>
                                      </p:cBhvr>
                                      <p:tavLst>
                                        <p:tav tm="0">
                                          <p:val>
                                            <p:strVal val="#ppt_x"/>
                                          </p:val>
                                        </p:tav>
                                        <p:tav tm="100000">
                                          <p:val>
                                            <p:strVal val="#ppt_x"/>
                                          </p:val>
                                        </p:tav>
                                      </p:tavLst>
                                    </p:anim>
                                    <p:anim calcmode="lin" valueType="num">
                                      <p:cBhvr>
                                        <p:cTn id="38" dur="1000" fill="hold"/>
                                        <p:tgtEl>
                                          <p:spTgt spid="1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nodeType="clickEffect">
                                  <p:stCondLst>
                                    <p:cond delay="0"/>
                                  </p:stCondLst>
                                  <p:childTnLst>
                                    <p:set>
                                      <p:cBhvr>
                                        <p:cTn id="42" dur="1" fill="hold">
                                          <p:stCondLst>
                                            <p:cond delay="0"/>
                                          </p:stCondLst>
                                        </p:cTn>
                                        <p:tgtEl>
                                          <p:spTgt spid="14">
                                            <p:txEl>
                                              <p:pRg st="5" end="5"/>
                                            </p:txEl>
                                          </p:spTgt>
                                        </p:tgtEl>
                                        <p:attrNameLst>
                                          <p:attrName>style.visibility</p:attrName>
                                        </p:attrNameLst>
                                      </p:cBhvr>
                                      <p:to>
                                        <p:strVal val="visible"/>
                                      </p:to>
                                    </p:set>
                                    <p:animEffect transition="in" filter="fade">
                                      <p:cBhvr>
                                        <p:cTn id="43" dur="1000"/>
                                        <p:tgtEl>
                                          <p:spTgt spid="14">
                                            <p:txEl>
                                              <p:pRg st="5" end="5"/>
                                            </p:txEl>
                                          </p:spTgt>
                                        </p:tgtEl>
                                      </p:cBhvr>
                                    </p:animEffect>
                                    <p:anim calcmode="lin" valueType="num">
                                      <p:cBhvr>
                                        <p:cTn id="44" dur="1000" fill="hold"/>
                                        <p:tgtEl>
                                          <p:spTgt spid="14">
                                            <p:txEl>
                                              <p:pRg st="5" end="5"/>
                                            </p:txEl>
                                          </p:spTgt>
                                        </p:tgtEl>
                                        <p:attrNameLst>
                                          <p:attrName>ppt_x</p:attrName>
                                        </p:attrNameLst>
                                      </p:cBhvr>
                                      <p:tavLst>
                                        <p:tav tm="0">
                                          <p:val>
                                            <p:strVal val="#ppt_x"/>
                                          </p:val>
                                        </p:tav>
                                        <p:tav tm="100000">
                                          <p:val>
                                            <p:strVal val="#ppt_x"/>
                                          </p:val>
                                        </p:tav>
                                      </p:tavLst>
                                    </p:anim>
                                    <p:anim calcmode="lin" valueType="num">
                                      <p:cBhvr>
                                        <p:cTn id="45" dur="1000" fill="hold"/>
                                        <p:tgtEl>
                                          <p:spTgt spid="14">
                                            <p:txEl>
                                              <p:pRg st="5" end="5"/>
                                            </p:txEl>
                                          </p:spTgt>
                                        </p:tgtEl>
                                        <p:attrNameLst>
                                          <p:attrName>ppt_y</p:attrName>
                                        </p:attrNameLst>
                                      </p:cBhvr>
                                      <p:tavLst>
                                        <p:tav tm="0">
                                          <p:val>
                                            <p:strVal val="#ppt_y+.1"/>
                                          </p:val>
                                        </p:tav>
                                        <p:tav tm="100000">
                                          <p:val>
                                            <p:strVal val="#ppt_y"/>
                                          </p:val>
                                        </p:tav>
                                      </p:tavLst>
                                    </p:anim>
                                  </p:childTnLst>
                                </p:cTn>
                              </p:par>
                              <p:par>
                                <p:cTn id="46" presetID="42" presetClass="entr" presetSubtype="0" fill="hold" nodeType="withEffect">
                                  <p:stCondLst>
                                    <p:cond delay="0"/>
                                  </p:stCondLst>
                                  <p:childTnLst>
                                    <p:set>
                                      <p:cBhvr>
                                        <p:cTn id="47" dur="1" fill="hold">
                                          <p:stCondLst>
                                            <p:cond delay="0"/>
                                          </p:stCondLst>
                                        </p:cTn>
                                        <p:tgtEl>
                                          <p:spTgt spid="14">
                                            <p:txEl>
                                              <p:pRg st="6" end="6"/>
                                            </p:txEl>
                                          </p:spTgt>
                                        </p:tgtEl>
                                        <p:attrNameLst>
                                          <p:attrName>style.visibility</p:attrName>
                                        </p:attrNameLst>
                                      </p:cBhvr>
                                      <p:to>
                                        <p:strVal val="visible"/>
                                      </p:to>
                                    </p:set>
                                    <p:animEffect transition="in" filter="fade">
                                      <p:cBhvr>
                                        <p:cTn id="48" dur="1000"/>
                                        <p:tgtEl>
                                          <p:spTgt spid="14">
                                            <p:txEl>
                                              <p:pRg st="6" end="6"/>
                                            </p:txEl>
                                          </p:spTgt>
                                        </p:tgtEl>
                                      </p:cBhvr>
                                    </p:animEffect>
                                    <p:anim calcmode="lin" valueType="num">
                                      <p:cBhvr>
                                        <p:cTn id="49" dur="1000" fill="hold"/>
                                        <p:tgtEl>
                                          <p:spTgt spid="14">
                                            <p:txEl>
                                              <p:pRg st="6" end="6"/>
                                            </p:txEl>
                                          </p:spTgt>
                                        </p:tgtEl>
                                        <p:attrNameLst>
                                          <p:attrName>ppt_x</p:attrName>
                                        </p:attrNameLst>
                                      </p:cBhvr>
                                      <p:tavLst>
                                        <p:tav tm="0">
                                          <p:val>
                                            <p:strVal val="#ppt_x"/>
                                          </p:val>
                                        </p:tav>
                                        <p:tav tm="100000">
                                          <p:val>
                                            <p:strVal val="#ppt_x"/>
                                          </p:val>
                                        </p:tav>
                                      </p:tavLst>
                                    </p:anim>
                                    <p:anim calcmode="lin" valueType="num">
                                      <p:cBhvr>
                                        <p:cTn id="50" dur="1000" fill="hold"/>
                                        <p:tgtEl>
                                          <p:spTgt spid="1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E6653B-EB5C-94FB-06D1-FAE881876B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6B6149-371C-8D13-AE7D-FC217CA447E8}"/>
              </a:ext>
            </a:extLst>
          </p:cNvPr>
          <p:cNvSpPr txBox="1">
            <a:spLocks/>
          </p:cNvSpPr>
          <p:nvPr/>
        </p:nvSpPr>
        <p:spPr>
          <a:xfrm>
            <a:off x="355598" y="-264160"/>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3.3 – Searching for Information</a:t>
            </a:r>
          </a:p>
        </p:txBody>
      </p:sp>
      <p:sp>
        <p:nvSpPr>
          <p:cNvPr id="3" name="Rectangle 2">
            <a:extLst>
              <a:ext uri="{FF2B5EF4-FFF2-40B4-BE49-F238E27FC236}">
                <a16:creationId xmlns:a16="http://schemas.microsoft.com/office/drawing/2014/main" id="{85227A4D-4BB1-EA7B-A51B-45F795255BD4}"/>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B029B15E-743D-7500-6232-2EE13CE65910}"/>
              </a:ext>
            </a:extLst>
          </p:cNvPr>
          <p:cNvSpPr txBox="1"/>
          <p:nvPr/>
        </p:nvSpPr>
        <p:spPr>
          <a:xfrm>
            <a:off x="462278" y="564541"/>
            <a:ext cx="11267441" cy="1164871"/>
          </a:xfrm>
          <a:prstGeom prst="rect">
            <a:avLst/>
          </a:prstGeom>
          <a:noFill/>
        </p:spPr>
        <p:txBody>
          <a:bodyPr wrap="square">
            <a:spAutoFit/>
          </a:bodyPr>
          <a:lstStyle/>
          <a:p>
            <a:pPr algn="ctr">
              <a:lnSpc>
                <a:spcPct val="150000"/>
              </a:lnSpc>
              <a:buNone/>
            </a:pPr>
            <a:r>
              <a:rPr lang="en-GB" sz="1600" dirty="0">
                <a:latin typeface="Aptos" panose="020B0004020202020204" pitchFamily="34" charset="0"/>
              </a:rPr>
              <a:t>This section goes into more </a:t>
            </a:r>
            <a:r>
              <a:rPr lang="en-GB" sz="1600" b="1" dirty="0">
                <a:latin typeface="Aptos" panose="020B0004020202020204" pitchFamily="34" charset="0"/>
              </a:rPr>
              <a:t>detail about how you actually carried out your search</a:t>
            </a:r>
            <a:r>
              <a:rPr lang="en-GB" sz="1600" dirty="0">
                <a:latin typeface="Aptos" panose="020B0004020202020204" pitchFamily="34" charset="0"/>
              </a:rPr>
              <a:t>. While the search strategy explained your plan, this section is about </a:t>
            </a:r>
            <a:r>
              <a:rPr lang="en-GB" sz="1600" b="1" dirty="0">
                <a:latin typeface="Aptos" panose="020B0004020202020204" pitchFamily="34" charset="0"/>
              </a:rPr>
              <a:t>what you did step by step</a:t>
            </a:r>
            <a:r>
              <a:rPr lang="en-GB" sz="1600" dirty="0">
                <a:latin typeface="Aptos" panose="020B0004020202020204" pitchFamily="34" charset="0"/>
              </a:rPr>
              <a:t> and why.</a:t>
            </a:r>
          </a:p>
          <a:p>
            <a:pPr algn="ctr">
              <a:lnSpc>
                <a:spcPct val="150000"/>
              </a:lnSpc>
            </a:pPr>
            <a:r>
              <a:rPr lang="en-GB" sz="1600" dirty="0">
                <a:latin typeface="Aptos" panose="020B0004020202020204" pitchFamily="34" charset="0"/>
              </a:rPr>
              <a:t>It’s also where you can mention how you kept track of your research using a </a:t>
            </a:r>
            <a:r>
              <a:rPr lang="en-GB" sz="1600" b="1" dirty="0">
                <a:latin typeface="Aptos" panose="020B0004020202020204" pitchFamily="34" charset="0"/>
              </a:rPr>
              <a:t>source tracking table</a:t>
            </a:r>
            <a:r>
              <a:rPr lang="en-GB" sz="1600" dirty="0">
                <a:latin typeface="Aptos" panose="020B0004020202020204" pitchFamily="34" charset="0"/>
              </a:rPr>
              <a:t>.</a:t>
            </a:r>
          </a:p>
        </p:txBody>
      </p:sp>
      <p:cxnSp>
        <p:nvCxnSpPr>
          <p:cNvPr id="7" name="Straight Connector 6">
            <a:extLst>
              <a:ext uri="{FF2B5EF4-FFF2-40B4-BE49-F238E27FC236}">
                <a16:creationId xmlns:a16="http://schemas.microsoft.com/office/drawing/2014/main" id="{8BE3D643-C705-FE56-4CD3-C2DDFDB4A38B}"/>
              </a:ext>
            </a:extLst>
          </p:cNvPr>
          <p:cNvCxnSpPr>
            <a:cxnSpLocks/>
          </p:cNvCxnSpPr>
          <p:nvPr/>
        </p:nvCxnSpPr>
        <p:spPr>
          <a:xfrm>
            <a:off x="7000240" y="1890103"/>
            <a:ext cx="0" cy="4614738"/>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E300BAC0-19FF-F537-FB0A-B1BDE5586F08}"/>
              </a:ext>
            </a:extLst>
          </p:cNvPr>
          <p:cNvCxnSpPr>
            <a:cxnSpLocks/>
          </p:cNvCxnSpPr>
          <p:nvPr/>
        </p:nvCxnSpPr>
        <p:spPr>
          <a:xfrm>
            <a:off x="7052313" y="4018280"/>
            <a:ext cx="4937760"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FFC25BCC-6A7D-808A-56D7-888F3AC509D7}"/>
              </a:ext>
            </a:extLst>
          </p:cNvPr>
          <p:cNvSpPr txBox="1"/>
          <p:nvPr/>
        </p:nvSpPr>
        <p:spPr>
          <a:xfrm>
            <a:off x="7052313" y="2162800"/>
            <a:ext cx="4937760" cy="1677126"/>
          </a:xfrm>
          <a:prstGeom prst="rect">
            <a:avLst/>
          </a:prstGeom>
          <a:noFill/>
        </p:spPr>
        <p:txBody>
          <a:bodyPr wrap="square">
            <a:spAutoFit/>
          </a:bodyPr>
          <a:lstStyle/>
          <a:p>
            <a:pPr>
              <a:lnSpc>
                <a:spcPct val="150000"/>
              </a:lnSpc>
              <a:buNone/>
            </a:pPr>
            <a:r>
              <a:rPr lang="en-GB" sz="1400" dirty="0">
                <a:latin typeface="Aptos" panose="020B0004020202020204" pitchFamily="34" charset="0"/>
              </a:rPr>
              <a:t>🧠 </a:t>
            </a:r>
            <a:r>
              <a:rPr lang="en-GB" sz="1400" b="1" dirty="0">
                <a:latin typeface="Aptos" panose="020B0004020202020204" pitchFamily="34" charset="0"/>
              </a:rPr>
              <a:t>Key Questions to Think About:</a:t>
            </a:r>
          </a:p>
          <a:p>
            <a:pPr>
              <a:lnSpc>
                <a:spcPct val="150000"/>
              </a:lnSpc>
              <a:buNone/>
            </a:pPr>
            <a:r>
              <a:rPr lang="en-GB" sz="1400" dirty="0">
                <a:latin typeface="Aptos" panose="020B0004020202020204" pitchFamily="34" charset="0"/>
              </a:rPr>
              <a:t>What steps did I take to make sure my sources were relevant, useful, and recorded clearly?</a:t>
            </a:r>
          </a:p>
          <a:p>
            <a:pPr>
              <a:lnSpc>
                <a:spcPct val="150000"/>
              </a:lnSpc>
              <a:buNone/>
            </a:pPr>
            <a:r>
              <a:rPr lang="en-GB" sz="1400" dirty="0">
                <a:latin typeface="Aptos" panose="020B0004020202020204" pitchFamily="34" charset="0"/>
              </a:rPr>
              <a:t>How can I explain this to someone who has never done this process before?</a:t>
            </a:r>
          </a:p>
        </p:txBody>
      </p:sp>
      <p:sp>
        <p:nvSpPr>
          <p:cNvPr id="13" name="TextBox 12">
            <a:extLst>
              <a:ext uri="{FF2B5EF4-FFF2-40B4-BE49-F238E27FC236}">
                <a16:creationId xmlns:a16="http://schemas.microsoft.com/office/drawing/2014/main" id="{04716EF1-3275-98DE-EE16-E3DA04284FC7}"/>
              </a:ext>
            </a:extLst>
          </p:cNvPr>
          <p:cNvSpPr txBox="1"/>
          <p:nvPr/>
        </p:nvSpPr>
        <p:spPr>
          <a:xfrm>
            <a:off x="7052313" y="4119472"/>
            <a:ext cx="5072377" cy="2323457"/>
          </a:xfrm>
          <a:prstGeom prst="rect">
            <a:avLst/>
          </a:prstGeom>
          <a:noFill/>
        </p:spPr>
        <p:txBody>
          <a:bodyPr wrap="square">
            <a:spAutoFit/>
          </a:bodyPr>
          <a:lstStyle/>
          <a:p>
            <a:pPr algn="just">
              <a:lnSpc>
                <a:spcPct val="150000"/>
              </a:lnSpc>
            </a:pPr>
            <a:r>
              <a:rPr lang="en-GB" sz="1400" dirty="0">
                <a:latin typeface="Aptos" panose="020B0004020202020204" pitchFamily="34" charset="0"/>
              </a:rPr>
              <a:t>📘 </a:t>
            </a:r>
            <a:r>
              <a:rPr lang="en-GB" sz="1400" b="1" dirty="0">
                <a:latin typeface="Aptos" panose="020B0004020202020204" pitchFamily="34" charset="0"/>
              </a:rPr>
              <a:t>Tip:</a:t>
            </a:r>
          </a:p>
          <a:p>
            <a:pPr algn="just">
              <a:lnSpc>
                <a:spcPct val="150000"/>
              </a:lnSpc>
            </a:pPr>
            <a:r>
              <a:rPr lang="en-GB" sz="1400" i="1" dirty="0">
                <a:latin typeface="Aptos" panose="020B0004020202020204" pitchFamily="34" charset="0"/>
              </a:rPr>
              <a:t>This is your chance to show that your research wasn’t random, it was structured, thoughtful, and well-documented. When you clearly explain how you searched for information and how you kept track of it using a table or notes, you demonstrate independence and critical thinking. This helps your reader (and your marker!) see that you made informed choices, not guesses.</a:t>
            </a:r>
            <a:endParaRPr lang="en-GB" sz="1400" dirty="0">
              <a:latin typeface="Aptos" panose="020B0004020202020204" pitchFamily="34" charset="0"/>
            </a:endParaRPr>
          </a:p>
        </p:txBody>
      </p:sp>
      <p:graphicFrame>
        <p:nvGraphicFramePr>
          <p:cNvPr id="10" name="Table 9">
            <a:extLst>
              <a:ext uri="{FF2B5EF4-FFF2-40B4-BE49-F238E27FC236}">
                <a16:creationId xmlns:a16="http://schemas.microsoft.com/office/drawing/2014/main" id="{9DFE70AD-B792-118C-6C75-84BF1FADBC01}"/>
              </a:ext>
            </a:extLst>
          </p:cNvPr>
          <p:cNvGraphicFramePr>
            <a:graphicFrameLocks noGrp="1"/>
          </p:cNvGraphicFramePr>
          <p:nvPr>
            <p:extLst>
              <p:ext uri="{D42A27DB-BD31-4B8C-83A1-F6EECF244321}">
                <p14:modId xmlns:p14="http://schemas.microsoft.com/office/powerpoint/2010/main" val="194282580"/>
              </p:ext>
            </p:extLst>
          </p:nvPr>
        </p:nvGraphicFramePr>
        <p:xfrm>
          <a:off x="254000" y="1890103"/>
          <a:ext cx="6609087" cy="4601225"/>
        </p:xfrm>
        <a:graphic>
          <a:graphicData uri="http://schemas.openxmlformats.org/drawingml/2006/table">
            <a:tbl>
              <a:tblPr firstRow="1" bandRow="1">
                <a:tableStyleId>{B301B821-A1FF-4177-AEE7-76D212191A09}</a:tableStyleId>
              </a:tblPr>
              <a:tblGrid>
                <a:gridCol w="2462676">
                  <a:extLst>
                    <a:ext uri="{9D8B030D-6E8A-4147-A177-3AD203B41FA5}">
                      <a16:colId xmlns:a16="http://schemas.microsoft.com/office/drawing/2014/main" val="3590515945"/>
                    </a:ext>
                  </a:extLst>
                </a:gridCol>
                <a:gridCol w="4146411">
                  <a:extLst>
                    <a:ext uri="{9D8B030D-6E8A-4147-A177-3AD203B41FA5}">
                      <a16:colId xmlns:a16="http://schemas.microsoft.com/office/drawing/2014/main" val="689308760"/>
                    </a:ext>
                  </a:extLst>
                </a:gridCol>
              </a:tblGrid>
              <a:tr h="498832">
                <a:tc>
                  <a:txBody>
                    <a:bodyPr/>
                    <a:lstStyle/>
                    <a:p>
                      <a:pPr algn="l"/>
                      <a:r>
                        <a:rPr lang="en-GB" sz="1400" dirty="0">
                          <a:latin typeface="Aptos" panose="020B0004020202020204" pitchFamily="34" charset="0"/>
                        </a:rPr>
                        <a:t>What to Include:</a:t>
                      </a:r>
                    </a:p>
                  </a:txBody>
                  <a:tcPr/>
                </a:tc>
                <a:tc>
                  <a:txBody>
                    <a:bodyPr/>
                    <a:lstStyle/>
                    <a:p>
                      <a:pPr algn="l"/>
                      <a:r>
                        <a:rPr lang="en-GB" sz="1400" dirty="0">
                          <a:latin typeface="Aptos" panose="020B0004020202020204" pitchFamily="34" charset="0"/>
                        </a:rPr>
                        <a:t>Additional Information…</a:t>
                      </a:r>
                    </a:p>
                  </a:txBody>
                  <a:tcPr/>
                </a:tc>
                <a:extLst>
                  <a:ext uri="{0D108BD9-81ED-4DB2-BD59-A6C34878D82A}">
                    <a16:rowId xmlns:a16="http://schemas.microsoft.com/office/drawing/2014/main" val="411152275"/>
                  </a:ext>
                </a:extLst>
              </a:tr>
              <a:tr h="85220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ptos" panose="020B0004020202020204" pitchFamily="34" charset="0"/>
                        </a:rPr>
                        <a:t>☐</a:t>
                      </a:r>
                      <a:r>
                        <a:rPr lang="en-GB" sz="1400" dirty="0">
                          <a:latin typeface="Aptos" panose="020B0004020202020204" pitchFamily="34" charset="0"/>
                        </a:rPr>
                        <a:t> A clear explanation of how you searched for your information</a:t>
                      </a:r>
                      <a:endParaRPr lang="en-GB" sz="1100" dirty="0">
                        <a:latin typeface="Aptos" panose="020B0004020202020204" pitchFamily="34" charset="0"/>
                      </a:endParaRPr>
                    </a:p>
                  </a:txBody>
                  <a:tcPr/>
                </a:tc>
                <a:tc>
                  <a:txBody>
                    <a:bodyPr/>
                    <a:lstStyle/>
                    <a:p>
                      <a:r>
                        <a:rPr lang="en-GB" sz="1400" i="1" dirty="0">
                          <a:latin typeface="Aptos" panose="020B0004020202020204" pitchFamily="34" charset="0"/>
                        </a:rPr>
                        <a:t>Explain the process from first search to final selection.</a:t>
                      </a:r>
                    </a:p>
                  </a:txBody>
                  <a:tcPr/>
                </a:tc>
                <a:extLst>
                  <a:ext uri="{0D108BD9-81ED-4DB2-BD59-A6C34878D82A}">
                    <a16:rowId xmlns:a16="http://schemas.microsoft.com/office/drawing/2014/main" val="2961095037"/>
                  </a:ext>
                </a:extLst>
              </a:tr>
              <a:tr h="848779">
                <a:tc>
                  <a:txBody>
                    <a:bodyPr/>
                    <a:lstStyle/>
                    <a:p>
                      <a:pPr algn="l"/>
                      <a:r>
                        <a:rPr lang="en-GB" sz="1800" dirty="0">
                          <a:latin typeface="Aptos" panose="020B0004020202020204" pitchFamily="34" charset="0"/>
                        </a:rPr>
                        <a:t>☐</a:t>
                      </a:r>
                      <a:r>
                        <a:rPr lang="en-GB" sz="1400" dirty="0">
                          <a:latin typeface="Aptos" panose="020B0004020202020204" pitchFamily="34" charset="0"/>
                        </a:rPr>
                        <a:t> Step-by-step breakdown of your search</a:t>
                      </a:r>
                      <a:endParaRPr lang="en-GB" sz="1100" dirty="0">
                        <a:latin typeface="Aptos" panose="020B00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i="1" dirty="0">
                          <a:latin typeface="Aptos" panose="020B0004020202020204" pitchFamily="34" charset="0"/>
                        </a:rPr>
                        <a:t>E.g. “the search began with general keywords, then narrowed down using filters.”</a:t>
                      </a:r>
                      <a:endParaRPr lang="en-GB" sz="1400" dirty="0">
                        <a:latin typeface="Aptos" panose="020B0004020202020204" pitchFamily="34" charset="0"/>
                      </a:endParaRPr>
                    </a:p>
                  </a:txBody>
                  <a:tcPr/>
                </a:tc>
                <a:extLst>
                  <a:ext uri="{0D108BD9-81ED-4DB2-BD59-A6C34878D82A}">
                    <a16:rowId xmlns:a16="http://schemas.microsoft.com/office/drawing/2014/main" val="2916130502"/>
                  </a:ext>
                </a:extLst>
              </a:tr>
              <a:tr h="85220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ptos" panose="020B0004020202020204" pitchFamily="34" charset="0"/>
                        </a:rPr>
                        <a:t>☐</a:t>
                      </a:r>
                      <a:r>
                        <a:rPr lang="en-GB" sz="1400" dirty="0">
                          <a:latin typeface="Aptos" panose="020B0004020202020204" pitchFamily="34" charset="0"/>
                        </a:rPr>
                        <a:t> Reference to your </a:t>
                      </a:r>
                      <a:r>
                        <a:rPr lang="en-GB" sz="1400" b="1" dirty="0">
                          <a:latin typeface="Aptos" panose="020B0004020202020204" pitchFamily="34" charset="0"/>
                        </a:rPr>
                        <a:t>Source Tracking Table</a:t>
                      </a:r>
                      <a:endParaRPr lang="en-GB" sz="1100" dirty="0">
                        <a:latin typeface="Aptos" panose="020B0004020202020204" pitchFamily="34" charset="0"/>
                      </a:endParaRPr>
                    </a:p>
                  </a:txBody>
                  <a:tcPr/>
                </a:tc>
                <a:tc>
                  <a:txBody>
                    <a:bodyPr/>
                    <a:lstStyle/>
                    <a:p>
                      <a:r>
                        <a:rPr lang="en-GB" sz="1400" i="1" dirty="0">
                          <a:latin typeface="Aptos" panose="020B0004020202020204" pitchFamily="34" charset="0"/>
                        </a:rPr>
                        <a:t>Mention how you recorded key info (e.g. title, author, method, relevance) and used this to choose which sources to keep.</a:t>
                      </a:r>
                    </a:p>
                  </a:txBody>
                  <a:tcPr/>
                </a:tc>
                <a:extLst>
                  <a:ext uri="{0D108BD9-81ED-4DB2-BD59-A6C34878D82A}">
                    <a16:rowId xmlns:a16="http://schemas.microsoft.com/office/drawing/2014/main" val="466068400"/>
                  </a:ext>
                </a:extLst>
              </a:tr>
              <a:tr h="69699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ptos" panose="020B0004020202020204" pitchFamily="34" charset="0"/>
                        </a:rPr>
                        <a:t>☐</a:t>
                      </a:r>
                      <a:r>
                        <a:rPr lang="en-GB" sz="1400" dirty="0">
                          <a:latin typeface="Aptos" panose="020B0004020202020204" pitchFamily="34" charset="0"/>
                        </a:rPr>
                        <a:t> Justification for your choices</a:t>
                      </a:r>
                      <a:endParaRPr lang="en-GB" sz="1100" dirty="0">
                        <a:latin typeface="Aptos" panose="020B0004020202020204" pitchFamily="34" charset="0"/>
                      </a:endParaRPr>
                    </a:p>
                  </a:txBody>
                  <a:tcPr/>
                </a:tc>
                <a:tc>
                  <a:txBody>
                    <a:bodyPr/>
                    <a:lstStyle/>
                    <a:p>
                      <a:r>
                        <a:rPr lang="en-GB" sz="1400" i="1" dirty="0">
                          <a:latin typeface="Aptos" panose="020B0004020202020204" pitchFamily="34" charset="0"/>
                        </a:rPr>
                        <a:t>Why did you use certain platforms or reject certain sources? Did they need to meet a specific criteria?</a:t>
                      </a:r>
                    </a:p>
                  </a:txBody>
                  <a:tcPr/>
                </a:tc>
                <a:extLst>
                  <a:ext uri="{0D108BD9-81ED-4DB2-BD59-A6C34878D82A}">
                    <a16:rowId xmlns:a16="http://schemas.microsoft.com/office/drawing/2014/main" val="2146197841"/>
                  </a:ext>
                </a:extLst>
              </a:tr>
              <a:tr h="852206">
                <a:tc>
                  <a:txBody>
                    <a:bodyPr/>
                    <a:lstStyle/>
                    <a:p>
                      <a:r>
                        <a:rPr lang="en-GB" sz="1800" dirty="0">
                          <a:latin typeface="Aptos" panose="020B0004020202020204" pitchFamily="34" charset="0"/>
                        </a:rPr>
                        <a:t>☐</a:t>
                      </a:r>
                      <a:r>
                        <a:rPr lang="en-GB" sz="1400" dirty="0">
                          <a:latin typeface="Aptos" panose="020B0004020202020204" pitchFamily="34" charset="0"/>
                        </a:rPr>
                        <a:t> Evidence of independent decision-making</a:t>
                      </a:r>
                      <a:endParaRPr lang="en-GB" sz="1100" dirty="0">
                        <a:latin typeface="Aptos" panose="020B0004020202020204" pitchFamily="34" charset="0"/>
                      </a:endParaRPr>
                    </a:p>
                  </a:txBody>
                  <a:tcPr/>
                </a:tc>
                <a:tc>
                  <a:txBody>
                    <a:bodyPr/>
                    <a:lstStyle/>
                    <a:p>
                      <a:r>
                        <a:rPr lang="en-GB" sz="1400" i="1" dirty="0">
                          <a:latin typeface="Aptos" panose="020B0004020202020204" pitchFamily="34" charset="0"/>
                        </a:rPr>
                        <a:t>Show that you selected the best sources for your project – not just the first ones you found.</a:t>
                      </a:r>
                    </a:p>
                  </a:txBody>
                  <a:tcPr/>
                </a:tc>
                <a:extLst>
                  <a:ext uri="{0D108BD9-81ED-4DB2-BD59-A6C34878D82A}">
                    <a16:rowId xmlns:a16="http://schemas.microsoft.com/office/drawing/2014/main" val="1056077239"/>
                  </a:ext>
                </a:extLst>
              </a:tr>
            </a:tbl>
          </a:graphicData>
        </a:graphic>
      </p:graphicFrame>
    </p:spTree>
    <p:extLst>
      <p:ext uri="{BB962C8B-B14F-4D97-AF65-F5344CB8AC3E}">
        <p14:creationId xmlns:p14="http://schemas.microsoft.com/office/powerpoint/2010/main" val="1038269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8" fill="hold" nodeType="click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wipe(left)">
                                      <p:cBhvr>
                                        <p:cTn id="14" dur="500"/>
                                        <p:tgtEl>
                                          <p:spTgt spid="10"/>
                                        </p:tgtEl>
                                      </p:cBhvr>
                                    </p:animEffect>
                                  </p:childTnLst>
                                </p:cTn>
                              </p:par>
                              <p:par>
                                <p:cTn id="15" presetID="42" presetClass="entr" presetSubtype="0"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1000"/>
                                        <p:tgtEl>
                                          <p:spTgt spid="5"/>
                                        </p:tgtEl>
                                      </p:cBhvr>
                                    </p:animEffect>
                                    <p:anim calcmode="lin" valueType="num">
                                      <p:cBhvr>
                                        <p:cTn id="18" dur="1000" fill="hold"/>
                                        <p:tgtEl>
                                          <p:spTgt spid="5"/>
                                        </p:tgtEl>
                                        <p:attrNameLst>
                                          <p:attrName>ppt_x</p:attrName>
                                        </p:attrNameLst>
                                      </p:cBhvr>
                                      <p:tavLst>
                                        <p:tav tm="0">
                                          <p:val>
                                            <p:strVal val="#ppt_x"/>
                                          </p:val>
                                        </p:tav>
                                        <p:tav tm="100000">
                                          <p:val>
                                            <p:strVal val="#ppt_x"/>
                                          </p:val>
                                        </p:tav>
                                      </p:tavLst>
                                    </p:anim>
                                    <p:anim calcmode="lin" valueType="num">
                                      <p:cBhvr>
                                        <p:cTn id="1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grpId="0" nodeType="click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fade">
                                      <p:cBhvr>
                                        <p:cTn id="24" dur="1000"/>
                                        <p:tgtEl>
                                          <p:spTgt spid="11"/>
                                        </p:tgtEl>
                                      </p:cBhvr>
                                    </p:animEffect>
                                    <p:anim calcmode="lin" valueType="num">
                                      <p:cBhvr>
                                        <p:cTn id="25" dur="1000" fill="hold"/>
                                        <p:tgtEl>
                                          <p:spTgt spid="11"/>
                                        </p:tgtEl>
                                        <p:attrNameLst>
                                          <p:attrName>ppt_x</p:attrName>
                                        </p:attrNameLst>
                                      </p:cBhvr>
                                      <p:tavLst>
                                        <p:tav tm="0">
                                          <p:val>
                                            <p:strVal val="#ppt_x"/>
                                          </p:val>
                                        </p:tav>
                                        <p:tav tm="100000">
                                          <p:val>
                                            <p:strVal val="#ppt_x"/>
                                          </p:val>
                                        </p:tav>
                                      </p:tavLst>
                                    </p:anim>
                                    <p:anim calcmode="lin" valueType="num">
                                      <p:cBhvr>
                                        <p:cTn id="26"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fade">
                                      <p:cBhvr>
                                        <p:cTn id="31" dur="1000"/>
                                        <p:tgtEl>
                                          <p:spTgt spid="13"/>
                                        </p:tgtEl>
                                      </p:cBhvr>
                                    </p:animEffect>
                                    <p:anim calcmode="lin" valueType="num">
                                      <p:cBhvr>
                                        <p:cTn id="32" dur="1000" fill="hold"/>
                                        <p:tgtEl>
                                          <p:spTgt spid="13"/>
                                        </p:tgtEl>
                                        <p:attrNameLst>
                                          <p:attrName>ppt_x</p:attrName>
                                        </p:attrNameLst>
                                      </p:cBhvr>
                                      <p:tavLst>
                                        <p:tav tm="0">
                                          <p:val>
                                            <p:strVal val="#ppt_x"/>
                                          </p:val>
                                        </p:tav>
                                        <p:tav tm="100000">
                                          <p:val>
                                            <p:strVal val="#ppt_x"/>
                                          </p:val>
                                        </p:tav>
                                      </p:tavLst>
                                    </p:anim>
                                    <p:anim calcmode="lin" valueType="num">
                                      <p:cBhvr>
                                        <p:cTn id="33"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1" grpId="0"/>
      <p:bldP spid="1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A57629-D4CE-91B0-AA71-F55E62B706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EBBB6A-D37F-BE05-2302-88A9BD318578}"/>
              </a:ext>
            </a:extLst>
          </p:cNvPr>
          <p:cNvSpPr txBox="1">
            <a:spLocks/>
          </p:cNvSpPr>
          <p:nvPr/>
        </p:nvSpPr>
        <p:spPr>
          <a:xfrm>
            <a:off x="355598" y="-101600"/>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3.4 – Research Validation</a:t>
            </a:r>
          </a:p>
        </p:txBody>
      </p:sp>
      <p:sp>
        <p:nvSpPr>
          <p:cNvPr id="3" name="Rectangle 2">
            <a:extLst>
              <a:ext uri="{FF2B5EF4-FFF2-40B4-BE49-F238E27FC236}">
                <a16:creationId xmlns:a16="http://schemas.microsoft.com/office/drawing/2014/main" id="{E1091316-AC05-C0B4-10E2-F8834B979DD7}"/>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00A26051-E0B1-725F-F132-0D118FF7BBD6}"/>
              </a:ext>
            </a:extLst>
          </p:cNvPr>
          <p:cNvSpPr txBox="1"/>
          <p:nvPr/>
        </p:nvSpPr>
        <p:spPr>
          <a:xfrm>
            <a:off x="462278" y="879501"/>
            <a:ext cx="11267441" cy="751552"/>
          </a:xfrm>
          <a:prstGeom prst="rect">
            <a:avLst/>
          </a:prstGeom>
          <a:noFill/>
        </p:spPr>
        <p:txBody>
          <a:bodyPr wrap="square">
            <a:spAutoFit/>
          </a:bodyPr>
          <a:lstStyle/>
          <a:p>
            <a:pPr algn="ctr">
              <a:lnSpc>
                <a:spcPct val="150000"/>
              </a:lnSpc>
            </a:pPr>
            <a:r>
              <a:rPr lang="en-GB" sz="1500" dirty="0">
                <a:latin typeface="Aptos" panose="020B0004020202020204" pitchFamily="34" charset="0"/>
              </a:rPr>
              <a:t>This section explains how you made sure your sources were </a:t>
            </a:r>
            <a:r>
              <a:rPr lang="en-GB" sz="1500" b="1" dirty="0">
                <a:latin typeface="Aptos" panose="020B0004020202020204" pitchFamily="34" charset="0"/>
              </a:rPr>
              <a:t>credible</a:t>
            </a:r>
            <a:r>
              <a:rPr lang="en-GB" sz="1500" dirty="0">
                <a:latin typeface="Aptos" panose="020B0004020202020204" pitchFamily="34" charset="0"/>
              </a:rPr>
              <a:t>, and how you began to </a:t>
            </a:r>
            <a:r>
              <a:rPr lang="en-GB" sz="1500" b="1" dirty="0">
                <a:latin typeface="Aptos" panose="020B0004020202020204" pitchFamily="34" charset="0"/>
              </a:rPr>
              <a:t>validate them</a:t>
            </a:r>
            <a:r>
              <a:rPr lang="en-GB" sz="1500" dirty="0">
                <a:latin typeface="Aptos" panose="020B0004020202020204" pitchFamily="34" charset="0"/>
              </a:rPr>
              <a:t> in a structured, critical way.</a:t>
            </a:r>
          </a:p>
          <a:p>
            <a:pPr algn="ctr">
              <a:lnSpc>
                <a:spcPct val="150000"/>
              </a:lnSpc>
            </a:pPr>
            <a:r>
              <a:rPr lang="en-GB" sz="1500" dirty="0">
                <a:latin typeface="Aptos" panose="020B0004020202020204" pitchFamily="34" charset="0"/>
              </a:rPr>
              <a:t>You're not just collecting information, you're showing how you </a:t>
            </a:r>
            <a:r>
              <a:rPr lang="en-GB" sz="1500" b="1" dirty="0">
                <a:latin typeface="Aptos" panose="020B0004020202020204" pitchFamily="34" charset="0"/>
              </a:rPr>
              <a:t>judged</a:t>
            </a:r>
            <a:r>
              <a:rPr lang="en-GB" sz="1500" dirty="0">
                <a:latin typeface="Aptos" panose="020B0004020202020204" pitchFamily="34" charset="0"/>
              </a:rPr>
              <a:t> it and how you </a:t>
            </a:r>
            <a:r>
              <a:rPr lang="en-GB" sz="1500" b="1" dirty="0">
                <a:latin typeface="Aptos" panose="020B0004020202020204" pitchFamily="34" charset="0"/>
              </a:rPr>
              <a:t>used it</a:t>
            </a:r>
            <a:r>
              <a:rPr lang="en-GB" sz="1500" dirty="0">
                <a:latin typeface="Aptos" panose="020B0004020202020204" pitchFamily="34" charset="0"/>
              </a:rPr>
              <a:t> to develop early themes for Chapter 4.</a:t>
            </a:r>
          </a:p>
        </p:txBody>
      </p:sp>
      <p:cxnSp>
        <p:nvCxnSpPr>
          <p:cNvPr id="7" name="Straight Connector 6">
            <a:extLst>
              <a:ext uri="{FF2B5EF4-FFF2-40B4-BE49-F238E27FC236}">
                <a16:creationId xmlns:a16="http://schemas.microsoft.com/office/drawing/2014/main" id="{C11B9E27-5342-46B5-29E9-F2DA8C409DF5}"/>
              </a:ext>
            </a:extLst>
          </p:cNvPr>
          <p:cNvCxnSpPr>
            <a:cxnSpLocks/>
          </p:cNvCxnSpPr>
          <p:nvPr/>
        </p:nvCxnSpPr>
        <p:spPr>
          <a:xfrm>
            <a:off x="6095998" y="1913860"/>
            <a:ext cx="0" cy="447678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5E3ABB0-9805-6762-BC5B-FD27193BE158}"/>
              </a:ext>
            </a:extLst>
          </p:cNvPr>
          <p:cNvCxnSpPr/>
          <p:nvPr/>
        </p:nvCxnSpPr>
        <p:spPr>
          <a:xfrm>
            <a:off x="6095998" y="4094942"/>
            <a:ext cx="5633721"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7E51C982-E180-6F47-21B7-7ACC992098A4}"/>
              </a:ext>
            </a:extLst>
          </p:cNvPr>
          <p:cNvSpPr txBox="1"/>
          <p:nvPr/>
        </p:nvSpPr>
        <p:spPr>
          <a:xfrm>
            <a:off x="6202678" y="1764845"/>
            <a:ext cx="5633720" cy="1997919"/>
          </a:xfrm>
          <a:prstGeom prst="rect">
            <a:avLst/>
          </a:prstGeom>
          <a:noFill/>
        </p:spPr>
        <p:txBody>
          <a:bodyPr wrap="square">
            <a:spAutoFit/>
          </a:bodyPr>
          <a:lstStyle/>
          <a:p>
            <a:pPr>
              <a:lnSpc>
                <a:spcPct val="150000"/>
              </a:lnSpc>
              <a:buNone/>
            </a:pPr>
            <a:r>
              <a:rPr lang="en-GB" sz="1400" dirty="0">
                <a:latin typeface="Aptos" panose="020B0004020202020204" pitchFamily="34" charset="0"/>
              </a:rPr>
              <a:t>🧠 </a:t>
            </a:r>
            <a:r>
              <a:rPr lang="en-GB" sz="1400" b="1" dirty="0">
                <a:latin typeface="Aptos" panose="020B0004020202020204" pitchFamily="34" charset="0"/>
              </a:rPr>
              <a:t>Key Questions to Think About:</a:t>
            </a:r>
            <a:endParaRPr lang="en-GB" sz="1400" dirty="0">
              <a:latin typeface="Aptos" panose="020B0004020202020204" pitchFamily="34" charset="0"/>
            </a:endParaRPr>
          </a:p>
          <a:p>
            <a:pPr>
              <a:lnSpc>
                <a:spcPct val="150000"/>
              </a:lnSpc>
            </a:pPr>
            <a:r>
              <a:rPr lang="en-GB" sz="1400" dirty="0">
                <a:latin typeface="Aptos" panose="020B0004020202020204" pitchFamily="34" charset="0"/>
              </a:rPr>
              <a:t>• How did I assess the quality of my sources?</a:t>
            </a:r>
          </a:p>
          <a:p>
            <a:pPr>
              <a:lnSpc>
                <a:spcPct val="150000"/>
              </a:lnSpc>
            </a:pPr>
            <a:r>
              <a:rPr lang="en-GB" sz="1400" dirty="0">
                <a:latin typeface="Aptos" panose="020B0004020202020204" pitchFamily="34" charset="0"/>
              </a:rPr>
              <a:t>• Did I apply the CRAAP Test?</a:t>
            </a:r>
          </a:p>
          <a:p>
            <a:pPr>
              <a:lnSpc>
                <a:spcPct val="150000"/>
              </a:lnSpc>
            </a:pPr>
            <a:r>
              <a:rPr lang="en-GB" sz="1400" dirty="0">
                <a:latin typeface="Aptos" panose="020B0004020202020204" pitchFamily="34" charset="0"/>
              </a:rPr>
              <a:t>• Were my sources current and relevant?</a:t>
            </a:r>
          </a:p>
          <a:p>
            <a:pPr>
              <a:lnSpc>
                <a:spcPct val="150000"/>
              </a:lnSpc>
            </a:pPr>
            <a:r>
              <a:rPr lang="en-GB" sz="1400" dirty="0">
                <a:latin typeface="Aptos" panose="020B0004020202020204" pitchFamily="34" charset="0"/>
              </a:rPr>
              <a:t>• Were my sources written by credible authors or organisations?</a:t>
            </a:r>
          </a:p>
          <a:p>
            <a:pPr>
              <a:lnSpc>
                <a:spcPct val="150000"/>
              </a:lnSpc>
            </a:pPr>
            <a:r>
              <a:rPr lang="en-GB" sz="1400" dirty="0">
                <a:latin typeface="Aptos" panose="020B0004020202020204" pitchFamily="34" charset="0"/>
              </a:rPr>
              <a:t>• Why did I choose these sources instead of others?</a:t>
            </a:r>
          </a:p>
        </p:txBody>
      </p:sp>
      <p:sp>
        <p:nvSpPr>
          <p:cNvPr id="13" name="TextBox 12">
            <a:extLst>
              <a:ext uri="{FF2B5EF4-FFF2-40B4-BE49-F238E27FC236}">
                <a16:creationId xmlns:a16="http://schemas.microsoft.com/office/drawing/2014/main" id="{92CB10D2-8C8A-6E82-BA12-0B102AF94104}"/>
              </a:ext>
            </a:extLst>
          </p:cNvPr>
          <p:cNvSpPr txBox="1"/>
          <p:nvPr/>
        </p:nvSpPr>
        <p:spPr>
          <a:xfrm>
            <a:off x="6142831" y="4271937"/>
            <a:ext cx="6093775" cy="1998304"/>
          </a:xfrm>
          <a:prstGeom prst="rect">
            <a:avLst/>
          </a:prstGeom>
          <a:noFill/>
        </p:spPr>
        <p:txBody>
          <a:bodyPr wrap="square">
            <a:spAutoFit/>
          </a:bodyPr>
          <a:lstStyle/>
          <a:p>
            <a:pPr>
              <a:lnSpc>
                <a:spcPct val="150000"/>
              </a:lnSpc>
            </a:pPr>
            <a:r>
              <a:rPr lang="en-GB" sz="1400" dirty="0">
                <a:latin typeface="Aptos" panose="020B0004020202020204" pitchFamily="34" charset="0"/>
              </a:rPr>
              <a:t>📘 </a:t>
            </a:r>
            <a:r>
              <a:rPr lang="en-GB" sz="1400" b="1" dirty="0">
                <a:latin typeface="Aptos" panose="020B0004020202020204" pitchFamily="34" charset="0"/>
              </a:rPr>
              <a:t>Tip:</a:t>
            </a:r>
            <a:br>
              <a:rPr lang="en-GB" sz="1400" dirty="0">
                <a:latin typeface="Aptos" panose="020B0004020202020204" pitchFamily="34" charset="0"/>
              </a:rPr>
            </a:br>
            <a:r>
              <a:rPr lang="en-GB" sz="1400" i="1" dirty="0">
                <a:latin typeface="Aptos" panose="020B0004020202020204" pitchFamily="34" charset="0"/>
              </a:rPr>
              <a:t>This section shows that your research was active, not passive. You didn’t just read - you questioned, evaluated, and made connections between ideas.</a:t>
            </a:r>
            <a:endParaRPr lang="en-GB" sz="1400" dirty="0">
              <a:latin typeface="Aptos" panose="020B0004020202020204" pitchFamily="34" charset="0"/>
            </a:endParaRPr>
          </a:p>
          <a:p>
            <a:pPr>
              <a:lnSpc>
                <a:spcPct val="150000"/>
              </a:lnSpc>
            </a:pPr>
            <a:r>
              <a:rPr lang="en-GB" sz="1400" dirty="0">
                <a:latin typeface="Aptos" panose="020B0004020202020204" pitchFamily="34" charset="0"/>
              </a:rPr>
              <a:t>You can support this section by </a:t>
            </a:r>
            <a:r>
              <a:rPr lang="en-GB" sz="1400" u="sng" dirty="0">
                <a:latin typeface="Aptos" panose="020B0004020202020204" pitchFamily="34" charset="0"/>
              </a:rPr>
              <a:t>referring</a:t>
            </a:r>
            <a:r>
              <a:rPr lang="en-GB" sz="1400" dirty="0">
                <a:latin typeface="Aptos" panose="020B0004020202020204" pitchFamily="34" charset="0"/>
              </a:rPr>
              <a:t> to:</a:t>
            </a:r>
          </a:p>
          <a:p>
            <a:pPr>
              <a:lnSpc>
                <a:spcPct val="150000"/>
              </a:lnSpc>
            </a:pPr>
            <a:r>
              <a:rPr lang="en-GB" sz="1400" dirty="0">
                <a:latin typeface="Aptos" panose="020B0004020202020204" pitchFamily="34" charset="0"/>
              </a:rPr>
              <a:t>✅ The </a:t>
            </a:r>
            <a:r>
              <a:rPr lang="en-GB" sz="1400" b="1" dirty="0">
                <a:latin typeface="Aptos" panose="020B0004020202020204" pitchFamily="34" charset="0"/>
              </a:rPr>
              <a:t>Source Tracking Table </a:t>
            </a:r>
          </a:p>
          <a:p>
            <a:pPr>
              <a:lnSpc>
                <a:spcPct val="150000"/>
              </a:lnSpc>
            </a:pPr>
            <a:r>
              <a:rPr lang="en-GB" sz="1400" dirty="0">
                <a:latin typeface="Aptos" panose="020B0004020202020204" pitchFamily="34" charset="0"/>
              </a:rPr>
              <a:t>✅ Your </a:t>
            </a:r>
            <a:r>
              <a:rPr lang="en-GB" sz="1400" b="1" dirty="0">
                <a:latin typeface="Aptos" panose="020B0004020202020204" pitchFamily="34" charset="0"/>
              </a:rPr>
              <a:t>CRAAP Test</a:t>
            </a:r>
          </a:p>
        </p:txBody>
      </p:sp>
      <p:sp>
        <p:nvSpPr>
          <p:cNvPr id="15" name="TextBox 14">
            <a:extLst>
              <a:ext uri="{FF2B5EF4-FFF2-40B4-BE49-F238E27FC236}">
                <a16:creationId xmlns:a16="http://schemas.microsoft.com/office/drawing/2014/main" id="{1A896C15-FDB5-9841-36CF-A512DACFD593}"/>
              </a:ext>
            </a:extLst>
          </p:cNvPr>
          <p:cNvSpPr txBox="1"/>
          <p:nvPr/>
        </p:nvSpPr>
        <p:spPr>
          <a:xfrm>
            <a:off x="177166" y="2205063"/>
            <a:ext cx="5812153" cy="3284041"/>
          </a:xfrm>
          <a:prstGeom prst="rect">
            <a:avLst/>
          </a:prstGeom>
          <a:noFill/>
        </p:spPr>
        <p:txBody>
          <a:bodyPr wrap="square">
            <a:spAutoFit/>
          </a:bodyPr>
          <a:lstStyle/>
          <a:p>
            <a:pPr>
              <a:lnSpc>
                <a:spcPct val="150000"/>
              </a:lnSpc>
              <a:buNone/>
            </a:pPr>
            <a:r>
              <a:rPr lang="en-GB" sz="1600" dirty="0">
                <a:latin typeface="Aptos" panose="020B0004020202020204" pitchFamily="34" charset="0"/>
              </a:rPr>
              <a:t>✅ </a:t>
            </a:r>
            <a:r>
              <a:rPr lang="en-GB" sz="1600" b="1" dirty="0">
                <a:latin typeface="Aptos" panose="020B0004020202020204" pitchFamily="34" charset="0"/>
              </a:rPr>
              <a:t>What to Include:</a:t>
            </a:r>
            <a:endParaRPr lang="en-GB" sz="1600" dirty="0">
              <a:latin typeface="Aptos" panose="020B0004020202020204" pitchFamily="34" charset="0"/>
            </a:endParaRPr>
          </a:p>
          <a:p>
            <a:pPr>
              <a:lnSpc>
                <a:spcPct val="150000"/>
              </a:lnSpc>
            </a:pPr>
            <a:r>
              <a:rPr lang="en-GB" dirty="0">
                <a:latin typeface="Aptos" panose="020B0004020202020204" pitchFamily="34" charset="0"/>
              </a:rPr>
              <a:t>☐</a:t>
            </a:r>
            <a:r>
              <a:rPr lang="en-GB" sz="1600" dirty="0">
                <a:latin typeface="Aptos" panose="020B0004020202020204" pitchFamily="34" charset="0"/>
              </a:rPr>
              <a:t> Definition or brief explanation of research validation in secondary research</a:t>
            </a:r>
          </a:p>
          <a:p>
            <a:pPr>
              <a:lnSpc>
                <a:spcPct val="150000"/>
              </a:lnSpc>
            </a:pPr>
            <a:r>
              <a:rPr lang="en-GB" dirty="0">
                <a:latin typeface="Aptos" panose="020B0004020202020204" pitchFamily="34" charset="0"/>
              </a:rPr>
              <a:t>☐</a:t>
            </a:r>
            <a:r>
              <a:rPr lang="en-GB" sz="1600" dirty="0">
                <a:latin typeface="Aptos" panose="020B0004020202020204" pitchFamily="34" charset="0"/>
              </a:rPr>
              <a:t> Explanation of how you assessed source quality (CRAAP test)</a:t>
            </a:r>
          </a:p>
          <a:p>
            <a:pPr>
              <a:lnSpc>
                <a:spcPct val="150000"/>
              </a:lnSpc>
            </a:pPr>
            <a:r>
              <a:rPr lang="en-GB" dirty="0">
                <a:latin typeface="Aptos" panose="020B0004020202020204" pitchFamily="34" charset="0"/>
              </a:rPr>
              <a:t>☐</a:t>
            </a:r>
            <a:r>
              <a:rPr lang="en-GB" sz="1600" dirty="0">
                <a:latin typeface="Aptos" panose="020B0004020202020204" pitchFamily="34" charset="0"/>
              </a:rPr>
              <a:t> Evidence of how you used the CRAAP Test against the sources</a:t>
            </a:r>
          </a:p>
          <a:p>
            <a:pPr>
              <a:lnSpc>
                <a:spcPct val="150000"/>
              </a:lnSpc>
            </a:pPr>
            <a:r>
              <a:rPr lang="en-GB" dirty="0">
                <a:latin typeface="Aptos" panose="020B0004020202020204" pitchFamily="34" charset="0"/>
              </a:rPr>
              <a:t>☐ </a:t>
            </a:r>
            <a:r>
              <a:rPr lang="en-GB" sz="1600" dirty="0">
                <a:latin typeface="Aptos" panose="020B0004020202020204" pitchFamily="34" charset="0"/>
              </a:rPr>
              <a:t>Examples of decisions you made when selecting or rejecting sources </a:t>
            </a:r>
          </a:p>
          <a:p>
            <a:pPr>
              <a:lnSpc>
                <a:spcPct val="150000"/>
              </a:lnSpc>
            </a:pPr>
            <a:r>
              <a:rPr lang="en-GB" dirty="0">
                <a:latin typeface="Aptos" panose="020B0004020202020204" pitchFamily="34" charset="0"/>
              </a:rPr>
              <a:t>☐</a:t>
            </a:r>
            <a:r>
              <a:rPr lang="en-GB" sz="1600" dirty="0">
                <a:latin typeface="Aptos" panose="020B0004020202020204" pitchFamily="34" charset="0"/>
              </a:rPr>
              <a:t> Demonstrated critical thinking and independent judgment</a:t>
            </a:r>
            <a:endParaRPr lang="en-GB" sz="1400" dirty="0">
              <a:latin typeface="Aptos" panose="020B0004020202020204" pitchFamily="34" charset="0"/>
            </a:endParaRPr>
          </a:p>
        </p:txBody>
      </p:sp>
    </p:spTree>
    <p:extLst>
      <p:ext uri="{BB962C8B-B14F-4D97-AF65-F5344CB8AC3E}">
        <p14:creationId xmlns:p14="http://schemas.microsoft.com/office/powerpoint/2010/main" val="4286758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1000"/>
                                        <p:tgtEl>
                                          <p:spTgt spid="11"/>
                                        </p:tgtEl>
                                      </p:cBhvr>
                                    </p:animEffect>
                                    <p:anim calcmode="lin" valueType="num">
                                      <p:cBhvr>
                                        <p:cTn id="27" dur="1000" fill="hold"/>
                                        <p:tgtEl>
                                          <p:spTgt spid="11"/>
                                        </p:tgtEl>
                                        <p:attrNameLst>
                                          <p:attrName>ppt_x</p:attrName>
                                        </p:attrNameLst>
                                      </p:cBhvr>
                                      <p:tavLst>
                                        <p:tav tm="0">
                                          <p:val>
                                            <p:strVal val="#ppt_x"/>
                                          </p:val>
                                        </p:tav>
                                        <p:tav tm="100000">
                                          <p:val>
                                            <p:strVal val="#ppt_x"/>
                                          </p:val>
                                        </p:tav>
                                      </p:tavLst>
                                    </p:anim>
                                    <p:anim calcmode="lin" valueType="num">
                                      <p:cBhvr>
                                        <p:cTn id="2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fade">
                                      <p:cBhvr>
                                        <p:cTn id="33" dur="1000"/>
                                        <p:tgtEl>
                                          <p:spTgt spid="13"/>
                                        </p:tgtEl>
                                      </p:cBhvr>
                                    </p:animEffect>
                                    <p:anim calcmode="lin" valueType="num">
                                      <p:cBhvr>
                                        <p:cTn id="34" dur="1000" fill="hold"/>
                                        <p:tgtEl>
                                          <p:spTgt spid="13"/>
                                        </p:tgtEl>
                                        <p:attrNameLst>
                                          <p:attrName>ppt_x</p:attrName>
                                        </p:attrNameLst>
                                      </p:cBhvr>
                                      <p:tavLst>
                                        <p:tav tm="0">
                                          <p:val>
                                            <p:strVal val="#ppt_x"/>
                                          </p:val>
                                        </p:tav>
                                        <p:tav tm="100000">
                                          <p:val>
                                            <p:strVal val="#ppt_x"/>
                                          </p:val>
                                        </p:tav>
                                      </p:tavLst>
                                    </p:anim>
                                    <p:anim calcmode="lin" valueType="num">
                                      <p:cBhvr>
                                        <p:cTn id="35"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1" grpId="0"/>
      <p:bldP spid="13" grpId="0"/>
      <p:bldP spid="1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DA3333-71A5-4863-669F-132B03D98A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CF4B4F-08CB-3EC4-BB34-4624A6BB63D8}"/>
              </a:ext>
            </a:extLst>
          </p:cNvPr>
          <p:cNvSpPr txBox="1">
            <a:spLocks/>
          </p:cNvSpPr>
          <p:nvPr/>
        </p:nvSpPr>
        <p:spPr>
          <a:xfrm>
            <a:off x="355598" y="-254706"/>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3.5 – Inclusion Criteria &amp; Exclusion Criteria</a:t>
            </a:r>
          </a:p>
        </p:txBody>
      </p:sp>
      <p:sp>
        <p:nvSpPr>
          <p:cNvPr id="3" name="Rectangle 2">
            <a:extLst>
              <a:ext uri="{FF2B5EF4-FFF2-40B4-BE49-F238E27FC236}">
                <a16:creationId xmlns:a16="http://schemas.microsoft.com/office/drawing/2014/main" id="{3CC5148B-EE34-55D2-BBA0-EEB92AEE7D19}"/>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207BE53C-7128-F601-08D8-964D1B722C13}"/>
              </a:ext>
            </a:extLst>
          </p:cNvPr>
          <p:cNvSpPr txBox="1"/>
          <p:nvPr/>
        </p:nvSpPr>
        <p:spPr>
          <a:xfrm>
            <a:off x="248919" y="599974"/>
            <a:ext cx="11480800" cy="1030795"/>
          </a:xfrm>
          <a:prstGeom prst="rect">
            <a:avLst/>
          </a:prstGeom>
          <a:noFill/>
        </p:spPr>
        <p:txBody>
          <a:bodyPr wrap="square">
            <a:spAutoFit/>
          </a:bodyPr>
          <a:lstStyle/>
          <a:p>
            <a:pPr algn="ctr">
              <a:lnSpc>
                <a:spcPct val="150000"/>
              </a:lnSpc>
            </a:pPr>
            <a:r>
              <a:rPr lang="en-GB" sz="1400" dirty="0">
                <a:latin typeface="Aptos" panose="020B0004020202020204" pitchFamily="34" charset="0"/>
              </a:rPr>
              <a:t>This section is where you explain the </a:t>
            </a:r>
            <a:r>
              <a:rPr lang="en-GB" sz="1400" b="1" dirty="0">
                <a:latin typeface="Aptos" panose="020B0004020202020204" pitchFamily="34" charset="0"/>
              </a:rPr>
              <a:t>rules you used to decide which sources were in or out</a:t>
            </a:r>
            <a:r>
              <a:rPr lang="en-GB" sz="1400" dirty="0">
                <a:latin typeface="Aptos" panose="020B0004020202020204" pitchFamily="34" charset="0"/>
              </a:rPr>
              <a:t> of your research. It shows that your choices were clear, justified, and linked to your research aim. Think of this as setting your </a:t>
            </a:r>
            <a:r>
              <a:rPr lang="en-GB" sz="1400" b="1" dirty="0">
                <a:latin typeface="Aptos" panose="020B0004020202020204" pitchFamily="34" charset="0"/>
              </a:rPr>
              <a:t>boundaries</a:t>
            </a:r>
            <a:r>
              <a:rPr lang="en-GB" sz="1400" dirty="0">
                <a:latin typeface="Aptos" panose="020B0004020202020204" pitchFamily="34" charset="0"/>
              </a:rPr>
              <a:t> - you're explaining what kinds of sources were relevant, and what didn’t fit.</a:t>
            </a:r>
          </a:p>
        </p:txBody>
      </p:sp>
      <p:cxnSp>
        <p:nvCxnSpPr>
          <p:cNvPr id="7" name="Straight Connector 6">
            <a:extLst>
              <a:ext uri="{FF2B5EF4-FFF2-40B4-BE49-F238E27FC236}">
                <a16:creationId xmlns:a16="http://schemas.microsoft.com/office/drawing/2014/main" id="{B912FA05-8865-7B8F-69CA-682D85841A83}"/>
              </a:ext>
            </a:extLst>
          </p:cNvPr>
          <p:cNvCxnSpPr>
            <a:cxnSpLocks/>
          </p:cNvCxnSpPr>
          <p:nvPr/>
        </p:nvCxnSpPr>
        <p:spPr>
          <a:xfrm>
            <a:off x="6795395" y="1912752"/>
            <a:ext cx="0" cy="447678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59FBADF-6B7F-DB4B-2BC8-2A677ADC96FA}"/>
              </a:ext>
            </a:extLst>
          </p:cNvPr>
          <p:cNvCxnSpPr>
            <a:cxnSpLocks/>
          </p:cNvCxnSpPr>
          <p:nvPr/>
        </p:nvCxnSpPr>
        <p:spPr>
          <a:xfrm>
            <a:off x="6791847" y="4888341"/>
            <a:ext cx="5421418" cy="1108"/>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5224EC2F-0CD0-89B4-71AA-1E1FD92294E8}"/>
              </a:ext>
            </a:extLst>
          </p:cNvPr>
          <p:cNvSpPr txBox="1"/>
          <p:nvPr/>
        </p:nvSpPr>
        <p:spPr>
          <a:xfrm>
            <a:off x="6920140" y="1532412"/>
            <a:ext cx="5675902" cy="3292953"/>
          </a:xfrm>
          <a:prstGeom prst="rect">
            <a:avLst/>
          </a:prstGeom>
          <a:noFill/>
        </p:spPr>
        <p:txBody>
          <a:bodyPr wrap="square">
            <a:spAutoFit/>
          </a:bodyPr>
          <a:lstStyle/>
          <a:p>
            <a:pPr>
              <a:lnSpc>
                <a:spcPct val="150000"/>
              </a:lnSpc>
              <a:buNone/>
            </a:pPr>
            <a:r>
              <a:rPr lang="en-GB" sz="1400" dirty="0">
                <a:latin typeface="Aptos" panose="020B0004020202020204" pitchFamily="34" charset="0"/>
              </a:rPr>
              <a:t>🧠 </a:t>
            </a:r>
            <a:r>
              <a:rPr lang="en-GB" sz="1400" b="1" dirty="0">
                <a:latin typeface="Aptos" panose="020B0004020202020204" pitchFamily="34" charset="0"/>
              </a:rPr>
              <a:t>Key Questions to Think About:</a:t>
            </a:r>
          </a:p>
          <a:p>
            <a:pPr>
              <a:lnSpc>
                <a:spcPct val="150000"/>
              </a:lnSpc>
            </a:pPr>
            <a:r>
              <a:rPr lang="en-GB" sz="1400" dirty="0">
                <a:latin typeface="Aptos" panose="020B0004020202020204" pitchFamily="34" charset="0"/>
              </a:rPr>
              <a:t>What kind of sources did I include - and why?</a:t>
            </a:r>
          </a:p>
          <a:p>
            <a:pPr>
              <a:lnSpc>
                <a:spcPct val="150000"/>
              </a:lnSpc>
            </a:pPr>
            <a:r>
              <a:rPr lang="en-GB" sz="1400" dirty="0">
                <a:latin typeface="Aptos" panose="020B0004020202020204" pitchFamily="34" charset="0"/>
              </a:rPr>
              <a:t>What didn’t I include - and why not?</a:t>
            </a:r>
          </a:p>
          <a:p>
            <a:pPr marL="285750" indent="-285750">
              <a:lnSpc>
                <a:spcPct val="150000"/>
              </a:lnSpc>
              <a:buFont typeface="Arial" panose="020B0604020202020204" pitchFamily="34" charset="0"/>
              <a:buChar char="•"/>
            </a:pPr>
            <a:r>
              <a:rPr lang="en-GB" sz="1400" dirty="0">
                <a:latin typeface="Aptos" panose="020B0004020202020204" pitchFamily="34" charset="0"/>
              </a:rPr>
              <a:t>Did you have rules around: </a:t>
            </a:r>
          </a:p>
          <a:p>
            <a:pPr marL="285750" indent="-285750">
              <a:lnSpc>
                <a:spcPct val="150000"/>
              </a:lnSpc>
              <a:buFont typeface="Arial" panose="020B0604020202020204" pitchFamily="34" charset="0"/>
              <a:buChar char="•"/>
            </a:pPr>
            <a:r>
              <a:rPr lang="en-GB" sz="1400" dirty="0">
                <a:latin typeface="Aptos" panose="020B0004020202020204" pitchFamily="34" charset="0"/>
              </a:rPr>
              <a:t>Publication year (e.g. 2015–2024) </a:t>
            </a:r>
          </a:p>
          <a:p>
            <a:pPr marL="285750" indent="-285750">
              <a:lnSpc>
                <a:spcPct val="150000"/>
              </a:lnSpc>
              <a:buFont typeface="Arial" panose="020B0604020202020204" pitchFamily="34" charset="0"/>
              <a:buChar char="•"/>
            </a:pPr>
            <a:r>
              <a:rPr lang="en-GB" sz="1400" dirty="0">
                <a:latin typeface="Aptos" panose="020B0004020202020204" pitchFamily="34" charset="0"/>
              </a:rPr>
              <a:t>Location (e.g. UK only)</a:t>
            </a:r>
          </a:p>
          <a:p>
            <a:pPr marL="285750" indent="-285750">
              <a:lnSpc>
                <a:spcPct val="150000"/>
              </a:lnSpc>
              <a:buFont typeface="Arial" panose="020B0604020202020204" pitchFamily="34" charset="0"/>
              <a:buChar char="•"/>
            </a:pPr>
            <a:r>
              <a:rPr lang="en-GB" sz="1400" dirty="0">
                <a:latin typeface="Aptos" panose="020B0004020202020204" pitchFamily="34" charset="0"/>
              </a:rPr>
              <a:t>Study type (e.g. peer-reviewed articles only)</a:t>
            </a:r>
          </a:p>
          <a:p>
            <a:pPr marL="285750" indent="-285750">
              <a:lnSpc>
                <a:spcPct val="150000"/>
              </a:lnSpc>
              <a:buFont typeface="Arial" panose="020B0604020202020204" pitchFamily="34" charset="0"/>
              <a:buChar char="•"/>
            </a:pPr>
            <a:r>
              <a:rPr lang="en-GB" sz="1400" dirty="0">
                <a:latin typeface="Aptos" panose="020B0004020202020204" pitchFamily="34" charset="0"/>
              </a:rPr>
              <a:t>Population (e.g. adults, young people)</a:t>
            </a:r>
          </a:p>
          <a:p>
            <a:pPr>
              <a:lnSpc>
                <a:spcPct val="150000"/>
              </a:lnSpc>
            </a:pPr>
            <a:r>
              <a:rPr lang="en-GB" sz="1400" dirty="0">
                <a:latin typeface="Aptos" panose="020B0004020202020204" pitchFamily="34" charset="0"/>
              </a:rPr>
              <a:t>Did you exclude sources that were opinion-based, outdated, or not relevant?</a:t>
            </a:r>
          </a:p>
        </p:txBody>
      </p:sp>
      <p:sp>
        <p:nvSpPr>
          <p:cNvPr id="13" name="TextBox 12">
            <a:extLst>
              <a:ext uri="{FF2B5EF4-FFF2-40B4-BE49-F238E27FC236}">
                <a16:creationId xmlns:a16="http://schemas.microsoft.com/office/drawing/2014/main" id="{DCB10766-1504-35BE-4497-618BE9F7DA8A}"/>
              </a:ext>
            </a:extLst>
          </p:cNvPr>
          <p:cNvSpPr txBox="1"/>
          <p:nvPr/>
        </p:nvSpPr>
        <p:spPr>
          <a:xfrm>
            <a:off x="6791847" y="4993553"/>
            <a:ext cx="5421418" cy="1353447"/>
          </a:xfrm>
          <a:prstGeom prst="rect">
            <a:avLst/>
          </a:prstGeom>
          <a:noFill/>
        </p:spPr>
        <p:txBody>
          <a:bodyPr wrap="square">
            <a:spAutoFit/>
          </a:bodyPr>
          <a:lstStyle/>
          <a:p>
            <a:pPr>
              <a:lnSpc>
                <a:spcPct val="150000"/>
              </a:lnSpc>
            </a:pPr>
            <a:r>
              <a:rPr lang="en-GB" sz="1400" dirty="0">
                <a:latin typeface="Aptos" panose="020B0004020202020204" pitchFamily="34" charset="0"/>
              </a:rPr>
              <a:t>📘 </a:t>
            </a:r>
            <a:r>
              <a:rPr lang="en-GB" sz="1400" b="1" dirty="0">
                <a:latin typeface="Aptos" panose="020B0004020202020204" pitchFamily="34" charset="0"/>
              </a:rPr>
              <a:t>Tip:</a:t>
            </a:r>
            <a:br>
              <a:rPr lang="en-GB" sz="1400" dirty="0">
                <a:latin typeface="Aptos" panose="020B0004020202020204" pitchFamily="34" charset="0"/>
              </a:rPr>
            </a:br>
            <a:r>
              <a:rPr lang="en-GB" sz="1400" i="1" dirty="0">
                <a:latin typeface="Aptos" panose="020B0004020202020204" pitchFamily="34" charset="0"/>
              </a:rPr>
              <a:t>This section shows that your research is focused and purposeful. Even if a source looked interesting, you need to show why it was (or wasn’t) the right fit for your research question.</a:t>
            </a:r>
          </a:p>
        </p:txBody>
      </p:sp>
      <p:graphicFrame>
        <p:nvGraphicFramePr>
          <p:cNvPr id="6" name="Table 5">
            <a:extLst>
              <a:ext uri="{FF2B5EF4-FFF2-40B4-BE49-F238E27FC236}">
                <a16:creationId xmlns:a16="http://schemas.microsoft.com/office/drawing/2014/main" id="{E2D38FAD-ECF2-17F5-EAC1-9F97B771D77B}"/>
              </a:ext>
            </a:extLst>
          </p:cNvPr>
          <p:cNvGraphicFramePr>
            <a:graphicFrameLocks noGrp="1"/>
          </p:cNvGraphicFramePr>
          <p:nvPr>
            <p:extLst>
              <p:ext uri="{D42A27DB-BD31-4B8C-83A1-F6EECF244321}">
                <p14:modId xmlns:p14="http://schemas.microsoft.com/office/powerpoint/2010/main" val="52832789"/>
              </p:ext>
            </p:extLst>
          </p:nvPr>
        </p:nvGraphicFramePr>
        <p:xfrm>
          <a:off x="122169" y="1702609"/>
          <a:ext cx="6544932" cy="4761986"/>
        </p:xfrm>
        <a:graphic>
          <a:graphicData uri="http://schemas.openxmlformats.org/drawingml/2006/table">
            <a:tbl>
              <a:tblPr firstRow="1" bandRow="1">
                <a:tableStyleId>{B301B821-A1FF-4177-AEE7-76D212191A09}</a:tableStyleId>
              </a:tblPr>
              <a:tblGrid>
                <a:gridCol w="2438771">
                  <a:extLst>
                    <a:ext uri="{9D8B030D-6E8A-4147-A177-3AD203B41FA5}">
                      <a16:colId xmlns:a16="http://schemas.microsoft.com/office/drawing/2014/main" val="3590515945"/>
                    </a:ext>
                  </a:extLst>
                </a:gridCol>
                <a:gridCol w="4106161">
                  <a:extLst>
                    <a:ext uri="{9D8B030D-6E8A-4147-A177-3AD203B41FA5}">
                      <a16:colId xmlns:a16="http://schemas.microsoft.com/office/drawing/2014/main" val="689308760"/>
                    </a:ext>
                  </a:extLst>
                </a:gridCol>
              </a:tblGrid>
              <a:tr h="516261">
                <a:tc>
                  <a:txBody>
                    <a:bodyPr/>
                    <a:lstStyle/>
                    <a:p>
                      <a:pPr algn="l">
                        <a:lnSpc>
                          <a:spcPct val="100000"/>
                        </a:lnSpc>
                      </a:pPr>
                      <a:r>
                        <a:rPr lang="en-GB" sz="1300" dirty="0">
                          <a:latin typeface="Aptos" panose="020B0004020202020204" pitchFamily="34" charset="0"/>
                        </a:rPr>
                        <a:t>What to Include:</a:t>
                      </a:r>
                    </a:p>
                  </a:txBody>
                  <a:tcPr/>
                </a:tc>
                <a:tc>
                  <a:txBody>
                    <a:bodyPr/>
                    <a:lstStyle/>
                    <a:p>
                      <a:pPr algn="l">
                        <a:lnSpc>
                          <a:spcPct val="100000"/>
                        </a:lnSpc>
                      </a:pPr>
                      <a:r>
                        <a:rPr lang="en-GB" sz="1300" dirty="0">
                          <a:latin typeface="Aptos" panose="020B0004020202020204" pitchFamily="34" charset="0"/>
                        </a:rPr>
                        <a:t>Additional Information…</a:t>
                      </a:r>
                    </a:p>
                  </a:txBody>
                  <a:tcPr/>
                </a:tc>
                <a:extLst>
                  <a:ext uri="{0D108BD9-81ED-4DB2-BD59-A6C34878D82A}">
                    <a16:rowId xmlns:a16="http://schemas.microsoft.com/office/drawing/2014/main" val="411152275"/>
                  </a:ext>
                </a:extLst>
              </a:tr>
              <a:tr h="881981">
                <a:tc>
                  <a:txBody>
                    <a:bodyPr/>
                    <a:lstStyle/>
                    <a:p>
                      <a:pPr algn="l">
                        <a:lnSpc>
                          <a:spcPct val="100000"/>
                        </a:lnSpc>
                      </a:pPr>
                      <a:r>
                        <a:rPr lang="en-GB" sz="1300" dirty="0">
                          <a:latin typeface="Aptos" panose="020B0004020202020204" pitchFamily="34" charset="0"/>
                        </a:rPr>
                        <a:t>☐ Stated your Inclusion Criteria clearly </a:t>
                      </a:r>
                    </a:p>
                  </a:txBody>
                  <a:tcPr/>
                </a:tc>
                <a:tc>
                  <a:txBody>
                    <a:bodyPr/>
                    <a:lstStyle/>
                    <a:p>
                      <a:pPr algn="l">
                        <a:lnSpc>
                          <a:spcPct val="100000"/>
                        </a:lnSpc>
                      </a:pPr>
                      <a:r>
                        <a:rPr lang="en-GB" sz="1300" i="1" dirty="0">
                          <a:latin typeface="Aptos" panose="020B0004020202020204" pitchFamily="34" charset="0"/>
                        </a:rPr>
                        <a:t>E.g. peer-reviewed journal articles, published between 2015–2024, focused on UK populations, related to your research question.</a:t>
                      </a:r>
                    </a:p>
                  </a:txBody>
                  <a:tcPr/>
                </a:tc>
                <a:extLst>
                  <a:ext uri="{0D108BD9-81ED-4DB2-BD59-A6C34878D82A}">
                    <a16:rowId xmlns:a16="http://schemas.microsoft.com/office/drawing/2014/main" val="2961095037"/>
                  </a:ext>
                </a:extLst>
              </a:tr>
              <a:tr h="878434">
                <a:tc>
                  <a:txBody>
                    <a:bodyPr/>
                    <a:lstStyle/>
                    <a:p>
                      <a:pPr algn="l">
                        <a:lnSpc>
                          <a:spcPct val="100000"/>
                        </a:lnSpc>
                      </a:pPr>
                      <a:r>
                        <a:rPr lang="en-GB" sz="1300" dirty="0">
                          <a:latin typeface="Aptos" panose="020B0004020202020204" pitchFamily="34" charset="0"/>
                        </a:rPr>
                        <a:t>☐ Stated your Exclusion Criteria clearly </a:t>
                      </a:r>
                    </a:p>
                  </a:txBody>
                  <a:tcPr/>
                </a:tc>
                <a:tc>
                  <a:txBody>
                    <a:bodyPr/>
                    <a:lstStyle/>
                    <a:p>
                      <a:pPr algn="l">
                        <a:lnSpc>
                          <a:spcPct val="100000"/>
                        </a:lnSpc>
                      </a:pPr>
                      <a:r>
                        <a:rPr lang="en-GB" sz="1300" i="1" dirty="0">
                          <a:latin typeface="Aptos" panose="020B0004020202020204" pitchFamily="34" charset="0"/>
                        </a:rPr>
                        <a:t>E.g. opinion pieces, outdated sources (pre-2015), studies based outside the UK, articles not in English.</a:t>
                      </a:r>
                    </a:p>
                  </a:txBody>
                  <a:tcPr/>
                </a:tc>
                <a:extLst>
                  <a:ext uri="{0D108BD9-81ED-4DB2-BD59-A6C34878D82A}">
                    <a16:rowId xmlns:a16="http://schemas.microsoft.com/office/drawing/2014/main" val="2916130502"/>
                  </a:ext>
                </a:extLst>
              </a:tr>
              <a:tr h="88198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dirty="0">
                          <a:latin typeface="Aptos" panose="020B0004020202020204" pitchFamily="34" charset="0"/>
                        </a:rPr>
                        <a:t>☐ Explained any filters or settings used in your searches</a:t>
                      </a:r>
                    </a:p>
                  </a:txBody>
                  <a:tcPr/>
                </a:tc>
                <a:tc>
                  <a:txBody>
                    <a:bodyPr/>
                    <a:lstStyle/>
                    <a:p>
                      <a:pPr algn="l">
                        <a:lnSpc>
                          <a:spcPct val="100000"/>
                        </a:lnSpc>
                      </a:pPr>
                      <a:r>
                        <a:rPr lang="en-GB" sz="1300" i="1" dirty="0">
                          <a:latin typeface="Aptos" panose="020B0004020202020204" pitchFamily="34" charset="0"/>
                        </a:rPr>
                        <a:t>E.g. date range, country/region, article type (journal only), academic level.</a:t>
                      </a:r>
                    </a:p>
                  </a:txBody>
                  <a:tcPr/>
                </a:tc>
                <a:extLst>
                  <a:ext uri="{0D108BD9-81ED-4DB2-BD59-A6C34878D82A}">
                    <a16:rowId xmlns:a16="http://schemas.microsoft.com/office/drawing/2014/main" val="466068400"/>
                  </a:ext>
                </a:extLst>
              </a:tr>
              <a:tr h="88198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dirty="0">
                          <a:latin typeface="Aptos" panose="020B0004020202020204" pitchFamily="34" charset="0"/>
                        </a:rPr>
                        <a:t>☐ Justified why these criteria were chosen</a:t>
                      </a:r>
                    </a:p>
                  </a:txBody>
                  <a:tcPr/>
                </a:tc>
                <a:tc>
                  <a:txBody>
                    <a:bodyPr/>
                    <a:lstStyle/>
                    <a:p>
                      <a:pPr algn="l">
                        <a:lnSpc>
                          <a:spcPct val="100000"/>
                        </a:lnSpc>
                      </a:pPr>
                      <a:r>
                        <a:rPr lang="en-GB" sz="1300" i="1" dirty="0">
                          <a:latin typeface="Aptos" panose="020B0004020202020204" pitchFamily="34" charset="0"/>
                        </a:rPr>
                        <a:t>Linked clearly to your research aim/question or target population</a:t>
                      </a:r>
                    </a:p>
                  </a:txBody>
                  <a:tcPr/>
                </a:tc>
                <a:extLst>
                  <a:ext uri="{0D108BD9-81ED-4DB2-BD59-A6C34878D82A}">
                    <a16:rowId xmlns:a16="http://schemas.microsoft.com/office/drawing/2014/main" val="3296148032"/>
                  </a:ext>
                </a:extLst>
              </a:tr>
              <a:tr h="721348">
                <a:tc>
                  <a:txBody>
                    <a:bodyPr/>
                    <a:lstStyle/>
                    <a:p>
                      <a:pPr algn="l">
                        <a:lnSpc>
                          <a:spcPct val="100000"/>
                        </a:lnSpc>
                      </a:pPr>
                      <a:r>
                        <a:rPr lang="en-GB" sz="1300" dirty="0">
                          <a:latin typeface="Aptos" panose="020B0004020202020204" pitchFamily="34" charset="0"/>
                        </a:rPr>
                        <a:t>☐ Criteria show independent thinking and a structured approach </a:t>
                      </a:r>
                    </a:p>
                  </a:txBody>
                  <a:tcPr/>
                </a:tc>
                <a:tc>
                  <a:txBody>
                    <a:bodyPr/>
                    <a:lstStyle/>
                    <a:p>
                      <a:pPr algn="l">
                        <a:lnSpc>
                          <a:spcPct val="100000"/>
                        </a:lnSpc>
                      </a:pPr>
                      <a:r>
                        <a:rPr lang="en-GB" sz="1300" i="1" dirty="0">
                          <a:latin typeface="Aptos" panose="020B0004020202020204" pitchFamily="34" charset="0"/>
                        </a:rPr>
                        <a:t>Avoided vague or personal reasons like “I just didn’t like it”.</a:t>
                      </a:r>
                    </a:p>
                  </a:txBody>
                  <a:tcPr/>
                </a:tc>
                <a:extLst>
                  <a:ext uri="{0D108BD9-81ED-4DB2-BD59-A6C34878D82A}">
                    <a16:rowId xmlns:a16="http://schemas.microsoft.com/office/drawing/2014/main" val="2146197841"/>
                  </a:ext>
                </a:extLst>
              </a:tr>
            </a:tbl>
          </a:graphicData>
        </a:graphic>
      </p:graphicFrame>
    </p:spTree>
    <p:extLst>
      <p:ext uri="{BB962C8B-B14F-4D97-AF65-F5344CB8AC3E}">
        <p14:creationId xmlns:p14="http://schemas.microsoft.com/office/powerpoint/2010/main" val="1681225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fade">
                                      <p:cBhvr>
                                        <p:cTn id="19" dur="1000"/>
                                        <p:tgtEl>
                                          <p:spTgt spid="11"/>
                                        </p:tgtEl>
                                      </p:cBhvr>
                                    </p:animEffect>
                                    <p:anim calcmode="lin" valueType="num">
                                      <p:cBhvr>
                                        <p:cTn id="20" dur="1000" fill="hold"/>
                                        <p:tgtEl>
                                          <p:spTgt spid="11"/>
                                        </p:tgtEl>
                                        <p:attrNameLst>
                                          <p:attrName>ppt_x</p:attrName>
                                        </p:attrNameLst>
                                      </p:cBhvr>
                                      <p:tavLst>
                                        <p:tav tm="0">
                                          <p:val>
                                            <p:strVal val="#ppt_x"/>
                                          </p:val>
                                        </p:tav>
                                        <p:tav tm="100000">
                                          <p:val>
                                            <p:strVal val="#ppt_x"/>
                                          </p:val>
                                        </p:tav>
                                      </p:tavLst>
                                    </p:anim>
                                    <p:anim calcmode="lin" valueType="num">
                                      <p:cBhvr>
                                        <p:cTn id="21"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3"/>
                                        </p:tgtEl>
                                        <p:attrNameLst>
                                          <p:attrName>style.visibility</p:attrName>
                                        </p:attrNameLst>
                                      </p:cBhvr>
                                      <p:to>
                                        <p:strVal val="visible"/>
                                      </p:to>
                                    </p:set>
                                    <p:animEffect transition="in" filter="fade">
                                      <p:cBhvr>
                                        <p:cTn id="26" dur="1000"/>
                                        <p:tgtEl>
                                          <p:spTgt spid="13"/>
                                        </p:tgtEl>
                                      </p:cBhvr>
                                    </p:animEffect>
                                    <p:anim calcmode="lin" valueType="num">
                                      <p:cBhvr>
                                        <p:cTn id="27" dur="1000" fill="hold"/>
                                        <p:tgtEl>
                                          <p:spTgt spid="13"/>
                                        </p:tgtEl>
                                        <p:attrNameLst>
                                          <p:attrName>ppt_x</p:attrName>
                                        </p:attrNameLst>
                                      </p:cBhvr>
                                      <p:tavLst>
                                        <p:tav tm="0">
                                          <p:val>
                                            <p:strVal val="#ppt_x"/>
                                          </p:val>
                                        </p:tav>
                                        <p:tav tm="100000">
                                          <p:val>
                                            <p:strVal val="#ppt_x"/>
                                          </p:val>
                                        </p:tav>
                                      </p:tavLst>
                                    </p:anim>
                                    <p:anim calcmode="lin" valueType="num">
                                      <p:cBhvr>
                                        <p:cTn id="28"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2" presetClass="entr" presetSubtype="8" fill="hold" nodeType="clickEffect">
                                  <p:stCondLst>
                                    <p:cond delay="0"/>
                                  </p:stCondLst>
                                  <p:childTnLst>
                                    <p:set>
                                      <p:cBhvr>
                                        <p:cTn id="32" dur="1" fill="hold">
                                          <p:stCondLst>
                                            <p:cond delay="0"/>
                                          </p:stCondLst>
                                        </p:cTn>
                                        <p:tgtEl>
                                          <p:spTgt spid="6"/>
                                        </p:tgtEl>
                                        <p:attrNameLst>
                                          <p:attrName>style.visibility</p:attrName>
                                        </p:attrNameLst>
                                      </p:cBhvr>
                                      <p:to>
                                        <p:strVal val="visible"/>
                                      </p:to>
                                    </p:set>
                                    <p:animEffect transition="in" filter="wipe(left)">
                                      <p:cBhvr>
                                        <p:cTn id="3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1" grpId="0"/>
      <p:bldP spid="1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F8ACDF-C524-1836-EE30-19FC37E3E8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B9C7B3-05D1-CC3B-C387-3D6ED810FBB7}"/>
              </a:ext>
            </a:extLst>
          </p:cNvPr>
          <p:cNvSpPr txBox="1">
            <a:spLocks/>
          </p:cNvSpPr>
          <p:nvPr/>
        </p:nvSpPr>
        <p:spPr>
          <a:xfrm>
            <a:off x="355598" y="-101600"/>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3.6 – Analysing Research</a:t>
            </a:r>
          </a:p>
        </p:txBody>
      </p:sp>
      <p:sp>
        <p:nvSpPr>
          <p:cNvPr id="3" name="Rectangle 2">
            <a:extLst>
              <a:ext uri="{FF2B5EF4-FFF2-40B4-BE49-F238E27FC236}">
                <a16:creationId xmlns:a16="http://schemas.microsoft.com/office/drawing/2014/main" id="{882642AD-8EE9-D129-83B0-C3C352239FB8}"/>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229981DC-F91F-8C0B-6F49-218E48D9590C}"/>
              </a:ext>
            </a:extLst>
          </p:cNvPr>
          <p:cNvSpPr txBox="1"/>
          <p:nvPr/>
        </p:nvSpPr>
        <p:spPr>
          <a:xfrm>
            <a:off x="-187963" y="896249"/>
            <a:ext cx="12567922" cy="751552"/>
          </a:xfrm>
          <a:prstGeom prst="rect">
            <a:avLst/>
          </a:prstGeom>
          <a:noFill/>
        </p:spPr>
        <p:txBody>
          <a:bodyPr wrap="square">
            <a:spAutoFit/>
          </a:bodyPr>
          <a:lstStyle/>
          <a:p>
            <a:pPr algn="ctr">
              <a:lnSpc>
                <a:spcPct val="150000"/>
              </a:lnSpc>
            </a:pPr>
            <a:r>
              <a:rPr lang="en-GB" sz="1500" dirty="0">
                <a:latin typeface="Aptos" panose="020B0004020202020204" pitchFamily="34" charset="0"/>
              </a:rPr>
              <a:t>Data analysis is the process of examining the findings from your selected sources to identify patterns, similarities, differences and emerging themes.</a:t>
            </a:r>
          </a:p>
          <a:p>
            <a:pPr algn="ctr">
              <a:lnSpc>
                <a:spcPct val="150000"/>
              </a:lnSpc>
            </a:pPr>
            <a:r>
              <a:rPr lang="en-GB" sz="1500" dirty="0">
                <a:latin typeface="Aptos" panose="020B0004020202020204" pitchFamily="34" charset="0"/>
              </a:rPr>
              <a:t>You're not just collecting information, you're showing how you </a:t>
            </a:r>
            <a:r>
              <a:rPr lang="en-GB" sz="1500" b="1" dirty="0">
                <a:latin typeface="Aptos" panose="020B0004020202020204" pitchFamily="34" charset="0"/>
              </a:rPr>
              <a:t>judged</a:t>
            </a:r>
            <a:r>
              <a:rPr lang="en-GB" sz="1500" dirty="0">
                <a:latin typeface="Aptos" panose="020B0004020202020204" pitchFamily="34" charset="0"/>
              </a:rPr>
              <a:t> it and how you </a:t>
            </a:r>
            <a:r>
              <a:rPr lang="en-GB" sz="1500" b="1" dirty="0">
                <a:latin typeface="Aptos" panose="020B0004020202020204" pitchFamily="34" charset="0"/>
              </a:rPr>
              <a:t>used it</a:t>
            </a:r>
            <a:r>
              <a:rPr lang="en-GB" sz="1500" dirty="0">
                <a:latin typeface="Aptos" panose="020B0004020202020204" pitchFamily="34" charset="0"/>
              </a:rPr>
              <a:t> to develop early themes for Chapter 4.</a:t>
            </a:r>
          </a:p>
        </p:txBody>
      </p:sp>
      <p:cxnSp>
        <p:nvCxnSpPr>
          <p:cNvPr id="7" name="Straight Connector 6">
            <a:extLst>
              <a:ext uri="{FF2B5EF4-FFF2-40B4-BE49-F238E27FC236}">
                <a16:creationId xmlns:a16="http://schemas.microsoft.com/office/drawing/2014/main" id="{1C3AC98F-DF0D-7147-6AB3-96E892A5662C}"/>
              </a:ext>
            </a:extLst>
          </p:cNvPr>
          <p:cNvCxnSpPr>
            <a:cxnSpLocks/>
          </p:cNvCxnSpPr>
          <p:nvPr/>
        </p:nvCxnSpPr>
        <p:spPr>
          <a:xfrm>
            <a:off x="6095998" y="1913860"/>
            <a:ext cx="0" cy="447678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10B07175-D1D9-2A6F-3C72-8779E828EDCD}"/>
              </a:ext>
            </a:extLst>
          </p:cNvPr>
          <p:cNvCxnSpPr/>
          <p:nvPr/>
        </p:nvCxnSpPr>
        <p:spPr>
          <a:xfrm>
            <a:off x="6095998" y="4196204"/>
            <a:ext cx="5633721"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68DBF676-52FF-3116-A3D0-8A9F6273BB0A}"/>
              </a:ext>
            </a:extLst>
          </p:cNvPr>
          <p:cNvSpPr txBox="1"/>
          <p:nvPr/>
        </p:nvSpPr>
        <p:spPr>
          <a:xfrm>
            <a:off x="6202678" y="1836386"/>
            <a:ext cx="5633720" cy="2323457"/>
          </a:xfrm>
          <a:prstGeom prst="rect">
            <a:avLst/>
          </a:prstGeom>
          <a:noFill/>
        </p:spPr>
        <p:txBody>
          <a:bodyPr wrap="square">
            <a:spAutoFit/>
          </a:bodyPr>
          <a:lstStyle/>
          <a:p>
            <a:pPr>
              <a:lnSpc>
                <a:spcPct val="150000"/>
              </a:lnSpc>
              <a:buNone/>
            </a:pPr>
            <a:r>
              <a:rPr lang="en-GB" sz="1400" dirty="0">
                <a:latin typeface="Aptos" panose="020B0004020202020204" pitchFamily="34" charset="0"/>
              </a:rPr>
              <a:t>🧠 </a:t>
            </a:r>
            <a:r>
              <a:rPr lang="en-GB" sz="1400" b="1" dirty="0">
                <a:latin typeface="Aptos" panose="020B0004020202020204" pitchFamily="34" charset="0"/>
              </a:rPr>
              <a:t>Key Questions to Think About:</a:t>
            </a:r>
            <a:endParaRPr lang="en-GB" sz="1400" dirty="0">
              <a:latin typeface="Aptos" panose="020B0004020202020204" pitchFamily="34" charset="0"/>
            </a:endParaRPr>
          </a:p>
          <a:p>
            <a:pPr>
              <a:lnSpc>
                <a:spcPct val="150000"/>
              </a:lnSpc>
            </a:pPr>
            <a:r>
              <a:rPr lang="en-GB" sz="1400" dirty="0">
                <a:latin typeface="Aptos" panose="020B0004020202020204" pitchFamily="34" charset="0"/>
              </a:rPr>
              <a:t> What were the key findings from my selected sources?</a:t>
            </a:r>
          </a:p>
          <a:p>
            <a:pPr>
              <a:lnSpc>
                <a:spcPct val="150000"/>
              </a:lnSpc>
            </a:pPr>
            <a:r>
              <a:rPr lang="en-GB" sz="1400" dirty="0">
                <a:latin typeface="Aptos" panose="020B0004020202020204" pitchFamily="34" charset="0"/>
              </a:rPr>
              <a:t>• Did any keywords appear repeatedly?</a:t>
            </a:r>
          </a:p>
          <a:p>
            <a:pPr>
              <a:lnSpc>
                <a:spcPct val="150000"/>
              </a:lnSpc>
            </a:pPr>
            <a:r>
              <a:rPr lang="en-GB" sz="1400" dirty="0">
                <a:latin typeface="Aptos" panose="020B0004020202020204" pitchFamily="34" charset="0"/>
              </a:rPr>
              <a:t>• What similarities existed across the literature?</a:t>
            </a:r>
          </a:p>
          <a:p>
            <a:pPr>
              <a:lnSpc>
                <a:spcPct val="150000"/>
              </a:lnSpc>
            </a:pPr>
            <a:r>
              <a:rPr lang="en-GB" sz="1400" dirty="0">
                <a:latin typeface="Aptos" panose="020B0004020202020204" pitchFamily="34" charset="0"/>
              </a:rPr>
              <a:t>• What differences existed across the literature?</a:t>
            </a:r>
          </a:p>
          <a:p>
            <a:pPr>
              <a:lnSpc>
                <a:spcPct val="150000"/>
              </a:lnSpc>
            </a:pPr>
            <a:r>
              <a:rPr lang="en-GB" sz="1400" dirty="0">
                <a:latin typeface="Aptos" panose="020B0004020202020204" pitchFamily="34" charset="0"/>
              </a:rPr>
              <a:t>• What codes did I identify?</a:t>
            </a:r>
          </a:p>
          <a:p>
            <a:pPr>
              <a:lnSpc>
                <a:spcPct val="150000"/>
              </a:lnSpc>
            </a:pPr>
            <a:r>
              <a:rPr lang="en-GB" sz="1400" dirty="0">
                <a:latin typeface="Aptos" panose="020B0004020202020204" pitchFamily="34" charset="0"/>
              </a:rPr>
              <a:t>• How did these codes develop into themes?</a:t>
            </a:r>
          </a:p>
        </p:txBody>
      </p:sp>
      <p:sp>
        <p:nvSpPr>
          <p:cNvPr id="13" name="TextBox 12">
            <a:extLst>
              <a:ext uri="{FF2B5EF4-FFF2-40B4-BE49-F238E27FC236}">
                <a16:creationId xmlns:a16="http://schemas.microsoft.com/office/drawing/2014/main" id="{2CEA7B65-1043-2E62-D605-DF00B5961C11}"/>
              </a:ext>
            </a:extLst>
          </p:cNvPr>
          <p:cNvSpPr txBox="1"/>
          <p:nvPr/>
        </p:nvSpPr>
        <p:spPr>
          <a:xfrm>
            <a:off x="6185214" y="4348428"/>
            <a:ext cx="6093775" cy="2000291"/>
          </a:xfrm>
          <a:prstGeom prst="rect">
            <a:avLst/>
          </a:prstGeom>
          <a:noFill/>
        </p:spPr>
        <p:txBody>
          <a:bodyPr wrap="square">
            <a:spAutoFit/>
          </a:bodyPr>
          <a:lstStyle/>
          <a:p>
            <a:pPr>
              <a:lnSpc>
                <a:spcPct val="150000"/>
              </a:lnSpc>
            </a:pPr>
            <a:r>
              <a:rPr lang="en-GB" sz="1400" dirty="0">
                <a:latin typeface="Aptos" panose="020B0004020202020204" pitchFamily="34" charset="0"/>
              </a:rPr>
              <a:t>📘 </a:t>
            </a:r>
            <a:r>
              <a:rPr lang="en-GB" sz="1400" b="1" dirty="0">
                <a:latin typeface="Aptos" panose="020B0004020202020204" pitchFamily="34" charset="0"/>
              </a:rPr>
              <a:t>Tip:</a:t>
            </a:r>
            <a:br>
              <a:rPr lang="en-GB" sz="1400" dirty="0">
                <a:latin typeface="Aptos" panose="020B0004020202020204" pitchFamily="34" charset="0"/>
              </a:rPr>
            </a:br>
            <a:r>
              <a:rPr lang="en-GB" sz="1400" dirty="0">
                <a:latin typeface="Aptos" panose="020B0004020202020204" pitchFamily="34" charset="0"/>
              </a:rPr>
              <a:t>Data analysis is about showing how you moved from:</a:t>
            </a:r>
          </a:p>
          <a:p>
            <a:pPr>
              <a:lnSpc>
                <a:spcPct val="150000"/>
              </a:lnSpc>
            </a:pPr>
            <a:r>
              <a:rPr lang="en-GB" sz="1400" b="1" dirty="0">
                <a:latin typeface="Aptos" panose="020B0004020202020204" pitchFamily="34" charset="0"/>
              </a:rPr>
              <a:t>Literature → Findings → Codes → Themes</a:t>
            </a:r>
            <a:endParaRPr lang="en-GB" sz="1400" dirty="0">
              <a:latin typeface="Aptos" panose="020B0004020202020204" pitchFamily="34" charset="0"/>
            </a:endParaRPr>
          </a:p>
          <a:p>
            <a:pPr>
              <a:lnSpc>
                <a:spcPct val="150000"/>
              </a:lnSpc>
            </a:pPr>
            <a:r>
              <a:rPr lang="en-GB" sz="1400" dirty="0">
                <a:latin typeface="Aptos" panose="020B0004020202020204" pitchFamily="34" charset="0"/>
              </a:rPr>
              <a:t>You should refer to:</a:t>
            </a:r>
          </a:p>
          <a:p>
            <a:pPr>
              <a:lnSpc>
                <a:spcPct val="150000"/>
              </a:lnSpc>
            </a:pPr>
            <a:r>
              <a:rPr lang="en-GB" sz="1400" dirty="0">
                <a:latin typeface="Aptos" panose="020B0004020202020204" pitchFamily="34" charset="0"/>
              </a:rPr>
              <a:t>✅ Results Summary Sheet</a:t>
            </a:r>
          </a:p>
          <a:p>
            <a:pPr>
              <a:lnSpc>
                <a:spcPct val="150000"/>
              </a:lnSpc>
              <a:buNone/>
            </a:pPr>
            <a:endParaRPr lang="en-GB" sz="1400" dirty="0">
              <a:latin typeface="Aptos" panose="020B0004020202020204" pitchFamily="34" charset="0"/>
            </a:endParaRPr>
          </a:p>
        </p:txBody>
      </p:sp>
      <p:sp>
        <p:nvSpPr>
          <p:cNvPr id="15" name="TextBox 14">
            <a:extLst>
              <a:ext uri="{FF2B5EF4-FFF2-40B4-BE49-F238E27FC236}">
                <a16:creationId xmlns:a16="http://schemas.microsoft.com/office/drawing/2014/main" id="{7D483C73-470D-1039-8CAD-8BAA53601950}"/>
              </a:ext>
            </a:extLst>
          </p:cNvPr>
          <p:cNvSpPr txBox="1"/>
          <p:nvPr/>
        </p:nvSpPr>
        <p:spPr>
          <a:xfrm>
            <a:off x="194630" y="2062567"/>
            <a:ext cx="5812153" cy="3427028"/>
          </a:xfrm>
          <a:prstGeom prst="rect">
            <a:avLst/>
          </a:prstGeom>
          <a:noFill/>
        </p:spPr>
        <p:txBody>
          <a:bodyPr wrap="square">
            <a:spAutoFit/>
          </a:bodyPr>
          <a:lstStyle/>
          <a:p>
            <a:pPr>
              <a:lnSpc>
                <a:spcPct val="150000"/>
              </a:lnSpc>
              <a:buNone/>
            </a:pPr>
            <a:r>
              <a:rPr lang="en-GB" sz="1600" dirty="0">
                <a:latin typeface="Aptos" panose="020B0004020202020204" pitchFamily="34" charset="0"/>
              </a:rPr>
              <a:t>✅ </a:t>
            </a:r>
            <a:r>
              <a:rPr lang="en-GB" sz="1600" b="1" dirty="0">
                <a:latin typeface="Aptos" panose="020B0004020202020204" pitchFamily="34" charset="0"/>
              </a:rPr>
              <a:t>What to Include:</a:t>
            </a:r>
            <a:endParaRPr lang="en-GB" sz="1600" dirty="0">
              <a:latin typeface="Aptos" panose="020B0004020202020204" pitchFamily="34" charset="0"/>
            </a:endParaRPr>
          </a:p>
          <a:p>
            <a:pPr>
              <a:lnSpc>
                <a:spcPct val="150000"/>
              </a:lnSpc>
            </a:pPr>
            <a:r>
              <a:rPr lang="en-GB" dirty="0">
                <a:latin typeface="Aptos" panose="020B0004020202020204" pitchFamily="34" charset="0"/>
              </a:rPr>
              <a:t>☐</a:t>
            </a:r>
            <a:r>
              <a:rPr lang="en-GB" sz="1600" dirty="0">
                <a:latin typeface="Aptos" panose="020B0004020202020204" pitchFamily="34" charset="0"/>
              </a:rPr>
              <a:t> Definition or brief explanation of data analysis in secondary research</a:t>
            </a:r>
          </a:p>
          <a:p>
            <a:pPr>
              <a:lnSpc>
                <a:spcPct val="150000"/>
              </a:lnSpc>
            </a:pPr>
            <a:r>
              <a:rPr lang="en-GB" sz="1600" dirty="0">
                <a:latin typeface="Aptos" panose="020B0004020202020204" pitchFamily="34" charset="0"/>
              </a:rPr>
              <a:t>☐ Description of how you analysed your selected sources</a:t>
            </a:r>
          </a:p>
          <a:p>
            <a:pPr>
              <a:lnSpc>
                <a:spcPct val="150000"/>
              </a:lnSpc>
            </a:pPr>
            <a:r>
              <a:rPr lang="en-GB" sz="1600" dirty="0">
                <a:latin typeface="Aptos" panose="020B0004020202020204" pitchFamily="34" charset="0"/>
              </a:rPr>
              <a:t>☐ Reference to your Results Summary Sheet</a:t>
            </a:r>
          </a:p>
          <a:p>
            <a:pPr>
              <a:lnSpc>
                <a:spcPct val="150000"/>
              </a:lnSpc>
            </a:pPr>
            <a:r>
              <a:rPr lang="en-GB" sz="1600" dirty="0">
                <a:latin typeface="Aptos" panose="020B0004020202020204" pitchFamily="34" charset="0"/>
              </a:rPr>
              <a:t>☐ Evidence of coding and note-taking</a:t>
            </a:r>
          </a:p>
          <a:p>
            <a:pPr>
              <a:lnSpc>
                <a:spcPct val="150000"/>
              </a:lnSpc>
            </a:pPr>
            <a:r>
              <a:rPr lang="en-GB" sz="1600" dirty="0">
                <a:latin typeface="Aptos" panose="020B0004020202020204" pitchFamily="34" charset="0"/>
              </a:rPr>
              <a:t>☐ Identification of keywords and patterns</a:t>
            </a:r>
          </a:p>
          <a:p>
            <a:pPr>
              <a:lnSpc>
                <a:spcPct val="150000"/>
              </a:lnSpc>
            </a:pPr>
            <a:r>
              <a:rPr lang="en-GB" sz="1600" dirty="0">
                <a:latin typeface="Aptos" panose="020B0004020202020204" pitchFamily="34" charset="0"/>
              </a:rPr>
              <a:t>☐ Explanation of how codes were grouped into themes</a:t>
            </a:r>
          </a:p>
          <a:p>
            <a:pPr>
              <a:lnSpc>
                <a:spcPct val="150000"/>
              </a:lnSpc>
            </a:pPr>
            <a:r>
              <a:rPr lang="en-GB" sz="1600" dirty="0">
                <a:latin typeface="Aptos" panose="020B0004020202020204" pitchFamily="34" charset="0"/>
              </a:rPr>
              <a:t>☐ Link between analysis and Chapter 4</a:t>
            </a:r>
          </a:p>
        </p:txBody>
      </p:sp>
    </p:spTree>
    <p:extLst>
      <p:ext uri="{BB962C8B-B14F-4D97-AF65-F5344CB8AC3E}">
        <p14:creationId xmlns:p14="http://schemas.microsoft.com/office/powerpoint/2010/main" val="4248826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1000"/>
                                        <p:tgtEl>
                                          <p:spTgt spid="11"/>
                                        </p:tgtEl>
                                      </p:cBhvr>
                                    </p:animEffect>
                                    <p:anim calcmode="lin" valueType="num">
                                      <p:cBhvr>
                                        <p:cTn id="27" dur="1000" fill="hold"/>
                                        <p:tgtEl>
                                          <p:spTgt spid="11"/>
                                        </p:tgtEl>
                                        <p:attrNameLst>
                                          <p:attrName>ppt_x</p:attrName>
                                        </p:attrNameLst>
                                      </p:cBhvr>
                                      <p:tavLst>
                                        <p:tav tm="0">
                                          <p:val>
                                            <p:strVal val="#ppt_x"/>
                                          </p:val>
                                        </p:tav>
                                        <p:tav tm="100000">
                                          <p:val>
                                            <p:strVal val="#ppt_x"/>
                                          </p:val>
                                        </p:tav>
                                      </p:tavLst>
                                    </p:anim>
                                    <p:anim calcmode="lin" valueType="num">
                                      <p:cBhvr>
                                        <p:cTn id="2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fade">
                                      <p:cBhvr>
                                        <p:cTn id="33" dur="1000"/>
                                        <p:tgtEl>
                                          <p:spTgt spid="13"/>
                                        </p:tgtEl>
                                      </p:cBhvr>
                                    </p:animEffect>
                                    <p:anim calcmode="lin" valueType="num">
                                      <p:cBhvr>
                                        <p:cTn id="34" dur="1000" fill="hold"/>
                                        <p:tgtEl>
                                          <p:spTgt spid="13"/>
                                        </p:tgtEl>
                                        <p:attrNameLst>
                                          <p:attrName>ppt_x</p:attrName>
                                        </p:attrNameLst>
                                      </p:cBhvr>
                                      <p:tavLst>
                                        <p:tav tm="0">
                                          <p:val>
                                            <p:strVal val="#ppt_x"/>
                                          </p:val>
                                        </p:tav>
                                        <p:tav tm="100000">
                                          <p:val>
                                            <p:strVal val="#ppt_x"/>
                                          </p:val>
                                        </p:tav>
                                      </p:tavLst>
                                    </p:anim>
                                    <p:anim calcmode="lin" valueType="num">
                                      <p:cBhvr>
                                        <p:cTn id="35"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1" grpId="0"/>
      <p:bldP spid="13" grpId="0"/>
      <p:bldP spid="1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E4E209-0DAE-3E4A-E15E-506336D15D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7AFD9A-BCC5-37A0-09A4-A332BD9AFA3D}"/>
              </a:ext>
            </a:extLst>
          </p:cNvPr>
          <p:cNvSpPr txBox="1">
            <a:spLocks/>
          </p:cNvSpPr>
          <p:nvPr/>
        </p:nvSpPr>
        <p:spPr>
          <a:xfrm>
            <a:off x="355598" y="-218563"/>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3.7 – Ethical Considerations</a:t>
            </a:r>
          </a:p>
        </p:txBody>
      </p:sp>
      <p:sp>
        <p:nvSpPr>
          <p:cNvPr id="3" name="Rectangle 2">
            <a:extLst>
              <a:ext uri="{FF2B5EF4-FFF2-40B4-BE49-F238E27FC236}">
                <a16:creationId xmlns:a16="http://schemas.microsoft.com/office/drawing/2014/main" id="{22263898-754B-BDA9-924F-8D945303AF60}"/>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6034D5E3-7B5F-D2B9-8812-7D86A5A98DBC}"/>
              </a:ext>
            </a:extLst>
          </p:cNvPr>
          <p:cNvSpPr txBox="1"/>
          <p:nvPr/>
        </p:nvSpPr>
        <p:spPr>
          <a:xfrm>
            <a:off x="479741" y="682855"/>
            <a:ext cx="11267441" cy="1513299"/>
          </a:xfrm>
          <a:prstGeom prst="rect">
            <a:avLst/>
          </a:prstGeom>
          <a:noFill/>
        </p:spPr>
        <p:txBody>
          <a:bodyPr wrap="square">
            <a:spAutoFit/>
          </a:bodyPr>
          <a:lstStyle/>
          <a:p>
            <a:pPr algn="ctr">
              <a:lnSpc>
                <a:spcPct val="150000"/>
              </a:lnSpc>
            </a:pPr>
            <a:r>
              <a:rPr lang="en-GB" sz="1600" dirty="0">
                <a:latin typeface="Aptos" panose="020B0004020202020204" pitchFamily="34" charset="0"/>
              </a:rPr>
              <a:t>Even though your research is based on existing sources (secondary research), you still need to show that you have considered </a:t>
            </a:r>
            <a:r>
              <a:rPr lang="en-GB" sz="1600" b="1" dirty="0">
                <a:latin typeface="Aptos" panose="020B0004020202020204" pitchFamily="34" charset="0"/>
              </a:rPr>
              <a:t>ethics</a:t>
            </a:r>
            <a:r>
              <a:rPr lang="en-GB" sz="1600" dirty="0">
                <a:latin typeface="Aptos" panose="020B0004020202020204" pitchFamily="34" charset="0"/>
              </a:rPr>
              <a:t> -  especially how you used and represented the information from other people’s work.</a:t>
            </a:r>
          </a:p>
          <a:p>
            <a:pPr algn="ctr">
              <a:lnSpc>
                <a:spcPct val="150000"/>
              </a:lnSpc>
            </a:pPr>
            <a:r>
              <a:rPr lang="en-GB" sz="1600" dirty="0">
                <a:latin typeface="Aptos" panose="020B0004020202020204" pitchFamily="34" charset="0"/>
              </a:rPr>
              <a:t>This section is about showing academic responsibility and respect for the research of others.</a:t>
            </a:r>
          </a:p>
          <a:p>
            <a:pPr algn="ctr">
              <a:lnSpc>
                <a:spcPct val="150000"/>
              </a:lnSpc>
            </a:pPr>
            <a:endParaRPr lang="en-GB" sz="1500" dirty="0">
              <a:latin typeface="Aptos" panose="020B0004020202020204" pitchFamily="34" charset="0"/>
            </a:endParaRPr>
          </a:p>
        </p:txBody>
      </p:sp>
      <p:cxnSp>
        <p:nvCxnSpPr>
          <p:cNvPr id="7" name="Straight Connector 6">
            <a:extLst>
              <a:ext uri="{FF2B5EF4-FFF2-40B4-BE49-F238E27FC236}">
                <a16:creationId xmlns:a16="http://schemas.microsoft.com/office/drawing/2014/main" id="{0D47CB6F-5298-D9E3-9E69-63E6DC0DD520}"/>
              </a:ext>
            </a:extLst>
          </p:cNvPr>
          <p:cNvCxnSpPr>
            <a:cxnSpLocks/>
          </p:cNvCxnSpPr>
          <p:nvPr/>
        </p:nvCxnSpPr>
        <p:spPr>
          <a:xfrm>
            <a:off x="6372451" y="1930883"/>
            <a:ext cx="0" cy="447678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BF62D22-ED32-4D07-D538-D6243536F674}"/>
              </a:ext>
            </a:extLst>
          </p:cNvPr>
          <p:cNvCxnSpPr/>
          <p:nvPr/>
        </p:nvCxnSpPr>
        <p:spPr>
          <a:xfrm>
            <a:off x="6372451" y="4988319"/>
            <a:ext cx="5633721" cy="0"/>
          </a:xfrm>
          <a:prstGeom prst="line">
            <a:avLst/>
          </a:prstGeom>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80622422-BFB8-7495-9128-D5C436F187B7}"/>
              </a:ext>
            </a:extLst>
          </p:cNvPr>
          <p:cNvSpPr txBox="1"/>
          <p:nvPr/>
        </p:nvSpPr>
        <p:spPr>
          <a:xfrm>
            <a:off x="6602043" y="2196154"/>
            <a:ext cx="5243192" cy="2646622"/>
          </a:xfrm>
          <a:prstGeom prst="rect">
            <a:avLst/>
          </a:prstGeom>
          <a:noFill/>
        </p:spPr>
        <p:txBody>
          <a:bodyPr wrap="square">
            <a:spAutoFit/>
          </a:bodyPr>
          <a:lstStyle/>
          <a:p>
            <a:pPr>
              <a:lnSpc>
                <a:spcPct val="150000"/>
              </a:lnSpc>
              <a:buNone/>
            </a:pPr>
            <a:r>
              <a:rPr lang="en-GB" sz="1400" dirty="0">
                <a:latin typeface="Aptos" panose="020B0004020202020204" pitchFamily="34" charset="0"/>
              </a:rPr>
              <a:t>🧠 </a:t>
            </a:r>
            <a:r>
              <a:rPr lang="en-GB" sz="1400" b="1" dirty="0">
                <a:latin typeface="Aptos" panose="020B0004020202020204" pitchFamily="34" charset="0"/>
              </a:rPr>
              <a:t>Key Questions to Think About:</a:t>
            </a:r>
            <a:endParaRPr lang="en-GB" sz="1400" dirty="0">
              <a:latin typeface="Aptos" panose="020B0004020202020204" pitchFamily="34" charset="0"/>
            </a:endParaRPr>
          </a:p>
          <a:p>
            <a:pPr>
              <a:lnSpc>
                <a:spcPct val="150000"/>
              </a:lnSpc>
              <a:buFont typeface="Arial" panose="020B0604020202020204" pitchFamily="34" charset="0"/>
              <a:buChar char="•"/>
            </a:pPr>
            <a:r>
              <a:rPr lang="en-GB" sz="1400" dirty="0">
                <a:latin typeface="Aptos" panose="020B0004020202020204" pitchFamily="34" charset="0"/>
              </a:rPr>
              <a:t>Have I referenced all my sources correctly to avoid plagiarism?</a:t>
            </a:r>
          </a:p>
          <a:p>
            <a:pPr>
              <a:lnSpc>
                <a:spcPct val="150000"/>
              </a:lnSpc>
              <a:buFont typeface="Arial" panose="020B0604020202020204" pitchFamily="34" charset="0"/>
              <a:buChar char="•"/>
            </a:pPr>
            <a:r>
              <a:rPr lang="en-GB" sz="1400" dirty="0">
                <a:latin typeface="Aptos" panose="020B0004020202020204" pitchFamily="34" charset="0"/>
              </a:rPr>
              <a:t>Am I using peer-reviewed, trustworthy information?</a:t>
            </a:r>
          </a:p>
          <a:p>
            <a:pPr>
              <a:lnSpc>
                <a:spcPct val="150000"/>
              </a:lnSpc>
              <a:buFont typeface="Arial" panose="020B0604020202020204" pitchFamily="34" charset="0"/>
              <a:buChar char="•"/>
            </a:pPr>
            <a:r>
              <a:rPr lang="en-GB" sz="1400" dirty="0">
                <a:latin typeface="Aptos" panose="020B0004020202020204" pitchFamily="34" charset="0"/>
              </a:rPr>
              <a:t>Have I used data or findings in a fair and accurate way?</a:t>
            </a:r>
          </a:p>
          <a:p>
            <a:pPr>
              <a:lnSpc>
                <a:spcPct val="150000"/>
              </a:lnSpc>
              <a:buFont typeface="Arial" panose="020B0604020202020204" pitchFamily="34" charset="0"/>
              <a:buChar char="•"/>
            </a:pPr>
            <a:r>
              <a:rPr lang="en-GB" sz="1400" dirty="0">
                <a:latin typeface="Aptos" panose="020B0004020202020204" pitchFamily="34" charset="0"/>
              </a:rPr>
              <a:t>Have I avoided making assumptions or misrepresenting what an article says?</a:t>
            </a:r>
          </a:p>
          <a:p>
            <a:pPr>
              <a:lnSpc>
                <a:spcPct val="150000"/>
              </a:lnSpc>
              <a:buFont typeface="Arial" panose="020B0604020202020204" pitchFamily="34" charset="0"/>
              <a:buChar char="•"/>
            </a:pPr>
            <a:r>
              <a:rPr lang="en-GB" sz="1400" dirty="0">
                <a:latin typeface="Aptos" panose="020B0004020202020204" pitchFamily="34" charset="0"/>
              </a:rPr>
              <a:t>Did I treat all topics and populations discussed in the literature with sensitivity and respect?</a:t>
            </a:r>
          </a:p>
        </p:txBody>
      </p:sp>
      <p:sp>
        <p:nvSpPr>
          <p:cNvPr id="13" name="TextBox 12">
            <a:extLst>
              <a:ext uri="{FF2B5EF4-FFF2-40B4-BE49-F238E27FC236}">
                <a16:creationId xmlns:a16="http://schemas.microsoft.com/office/drawing/2014/main" id="{B04D38AB-BC32-1BA5-40C0-3328D4A28E1B}"/>
              </a:ext>
            </a:extLst>
          </p:cNvPr>
          <p:cNvSpPr txBox="1"/>
          <p:nvPr/>
        </p:nvSpPr>
        <p:spPr>
          <a:xfrm>
            <a:off x="6499289" y="5054216"/>
            <a:ext cx="5543542" cy="1353447"/>
          </a:xfrm>
          <a:prstGeom prst="rect">
            <a:avLst/>
          </a:prstGeom>
          <a:noFill/>
        </p:spPr>
        <p:txBody>
          <a:bodyPr wrap="square">
            <a:spAutoFit/>
          </a:bodyPr>
          <a:lstStyle/>
          <a:p>
            <a:pPr>
              <a:lnSpc>
                <a:spcPct val="150000"/>
              </a:lnSpc>
            </a:pPr>
            <a:r>
              <a:rPr lang="en-GB" sz="1400" dirty="0">
                <a:latin typeface="Aptos" panose="020B0004020202020204" pitchFamily="34" charset="0"/>
              </a:rPr>
              <a:t>📘 </a:t>
            </a:r>
            <a:r>
              <a:rPr lang="en-GB" sz="1400" b="1" dirty="0">
                <a:latin typeface="Aptos" panose="020B0004020202020204" pitchFamily="34" charset="0"/>
              </a:rPr>
              <a:t>Tip:</a:t>
            </a:r>
            <a:br>
              <a:rPr lang="en-GB" sz="1400" dirty="0">
                <a:latin typeface="Aptos" panose="020B0004020202020204" pitchFamily="34" charset="0"/>
              </a:rPr>
            </a:br>
            <a:r>
              <a:rPr lang="en-GB" sz="1400" dirty="0">
                <a:latin typeface="Aptos" panose="020B0004020202020204" pitchFamily="34" charset="0"/>
              </a:rPr>
              <a:t>Even if you didn’t work with participants, your work still involves people’s ideas and findings. Ethical research means being transparent, respectful, and honest in how you use that information.</a:t>
            </a:r>
          </a:p>
        </p:txBody>
      </p:sp>
      <p:sp>
        <p:nvSpPr>
          <p:cNvPr id="15" name="TextBox 14">
            <a:extLst>
              <a:ext uri="{FF2B5EF4-FFF2-40B4-BE49-F238E27FC236}">
                <a16:creationId xmlns:a16="http://schemas.microsoft.com/office/drawing/2014/main" id="{C4FF32F6-EC4C-E7AD-6321-D13196588D97}"/>
              </a:ext>
            </a:extLst>
          </p:cNvPr>
          <p:cNvSpPr txBox="1"/>
          <p:nvPr/>
        </p:nvSpPr>
        <p:spPr>
          <a:xfrm>
            <a:off x="256381" y="2030205"/>
            <a:ext cx="6006552" cy="4119526"/>
          </a:xfrm>
          <a:prstGeom prst="rect">
            <a:avLst/>
          </a:prstGeom>
          <a:noFill/>
        </p:spPr>
        <p:txBody>
          <a:bodyPr wrap="square">
            <a:spAutoFit/>
          </a:bodyPr>
          <a:lstStyle/>
          <a:p>
            <a:pPr>
              <a:lnSpc>
                <a:spcPct val="150000"/>
              </a:lnSpc>
              <a:buNone/>
            </a:pPr>
            <a:r>
              <a:rPr lang="en-GB" sz="1600" dirty="0">
                <a:latin typeface="Aptos" panose="020B0004020202020204" pitchFamily="34" charset="0"/>
              </a:rPr>
              <a:t>✅ </a:t>
            </a:r>
            <a:r>
              <a:rPr lang="en-GB" sz="1600" b="1" dirty="0">
                <a:latin typeface="Aptos" panose="020B0004020202020204" pitchFamily="34" charset="0"/>
              </a:rPr>
              <a:t>What to Include:</a:t>
            </a:r>
          </a:p>
          <a:p>
            <a:pPr>
              <a:lnSpc>
                <a:spcPct val="150000"/>
              </a:lnSpc>
              <a:buNone/>
            </a:pPr>
            <a:endParaRPr lang="en-GB" sz="1600" b="1" dirty="0">
              <a:latin typeface="Aptos" panose="020B0004020202020204" pitchFamily="34" charset="0"/>
            </a:endParaRPr>
          </a:p>
          <a:p>
            <a:pPr>
              <a:lnSpc>
                <a:spcPct val="150000"/>
              </a:lnSpc>
              <a:buNone/>
            </a:pPr>
            <a:r>
              <a:rPr lang="en-GB" sz="1600" dirty="0">
                <a:latin typeface="Aptos" panose="020B0004020202020204" pitchFamily="34" charset="0"/>
              </a:rPr>
              <a:t>☐ Explained what ethics means in the context of secondary research</a:t>
            </a:r>
          </a:p>
          <a:p>
            <a:pPr>
              <a:lnSpc>
                <a:spcPct val="150000"/>
              </a:lnSpc>
              <a:buNone/>
            </a:pPr>
            <a:r>
              <a:rPr lang="en-GB" sz="1600" dirty="0">
                <a:latin typeface="Aptos" panose="020B0004020202020204" pitchFamily="34" charset="0"/>
              </a:rPr>
              <a:t>☐ Mentioned avoiding plagiarism (referencing properly, paraphrasing)</a:t>
            </a:r>
          </a:p>
          <a:p>
            <a:pPr>
              <a:lnSpc>
                <a:spcPct val="150000"/>
              </a:lnSpc>
              <a:buNone/>
            </a:pPr>
            <a:r>
              <a:rPr lang="en-GB" sz="1600" dirty="0">
                <a:latin typeface="Aptos" panose="020B0004020202020204" pitchFamily="34" charset="0"/>
              </a:rPr>
              <a:t>☐ Considered the credibility and fair use of sources</a:t>
            </a:r>
          </a:p>
          <a:p>
            <a:pPr>
              <a:lnSpc>
                <a:spcPct val="150000"/>
              </a:lnSpc>
              <a:buNone/>
            </a:pPr>
            <a:r>
              <a:rPr lang="en-GB" sz="1600" dirty="0">
                <a:latin typeface="Aptos" panose="020B0004020202020204" pitchFamily="34" charset="0"/>
              </a:rPr>
              <a:t>☐ Showed awareness of sensitive topics or vulnerable populations</a:t>
            </a:r>
          </a:p>
          <a:p>
            <a:pPr>
              <a:lnSpc>
                <a:spcPct val="150000"/>
              </a:lnSpc>
              <a:buNone/>
            </a:pPr>
            <a:r>
              <a:rPr lang="en-GB" sz="1600" dirty="0">
                <a:latin typeface="Aptos" panose="020B0004020202020204" pitchFamily="34" charset="0"/>
              </a:rPr>
              <a:t>☐ Demonstrated responsibility in how you presented others' work</a:t>
            </a:r>
          </a:p>
          <a:p>
            <a:pPr>
              <a:lnSpc>
                <a:spcPct val="150000"/>
              </a:lnSpc>
              <a:buNone/>
            </a:pPr>
            <a:r>
              <a:rPr lang="en-GB" sz="1600" dirty="0">
                <a:latin typeface="Aptos" panose="020B0004020202020204" pitchFamily="34" charset="0"/>
              </a:rPr>
              <a:t>☐ Linked ethical choices to academic integrity and research quality</a:t>
            </a:r>
          </a:p>
        </p:txBody>
      </p:sp>
    </p:spTree>
    <p:extLst>
      <p:ext uri="{BB962C8B-B14F-4D97-AF65-F5344CB8AC3E}">
        <p14:creationId xmlns:p14="http://schemas.microsoft.com/office/powerpoint/2010/main" val="29350908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1000"/>
                                        <p:tgtEl>
                                          <p:spTgt spid="15"/>
                                        </p:tgtEl>
                                      </p:cBhvr>
                                    </p:animEffect>
                                    <p:anim calcmode="lin" valueType="num">
                                      <p:cBhvr>
                                        <p:cTn id="20" dur="1000" fill="hold"/>
                                        <p:tgtEl>
                                          <p:spTgt spid="15"/>
                                        </p:tgtEl>
                                        <p:attrNameLst>
                                          <p:attrName>ppt_x</p:attrName>
                                        </p:attrNameLst>
                                      </p:cBhvr>
                                      <p:tavLst>
                                        <p:tav tm="0">
                                          <p:val>
                                            <p:strVal val="#ppt_x"/>
                                          </p:val>
                                        </p:tav>
                                        <p:tav tm="100000">
                                          <p:val>
                                            <p:strVal val="#ppt_x"/>
                                          </p:val>
                                        </p:tav>
                                      </p:tavLst>
                                    </p:anim>
                                    <p:anim calcmode="lin" valueType="num">
                                      <p:cBhvr>
                                        <p:cTn id="2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1000"/>
                                        <p:tgtEl>
                                          <p:spTgt spid="11"/>
                                        </p:tgtEl>
                                      </p:cBhvr>
                                    </p:animEffect>
                                    <p:anim calcmode="lin" valueType="num">
                                      <p:cBhvr>
                                        <p:cTn id="27" dur="1000" fill="hold"/>
                                        <p:tgtEl>
                                          <p:spTgt spid="11"/>
                                        </p:tgtEl>
                                        <p:attrNameLst>
                                          <p:attrName>ppt_x</p:attrName>
                                        </p:attrNameLst>
                                      </p:cBhvr>
                                      <p:tavLst>
                                        <p:tav tm="0">
                                          <p:val>
                                            <p:strVal val="#ppt_x"/>
                                          </p:val>
                                        </p:tav>
                                        <p:tav tm="100000">
                                          <p:val>
                                            <p:strVal val="#ppt_x"/>
                                          </p:val>
                                        </p:tav>
                                      </p:tavLst>
                                    </p:anim>
                                    <p:anim calcmode="lin" valueType="num">
                                      <p:cBhvr>
                                        <p:cTn id="2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13"/>
                                        </p:tgtEl>
                                        <p:attrNameLst>
                                          <p:attrName>style.visibility</p:attrName>
                                        </p:attrNameLst>
                                      </p:cBhvr>
                                      <p:to>
                                        <p:strVal val="visible"/>
                                      </p:to>
                                    </p:set>
                                    <p:animEffect transition="in" filter="fade">
                                      <p:cBhvr>
                                        <p:cTn id="33" dur="1000"/>
                                        <p:tgtEl>
                                          <p:spTgt spid="13"/>
                                        </p:tgtEl>
                                      </p:cBhvr>
                                    </p:animEffect>
                                    <p:anim calcmode="lin" valueType="num">
                                      <p:cBhvr>
                                        <p:cTn id="34" dur="1000" fill="hold"/>
                                        <p:tgtEl>
                                          <p:spTgt spid="13"/>
                                        </p:tgtEl>
                                        <p:attrNameLst>
                                          <p:attrName>ppt_x</p:attrName>
                                        </p:attrNameLst>
                                      </p:cBhvr>
                                      <p:tavLst>
                                        <p:tav tm="0">
                                          <p:val>
                                            <p:strVal val="#ppt_x"/>
                                          </p:val>
                                        </p:tav>
                                        <p:tav tm="100000">
                                          <p:val>
                                            <p:strVal val="#ppt_x"/>
                                          </p:val>
                                        </p:tav>
                                      </p:tavLst>
                                    </p:anim>
                                    <p:anim calcmode="lin" valueType="num">
                                      <p:cBhvr>
                                        <p:cTn id="35"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11" grpId="0"/>
      <p:bldP spid="13" grpId="0"/>
      <p:bldP spid="1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1B2AF8-7F18-ECC6-1227-26ECC6A06DA4}"/>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A90B095F-E63B-7BB8-7266-93CA408FCB87}"/>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7B377583-F352-CF2F-28E5-6A4C48CF6955}"/>
              </a:ext>
            </a:extLst>
          </p:cNvPr>
          <p:cNvSpPr txBox="1">
            <a:spLocks/>
          </p:cNvSpPr>
          <p:nvPr/>
        </p:nvSpPr>
        <p:spPr>
          <a:xfrm>
            <a:off x="355599" y="-141339"/>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 Linking the Poster to Chapter 3 (Written Methods Section)</a:t>
            </a:r>
          </a:p>
        </p:txBody>
      </p:sp>
      <p:sp>
        <p:nvSpPr>
          <p:cNvPr id="10" name="TextBox 9">
            <a:extLst>
              <a:ext uri="{FF2B5EF4-FFF2-40B4-BE49-F238E27FC236}">
                <a16:creationId xmlns:a16="http://schemas.microsoft.com/office/drawing/2014/main" id="{7EE16DE5-8D3A-5456-69EC-853DF0818915}"/>
              </a:ext>
            </a:extLst>
          </p:cNvPr>
          <p:cNvSpPr txBox="1"/>
          <p:nvPr/>
        </p:nvSpPr>
        <p:spPr>
          <a:xfrm>
            <a:off x="355599" y="786774"/>
            <a:ext cx="11738344" cy="794898"/>
          </a:xfrm>
          <a:prstGeom prst="rect">
            <a:avLst/>
          </a:prstGeom>
          <a:noFill/>
        </p:spPr>
        <p:txBody>
          <a:bodyPr wrap="square">
            <a:spAutoFit/>
          </a:bodyPr>
          <a:lstStyle/>
          <a:p>
            <a:pPr algn="ctr">
              <a:lnSpc>
                <a:spcPct val="150000"/>
              </a:lnSpc>
            </a:pPr>
            <a:r>
              <a:rPr lang="en-GB" sz="1600" dirty="0">
                <a:latin typeface="Aptos" panose="020B0004020202020204" pitchFamily="34" charset="0"/>
              </a:rPr>
              <a:t>Your </a:t>
            </a:r>
            <a:r>
              <a:rPr lang="en-GB" sz="1600" b="1" dirty="0">
                <a:latin typeface="Aptos" panose="020B0004020202020204" pitchFamily="34" charset="0"/>
              </a:rPr>
              <a:t>Academic Methods Poster</a:t>
            </a:r>
            <a:r>
              <a:rPr lang="en-GB" sz="1600" dirty="0">
                <a:latin typeface="Aptos" panose="020B0004020202020204" pitchFamily="34" charset="0"/>
              </a:rPr>
              <a:t> directly prepares you for writing </a:t>
            </a:r>
            <a:r>
              <a:rPr lang="en-GB" sz="1600" b="1" dirty="0">
                <a:latin typeface="Aptos" panose="020B0004020202020204" pitchFamily="34" charset="0"/>
              </a:rPr>
              <a:t>Chapter 3</a:t>
            </a:r>
            <a:r>
              <a:rPr lang="en-GB" sz="1600" dirty="0">
                <a:latin typeface="Aptos" panose="020B0004020202020204" pitchFamily="34" charset="0"/>
              </a:rPr>
              <a:t> of your dissertation. Each poster section matches a part of the written chapter, you are now just adding more depth, explanation, and referencing.</a:t>
            </a:r>
          </a:p>
        </p:txBody>
      </p:sp>
      <p:graphicFrame>
        <p:nvGraphicFramePr>
          <p:cNvPr id="2" name="Table 1">
            <a:extLst>
              <a:ext uri="{FF2B5EF4-FFF2-40B4-BE49-F238E27FC236}">
                <a16:creationId xmlns:a16="http://schemas.microsoft.com/office/drawing/2014/main" id="{8EB74AC0-1B49-F462-6081-25174A39303A}"/>
              </a:ext>
            </a:extLst>
          </p:cNvPr>
          <p:cNvGraphicFramePr>
            <a:graphicFrameLocks noGrp="1"/>
          </p:cNvGraphicFramePr>
          <p:nvPr>
            <p:extLst>
              <p:ext uri="{D42A27DB-BD31-4B8C-83A1-F6EECF244321}">
                <p14:modId xmlns:p14="http://schemas.microsoft.com/office/powerpoint/2010/main" val="2087133068"/>
              </p:ext>
            </p:extLst>
          </p:nvPr>
        </p:nvGraphicFramePr>
        <p:xfrm>
          <a:off x="701750" y="1769228"/>
          <a:ext cx="10630784" cy="4301998"/>
        </p:xfrm>
        <a:graphic>
          <a:graphicData uri="http://schemas.openxmlformats.org/drawingml/2006/table">
            <a:tbl>
              <a:tblPr>
                <a:tableStyleId>{616DA210-FB5B-4158-B5E0-FEB733F419BA}</a:tableStyleId>
              </a:tblPr>
              <a:tblGrid>
                <a:gridCol w="1801452">
                  <a:extLst>
                    <a:ext uri="{9D8B030D-6E8A-4147-A177-3AD203B41FA5}">
                      <a16:colId xmlns:a16="http://schemas.microsoft.com/office/drawing/2014/main" val="1134096643"/>
                    </a:ext>
                  </a:extLst>
                </a:gridCol>
                <a:gridCol w="2119498">
                  <a:extLst>
                    <a:ext uri="{9D8B030D-6E8A-4147-A177-3AD203B41FA5}">
                      <a16:colId xmlns:a16="http://schemas.microsoft.com/office/drawing/2014/main" val="3796304162"/>
                    </a:ext>
                  </a:extLst>
                </a:gridCol>
                <a:gridCol w="6709834">
                  <a:extLst>
                    <a:ext uri="{9D8B030D-6E8A-4147-A177-3AD203B41FA5}">
                      <a16:colId xmlns:a16="http://schemas.microsoft.com/office/drawing/2014/main" val="2567193994"/>
                    </a:ext>
                  </a:extLst>
                </a:gridCol>
              </a:tblGrid>
              <a:tr h="738984">
                <a:tc>
                  <a:txBody>
                    <a:bodyPr/>
                    <a:lstStyle/>
                    <a:p>
                      <a:pPr algn="ctr">
                        <a:lnSpc>
                          <a:spcPct val="150000"/>
                        </a:lnSpc>
                      </a:pPr>
                      <a:r>
                        <a:rPr lang="en-GB" sz="1600" b="1" dirty="0">
                          <a:latin typeface="Aptos" panose="020B0004020202020204" pitchFamily="34" charset="0"/>
                        </a:rPr>
                        <a:t>Poster Section</a:t>
                      </a:r>
                      <a:endParaRPr lang="en-GB" sz="1600" dirty="0">
                        <a:latin typeface="Aptos" panose="020B0004020202020204" pitchFamily="34" charset="0"/>
                      </a:endParaRPr>
                    </a:p>
                  </a:txBody>
                  <a:tcPr marL="49676" marR="49676" marT="24838" marB="24838" anchor="ctr">
                    <a:solidFill>
                      <a:srgbClr val="6E9AC8"/>
                    </a:solidFill>
                  </a:tcPr>
                </a:tc>
                <a:tc>
                  <a:txBody>
                    <a:bodyPr/>
                    <a:lstStyle/>
                    <a:p>
                      <a:pPr algn="ctr">
                        <a:lnSpc>
                          <a:spcPct val="150000"/>
                        </a:lnSpc>
                      </a:pPr>
                      <a:r>
                        <a:rPr lang="en-GB" sz="1600" b="1" dirty="0">
                          <a:latin typeface="Aptos" panose="020B0004020202020204" pitchFamily="34" charset="0"/>
                        </a:rPr>
                        <a:t>Chapter 3 Section</a:t>
                      </a:r>
                      <a:endParaRPr lang="en-GB" sz="1600" dirty="0">
                        <a:latin typeface="Aptos" panose="020B0004020202020204" pitchFamily="34" charset="0"/>
                      </a:endParaRPr>
                    </a:p>
                  </a:txBody>
                  <a:tcPr marL="49676" marR="49676" marT="24838" marB="24838" anchor="ctr">
                    <a:solidFill>
                      <a:srgbClr val="6E9AC8"/>
                    </a:solidFill>
                  </a:tcPr>
                </a:tc>
                <a:tc>
                  <a:txBody>
                    <a:bodyPr/>
                    <a:lstStyle/>
                    <a:p>
                      <a:pPr algn="ctr">
                        <a:lnSpc>
                          <a:spcPct val="150000"/>
                        </a:lnSpc>
                      </a:pPr>
                      <a:r>
                        <a:rPr lang="en-GB" sz="1600" b="1" dirty="0">
                          <a:latin typeface="Aptos" panose="020B0004020202020204" pitchFamily="34" charset="0"/>
                        </a:rPr>
                        <a:t>What to Do in Chapter 3</a:t>
                      </a:r>
                      <a:endParaRPr lang="en-GB" sz="1600" dirty="0">
                        <a:latin typeface="Aptos" panose="020B0004020202020204" pitchFamily="34" charset="0"/>
                      </a:endParaRPr>
                    </a:p>
                  </a:txBody>
                  <a:tcPr marL="49676" marR="49676" marT="24838" marB="24838" anchor="ctr">
                    <a:solidFill>
                      <a:srgbClr val="6E9AC8"/>
                    </a:solidFill>
                  </a:tcPr>
                </a:tc>
                <a:extLst>
                  <a:ext uri="{0D108BD9-81ED-4DB2-BD59-A6C34878D82A}">
                    <a16:rowId xmlns:a16="http://schemas.microsoft.com/office/drawing/2014/main" val="3072905087"/>
                  </a:ext>
                </a:extLst>
              </a:tr>
              <a:tr h="1263201">
                <a:tc>
                  <a:txBody>
                    <a:bodyPr/>
                    <a:lstStyle/>
                    <a:p>
                      <a:pPr algn="ctr">
                        <a:lnSpc>
                          <a:spcPct val="150000"/>
                        </a:lnSpc>
                      </a:pPr>
                      <a:r>
                        <a:rPr lang="en-GB" sz="1200" b="1" dirty="0">
                          <a:latin typeface="Aptos" panose="020B0004020202020204" pitchFamily="34" charset="0"/>
                        </a:rPr>
                        <a:t>Introduction &amp; Research Aim</a:t>
                      </a:r>
                    </a:p>
                  </a:txBody>
                  <a:tcPr marL="49676" marR="49676" marT="24838" marB="24838" anchor="ctr"/>
                </a:tc>
                <a:tc>
                  <a:txBody>
                    <a:bodyPr/>
                    <a:lstStyle/>
                    <a:p>
                      <a:pPr algn="ctr">
                        <a:lnSpc>
                          <a:spcPct val="150000"/>
                        </a:lnSpc>
                      </a:pPr>
                      <a:r>
                        <a:rPr lang="en-GB" sz="1200" b="1" dirty="0">
                          <a:latin typeface="Aptos" panose="020B0004020202020204" pitchFamily="34" charset="0"/>
                        </a:rPr>
                        <a:t>3.1 – Introduction</a:t>
                      </a:r>
                    </a:p>
                  </a:txBody>
                  <a:tcPr marL="49676" marR="49676" marT="24838" marB="24838" anchor="ctr"/>
                </a:tc>
                <a:tc>
                  <a:txBody>
                    <a:bodyPr/>
                    <a:lstStyle/>
                    <a:p>
                      <a:pPr algn="just">
                        <a:lnSpc>
                          <a:spcPct val="150000"/>
                        </a:lnSpc>
                      </a:pPr>
                      <a:r>
                        <a:rPr lang="en-GB" sz="1200" dirty="0">
                          <a:latin typeface="Aptos" panose="020B0004020202020204" pitchFamily="34" charset="0"/>
                        </a:rPr>
                        <a:t>Start by explaining that Chapter 3 outlines how you planned and carried out your secondary research. Mention that your poster gave a visual summary, and this chapter builds on it. Then restate your research aim and briefly explain how your method (e.g. searching and analysing literature) will help answer your question.</a:t>
                      </a:r>
                    </a:p>
                  </a:txBody>
                  <a:tcPr anchor="ctr"/>
                </a:tc>
                <a:extLst>
                  <a:ext uri="{0D108BD9-81ED-4DB2-BD59-A6C34878D82A}">
                    <a16:rowId xmlns:a16="http://schemas.microsoft.com/office/drawing/2014/main" val="2680576411"/>
                  </a:ext>
                </a:extLst>
              </a:tr>
              <a:tr h="1082001">
                <a:tc>
                  <a:txBody>
                    <a:bodyPr/>
                    <a:lstStyle/>
                    <a:p>
                      <a:pPr algn="ctr">
                        <a:lnSpc>
                          <a:spcPct val="150000"/>
                        </a:lnSpc>
                      </a:pPr>
                      <a:r>
                        <a:rPr lang="en-GB" sz="1200" b="1" dirty="0">
                          <a:latin typeface="Aptos" panose="020B0004020202020204" pitchFamily="34" charset="0"/>
                        </a:rPr>
                        <a:t>Search Strategy</a:t>
                      </a:r>
                    </a:p>
                  </a:txBody>
                  <a:tcPr marL="49676" marR="49676" marT="24838" marB="24838" anchor="ctr"/>
                </a:tc>
                <a:tc>
                  <a:txBody>
                    <a:bodyPr/>
                    <a:lstStyle/>
                    <a:p>
                      <a:pPr algn="ctr">
                        <a:lnSpc>
                          <a:spcPct val="150000"/>
                        </a:lnSpc>
                      </a:pPr>
                      <a:r>
                        <a:rPr lang="en-GB" sz="1200" b="1">
                          <a:latin typeface="Aptos" panose="020B0004020202020204" pitchFamily="34" charset="0"/>
                        </a:rPr>
                        <a:t>3.2 – Search Strategy</a:t>
                      </a:r>
                    </a:p>
                  </a:txBody>
                  <a:tcPr marL="49676" marR="49676" marT="24838" marB="24838" anchor="ctr"/>
                </a:tc>
                <a:tc>
                  <a:txBody>
                    <a:bodyPr/>
                    <a:lstStyle/>
                    <a:p>
                      <a:pPr algn="just">
                        <a:lnSpc>
                          <a:spcPct val="150000"/>
                        </a:lnSpc>
                      </a:pPr>
                      <a:r>
                        <a:rPr lang="en-GB" sz="1200" dirty="0">
                          <a:latin typeface="Aptos" panose="020B0004020202020204" pitchFamily="34" charset="0"/>
                        </a:rPr>
                        <a:t>Briefly explain how you planned your search using keywords from your research question. Mention any synonyms you used and how you combined terms with Boolean operators (AND, OR, NOT). Explain how you refined your search and recorded useful combinations.</a:t>
                      </a:r>
                    </a:p>
                  </a:txBody>
                  <a:tcPr marL="49676" marR="49676" marT="24838" marB="24838" anchor="ctr"/>
                </a:tc>
                <a:extLst>
                  <a:ext uri="{0D108BD9-81ED-4DB2-BD59-A6C34878D82A}">
                    <a16:rowId xmlns:a16="http://schemas.microsoft.com/office/drawing/2014/main" val="2336986212"/>
                  </a:ext>
                </a:extLst>
              </a:tr>
              <a:tr h="1217812">
                <a:tc>
                  <a:txBody>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lang="en-GB" sz="1200" b="1" dirty="0">
                          <a:latin typeface="Aptos" panose="020B0004020202020204" pitchFamily="34" charset="0"/>
                        </a:rPr>
                        <a:t>Searching for Information </a:t>
                      </a:r>
                    </a:p>
                  </a:txBody>
                  <a:tcPr marL="49676" marR="49676" marT="24838" marB="24838" anchor="ctr"/>
                </a:tc>
                <a:tc>
                  <a:txBody>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lang="en-GB" sz="1200" b="1" dirty="0">
                          <a:latin typeface="Aptos" panose="020B0004020202020204" pitchFamily="34" charset="0"/>
                        </a:rPr>
                        <a:t>3.3 – Searching for Information</a:t>
                      </a:r>
                    </a:p>
                  </a:txBody>
                  <a:tcPr marL="49676" marR="49676" marT="24838" marB="24838" anchor="ctr"/>
                </a:tc>
                <a:tc>
                  <a: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dirty="0">
                          <a:latin typeface="Aptos" panose="020B0004020202020204" pitchFamily="34" charset="0"/>
                        </a:rPr>
                        <a:t>Explain where you searched (e.g. Google Scholar, UWTSD Library) and why those sources were suitable. Describe any filters you used and how your search evolved. If you used a source tracking table, explain how it helped you organise information and support your coding or theme development. Mention what you recorded in the table and signpost to the appendix if included.</a:t>
                      </a:r>
                    </a:p>
                  </a:txBody>
                  <a:tcPr marL="49676" marR="49676" marT="24838" marB="24838" anchor="ctr"/>
                </a:tc>
                <a:extLst>
                  <a:ext uri="{0D108BD9-81ED-4DB2-BD59-A6C34878D82A}">
                    <a16:rowId xmlns:a16="http://schemas.microsoft.com/office/drawing/2014/main" val="2776233277"/>
                  </a:ext>
                </a:extLst>
              </a:tr>
            </a:tbl>
          </a:graphicData>
        </a:graphic>
      </p:graphicFrame>
      <p:sp>
        <p:nvSpPr>
          <p:cNvPr id="3" name="Arrow: Right 2">
            <a:extLst>
              <a:ext uri="{FF2B5EF4-FFF2-40B4-BE49-F238E27FC236}">
                <a16:creationId xmlns:a16="http://schemas.microsoft.com/office/drawing/2014/main" id="{7FCBC465-491A-6F69-B6C1-2009C7FC676A}"/>
              </a:ext>
            </a:extLst>
          </p:cNvPr>
          <p:cNvSpPr/>
          <p:nvPr/>
        </p:nvSpPr>
        <p:spPr>
          <a:xfrm>
            <a:off x="8378456" y="6262577"/>
            <a:ext cx="2954078" cy="223283"/>
          </a:xfrm>
          <a:prstGeom prst="rightArrow">
            <a:avLst/>
          </a:prstGeom>
          <a:solidFill>
            <a:srgbClr val="6E9AC8"/>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672F5196-F496-A0A5-E6D5-9CC4634CDEC6}"/>
              </a:ext>
            </a:extLst>
          </p:cNvPr>
          <p:cNvSpPr txBox="1"/>
          <p:nvPr/>
        </p:nvSpPr>
        <p:spPr>
          <a:xfrm>
            <a:off x="6175152" y="6220329"/>
            <a:ext cx="3104707" cy="307777"/>
          </a:xfrm>
          <a:prstGeom prst="rect">
            <a:avLst/>
          </a:prstGeom>
          <a:noFill/>
        </p:spPr>
        <p:txBody>
          <a:bodyPr wrap="square" rtlCol="0">
            <a:spAutoFit/>
          </a:bodyPr>
          <a:lstStyle/>
          <a:p>
            <a:r>
              <a:rPr lang="en-GB" sz="1400" dirty="0">
                <a:latin typeface="Aptos" panose="020B0004020202020204" pitchFamily="34" charset="0"/>
              </a:rPr>
              <a:t>Continued on next slide </a:t>
            </a:r>
          </a:p>
        </p:txBody>
      </p:sp>
    </p:spTree>
    <p:extLst>
      <p:ext uri="{BB962C8B-B14F-4D97-AF65-F5344CB8AC3E}">
        <p14:creationId xmlns:p14="http://schemas.microsoft.com/office/powerpoint/2010/main" val="94700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anim calcmode="lin" valueType="num">
                                      <p:cBhvr>
                                        <p:cTn id="13" dur="1000" fill="hold"/>
                                        <p:tgtEl>
                                          <p:spTgt spid="10"/>
                                        </p:tgtEl>
                                        <p:attrNameLst>
                                          <p:attrName>ppt_x</p:attrName>
                                        </p:attrNameLst>
                                      </p:cBhvr>
                                      <p:tavLst>
                                        <p:tav tm="0">
                                          <p:val>
                                            <p:strVal val="#ppt_x"/>
                                          </p:val>
                                        </p:tav>
                                        <p:tav tm="100000">
                                          <p:val>
                                            <p:strVal val="#ppt_x"/>
                                          </p:val>
                                        </p:tav>
                                      </p:tavLst>
                                    </p:anim>
                                    <p:anim calcmode="lin" valueType="num">
                                      <p:cBhvr>
                                        <p:cTn id="1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fade">
                                      <p:cBhvr>
                                        <p:cTn id="19" dur="1000"/>
                                        <p:tgtEl>
                                          <p:spTgt spid="2"/>
                                        </p:tgtEl>
                                      </p:cBhvr>
                                    </p:animEffect>
                                    <p:anim calcmode="lin" valueType="num">
                                      <p:cBhvr>
                                        <p:cTn id="20" dur="1000" fill="hold"/>
                                        <p:tgtEl>
                                          <p:spTgt spid="2"/>
                                        </p:tgtEl>
                                        <p:attrNameLst>
                                          <p:attrName>ppt_x</p:attrName>
                                        </p:attrNameLst>
                                      </p:cBhvr>
                                      <p:tavLst>
                                        <p:tav tm="0">
                                          <p:val>
                                            <p:strVal val="#ppt_x"/>
                                          </p:val>
                                        </p:tav>
                                        <p:tav tm="100000">
                                          <p:val>
                                            <p:strVal val="#ppt_x"/>
                                          </p:val>
                                        </p:tav>
                                      </p:tavLst>
                                    </p:anim>
                                    <p:anim calcmode="lin" valueType="num">
                                      <p:cBhvr>
                                        <p:cTn id="21"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fade">
                                      <p:cBhvr>
                                        <p:cTn id="26" dur="500"/>
                                        <p:tgtEl>
                                          <p:spTgt spid="6"/>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3"/>
                                        </p:tgtEl>
                                        <p:attrNameLst>
                                          <p:attrName>style.visibility</p:attrName>
                                        </p:attrNameLst>
                                      </p:cBhvr>
                                      <p:to>
                                        <p:strVal val="visible"/>
                                      </p:to>
                                    </p:set>
                                    <p:animEffect transition="in" filter="fade">
                                      <p:cBhvr>
                                        <p:cTn id="2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0" grpId="0"/>
      <p:bldP spid="3" grpId="0" animBg="1"/>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0B339E-BE5F-4F9A-1FA2-8CB2D8DDCD3F}"/>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1BB0E793-065D-A89F-E3CF-433E635F2214}"/>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520879CE-7869-8CB8-56B4-12BBB64FB4D6}"/>
              </a:ext>
            </a:extLst>
          </p:cNvPr>
          <p:cNvSpPr txBox="1">
            <a:spLocks/>
          </p:cNvSpPr>
          <p:nvPr/>
        </p:nvSpPr>
        <p:spPr>
          <a:xfrm>
            <a:off x="355599" y="123993"/>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 Linking the Poster to Chapter 3 (Written Methods Section) Continued…</a:t>
            </a:r>
          </a:p>
        </p:txBody>
      </p:sp>
      <p:graphicFrame>
        <p:nvGraphicFramePr>
          <p:cNvPr id="2" name="Table 1">
            <a:extLst>
              <a:ext uri="{FF2B5EF4-FFF2-40B4-BE49-F238E27FC236}">
                <a16:creationId xmlns:a16="http://schemas.microsoft.com/office/drawing/2014/main" id="{51997F46-CC9B-C796-4BC5-A4DB0AA03E69}"/>
              </a:ext>
            </a:extLst>
          </p:cNvPr>
          <p:cNvGraphicFramePr>
            <a:graphicFrameLocks noGrp="1"/>
          </p:cNvGraphicFramePr>
          <p:nvPr>
            <p:extLst>
              <p:ext uri="{D42A27DB-BD31-4B8C-83A1-F6EECF244321}">
                <p14:modId xmlns:p14="http://schemas.microsoft.com/office/powerpoint/2010/main" val="1871668992"/>
              </p:ext>
            </p:extLst>
          </p:nvPr>
        </p:nvGraphicFramePr>
        <p:xfrm>
          <a:off x="701750" y="1769228"/>
          <a:ext cx="10630784" cy="4433657"/>
        </p:xfrm>
        <a:graphic>
          <a:graphicData uri="http://schemas.openxmlformats.org/drawingml/2006/table">
            <a:tbl>
              <a:tblPr>
                <a:tableStyleId>{616DA210-FB5B-4158-B5E0-FEB733F419BA}</a:tableStyleId>
              </a:tblPr>
              <a:tblGrid>
                <a:gridCol w="1801452">
                  <a:extLst>
                    <a:ext uri="{9D8B030D-6E8A-4147-A177-3AD203B41FA5}">
                      <a16:colId xmlns:a16="http://schemas.microsoft.com/office/drawing/2014/main" val="1134096643"/>
                    </a:ext>
                  </a:extLst>
                </a:gridCol>
                <a:gridCol w="2119498">
                  <a:extLst>
                    <a:ext uri="{9D8B030D-6E8A-4147-A177-3AD203B41FA5}">
                      <a16:colId xmlns:a16="http://schemas.microsoft.com/office/drawing/2014/main" val="3796304162"/>
                    </a:ext>
                  </a:extLst>
                </a:gridCol>
                <a:gridCol w="6709834">
                  <a:extLst>
                    <a:ext uri="{9D8B030D-6E8A-4147-A177-3AD203B41FA5}">
                      <a16:colId xmlns:a16="http://schemas.microsoft.com/office/drawing/2014/main" val="2567193994"/>
                    </a:ext>
                  </a:extLst>
                </a:gridCol>
              </a:tblGrid>
              <a:tr h="738984">
                <a:tc>
                  <a:txBody>
                    <a:bodyPr/>
                    <a:lstStyle/>
                    <a:p>
                      <a:pPr algn="ctr">
                        <a:lnSpc>
                          <a:spcPct val="150000"/>
                        </a:lnSpc>
                      </a:pPr>
                      <a:r>
                        <a:rPr lang="en-GB" sz="1600" b="1" dirty="0">
                          <a:latin typeface="Aptos" panose="020B0004020202020204" pitchFamily="34" charset="0"/>
                        </a:rPr>
                        <a:t>Poster Section</a:t>
                      </a:r>
                      <a:endParaRPr lang="en-GB" sz="1600" dirty="0">
                        <a:latin typeface="Aptos" panose="020B0004020202020204" pitchFamily="34" charset="0"/>
                      </a:endParaRPr>
                    </a:p>
                  </a:txBody>
                  <a:tcPr marL="49676" marR="49676" marT="24838" marB="24838" anchor="ctr">
                    <a:solidFill>
                      <a:srgbClr val="6E9AC8"/>
                    </a:solidFill>
                  </a:tcPr>
                </a:tc>
                <a:tc>
                  <a:txBody>
                    <a:bodyPr/>
                    <a:lstStyle/>
                    <a:p>
                      <a:pPr algn="ctr">
                        <a:lnSpc>
                          <a:spcPct val="150000"/>
                        </a:lnSpc>
                      </a:pPr>
                      <a:r>
                        <a:rPr lang="en-GB" sz="1600" b="1" dirty="0">
                          <a:latin typeface="Aptos" panose="020B0004020202020204" pitchFamily="34" charset="0"/>
                        </a:rPr>
                        <a:t>Chapter 3 Section</a:t>
                      </a:r>
                      <a:endParaRPr lang="en-GB" sz="1600" dirty="0">
                        <a:latin typeface="Aptos" panose="020B0004020202020204" pitchFamily="34" charset="0"/>
                      </a:endParaRPr>
                    </a:p>
                  </a:txBody>
                  <a:tcPr marL="49676" marR="49676" marT="24838" marB="24838" anchor="ctr">
                    <a:solidFill>
                      <a:srgbClr val="6E9AC8"/>
                    </a:solidFill>
                  </a:tcPr>
                </a:tc>
                <a:tc>
                  <a:txBody>
                    <a:bodyPr/>
                    <a:lstStyle/>
                    <a:p>
                      <a:pPr algn="ctr">
                        <a:lnSpc>
                          <a:spcPct val="150000"/>
                        </a:lnSpc>
                      </a:pPr>
                      <a:r>
                        <a:rPr lang="en-GB" sz="1600" b="1" dirty="0">
                          <a:latin typeface="Aptos" panose="020B0004020202020204" pitchFamily="34" charset="0"/>
                        </a:rPr>
                        <a:t>What to Do in Chapter 3</a:t>
                      </a:r>
                      <a:endParaRPr lang="en-GB" sz="1600" dirty="0">
                        <a:latin typeface="Aptos" panose="020B0004020202020204" pitchFamily="34" charset="0"/>
                      </a:endParaRPr>
                    </a:p>
                  </a:txBody>
                  <a:tcPr marL="49676" marR="49676" marT="24838" marB="24838" anchor="ctr">
                    <a:solidFill>
                      <a:srgbClr val="6E9AC8"/>
                    </a:solidFill>
                  </a:tcPr>
                </a:tc>
                <a:extLst>
                  <a:ext uri="{0D108BD9-81ED-4DB2-BD59-A6C34878D82A}">
                    <a16:rowId xmlns:a16="http://schemas.microsoft.com/office/drawing/2014/main" val="3072905087"/>
                  </a:ext>
                </a:extLst>
              </a:tr>
              <a:tr h="1263201">
                <a:tc>
                  <a:txBody>
                    <a:bodyPr/>
                    <a:lstStyle/>
                    <a:p>
                      <a:pPr algn="ctr">
                        <a:lnSpc>
                          <a:spcPct val="150000"/>
                        </a:lnSpc>
                      </a:pPr>
                      <a:r>
                        <a:rPr lang="en-GB" sz="1100" b="1" dirty="0">
                          <a:latin typeface="Aptos" panose="020B0004020202020204" pitchFamily="34" charset="0"/>
                        </a:rPr>
                        <a:t>Research Validation and Analysis </a:t>
                      </a:r>
                    </a:p>
                  </a:txBody>
                  <a:tcPr marL="49676" marR="49676" marT="24838" marB="24838" anchor="ctr"/>
                </a:tc>
                <a:tc>
                  <a:txBody>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lang="en-GB" sz="1100" b="1" dirty="0">
                          <a:latin typeface="Aptos" panose="020B0004020202020204" pitchFamily="34" charset="0"/>
                        </a:rPr>
                        <a:t>3.4 – Research Validation &amp; </a:t>
                      </a:r>
                    </a:p>
                    <a:p>
                      <a:pPr marL="0" marR="0" lvl="0" indent="0" algn="ctr" defTabSz="914400" rtl="0" eaLnBrk="1" fontAlgn="auto" latinLnBrk="0" hangingPunct="1">
                        <a:lnSpc>
                          <a:spcPct val="150000"/>
                        </a:lnSpc>
                        <a:spcBef>
                          <a:spcPts val="0"/>
                        </a:spcBef>
                        <a:spcAft>
                          <a:spcPts val="0"/>
                        </a:spcAft>
                        <a:buClrTx/>
                        <a:buSzTx/>
                        <a:buFontTx/>
                        <a:buNone/>
                        <a:tabLst/>
                        <a:defRPr/>
                      </a:pPr>
                      <a:r>
                        <a:rPr lang="en-GB" sz="1100" b="1" dirty="0">
                          <a:latin typeface="Aptos" panose="020B0004020202020204" pitchFamily="34" charset="0"/>
                        </a:rPr>
                        <a:t>3.6 – Analysing Research</a:t>
                      </a:r>
                    </a:p>
                  </a:txBody>
                  <a:tcPr marL="49676" marR="49676" marT="24838" marB="24838" anchor="ctr"/>
                </a:tc>
                <a:tc>
                  <a: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r>
                        <a:rPr lang="en-GB" sz="1200" dirty="0">
                          <a:latin typeface="Aptos" panose="020B0004020202020204" pitchFamily="34" charset="0"/>
                        </a:rPr>
                        <a:t>Describe how you judged the credibility of each source using techniques like skimming key sections and applying the CRAAP test. Include an example of a decision you made. Then explain how you created initial codes from your notes and grouped them into early themes. Mention any tools you used (e.g. colour coding / spreadsheets / results summary table) to help organise your analysis for Chapter 4.</a:t>
                      </a:r>
                    </a:p>
                  </a:txBody>
                  <a:tcPr marL="49676" marR="49676" marT="24838" marB="24838" anchor="ctr"/>
                </a:tc>
                <a:extLst>
                  <a:ext uri="{0D108BD9-81ED-4DB2-BD59-A6C34878D82A}">
                    <a16:rowId xmlns:a16="http://schemas.microsoft.com/office/drawing/2014/main" val="2680576411"/>
                  </a:ext>
                </a:extLst>
              </a:tr>
              <a:tr h="1082001">
                <a:tc>
                  <a:txBody>
                    <a:bodyPr/>
                    <a:lstStyle/>
                    <a:p>
                      <a:pPr algn="ctr">
                        <a:lnSpc>
                          <a:spcPct val="150000"/>
                        </a:lnSpc>
                      </a:pPr>
                      <a:r>
                        <a:rPr lang="en-GB" sz="1100" b="1" dirty="0">
                          <a:latin typeface="Aptos" panose="020B0004020202020204" pitchFamily="34" charset="0"/>
                        </a:rPr>
                        <a:t>Inclusion &amp; Exclusion Criteria</a:t>
                      </a:r>
                    </a:p>
                  </a:txBody>
                  <a:tcPr marL="49676" marR="49676" marT="24838" marB="24838" anchor="ctr"/>
                </a:tc>
                <a:tc>
                  <a:txBody>
                    <a:bodyPr/>
                    <a:lstStyle/>
                    <a:p>
                      <a:pPr algn="ctr">
                        <a:lnSpc>
                          <a:spcPct val="150000"/>
                        </a:lnSpc>
                      </a:pPr>
                      <a:r>
                        <a:rPr lang="en-GB" sz="1100" b="1" dirty="0">
                          <a:latin typeface="Aptos" panose="020B0004020202020204" pitchFamily="34" charset="0"/>
                        </a:rPr>
                        <a:t>3.5 – Inclusion and Exclusion Criteria</a:t>
                      </a:r>
                    </a:p>
                  </a:txBody>
                  <a:tcPr marL="49676" marR="49676" marT="24838" marB="24838" anchor="ctr"/>
                </a:tc>
                <a:tc>
                  <a:txBody>
                    <a:bodyPr/>
                    <a:lstStyle/>
                    <a:p>
                      <a:pPr algn="just">
                        <a:lnSpc>
                          <a:spcPct val="150000"/>
                        </a:lnSpc>
                      </a:pPr>
                      <a:r>
                        <a:rPr lang="en-GB" sz="1200" dirty="0">
                          <a:latin typeface="Aptos" panose="020B0004020202020204" pitchFamily="34" charset="0"/>
                        </a:rPr>
                        <a:t>Write short paragraphs explaining which sources you included (e.g. peer-reviewed, UK-based, recent) and why they were relevant. Then explain what you excluded and why (e.g. outdated or non-academic sources). Show how these choices helped keep your research focused and reliable.</a:t>
                      </a:r>
                    </a:p>
                  </a:txBody>
                  <a:tcPr marL="49676" marR="49676" marT="24838" marB="24838" anchor="ctr"/>
                </a:tc>
                <a:extLst>
                  <a:ext uri="{0D108BD9-81ED-4DB2-BD59-A6C34878D82A}">
                    <a16:rowId xmlns:a16="http://schemas.microsoft.com/office/drawing/2014/main" val="2336986212"/>
                  </a:ext>
                </a:extLst>
              </a:tr>
              <a:tr h="1217812">
                <a:tc>
                  <a:txBody>
                    <a:bodyPr/>
                    <a:lstStyle/>
                    <a:p>
                      <a:pPr algn="ctr">
                        <a:lnSpc>
                          <a:spcPct val="150000"/>
                        </a:lnSpc>
                      </a:pPr>
                      <a:r>
                        <a:rPr lang="en-GB" sz="1100" b="1" dirty="0">
                          <a:latin typeface="Aptos" panose="020B0004020202020204" pitchFamily="34" charset="0"/>
                        </a:rPr>
                        <a:t>Ethical Considerations</a:t>
                      </a:r>
                    </a:p>
                  </a:txBody>
                  <a:tcPr marL="49676" marR="49676" marT="24838" marB="24838" anchor="ctr"/>
                </a:tc>
                <a:tc>
                  <a:txBody>
                    <a:bodyPr/>
                    <a:lstStyle/>
                    <a:p>
                      <a:pPr algn="ctr">
                        <a:lnSpc>
                          <a:spcPct val="150000"/>
                        </a:lnSpc>
                      </a:pPr>
                      <a:r>
                        <a:rPr lang="en-GB" sz="1100" b="1" dirty="0">
                          <a:latin typeface="Aptos" panose="020B0004020202020204" pitchFamily="34" charset="0"/>
                        </a:rPr>
                        <a:t>3.7 – Ethical Considerations</a:t>
                      </a:r>
                    </a:p>
                  </a:txBody>
                  <a:tcPr marL="49676" marR="49676" marT="24838" marB="24838" anchor="ctr"/>
                </a:tc>
                <a:tc>
                  <a:txBody>
                    <a:bodyPr/>
                    <a:lstStyle/>
                    <a:p>
                      <a:pPr algn="just">
                        <a:lnSpc>
                          <a:spcPct val="150000"/>
                        </a:lnSpc>
                      </a:pPr>
                      <a:r>
                        <a:rPr lang="en-GB" sz="1200" dirty="0">
                          <a:latin typeface="Aptos" panose="020B0004020202020204" pitchFamily="34" charset="0"/>
                        </a:rPr>
                        <a:t>Explain how you followed ethical practice in secondary research by using trustworthy sources, referencing correctly, and avoiding plagiarism. Mention how you ensured your writing was fair, accurate, and respectful, especially when covering sensitive topics.</a:t>
                      </a:r>
                    </a:p>
                  </a:txBody>
                  <a:tcPr marL="49676" marR="49676" marT="24838" marB="24838" anchor="ctr"/>
                </a:tc>
                <a:extLst>
                  <a:ext uri="{0D108BD9-81ED-4DB2-BD59-A6C34878D82A}">
                    <a16:rowId xmlns:a16="http://schemas.microsoft.com/office/drawing/2014/main" val="2776233277"/>
                  </a:ext>
                </a:extLst>
              </a:tr>
            </a:tbl>
          </a:graphicData>
        </a:graphic>
      </p:graphicFrame>
    </p:spTree>
    <p:extLst>
      <p:ext uri="{BB962C8B-B14F-4D97-AF65-F5344CB8AC3E}">
        <p14:creationId xmlns:p14="http://schemas.microsoft.com/office/powerpoint/2010/main" val="355611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fade">
                                      <p:cBhvr>
                                        <p:cTn id="14" dur="1000"/>
                                        <p:tgtEl>
                                          <p:spTgt spid="2"/>
                                        </p:tgtEl>
                                      </p:cBhvr>
                                    </p:animEffect>
                                    <p:anim calcmode="lin" valueType="num">
                                      <p:cBhvr>
                                        <p:cTn id="15" dur="1000" fill="hold"/>
                                        <p:tgtEl>
                                          <p:spTgt spid="2"/>
                                        </p:tgtEl>
                                        <p:attrNameLst>
                                          <p:attrName>ppt_x</p:attrName>
                                        </p:attrNameLst>
                                      </p:cBhvr>
                                      <p:tavLst>
                                        <p:tav tm="0">
                                          <p:val>
                                            <p:strVal val="#ppt_x"/>
                                          </p:val>
                                        </p:tav>
                                        <p:tav tm="100000">
                                          <p:val>
                                            <p:strVal val="#ppt_x"/>
                                          </p:val>
                                        </p:tav>
                                      </p:tavLst>
                                    </p:anim>
                                    <p:anim calcmode="lin" valueType="num">
                                      <p:cBhvr>
                                        <p:cTn id="16"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EC27076-2BE9-6CBE-BB66-B68422DC6031}"/>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D8BF4118-FF7E-B876-E5C7-8C745533A6C0}"/>
              </a:ext>
            </a:extLst>
          </p:cNvPr>
          <p:cNvSpPr>
            <a:spLocks noGrp="1"/>
          </p:cNvSpPr>
          <p:nvPr>
            <p:ph type="title" idx="4294967295"/>
          </p:nvPr>
        </p:nvSpPr>
        <p:spPr>
          <a:xfrm>
            <a:off x="355593" y="-136291"/>
            <a:ext cx="11480800" cy="1325562"/>
          </a:xfrm>
        </p:spPr>
        <p:txBody>
          <a:bodyPr>
            <a:normAutofit/>
          </a:bodyPr>
          <a:lstStyle/>
          <a:p>
            <a:pPr algn="ctr"/>
            <a:r>
              <a:rPr lang="en-GB" sz="3200" dirty="0">
                <a:latin typeface="Aptos" panose="020B0004020202020204" pitchFamily="34" charset="0"/>
              </a:rPr>
              <a:t>🎨 Finalising Your Academic Methods Poster</a:t>
            </a:r>
          </a:p>
        </p:txBody>
      </p:sp>
      <p:sp>
        <p:nvSpPr>
          <p:cNvPr id="4" name="Rectangle 1">
            <a:extLst>
              <a:ext uri="{FF2B5EF4-FFF2-40B4-BE49-F238E27FC236}">
                <a16:creationId xmlns:a16="http://schemas.microsoft.com/office/drawing/2014/main" id="{BC458D58-5CA1-61E7-50A5-E5375B1D5858}"/>
              </a:ext>
            </a:extLst>
          </p:cNvPr>
          <p:cNvSpPr>
            <a:spLocks noGrp="1" noChangeArrowheads="1"/>
          </p:cNvSpPr>
          <p:nvPr>
            <p:ph idx="4294967295"/>
          </p:nvPr>
        </p:nvSpPr>
        <p:spPr bwMode="auto">
          <a:xfrm>
            <a:off x="655630" y="842507"/>
            <a:ext cx="10880725" cy="12260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ctr">
              <a:lnSpc>
                <a:spcPct val="150000"/>
              </a:lnSpc>
              <a:buNone/>
            </a:pPr>
            <a:r>
              <a:rPr lang="en-GB" sz="1500" dirty="0">
                <a:latin typeface="Aptos" panose="020B0004020202020204" pitchFamily="34" charset="0"/>
              </a:rPr>
              <a:t>Your </a:t>
            </a:r>
            <a:r>
              <a:rPr lang="en-GB" sz="1500" b="1" dirty="0">
                <a:latin typeface="Aptos" panose="020B0004020202020204" pitchFamily="34" charset="0"/>
              </a:rPr>
              <a:t>Academic Methods Poster</a:t>
            </a:r>
            <a:r>
              <a:rPr lang="en-GB" sz="1500" dirty="0">
                <a:latin typeface="Aptos" panose="020B0004020202020204" pitchFamily="34" charset="0"/>
              </a:rPr>
              <a:t> is a visual summary of how you carried out your research. It brings together key information from Chapter 3 and shows that your work is well-planned, systematic, and ethical.</a:t>
            </a:r>
          </a:p>
          <a:p>
            <a:pPr marL="0" indent="0" algn="ctr">
              <a:lnSpc>
                <a:spcPct val="150000"/>
              </a:lnSpc>
              <a:buNone/>
            </a:pPr>
            <a:r>
              <a:rPr lang="en-GB" sz="1500" dirty="0">
                <a:latin typeface="Aptos" panose="020B0004020202020204" pitchFamily="34" charset="0"/>
              </a:rPr>
              <a:t>Before you submit, let’s make sure each section is clear, complete, and relevant to your research question.</a:t>
            </a:r>
          </a:p>
        </p:txBody>
      </p:sp>
      <p:graphicFrame>
        <p:nvGraphicFramePr>
          <p:cNvPr id="7" name="Diagram 6">
            <a:extLst>
              <a:ext uri="{FF2B5EF4-FFF2-40B4-BE49-F238E27FC236}">
                <a16:creationId xmlns:a16="http://schemas.microsoft.com/office/drawing/2014/main" id="{EA73A3C4-9D8C-3A39-574E-9F167002C289}"/>
              </a:ext>
            </a:extLst>
          </p:cNvPr>
          <p:cNvGraphicFramePr/>
          <p:nvPr>
            <p:extLst>
              <p:ext uri="{D42A27DB-BD31-4B8C-83A1-F6EECF244321}">
                <p14:modId xmlns:p14="http://schemas.microsoft.com/office/powerpoint/2010/main" val="1637606483"/>
              </p:ext>
            </p:extLst>
          </p:nvPr>
        </p:nvGraphicFramePr>
        <p:xfrm>
          <a:off x="355593" y="1997428"/>
          <a:ext cx="11327323" cy="41523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51495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1000"/>
                                        <p:tgtEl>
                                          <p:spTgt spid="4">
                                            <p:txEl>
                                              <p:pRg st="0" end="0"/>
                                            </p:txEl>
                                          </p:spTgt>
                                        </p:tgtEl>
                                      </p:cBhvr>
                                    </p:animEffect>
                                    <p:anim calcmode="lin" valueType="num">
                                      <p:cBhvr>
                                        <p:cTn id="13"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Effect transition="in" filter="fade">
                                      <p:cBhvr>
                                        <p:cTn id="19" dur="1000"/>
                                        <p:tgtEl>
                                          <p:spTgt spid="4">
                                            <p:txEl>
                                              <p:pRg st="1" end="1"/>
                                            </p:txEl>
                                          </p:spTgt>
                                        </p:tgtEl>
                                      </p:cBhvr>
                                    </p:animEffect>
                                    <p:anim calcmode="lin" valueType="num">
                                      <p:cBhvr>
                                        <p:cTn id="20"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2" presetClass="entr" presetSubtype="8" fill="hold" grpId="0" nodeType="clickEffect">
                                  <p:stCondLst>
                                    <p:cond delay="0"/>
                                  </p:stCondLst>
                                  <p:childTnLst>
                                    <p:set>
                                      <p:cBhvr>
                                        <p:cTn id="25" dur="1" fill="hold">
                                          <p:stCondLst>
                                            <p:cond delay="0"/>
                                          </p:stCondLst>
                                        </p:cTn>
                                        <p:tgtEl>
                                          <p:spTgt spid="7">
                                            <p:graphicEl>
                                              <a:dgm id="{75682922-E7CA-416B-BD01-C5E277512949}"/>
                                            </p:graphicEl>
                                          </p:spTgt>
                                        </p:tgtEl>
                                        <p:attrNameLst>
                                          <p:attrName>style.visibility</p:attrName>
                                        </p:attrNameLst>
                                      </p:cBhvr>
                                      <p:to>
                                        <p:strVal val="visible"/>
                                      </p:to>
                                    </p:set>
                                    <p:animEffect transition="in" filter="wipe(left)">
                                      <p:cBhvr>
                                        <p:cTn id="26" dur="500"/>
                                        <p:tgtEl>
                                          <p:spTgt spid="7">
                                            <p:graphicEl>
                                              <a:dgm id="{75682922-E7CA-416B-BD01-C5E277512949}"/>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8" fill="hold" grpId="0" nodeType="clickEffect">
                                  <p:stCondLst>
                                    <p:cond delay="0"/>
                                  </p:stCondLst>
                                  <p:childTnLst>
                                    <p:set>
                                      <p:cBhvr>
                                        <p:cTn id="30" dur="1" fill="hold">
                                          <p:stCondLst>
                                            <p:cond delay="0"/>
                                          </p:stCondLst>
                                        </p:cTn>
                                        <p:tgtEl>
                                          <p:spTgt spid="7">
                                            <p:graphicEl>
                                              <a:dgm id="{31E7A825-8947-4C2C-A22C-8239458BEFBD}"/>
                                            </p:graphicEl>
                                          </p:spTgt>
                                        </p:tgtEl>
                                        <p:attrNameLst>
                                          <p:attrName>style.visibility</p:attrName>
                                        </p:attrNameLst>
                                      </p:cBhvr>
                                      <p:to>
                                        <p:strVal val="visible"/>
                                      </p:to>
                                    </p:set>
                                    <p:animEffect transition="in" filter="wipe(left)">
                                      <p:cBhvr>
                                        <p:cTn id="31" dur="500"/>
                                        <p:tgtEl>
                                          <p:spTgt spid="7">
                                            <p:graphicEl>
                                              <a:dgm id="{31E7A825-8947-4C2C-A22C-8239458BEFBD}"/>
                                            </p:graphicEl>
                                          </p:spTgt>
                                        </p:tgtEl>
                                      </p:cBhvr>
                                    </p:animEffect>
                                  </p:childTnLst>
                                </p:cTn>
                              </p:par>
                              <p:par>
                                <p:cTn id="32" presetID="22" presetClass="entr" presetSubtype="8" fill="hold" grpId="0" nodeType="withEffect">
                                  <p:stCondLst>
                                    <p:cond delay="0"/>
                                  </p:stCondLst>
                                  <p:childTnLst>
                                    <p:set>
                                      <p:cBhvr>
                                        <p:cTn id="33" dur="1" fill="hold">
                                          <p:stCondLst>
                                            <p:cond delay="0"/>
                                          </p:stCondLst>
                                        </p:cTn>
                                        <p:tgtEl>
                                          <p:spTgt spid="7">
                                            <p:graphicEl>
                                              <a:dgm id="{A40BC7B2-2023-405C-A153-0BEFEF206A5D}"/>
                                            </p:graphicEl>
                                          </p:spTgt>
                                        </p:tgtEl>
                                        <p:attrNameLst>
                                          <p:attrName>style.visibility</p:attrName>
                                        </p:attrNameLst>
                                      </p:cBhvr>
                                      <p:to>
                                        <p:strVal val="visible"/>
                                      </p:to>
                                    </p:set>
                                    <p:animEffect transition="in" filter="wipe(left)">
                                      <p:cBhvr>
                                        <p:cTn id="34" dur="500"/>
                                        <p:tgtEl>
                                          <p:spTgt spid="7">
                                            <p:graphicEl>
                                              <a:dgm id="{A40BC7B2-2023-405C-A153-0BEFEF206A5D}"/>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8" fill="hold" grpId="0" nodeType="clickEffect">
                                  <p:stCondLst>
                                    <p:cond delay="0"/>
                                  </p:stCondLst>
                                  <p:childTnLst>
                                    <p:set>
                                      <p:cBhvr>
                                        <p:cTn id="38" dur="1" fill="hold">
                                          <p:stCondLst>
                                            <p:cond delay="0"/>
                                          </p:stCondLst>
                                        </p:cTn>
                                        <p:tgtEl>
                                          <p:spTgt spid="7">
                                            <p:graphicEl>
                                              <a:dgm id="{A0CBBA3E-98BF-4D74-AAAC-55E3F530931C}"/>
                                            </p:graphicEl>
                                          </p:spTgt>
                                        </p:tgtEl>
                                        <p:attrNameLst>
                                          <p:attrName>style.visibility</p:attrName>
                                        </p:attrNameLst>
                                      </p:cBhvr>
                                      <p:to>
                                        <p:strVal val="visible"/>
                                      </p:to>
                                    </p:set>
                                    <p:animEffect transition="in" filter="wipe(left)">
                                      <p:cBhvr>
                                        <p:cTn id="39" dur="500"/>
                                        <p:tgtEl>
                                          <p:spTgt spid="7">
                                            <p:graphicEl>
                                              <a:dgm id="{A0CBBA3E-98BF-4D74-AAAC-55E3F530931C}"/>
                                            </p:graphicEl>
                                          </p:spTgt>
                                        </p:tgtEl>
                                      </p:cBhvr>
                                    </p:animEffect>
                                  </p:childTnLst>
                                </p:cTn>
                              </p:par>
                              <p:par>
                                <p:cTn id="40" presetID="22" presetClass="entr" presetSubtype="8" fill="hold" grpId="0" nodeType="withEffect">
                                  <p:stCondLst>
                                    <p:cond delay="0"/>
                                  </p:stCondLst>
                                  <p:childTnLst>
                                    <p:set>
                                      <p:cBhvr>
                                        <p:cTn id="41" dur="1" fill="hold">
                                          <p:stCondLst>
                                            <p:cond delay="0"/>
                                          </p:stCondLst>
                                        </p:cTn>
                                        <p:tgtEl>
                                          <p:spTgt spid="7">
                                            <p:graphicEl>
                                              <a:dgm id="{49414D58-186F-414F-AAFA-36281466A585}"/>
                                            </p:graphicEl>
                                          </p:spTgt>
                                        </p:tgtEl>
                                        <p:attrNameLst>
                                          <p:attrName>style.visibility</p:attrName>
                                        </p:attrNameLst>
                                      </p:cBhvr>
                                      <p:to>
                                        <p:strVal val="visible"/>
                                      </p:to>
                                    </p:set>
                                    <p:animEffect transition="in" filter="wipe(left)">
                                      <p:cBhvr>
                                        <p:cTn id="42" dur="500"/>
                                        <p:tgtEl>
                                          <p:spTgt spid="7">
                                            <p:graphicEl>
                                              <a:dgm id="{49414D58-186F-414F-AAFA-36281466A585}"/>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8" fill="hold" grpId="0" nodeType="clickEffect">
                                  <p:stCondLst>
                                    <p:cond delay="0"/>
                                  </p:stCondLst>
                                  <p:childTnLst>
                                    <p:set>
                                      <p:cBhvr>
                                        <p:cTn id="46" dur="1" fill="hold">
                                          <p:stCondLst>
                                            <p:cond delay="0"/>
                                          </p:stCondLst>
                                        </p:cTn>
                                        <p:tgtEl>
                                          <p:spTgt spid="7">
                                            <p:graphicEl>
                                              <a:dgm id="{679B2D57-E138-425B-AA94-92997BA14AEB}"/>
                                            </p:graphicEl>
                                          </p:spTgt>
                                        </p:tgtEl>
                                        <p:attrNameLst>
                                          <p:attrName>style.visibility</p:attrName>
                                        </p:attrNameLst>
                                      </p:cBhvr>
                                      <p:to>
                                        <p:strVal val="visible"/>
                                      </p:to>
                                    </p:set>
                                    <p:animEffect transition="in" filter="wipe(left)">
                                      <p:cBhvr>
                                        <p:cTn id="47" dur="500"/>
                                        <p:tgtEl>
                                          <p:spTgt spid="7">
                                            <p:graphicEl>
                                              <a:dgm id="{679B2D57-E138-425B-AA94-92997BA14AEB}"/>
                                            </p:graphicEl>
                                          </p:spTgt>
                                        </p:tgtEl>
                                      </p:cBhvr>
                                    </p:animEffect>
                                  </p:childTnLst>
                                </p:cTn>
                              </p:par>
                              <p:par>
                                <p:cTn id="48" presetID="22" presetClass="entr" presetSubtype="8" fill="hold" grpId="0" nodeType="withEffect">
                                  <p:stCondLst>
                                    <p:cond delay="0"/>
                                  </p:stCondLst>
                                  <p:childTnLst>
                                    <p:set>
                                      <p:cBhvr>
                                        <p:cTn id="49" dur="1" fill="hold">
                                          <p:stCondLst>
                                            <p:cond delay="0"/>
                                          </p:stCondLst>
                                        </p:cTn>
                                        <p:tgtEl>
                                          <p:spTgt spid="7">
                                            <p:graphicEl>
                                              <a:dgm id="{C76F2D5D-F279-458B-8D14-B870D18FFB7A}"/>
                                            </p:graphicEl>
                                          </p:spTgt>
                                        </p:tgtEl>
                                        <p:attrNameLst>
                                          <p:attrName>style.visibility</p:attrName>
                                        </p:attrNameLst>
                                      </p:cBhvr>
                                      <p:to>
                                        <p:strVal val="visible"/>
                                      </p:to>
                                    </p:set>
                                    <p:animEffect transition="in" filter="wipe(left)">
                                      <p:cBhvr>
                                        <p:cTn id="50" dur="500"/>
                                        <p:tgtEl>
                                          <p:spTgt spid="7">
                                            <p:graphicEl>
                                              <a:dgm id="{C76F2D5D-F279-458B-8D14-B870D18FFB7A}"/>
                                            </p:graphicEl>
                                          </p:spTgt>
                                        </p:tgtEl>
                                      </p:cBhvr>
                                    </p:animEffect>
                                  </p:childTnLst>
                                </p:cTn>
                              </p:par>
                            </p:childTnLst>
                          </p:cTn>
                        </p:par>
                      </p:childTnLst>
                    </p:cTn>
                  </p:par>
                  <p:par>
                    <p:cTn id="51" fill="hold">
                      <p:stCondLst>
                        <p:cond delay="indefinite"/>
                      </p:stCondLst>
                      <p:childTnLst>
                        <p:par>
                          <p:cTn id="52" fill="hold">
                            <p:stCondLst>
                              <p:cond delay="0"/>
                            </p:stCondLst>
                            <p:childTnLst>
                              <p:par>
                                <p:cTn id="53" presetID="22" presetClass="entr" presetSubtype="8" fill="hold" grpId="0" nodeType="clickEffect">
                                  <p:stCondLst>
                                    <p:cond delay="0"/>
                                  </p:stCondLst>
                                  <p:childTnLst>
                                    <p:set>
                                      <p:cBhvr>
                                        <p:cTn id="54" dur="1" fill="hold">
                                          <p:stCondLst>
                                            <p:cond delay="0"/>
                                          </p:stCondLst>
                                        </p:cTn>
                                        <p:tgtEl>
                                          <p:spTgt spid="7">
                                            <p:graphicEl>
                                              <a:dgm id="{98F5B637-914A-4D1D-A4AB-0B475B9E81DF}"/>
                                            </p:graphicEl>
                                          </p:spTgt>
                                        </p:tgtEl>
                                        <p:attrNameLst>
                                          <p:attrName>style.visibility</p:attrName>
                                        </p:attrNameLst>
                                      </p:cBhvr>
                                      <p:to>
                                        <p:strVal val="visible"/>
                                      </p:to>
                                    </p:set>
                                    <p:animEffect transition="in" filter="wipe(left)">
                                      <p:cBhvr>
                                        <p:cTn id="55" dur="500"/>
                                        <p:tgtEl>
                                          <p:spTgt spid="7">
                                            <p:graphicEl>
                                              <a:dgm id="{98F5B637-914A-4D1D-A4AB-0B475B9E81DF}"/>
                                            </p:graphicEl>
                                          </p:spTgt>
                                        </p:tgtEl>
                                      </p:cBhvr>
                                    </p:animEffect>
                                  </p:childTnLst>
                                </p:cTn>
                              </p:par>
                              <p:par>
                                <p:cTn id="56" presetID="22" presetClass="entr" presetSubtype="8" fill="hold" grpId="0" nodeType="withEffect">
                                  <p:stCondLst>
                                    <p:cond delay="0"/>
                                  </p:stCondLst>
                                  <p:childTnLst>
                                    <p:set>
                                      <p:cBhvr>
                                        <p:cTn id="57" dur="1" fill="hold">
                                          <p:stCondLst>
                                            <p:cond delay="0"/>
                                          </p:stCondLst>
                                        </p:cTn>
                                        <p:tgtEl>
                                          <p:spTgt spid="7">
                                            <p:graphicEl>
                                              <a:dgm id="{21615C65-2DF9-4C4F-A52D-7AFCBFE71477}"/>
                                            </p:graphicEl>
                                          </p:spTgt>
                                        </p:tgtEl>
                                        <p:attrNameLst>
                                          <p:attrName>style.visibility</p:attrName>
                                        </p:attrNameLst>
                                      </p:cBhvr>
                                      <p:to>
                                        <p:strVal val="visible"/>
                                      </p:to>
                                    </p:set>
                                    <p:animEffect transition="in" filter="wipe(left)">
                                      <p:cBhvr>
                                        <p:cTn id="58" dur="500"/>
                                        <p:tgtEl>
                                          <p:spTgt spid="7">
                                            <p:graphicEl>
                                              <a:dgm id="{21615C65-2DF9-4C4F-A52D-7AFCBFE71477}"/>
                                            </p:graphicEl>
                                          </p:spTgt>
                                        </p:tgtEl>
                                      </p:cBhvr>
                                    </p:animEffect>
                                  </p:childTnLst>
                                </p:cTn>
                              </p:par>
                            </p:childTnLst>
                          </p:cTn>
                        </p:par>
                      </p:childTnLst>
                    </p:cTn>
                  </p:par>
                  <p:par>
                    <p:cTn id="59" fill="hold">
                      <p:stCondLst>
                        <p:cond delay="indefinite"/>
                      </p:stCondLst>
                      <p:childTnLst>
                        <p:par>
                          <p:cTn id="60" fill="hold">
                            <p:stCondLst>
                              <p:cond delay="0"/>
                            </p:stCondLst>
                            <p:childTnLst>
                              <p:par>
                                <p:cTn id="61" presetID="22" presetClass="entr" presetSubtype="8" fill="hold" grpId="0" nodeType="clickEffect">
                                  <p:stCondLst>
                                    <p:cond delay="0"/>
                                  </p:stCondLst>
                                  <p:childTnLst>
                                    <p:set>
                                      <p:cBhvr>
                                        <p:cTn id="62" dur="1" fill="hold">
                                          <p:stCondLst>
                                            <p:cond delay="0"/>
                                          </p:stCondLst>
                                        </p:cTn>
                                        <p:tgtEl>
                                          <p:spTgt spid="7">
                                            <p:graphicEl>
                                              <a:dgm id="{87AB4C0A-8D6F-446E-95DF-E8BCCEA73B05}"/>
                                            </p:graphicEl>
                                          </p:spTgt>
                                        </p:tgtEl>
                                        <p:attrNameLst>
                                          <p:attrName>style.visibility</p:attrName>
                                        </p:attrNameLst>
                                      </p:cBhvr>
                                      <p:to>
                                        <p:strVal val="visible"/>
                                      </p:to>
                                    </p:set>
                                    <p:animEffect transition="in" filter="wipe(left)">
                                      <p:cBhvr>
                                        <p:cTn id="63" dur="500"/>
                                        <p:tgtEl>
                                          <p:spTgt spid="7">
                                            <p:graphicEl>
                                              <a:dgm id="{87AB4C0A-8D6F-446E-95DF-E8BCCEA73B05}"/>
                                            </p:graphicEl>
                                          </p:spTgt>
                                        </p:tgtEl>
                                      </p:cBhvr>
                                    </p:animEffect>
                                  </p:childTnLst>
                                </p:cTn>
                              </p:par>
                              <p:par>
                                <p:cTn id="64" presetID="22" presetClass="entr" presetSubtype="8" fill="hold" grpId="0" nodeType="withEffect">
                                  <p:stCondLst>
                                    <p:cond delay="0"/>
                                  </p:stCondLst>
                                  <p:childTnLst>
                                    <p:set>
                                      <p:cBhvr>
                                        <p:cTn id="65" dur="1" fill="hold">
                                          <p:stCondLst>
                                            <p:cond delay="0"/>
                                          </p:stCondLst>
                                        </p:cTn>
                                        <p:tgtEl>
                                          <p:spTgt spid="7">
                                            <p:graphicEl>
                                              <a:dgm id="{DD6EC964-0B94-446E-AA54-C1DAF9B00FFE}"/>
                                            </p:graphicEl>
                                          </p:spTgt>
                                        </p:tgtEl>
                                        <p:attrNameLst>
                                          <p:attrName>style.visibility</p:attrName>
                                        </p:attrNameLst>
                                      </p:cBhvr>
                                      <p:to>
                                        <p:strVal val="visible"/>
                                      </p:to>
                                    </p:set>
                                    <p:animEffect transition="in" filter="wipe(left)">
                                      <p:cBhvr>
                                        <p:cTn id="66" dur="500"/>
                                        <p:tgtEl>
                                          <p:spTgt spid="7">
                                            <p:graphicEl>
                                              <a:dgm id="{DD6EC964-0B94-446E-AA54-C1DAF9B00FFE}"/>
                                            </p:graphicEl>
                                          </p:spTgt>
                                        </p:tgtEl>
                                      </p:cBhvr>
                                    </p:animEffect>
                                  </p:childTnLst>
                                </p:cTn>
                              </p:par>
                            </p:childTnLst>
                          </p:cTn>
                        </p:par>
                      </p:childTnLst>
                    </p:cTn>
                  </p:par>
                  <p:par>
                    <p:cTn id="67" fill="hold">
                      <p:stCondLst>
                        <p:cond delay="indefinite"/>
                      </p:stCondLst>
                      <p:childTnLst>
                        <p:par>
                          <p:cTn id="68" fill="hold">
                            <p:stCondLst>
                              <p:cond delay="0"/>
                            </p:stCondLst>
                            <p:childTnLst>
                              <p:par>
                                <p:cTn id="69" presetID="22" presetClass="entr" presetSubtype="8" fill="hold" grpId="0" nodeType="clickEffect">
                                  <p:stCondLst>
                                    <p:cond delay="0"/>
                                  </p:stCondLst>
                                  <p:childTnLst>
                                    <p:set>
                                      <p:cBhvr>
                                        <p:cTn id="70" dur="1" fill="hold">
                                          <p:stCondLst>
                                            <p:cond delay="0"/>
                                          </p:stCondLst>
                                        </p:cTn>
                                        <p:tgtEl>
                                          <p:spTgt spid="7">
                                            <p:graphicEl>
                                              <a:dgm id="{BCDB238B-021A-49F3-8291-F9CDEA761CC1}"/>
                                            </p:graphicEl>
                                          </p:spTgt>
                                        </p:tgtEl>
                                        <p:attrNameLst>
                                          <p:attrName>style.visibility</p:attrName>
                                        </p:attrNameLst>
                                      </p:cBhvr>
                                      <p:to>
                                        <p:strVal val="visible"/>
                                      </p:to>
                                    </p:set>
                                    <p:animEffect transition="in" filter="wipe(left)">
                                      <p:cBhvr>
                                        <p:cTn id="71" dur="500"/>
                                        <p:tgtEl>
                                          <p:spTgt spid="7">
                                            <p:graphicEl>
                                              <a:dgm id="{BCDB238B-021A-49F3-8291-F9CDEA761CC1}"/>
                                            </p:graphicEl>
                                          </p:spTgt>
                                        </p:tgtEl>
                                      </p:cBhvr>
                                    </p:animEffect>
                                  </p:childTnLst>
                                </p:cTn>
                              </p:par>
                              <p:par>
                                <p:cTn id="72" presetID="22" presetClass="entr" presetSubtype="8" fill="hold" grpId="0" nodeType="withEffect">
                                  <p:stCondLst>
                                    <p:cond delay="0"/>
                                  </p:stCondLst>
                                  <p:childTnLst>
                                    <p:set>
                                      <p:cBhvr>
                                        <p:cTn id="73" dur="1" fill="hold">
                                          <p:stCondLst>
                                            <p:cond delay="0"/>
                                          </p:stCondLst>
                                        </p:cTn>
                                        <p:tgtEl>
                                          <p:spTgt spid="7">
                                            <p:graphicEl>
                                              <a:dgm id="{5B1ADEDA-919F-48DC-896C-77922D6D760F}"/>
                                            </p:graphicEl>
                                          </p:spTgt>
                                        </p:tgtEl>
                                        <p:attrNameLst>
                                          <p:attrName>style.visibility</p:attrName>
                                        </p:attrNameLst>
                                      </p:cBhvr>
                                      <p:to>
                                        <p:strVal val="visible"/>
                                      </p:to>
                                    </p:set>
                                    <p:animEffect transition="in" filter="wipe(left)">
                                      <p:cBhvr>
                                        <p:cTn id="74" dur="500"/>
                                        <p:tgtEl>
                                          <p:spTgt spid="7">
                                            <p:graphicEl>
                                              <a:dgm id="{5B1ADEDA-919F-48DC-896C-77922D6D760F}"/>
                                            </p:graphicEl>
                                          </p:spTgt>
                                        </p:tgtEl>
                                      </p:cBhvr>
                                    </p:animEffect>
                                  </p:childTnLst>
                                </p:cTn>
                              </p:par>
                            </p:childTnLst>
                          </p:cTn>
                        </p:par>
                      </p:childTnLst>
                    </p:cTn>
                  </p:par>
                  <p:par>
                    <p:cTn id="75" fill="hold">
                      <p:stCondLst>
                        <p:cond delay="indefinite"/>
                      </p:stCondLst>
                      <p:childTnLst>
                        <p:par>
                          <p:cTn id="76" fill="hold">
                            <p:stCondLst>
                              <p:cond delay="0"/>
                            </p:stCondLst>
                            <p:childTnLst>
                              <p:par>
                                <p:cTn id="77" presetID="22" presetClass="entr" presetSubtype="8" fill="hold" grpId="0" nodeType="clickEffect">
                                  <p:stCondLst>
                                    <p:cond delay="0"/>
                                  </p:stCondLst>
                                  <p:childTnLst>
                                    <p:set>
                                      <p:cBhvr>
                                        <p:cTn id="78" dur="1" fill="hold">
                                          <p:stCondLst>
                                            <p:cond delay="0"/>
                                          </p:stCondLst>
                                        </p:cTn>
                                        <p:tgtEl>
                                          <p:spTgt spid="7">
                                            <p:graphicEl>
                                              <a:dgm id="{E3A0193A-2974-4640-90DC-8EF626072946}"/>
                                            </p:graphicEl>
                                          </p:spTgt>
                                        </p:tgtEl>
                                        <p:attrNameLst>
                                          <p:attrName>style.visibility</p:attrName>
                                        </p:attrNameLst>
                                      </p:cBhvr>
                                      <p:to>
                                        <p:strVal val="visible"/>
                                      </p:to>
                                    </p:set>
                                    <p:animEffect transition="in" filter="wipe(left)">
                                      <p:cBhvr>
                                        <p:cTn id="79" dur="500"/>
                                        <p:tgtEl>
                                          <p:spTgt spid="7">
                                            <p:graphicEl>
                                              <a:dgm id="{E3A0193A-2974-4640-90DC-8EF626072946}"/>
                                            </p:graphicEl>
                                          </p:spTgt>
                                        </p:tgtEl>
                                      </p:cBhvr>
                                    </p:animEffect>
                                  </p:childTnLst>
                                </p:cTn>
                              </p:par>
                              <p:par>
                                <p:cTn id="80" presetID="22" presetClass="entr" presetSubtype="8" fill="hold" grpId="0" nodeType="withEffect">
                                  <p:stCondLst>
                                    <p:cond delay="0"/>
                                  </p:stCondLst>
                                  <p:childTnLst>
                                    <p:set>
                                      <p:cBhvr>
                                        <p:cTn id="81" dur="1" fill="hold">
                                          <p:stCondLst>
                                            <p:cond delay="0"/>
                                          </p:stCondLst>
                                        </p:cTn>
                                        <p:tgtEl>
                                          <p:spTgt spid="7">
                                            <p:graphicEl>
                                              <a:dgm id="{8FAF973D-9239-4231-B55D-3A2E72CD2055}"/>
                                            </p:graphicEl>
                                          </p:spTgt>
                                        </p:tgtEl>
                                        <p:attrNameLst>
                                          <p:attrName>style.visibility</p:attrName>
                                        </p:attrNameLst>
                                      </p:cBhvr>
                                      <p:to>
                                        <p:strVal val="visible"/>
                                      </p:to>
                                    </p:set>
                                    <p:animEffect transition="in" filter="wipe(left)">
                                      <p:cBhvr>
                                        <p:cTn id="82" dur="500"/>
                                        <p:tgtEl>
                                          <p:spTgt spid="7">
                                            <p:graphicEl>
                                              <a:dgm id="{8FAF973D-9239-4231-B55D-3A2E72CD205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Graphic spid="7" grpId="0">
        <p:bldSub>
          <a:bldDgm bld="one"/>
        </p:bldSub>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2803A3-DE9C-C848-08AE-3D47B3004A60}"/>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80AFC923-B07D-3360-6192-061D0303FFBD}"/>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BDDD2E77-C297-EA5B-0BD2-5FD8B41062BF}"/>
              </a:ext>
            </a:extLst>
          </p:cNvPr>
          <p:cNvSpPr txBox="1">
            <a:spLocks/>
          </p:cNvSpPr>
          <p:nvPr/>
        </p:nvSpPr>
        <p:spPr>
          <a:xfrm>
            <a:off x="355599" y="-33749"/>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 Let’s Look at Some Poster Examples</a:t>
            </a:r>
          </a:p>
        </p:txBody>
      </p:sp>
      <p:sp>
        <p:nvSpPr>
          <p:cNvPr id="10" name="TextBox 9">
            <a:extLst>
              <a:ext uri="{FF2B5EF4-FFF2-40B4-BE49-F238E27FC236}">
                <a16:creationId xmlns:a16="http://schemas.microsoft.com/office/drawing/2014/main" id="{579DBE7F-21D4-D388-D707-74CE9C9E3A0E}"/>
              </a:ext>
            </a:extLst>
          </p:cNvPr>
          <p:cNvSpPr txBox="1"/>
          <p:nvPr/>
        </p:nvSpPr>
        <p:spPr>
          <a:xfrm>
            <a:off x="355599" y="1014538"/>
            <a:ext cx="11738344" cy="1164871"/>
          </a:xfrm>
          <a:prstGeom prst="rect">
            <a:avLst/>
          </a:prstGeom>
          <a:noFill/>
        </p:spPr>
        <p:txBody>
          <a:bodyPr wrap="square">
            <a:spAutoFit/>
          </a:bodyPr>
          <a:lstStyle/>
          <a:p>
            <a:pPr algn="ctr">
              <a:lnSpc>
                <a:spcPct val="150000"/>
              </a:lnSpc>
            </a:pPr>
            <a:r>
              <a:rPr lang="en-GB" sz="1600" dirty="0">
                <a:latin typeface="Aptos" panose="020B0004020202020204" pitchFamily="34" charset="0"/>
              </a:rPr>
              <a:t>Before moving on, let’s review a few example Academic Methods Posters together.</a:t>
            </a:r>
          </a:p>
          <a:p>
            <a:pPr algn="ctr">
              <a:lnSpc>
                <a:spcPct val="150000"/>
              </a:lnSpc>
            </a:pPr>
            <a:r>
              <a:rPr lang="en-GB" sz="1600" dirty="0">
                <a:latin typeface="Aptos" panose="020B0004020202020204" pitchFamily="34" charset="0"/>
              </a:rPr>
              <a:t>This is a chance to see how different students have interpreted the task and used layout, structure, and language to present their research process visually.</a:t>
            </a:r>
          </a:p>
        </p:txBody>
      </p:sp>
      <p:graphicFrame>
        <p:nvGraphicFramePr>
          <p:cNvPr id="6" name="Diagram 5">
            <a:extLst>
              <a:ext uri="{FF2B5EF4-FFF2-40B4-BE49-F238E27FC236}">
                <a16:creationId xmlns:a16="http://schemas.microsoft.com/office/drawing/2014/main" id="{CF32484D-5F0E-BA57-A783-053022DEA194}"/>
              </a:ext>
            </a:extLst>
          </p:cNvPr>
          <p:cNvGraphicFramePr/>
          <p:nvPr>
            <p:extLst>
              <p:ext uri="{D42A27DB-BD31-4B8C-83A1-F6EECF244321}">
                <p14:modId xmlns:p14="http://schemas.microsoft.com/office/powerpoint/2010/main" val="3549105849"/>
              </p:ext>
            </p:extLst>
          </p:nvPr>
        </p:nvGraphicFramePr>
        <p:xfrm>
          <a:off x="488800" y="1691232"/>
          <a:ext cx="11307431" cy="26999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C46C8258-6778-2098-5D6B-3774A24E1204}"/>
              </a:ext>
            </a:extLst>
          </p:cNvPr>
          <p:cNvSpPr txBox="1"/>
          <p:nvPr/>
        </p:nvSpPr>
        <p:spPr>
          <a:xfrm>
            <a:off x="1093232" y="4174471"/>
            <a:ext cx="10263077" cy="2103484"/>
          </a:xfrm>
          <a:prstGeom prst="roundRect">
            <a:avLst/>
          </a:prstGeom>
          <a:noFill/>
          <a:ln>
            <a:solidFill>
              <a:srgbClr val="004F9F"/>
            </a:solidFill>
          </a:ln>
        </p:spPr>
        <p:txBody>
          <a:bodyPr wrap="square">
            <a:spAutoFit/>
          </a:bodyPr>
          <a:lstStyle/>
          <a:p>
            <a:pPr>
              <a:lnSpc>
                <a:spcPct val="150000"/>
              </a:lnSpc>
              <a:buNone/>
            </a:pPr>
            <a:r>
              <a:rPr lang="en-GB" sz="1600" dirty="0">
                <a:latin typeface="Aptos" panose="020B0004020202020204" pitchFamily="34" charset="0"/>
              </a:rPr>
              <a:t>🔍 </a:t>
            </a:r>
            <a:r>
              <a:rPr lang="en-GB" sz="1600" b="1" dirty="0">
                <a:latin typeface="Aptos" panose="020B0004020202020204" pitchFamily="34" charset="0"/>
              </a:rPr>
              <a:t>Why are we doing this?</a:t>
            </a:r>
            <a:endParaRPr lang="en-GB" sz="1600" dirty="0">
              <a:latin typeface="Aptos" panose="020B0004020202020204" pitchFamily="34" charset="0"/>
            </a:endParaRPr>
          </a:p>
          <a:p>
            <a:pPr>
              <a:lnSpc>
                <a:spcPct val="150000"/>
              </a:lnSpc>
            </a:pPr>
            <a:r>
              <a:rPr lang="en-GB" sz="1600" dirty="0">
                <a:latin typeface="Aptos" panose="020B0004020202020204" pitchFamily="34" charset="0"/>
              </a:rPr>
              <a:t>✅ To see how posters can be formatted and styled differently while still meeting the assessment criteria.</a:t>
            </a:r>
            <a:br>
              <a:rPr lang="en-GB" sz="1600" dirty="0">
                <a:latin typeface="Aptos" panose="020B0004020202020204" pitchFamily="34" charset="0"/>
              </a:rPr>
            </a:br>
            <a:r>
              <a:rPr lang="en-GB" sz="1600" dirty="0">
                <a:latin typeface="Aptos" panose="020B0004020202020204" pitchFamily="34" charset="0"/>
              </a:rPr>
              <a:t>✅ To spot examples of strong explanations, clear referencing, and engaging visuals.</a:t>
            </a:r>
            <a:br>
              <a:rPr lang="en-GB" sz="1600" dirty="0">
                <a:latin typeface="Aptos" panose="020B0004020202020204" pitchFamily="34" charset="0"/>
              </a:rPr>
            </a:br>
            <a:r>
              <a:rPr lang="en-GB" sz="1600" dirty="0">
                <a:latin typeface="Aptos" panose="020B0004020202020204" pitchFamily="34" charset="0"/>
              </a:rPr>
              <a:t>✅ To identify areas that may lack clarity or structure and think about how to improve them.</a:t>
            </a:r>
            <a:br>
              <a:rPr lang="en-GB" sz="1600" dirty="0">
                <a:latin typeface="Aptos" panose="020B0004020202020204" pitchFamily="34" charset="0"/>
              </a:rPr>
            </a:br>
            <a:r>
              <a:rPr lang="en-GB" sz="1600" dirty="0">
                <a:latin typeface="Aptos" panose="020B0004020202020204" pitchFamily="34" charset="0"/>
              </a:rPr>
              <a:t>✅ To reflect on what you want to do (or avoid!) in your own poster.</a:t>
            </a:r>
          </a:p>
        </p:txBody>
      </p:sp>
    </p:spTree>
    <p:extLst>
      <p:ext uri="{BB962C8B-B14F-4D97-AF65-F5344CB8AC3E}">
        <p14:creationId xmlns:p14="http://schemas.microsoft.com/office/powerpoint/2010/main" val="2662465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anim calcmode="lin" valueType="num">
                                      <p:cBhvr>
                                        <p:cTn id="13" dur="1000" fill="hold"/>
                                        <p:tgtEl>
                                          <p:spTgt spid="10"/>
                                        </p:tgtEl>
                                        <p:attrNameLst>
                                          <p:attrName>ppt_x</p:attrName>
                                        </p:attrNameLst>
                                      </p:cBhvr>
                                      <p:tavLst>
                                        <p:tav tm="0">
                                          <p:val>
                                            <p:strVal val="#ppt_x"/>
                                          </p:val>
                                        </p:tav>
                                        <p:tav tm="100000">
                                          <p:val>
                                            <p:strVal val="#ppt_x"/>
                                          </p:val>
                                        </p:tav>
                                      </p:tavLst>
                                    </p:anim>
                                    <p:anim calcmode="lin" valueType="num">
                                      <p:cBhvr>
                                        <p:cTn id="1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8" fill="hold" grpId="0" nodeType="clickEffect">
                                  <p:stCondLst>
                                    <p:cond delay="0"/>
                                  </p:stCondLst>
                                  <p:childTnLst>
                                    <p:set>
                                      <p:cBhvr>
                                        <p:cTn id="18" dur="1" fill="hold">
                                          <p:stCondLst>
                                            <p:cond delay="0"/>
                                          </p:stCondLst>
                                        </p:cTn>
                                        <p:tgtEl>
                                          <p:spTgt spid="6">
                                            <p:graphicEl>
                                              <a:dgm id="{631832DD-34CF-473E-96E0-D1FB99C68B55}"/>
                                            </p:graphicEl>
                                          </p:spTgt>
                                        </p:tgtEl>
                                        <p:attrNameLst>
                                          <p:attrName>style.visibility</p:attrName>
                                        </p:attrNameLst>
                                      </p:cBhvr>
                                      <p:to>
                                        <p:strVal val="visible"/>
                                      </p:to>
                                    </p:set>
                                    <p:animEffect transition="in" filter="wipe(left)">
                                      <p:cBhvr>
                                        <p:cTn id="19" dur="500"/>
                                        <p:tgtEl>
                                          <p:spTgt spid="6">
                                            <p:graphicEl>
                                              <a:dgm id="{631832DD-34CF-473E-96E0-D1FB99C68B55}"/>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8" fill="hold" grpId="0" nodeType="clickEffect">
                                  <p:stCondLst>
                                    <p:cond delay="0"/>
                                  </p:stCondLst>
                                  <p:childTnLst>
                                    <p:set>
                                      <p:cBhvr>
                                        <p:cTn id="23" dur="1" fill="hold">
                                          <p:stCondLst>
                                            <p:cond delay="0"/>
                                          </p:stCondLst>
                                        </p:cTn>
                                        <p:tgtEl>
                                          <p:spTgt spid="6">
                                            <p:graphicEl>
                                              <a:dgm id="{71041FC9-03CD-467A-9F82-B2A40BD33B79}"/>
                                            </p:graphicEl>
                                          </p:spTgt>
                                        </p:tgtEl>
                                        <p:attrNameLst>
                                          <p:attrName>style.visibility</p:attrName>
                                        </p:attrNameLst>
                                      </p:cBhvr>
                                      <p:to>
                                        <p:strVal val="visible"/>
                                      </p:to>
                                    </p:set>
                                    <p:animEffect transition="in" filter="wipe(left)">
                                      <p:cBhvr>
                                        <p:cTn id="24" dur="500"/>
                                        <p:tgtEl>
                                          <p:spTgt spid="6">
                                            <p:graphicEl>
                                              <a:dgm id="{71041FC9-03CD-467A-9F82-B2A40BD33B79}"/>
                                            </p:graphic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8" fill="hold" grpId="0" nodeType="clickEffect">
                                  <p:stCondLst>
                                    <p:cond delay="0"/>
                                  </p:stCondLst>
                                  <p:childTnLst>
                                    <p:set>
                                      <p:cBhvr>
                                        <p:cTn id="28" dur="1" fill="hold">
                                          <p:stCondLst>
                                            <p:cond delay="0"/>
                                          </p:stCondLst>
                                        </p:cTn>
                                        <p:tgtEl>
                                          <p:spTgt spid="6">
                                            <p:graphicEl>
                                              <a:dgm id="{035697E1-2711-420A-B640-FE90D7060A47}"/>
                                            </p:graphicEl>
                                          </p:spTgt>
                                        </p:tgtEl>
                                        <p:attrNameLst>
                                          <p:attrName>style.visibility</p:attrName>
                                        </p:attrNameLst>
                                      </p:cBhvr>
                                      <p:to>
                                        <p:strVal val="visible"/>
                                      </p:to>
                                    </p:set>
                                    <p:animEffect transition="in" filter="wipe(left)">
                                      <p:cBhvr>
                                        <p:cTn id="29" dur="500"/>
                                        <p:tgtEl>
                                          <p:spTgt spid="6">
                                            <p:graphicEl>
                                              <a:dgm id="{035697E1-2711-420A-B640-FE90D7060A47}"/>
                                            </p:graphicEl>
                                          </p:spTgt>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8" fill="hold" grpId="0" nodeType="clickEffect">
                                  <p:stCondLst>
                                    <p:cond delay="0"/>
                                  </p:stCondLst>
                                  <p:childTnLst>
                                    <p:set>
                                      <p:cBhvr>
                                        <p:cTn id="33" dur="1" fill="hold">
                                          <p:stCondLst>
                                            <p:cond delay="0"/>
                                          </p:stCondLst>
                                        </p:cTn>
                                        <p:tgtEl>
                                          <p:spTgt spid="6">
                                            <p:graphicEl>
                                              <a:dgm id="{9FB259E5-6A10-49F1-953C-BCB8DA1E285B}"/>
                                            </p:graphicEl>
                                          </p:spTgt>
                                        </p:tgtEl>
                                        <p:attrNameLst>
                                          <p:attrName>style.visibility</p:attrName>
                                        </p:attrNameLst>
                                      </p:cBhvr>
                                      <p:to>
                                        <p:strVal val="visible"/>
                                      </p:to>
                                    </p:set>
                                    <p:animEffect transition="in" filter="wipe(left)">
                                      <p:cBhvr>
                                        <p:cTn id="34" dur="500"/>
                                        <p:tgtEl>
                                          <p:spTgt spid="6">
                                            <p:graphicEl>
                                              <a:dgm id="{9FB259E5-6A10-49F1-953C-BCB8DA1E285B}"/>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22" presetClass="entr" presetSubtype="8" fill="hold" grpId="0" nodeType="clickEffect">
                                  <p:stCondLst>
                                    <p:cond delay="0"/>
                                  </p:stCondLst>
                                  <p:childTnLst>
                                    <p:set>
                                      <p:cBhvr>
                                        <p:cTn id="38" dur="1" fill="hold">
                                          <p:stCondLst>
                                            <p:cond delay="0"/>
                                          </p:stCondLst>
                                        </p:cTn>
                                        <p:tgtEl>
                                          <p:spTgt spid="6">
                                            <p:graphicEl>
                                              <a:dgm id="{BFD94201-E174-4F84-985E-3561063BD3E8}"/>
                                            </p:graphicEl>
                                          </p:spTgt>
                                        </p:tgtEl>
                                        <p:attrNameLst>
                                          <p:attrName>style.visibility</p:attrName>
                                        </p:attrNameLst>
                                      </p:cBhvr>
                                      <p:to>
                                        <p:strVal val="visible"/>
                                      </p:to>
                                    </p:set>
                                    <p:animEffect transition="in" filter="wipe(left)">
                                      <p:cBhvr>
                                        <p:cTn id="39" dur="500"/>
                                        <p:tgtEl>
                                          <p:spTgt spid="6">
                                            <p:graphicEl>
                                              <a:dgm id="{BFD94201-E174-4F84-985E-3561063BD3E8}"/>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42" presetClass="entr" presetSubtype="0" fill="hold" grpId="0" nodeType="clickEffect">
                                  <p:stCondLst>
                                    <p:cond delay="0"/>
                                  </p:stCondLst>
                                  <p:childTnLst>
                                    <p:set>
                                      <p:cBhvr>
                                        <p:cTn id="43" dur="1" fill="hold">
                                          <p:stCondLst>
                                            <p:cond delay="0"/>
                                          </p:stCondLst>
                                        </p:cTn>
                                        <p:tgtEl>
                                          <p:spTgt spid="9"/>
                                        </p:tgtEl>
                                        <p:attrNameLst>
                                          <p:attrName>style.visibility</p:attrName>
                                        </p:attrNameLst>
                                      </p:cBhvr>
                                      <p:to>
                                        <p:strVal val="visible"/>
                                      </p:to>
                                    </p:set>
                                    <p:animEffect transition="in" filter="fade">
                                      <p:cBhvr>
                                        <p:cTn id="44" dur="1000"/>
                                        <p:tgtEl>
                                          <p:spTgt spid="9"/>
                                        </p:tgtEl>
                                      </p:cBhvr>
                                    </p:animEffect>
                                    <p:anim calcmode="lin" valueType="num">
                                      <p:cBhvr>
                                        <p:cTn id="45" dur="1000" fill="hold"/>
                                        <p:tgtEl>
                                          <p:spTgt spid="9"/>
                                        </p:tgtEl>
                                        <p:attrNameLst>
                                          <p:attrName>ppt_x</p:attrName>
                                        </p:attrNameLst>
                                      </p:cBhvr>
                                      <p:tavLst>
                                        <p:tav tm="0">
                                          <p:val>
                                            <p:strVal val="#ppt_x"/>
                                          </p:val>
                                        </p:tav>
                                        <p:tav tm="100000">
                                          <p:val>
                                            <p:strVal val="#ppt_x"/>
                                          </p:val>
                                        </p:tav>
                                      </p:tavLst>
                                    </p:anim>
                                    <p:anim calcmode="lin" valueType="num">
                                      <p:cBhvr>
                                        <p:cTn id="46"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0" grpId="0"/>
      <p:bldGraphic spid="6" grpId="0">
        <p:bldSub>
          <a:bldDgm bld="lvlOne"/>
        </p:bldSub>
      </p:bldGraphic>
      <p:bldP spid="9"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9EF60F3-729C-608E-EDA8-2FCBC45D14CA}"/>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8BA8E536-723B-1596-16FF-CA4C18F9C500}"/>
              </a:ext>
            </a:extLst>
          </p:cNvPr>
          <p:cNvSpPr txBox="1">
            <a:spLocks/>
          </p:cNvSpPr>
          <p:nvPr/>
        </p:nvSpPr>
        <p:spPr>
          <a:xfrm>
            <a:off x="355599" y="-246400"/>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t>📝</a:t>
            </a:r>
            <a:r>
              <a:rPr lang="en-GB" sz="3200" dirty="0">
                <a:latin typeface="Aptos" panose="020B0004020202020204" pitchFamily="34" charset="0"/>
              </a:rPr>
              <a:t>Methods Poster Reminders</a:t>
            </a:r>
          </a:p>
        </p:txBody>
      </p:sp>
      <p:graphicFrame>
        <p:nvGraphicFramePr>
          <p:cNvPr id="8" name="Diagram 7">
            <a:extLst>
              <a:ext uri="{FF2B5EF4-FFF2-40B4-BE49-F238E27FC236}">
                <a16:creationId xmlns:a16="http://schemas.microsoft.com/office/drawing/2014/main" id="{23E8A80A-CA3F-0DB5-1B4D-0DB2014531F0}"/>
              </a:ext>
            </a:extLst>
          </p:cNvPr>
          <p:cNvGraphicFramePr/>
          <p:nvPr>
            <p:extLst>
              <p:ext uri="{D42A27DB-BD31-4B8C-83A1-F6EECF244321}">
                <p14:modId xmlns:p14="http://schemas.microsoft.com/office/powerpoint/2010/main" val="3799103667"/>
              </p:ext>
            </p:extLst>
          </p:nvPr>
        </p:nvGraphicFramePr>
        <p:xfrm>
          <a:off x="176617" y="1632884"/>
          <a:ext cx="11738345" cy="47253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740F4524-85C1-FED2-9CC7-B2C3C2432236}"/>
              </a:ext>
            </a:extLst>
          </p:cNvPr>
          <p:cNvSpPr txBox="1"/>
          <p:nvPr/>
        </p:nvSpPr>
        <p:spPr>
          <a:xfrm>
            <a:off x="355599" y="663663"/>
            <a:ext cx="11738344" cy="830997"/>
          </a:xfrm>
          <a:prstGeom prst="rect">
            <a:avLst/>
          </a:prstGeom>
          <a:noFill/>
        </p:spPr>
        <p:txBody>
          <a:bodyPr wrap="square">
            <a:spAutoFit/>
          </a:bodyPr>
          <a:lstStyle/>
          <a:p>
            <a:pPr algn="ctr"/>
            <a:r>
              <a:rPr lang="en-GB" sz="1600" dirty="0">
                <a:latin typeface="Aptos" panose="020B0004020202020204" pitchFamily="34" charset="0"/>
              </a:rPr>
              <a:t>This slide is a quick summary of everything you need to remember when completing and submitting your Academic Methods Poster. It covers the format, word count, structure, and tips for designing a clear and engaging final product. Use it as a final checklist before submission!</a:t>
            </a:r>
          </a:p>
        </p:txBody>
      </p:sp>
    </p:spTree>
    <p:extLst>
      <p:ext uri="{BB962C8B-B14F-4D97-AF65-F5344CB8AC3E}">
        <p14:creationId xmlns:p14="http://schemas.microsoft.com/office/powerpoint/2010/main" val="3316425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1000"/>
                                        <p:tgtEl>
                                          <p:spTgt spid="10"/>
                                        </p:tgtEl>
                                      </p:cBhvr>
                                    </p:animEffect>
                                    <p:anim calcmode="lin" valueType="num">
                                      <p:cBhvr>
                                        <p:cTn id="13" dur="1000" fill="hold"/>
                                        <p:tgtEl>
                                          <p:spTgt spid="10"/>
                                        </p:tgtEl>
                                        <p:attrNameLst>
                                          <p:attrName>ppt_x</p:attrName>
                                        </p:attrNameLst>
                                      </p:cBhvr>
                                      <p:tavLst>
                                        <p:tav tm="0">
                                          <p:val>
                                            <p:strVal val="#ppt_x"/>
                                          </p:val>
                                        </p:tav>
                                        <p:tav tm="100000">
                                          <p:val>
                                            <p:strVal val="#ppt_x"/>
                                          </p:val>
                                        </p:tav>
                                      </p:tavLst>
                                    </p:anim>
                                    <p:anim calcmode="lin" valueType="num">
                                      <p:cBhvr>
                                        <p:cTn id="1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graphicEl>
                                              <a:dgm id="{DD8EDAAF-D236-45CC-96AB-51E87A6CEE2B}"/>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graphicEl>
                                              <a:dgm id="{2C8A4C64-774A-4135-BEB8-F596A55E158C}"/>
                                            </p:graphic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8">
                                            <p:graphicEl>
                                              <a:dgm id="{F36D4CF0-A445-4EC0-8E1C-3CAD0C037828}"/>
                                            </p:graphic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8">
                                            <p:graphicEl>
                                              <a:dgm id="{7F62054F-1F67-4A3A-ADF2-C083D070C406}"/>
                                            </p:graphic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8">
                                            <p:graphicEl>
                                              <a:dgm id="{9309CD37-4B96-438D-9AE4-F908B10765C0}"/>
                                            </p:graphic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graphicEl>
                                              <a:dgm id="{A0E8E0AC-5D95-4600-9577-5AAA3851039F}"/>
                                            </p:graphic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8">
                                            <p:graphicEl>
                                              <a:dgm id="{83B08A75-36FE-4A7C-8CC8-544ED7BD17A3}"/>
                                            </p:graphic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8">
                                            <p:graphicEl>
                                              <a:dgm id="{C6503599-E983-4752-90BC-D801F0EB4FC9}"/>
                                            </p:graphic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8">
                                            <p:graphicEl>
                                              <a:dgm id="{0AF8729D-FDEF-425F-B591-A8930EFFA94A}"/>
                                            </p:graphic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8">
                                            <p:graphicEl>
                                              <a:dgm id="{21B844E9-C0B6-40AE-A6B4-1F4694379192}"/>
                                            </p:graphicEl>
                                          </p:spTgt>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8">
                                            <p:graphicEl>
                                              <a:dgm id="{8A3CAAF9-6AB0-49C5-B74A-729EA4E3D6CB}"/>
                                            </p:graphicEl>
                                          </p:spTgt>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grpId="0" nodeType="clickEffect">
                                  <p:stCondLst>
                                    <p:cond delay="0"/>
                                  </p:stCondLst>
                                  <p:childTnLst>
                                    <p:set>
                                      <p:cBhvr>
                                        <p:cTn id="52" dur="1" fill="hold">
                                          <p:stCondLst>
                                            <p:cond delay="0"/>
                                          </p:stCondLst>
                                        </p:cTn>
                                        <p:tgtEl>
                                          <p:spTgt spid="8">
                                            <p:graphicEl>
                                              <a:dgm id="{2F0EB983-409A-4814-8646-88C383ED1B45}"/>
                                            </p:graphicEl>
                                          </p:spTgt>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8">
                                            <p:graphicEl>
                                              <a:dgm id="{4C40EA77-1574-4A66-A75A-8C92E41AB6C2}"/>
                                            </p:graphic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8">
                                            <p:graphicEl>
                                              <a:dgm id="{9A058E63-A24B-410F-A5C4-0D7CD4E7552C}"/>
                                            </p:graphicEl>
                                          </p:spTgt>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8">
                                            <p:graphicEl>
                                              <a:dgm id="{F61FB41A-3D76-411B-A83D-4FD2B34F399D}"/>
                                            </p:graphicEl>
                                          </p:spTgt>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grpId="0" nodeType="clickEffect">
                                  <p:stCondLst>
                                    <p:cond delay="0"/>
                                  </p:stCondLst>
                                  <p:childTnLst>
                                    <p:set>
                                      <p:cBhvr>
                                        <p:cTn id="64" dur="1" fill="hold">
                                          <p:stCondLst>
                                            <p:cond delay="0"/>
                                          </p:stCondLst>
                                        </p:cTn>
                                        <p:tgtEl>
                                          <p:spTgt spid="8">
                                            <p:graphicEl>
                                              <a:dgm id="{4D559B52-5172-4120-98B6-34593772D99D}"/>
                                            </p:graphicEl>
                                          </p:spTgt>
                                        </p:tgtEl>
                                        <p:attrNameLst>
                                          <p:attrName>style.visibility</p:attrName>
                                        </p:attrNameLst>
                                      </p:cBhvr>
                                      <p:to>
                                        <p:strVal val="visible"/>
                                      </p:to>
                                    </p:set>
                                  </p:childTnLst>
                                </p:cTn>
                              </p:par>
                              <p:par>
                                <p:cTn id="65" presetID="1" presetClass="entr" presetSubtype="0" fill="hold" grpId="0" nodeType="withEffect">
                                  <p:stCondLst>
                                    <p:cond delay="0"/>
                                  </p:stCondLst>
                                  <p:childTnLst>
                                    <p:set>
                                      <p:cBhvr>
                                        <p:cTn id="66" dur="1" fill="hold">
                                          <p:stCondLst>
                                            <p:cond delay="0"/>
                                          </p:stCondLst>
                                        </p:cTn>
                                        <p:tgtEl>
                                          <p:spTgt spid="8">
                                            <p:graphicEl>
                                              <a:dgm id="{E6A46E95-A2BF-420C-A130-245EB0E91A0C}"/>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Graphic spid="8" grpId="0">
        <p:bldSub>
          <a:bldDgm bld="one"/>
        </p:bldSub>
      </p:bldGraphic>
      <p:bldP spid="10"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7C46FD-00D3-22EA-F9AB-F8B7C0964228}"/>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652DCFF4-D421-E2AA-2C4D-05412B7C6B2D}"/>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1026D539-86D4-F2F3-22BA-6B545E14B5B4}"/>
              </a:ext>
            </a:extLst>
          </p:cNvPr>
          <p:cNvSpPr txBox="1">
            <a:spLocks/>
          </p:cNvSpPr>
          <p:nvPr/>
        </p:nvSpPr>
        <p:spPr>
          <a:xfrm>
            <a:off x="355599" y="-7666"/>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 Wrap-Up: Chapter 3 &amp; Methods Poster</a:t>
            </a:r>
          </a:p>
        </p:txBody>
      </p:sp>
      <p:sp>
        <p:nvSpPr>
          <p:cNvPr id="6" name="TextBox 5">
            <a:extLst>
              <a:ext uri="{FF2B5EF4-FFF2-40B4-BE49-F238E27FC236}">
                <a16:creationId xmlns:a16="http://schemas.microsoft.com/office/drawing/2014/main" id="{86B8E8EA-95A1-4ACC-44CD-4CAA10C1FCF0}"/>
              </a:ext>
            </a:extLst>
          </p:cNvPr>
          <p:cNvSpPr txBox="1"/>
          <p:nvPr/>
        </p:nvSpPr>
        <p:spPr>
          <a:xfrm>
            <a:off x="733646" y="1004799"/>
            <a:ext cx="10462438" cy="1534203"/>
          </a:xfrm>
          <a:prstGeom prst="rect">
            <a:avLst/>
          </a:prstGeom>
          <a:noFill/>
        </p:spPr>
        <p:txBody>
          <a:bodyPr wrap="square">
            <a:spAutoFit/>
          </a:bodyPr>
          <a:lstStyle/>
          <a:p>
            <a:pPr algn="ctr">
              <a:lnSpc>
                <a:spcPct val="150000"/>
              </a:lnSpc>
              <a:buNone/>
            </a:pPr>
            <a:r>
              <a:rPr lang="en-GB" sz="1600" dirty="0">
                <a:latin typeface="Aptos" panose="020B0004020202020204" pitchFamily="34" charset="0"/>
              </a:rPr>
              <a:t>🎉 </a:t>
            </a:r>
            <a:r>
              <a:rPr lang="en-GB" sz="1600" b="1" dirty="0">
                <a:latin typeface="Aptos" panose="020B0004020202020204" pitchFamily="34" charset="0"/>
              </a:rPr>
              <a:t>Great work! You’ve made excellent progress in developing your Chapter 3 content and finalising your Academic Methods Poster.</a:t>
            </a:r>
            <a:endParaRPr lang="en-GB" sz="1600" dirty="0">
              <a:latin typeface="Aptos" panose="020B0004020202020204" pitchFamily="34" charset="0"/>
            </a:endParaRPr>
          </a:p>
          <a:p>
            <a:pPr algn="ctr">
              <a:lnSpc>
                <a:spcPct val="150000"/>
              </a:lnSpc>
            </a:pPr>
            <a:r>
              <a:rPr lang="en-GB" sz="1600" dirty="0">
                <a:latin typeface="Aptos" panose="020B0004020202020204" pitchFamily="34" charset="0"/>
              </a:rPr>
              <a:t>You’ve taken your research process - from searching for sources to analysing them, and turned it into a clear, well-structured summary that supports your dissertation.</a:t>
            </a:r>
          </a:p>
        </p:txBody>
      </p:sp>
      <p:sp>
        <p:nvSpPr>
          <p:cNvPr id="8" name="TextBox 7">
            <a:extLst>
              <a:ext uri="{FF2B5EF4-FFF2-40B4-BE49-F238E27FC236}">
                <a16:creationId xmlns:a16="http://schemas.microsoft.com/office/drawing/2014/main" id="{8F51186A-77E6-6B11-8986-486161C99115}"/>
              </a:ext>
            </a:extLst>
          </p:cNvPr>
          <p:cNvSpPr txBox="1"/>
          <p:nvPr/>
        </p:nvSpPr>
        <p:spPr>
          <a:xfrm>
            <a:off x="238642" y="3106866"/>
            <a:ext cx="5152066" cy="3009222"/>
          </a:xfrm>
          <a:prstGeom prst="rect">
            <a:avLst/>
          </a:prstGeom>
          <a:noFill/>
        </p:spPr>
        <p:txBody>
          <a:bodyPr wrap="square">
            <a:spAutoFit/>
          </a:bodyPr>
          <a:lstStyle/>
          <a:p>
            <a:pPr>
              <a:lnSpc>
                <a:spcPct val="150000"/>
              </a:lnSpc>
            </a:pPr>
            <a:r>
              <a:rPr lang="en-GB" sz="1600" dirty="0">
                <a:latin typeface="Aptos" panose="020B0004020202020204" pitchFamily="34" charset="0"/>
              </a:rPr>
              <a:t>✅ </a:t>
            </a:r>
            <a:r>
              <a:rPr lang="en-GB" sz="1600" b="1" dirty="0">
                <a:latin typeface="Aptos" panose="020B0004020202020204" pitchFamily="34" charset="0"/>
              </a:rPr>
              <a:t>Clarified your research aim and approach</a:t>
            </a:r>
            <a:br>
              <a:rPr lang="en-GB" sz="1600" dirty="0">
                <a:latin typeface="Aptos" panose="020B0004020202020204" pitchFamily="34" charset="0"/>
              </a:rPr>
            </a:br>
            <a:r>
              <a:rPr lang="en-GB" sz="1600" dirty="0">
                <a:latin typeface="Aptos" panose="020B0004020202020204" pitchFamily="34" charset="0"/>
              </a:rPr>
              <a:t>✅ </a:t>
            </a:r>
            <a:r>
              <a:rPr lang="en-GB" sz="1600" b="1" dirty="0">
                <a:latin typeface="Aptos" panose="020B0004020202020204" pitchFamily="34" charset="0"/>
              </a:rPr>
              <a:t>Finalised key sections</a:t>
            </a:r>
            <a:r>
              <a:rPr lang="en-GB" sz="1600" dirty="0">
                <a:latin typeface="Aptos" panose="020B0004020202020204" pitchFamily="34" charset="0"/>
              </a:rPr>
              <a:t> of your Academic Methods Poster</a:t>
            </a:r>
            <a:br>
              <a:rPr lang="en-GB" sz="1600" dirty="0">
                <a:latin typeface="Aptos" panose="020B0004020202020204" pitchFamily="34" charset="0"/>
              </a:rPr>
            </a:br>
            <a:r>
              <a:rPr lang="en-GB" sz="1600" dirty="0">
                <a:latin typeface="Aptos" panose="020B0004020202020204" pitchFamily="34" charset="0"/>
              </a:rPr>
              <a:t>✅ </a:t>
            </a:r>
            <a:r>
              <a:rPr lang="en-GB" sz="1600" b="1" dirty="0">
                <a:latin typeface="Aptos" panose="020B0004020202020204" pitchFamily="34" charset="0"/>
              </a:rPr>
              <a:t>Practised applying your search strategy, filters, and validation criteria</a:t>
            </a:r>
            <a:br>
              <a:rPr lang="en-GB" sz="1600" dirty="0">
                <a:latin typeface="Aptos" panose="020B0004020202020204" pitchFamily="34" charset="0"/>
              </a:rPr>
            </a:br>
            <a:r>
              <a:rPr lang="en-GB" sz="1600" dirty="0">
                <a:latin typeface="Aptos" panose="020B0004020202020204" pitchFamily="34" charset="0"/>
              </a:rPr>
              <a:t>✅ </a:t>
            </a:r>
            <a:r>
              <a:rPr lang="en-GB" sz="1600" b="1" dirty="0">
                <a:latin typeface="Aptos" panose="020B0004020202020204" pitchFamily="34" charset="0"/>
              </a:rPr>
              <a:t>Linked </a:t>
            </a:r>
            <a:r>
              <a:rPr lang="en-GB" sz="1600" dirty="0">
                <a:latin typeface="Aptos" panose="020B0004020202020204" pitchFamily="34" charset="0"/>
              </a:rPr>
              <a:t>your</a:t>
            </a:r>
            <a:r>
              <a:rPr lang="en-GB" sz="1600" b="1" dirty="0">
                <a:latin typeface="Aptos" panose="020B0004020202020204" pitchFamily="34" charset="0"/>
              </a:rPr>
              <a:t> coding process </a:t>
            </a:r>
            <a:r>
              <a:rPr lang="en-GB" sz="1600" dirty="0">
                <a:latin typeface="Aptos" panose="020B0004020202020204" pitchFamily="34" charset="0"/>
              </a:rPr>
              <a:t>to your </a:t>
            </a:r>
            <a:r>
              <a:rPr lang="en-GB" sz="1600" b="1" dirty="0">
                <a:latin typeface="Aptos" panose="020B0004020202020204" pitchFamily="34" charset="0"/>
              </a:rPr>
              <a:t>emerging themes</a:t>
            </a:r>
            <a:br>
              <a:rPr lang="en-GB" sz="1600" dirty="0">
                <a:latin typeface="Aptos" panose="020B0004020202020204" pitchFamily="34" charset="0"/>
              </a:rPr>
            </a:br>
            <a:r>
              <a:rPr lang="en-GB" sz="1600" dirty="0">
                <a:latin typeface="Aptos" panose="020B0004020202020204" pitchFamily="34" charset="0"/>
              </a:rPr>
              <a:t>✅ </a:t>
            </a:r>
            <a:r>
              <a:rPr lang="en-GB" sz="1600" b="1" dirty="0">
                <a:latin typeface="Aptos" panose="020B0004020202020204" pitchFamily="34" charset="0"/>
              </a:rPr>
              <a:t>Prepared content </a:t>
            </a:r>
            <a:r>
              <a:rPr lang="en-GB" sz="1600" dirty="0">
                <a:latin typeface="Aptos" panose="020B0004020202020204" pitchFamily="34" charset="0"/>
              </a:rPr>
              <a:t>for your full Chapter 3 write-up</a:t>
            </a:r>
          </a:p>
        </p:txBody>
      </p:sp>
      <p:sp>
        <p:nvSpPr>
          <p:cNvPr id="9" name="TextBox 8">
            <a:extLst>
              <a:ext uri="{FF2B5EF4-FFF2-40B4-BE49-F238E27FC236}">
                <a16:creationId xmlns:a16="http://schemas.microsoft.com/office/drawing/2014/main" id="{EBA52577-2259-343A-24DA-F06939990BC9}"/>
              </a:ext>
            </a:extLst>
          </p:cNvPr>
          <p:cNvSpPr txBox="1"/>
          <p:nvPr/>
        </p:nvSpPr>
        <p:spPr>
          <a:xfrm>
            <a:off x="238642" y="2708979"/>
            <a:ext cx="2434856" cy="338554"/>
          </a:xfrm>
          <a:prstGeom prst="rect">
            <a:avLst/>
          </a:prstGeom>
          <a:noFill/>
        </p:spPr>
        <p:txBody>
          <a:bodyPr wrap="square" rtlCol="0">
            <a:spAutoFit/>
          </a:bodyPr>
          <a:lstStyle/>
          <a:p>
            <a:r>
              <a:rPr lang="en-GB" sz="1600" b="1" dirty="0">
                <a:latin typeface="Aptos" panose="020B0004020202020204" pitchFamily="34" charset="0"/>
              </a:rPr>
              <a:t>Today you have…</a:t>
            </a:r>
          </a:p>
        </p:txBody>
      </p:sp>
      <p:cxnSp>
        <p:nvCxnSpPr>
          <p:cNvPr id="11" name="Straight Connector 10">
            <a:extLst>
              <a:ext uri="{FF2B5EF4-FFF2-40B4-BE49-F238E27FC236}">
                <a16:creationId xmlns:a16="http://schemas.microsoft.com/office/drawing/2014/main" id="{752DA804-E701-6215-92D9-A0A068DE6017}"/>
              </a:ext>
            </a:extLst>
          </p:cNvPr>
          <p:cNvCxnSpPr>
            <a:cxnSpLocks/>
          </p:cNvCxnSpPr>
          <p:nvPr/>
        </p:nvCxnSpPr>
        <p:spPr>
          <a:xfrm>
            <a:off x="5720316" y="2984696"/>
            <a:ext cx="0" cy="3402418"/>
          </a:xfrm>
          <a:prstGeom prst="line">
            <a:avLst/>
          </a:prstGeom>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E6CFB2ED-C630-5BFA-6CF6-79ED01BD30EC}"/>
              </a:ext>
            </a:extLst>
          </p:cNvPr>
          <p:cNvSpPr txBox="1"/>
          <p:nvPr/>
        </p:nvSpPr>
        <p:spPr>
          <a:xfrm>
            <a:off x="6048449" y="2708979"/>
            <a:ext cx="6097772" cy="1903534"/>
          </a:xfrm>
          <a:prstGeom prst="rect">
            <a:avLst/>
          </a:prstGeom>
          <a:noFill/>
        </p:spPr>
        <p:txBody>
          <a:bodyPr wrap="square">
            <a:spAutoFit/>
          </a:bodyPr>
          <a:lstStyle/>
          <a:p>
            <a:pPr>
              <a:lnSpc>
                <a:spcPct val="150000"/>
              </a:lnSpc>
            </a:pPr>
            <a:r>
              <a:rPr lang="en-GB" sz="1600" dirty="0">
                <a:latin typeface="Aptos" panose="020B0004020202020204" pitchFamily="34" charset="0"/>
              </a:rPr>
              <a:t>📘 </a:t>
            </a:r>
            <a:r>
              <a:rPr lang="en-GB" sz="1600" b="1" dirty="0">
                <a:latin typeface="Aptos" panose="020B0004020202020204" pitchFamily="34" charset="0"/>
              </a:rPr>
              <a:t>Next steps:</a:t>
            </a:r>
            <a:br>
              <a:rPr lang="en-GB" sz="1600" dirty="0">
                <a:latin typeface="Aptos" panose="020B0004020202020204" pitchFamily="34" charset="0"/>
              </a:rPr>
            </a:br>
            <a:r>
              <a:rPr lang="en-GB" sz="1600" dirty="0">
                <a:latin typeface="Aptos" panose="020B0004020202020204" pitchFamily="34" charset="0"/>
              </a:rPr>
              <a:t>Use your completed poster and planning notes to begin drafting Chapter 3 in full. Think of the poster as your visual guide, your chapter will simply expand on each part using clear, academic writing.</a:t>
            </a:r>
          </a:p>
        </p:txBody>
      </p:sp>
      <p:sp>
        <p:nvSpPr>
          <p:cNvPr id="15" name="TextBox 14">
            <a:extLst>
              <a:ext uri="{FF2B5EF4-FFF2-40B4-BE49-F238E27FC236}">
                <a16:creationId xmlns:a16="http://schemas.microsoft.com/office/drawing/2014/main" id="{CE1884DF-8546-F548-4CC8-A5C359B73AE2}"/>
              </a:ext>
            </a:extLst>
          </p:cNvPr>
          <p:cNvSpPr txBox="1"/>
          <p:nvPr/>
        </p:nvSpPr>
        <p:spPr>
          <a:xfrm>
            <a:off x="6096000" y="4951217"/>
            <a:ext cx="5740399" cy="1164871"/>
          </a:xfrm>
          <a:prstGeom prst="rect">
            <a:avLst/>
          </a:prstGeom>
          <a:noFill/>
        </p:spPr>
        <p:txBody>
          <a:bodyPr wrap="square">
            <a:spAutoFit/>
          </a:bodyPr>
          <a:lstStyle/>
          <a:p>
            <a:pPr>
              <a:lnSpc>
                <a:spcPct val="150000"/>
              </a:lnSpc>
            </a:pPr>
            <a:r>
              <a:rPr lang="en-GB" sz="1600" dirty="0">
                <a:latin typeface="Aptos" panose="020B0004020202020204" pitchFamily="34" charset="0"/>
              </a:rPr>
              <a:t>🔜 </a:t>
            </a:r>
            <a:r>
              <a:rPr lang="en-GB" sz="1600" i="1" dirty="0">
                <a:latin typeface="Aptos" panose="020B0004020202020204" pitchFamily="34" charset="0"/>
              </a:rPr>
              <a:t>We’ll continue supporting you with Chapter 4 in the next part, digging deeper into structure, style, and how to write critically about your themes.</a:t>
            </a:r>
            <a:endParaRPr lang="en-GB" sz="1600" dirty="0">
              <a:latin typeface="Aptos" panose="020B0004020202020204" pitchFamily="34" charset="0"/>
            </a:endParaRPr>
          </a:p>
        </p:txBody>
      </p:sp>
      <p:cxnSp>
        <p:nvCxnSpPr>
          <p:cNvPr id="18" name="Straight Connector 17">
            <a:extLst>
              <a:ext uri="{FF2B5EF4-FFF2-40B4-BE49-F238E27FC236}">
                <a16:creationId xmlns:a16="http://schemas.microsoft.com/office/drawing/2014/main" id="{8627BD5B-65B6-D106-579C-1401588362B8}"/>
              </a:ext>
            </a:extLst>
          </p:cNvPr>
          <p:cNvCxnSpPr/>
          <p:nvPr/>
        </p:nvCxnSpPr>
        <p:spPr>
          <a:xfrm>
            <a:off x="5756349" y="4685905"/>
            <a:ext cx="6080050"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8256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500"/>
                                        <p:tgtEl>
                                          <p:spTgt spid="9"/>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1"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wipe(up)">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21" presetClass="entr" presetSubtype="1" fill="hold" grpId="0" nodeType="clickEffect">
                                  <p:stCondLst>
                                    <p:cond delay="0"/>
                                  </p:stCondLst>
                                  <p:childTnLst>
                                    <p:set>
                                      <p:cBhvr>
                                        <p:cTn id="31" dur="1" fill="hold">
                                          <p:stCondLst>
                                            <p:cond delay="0"/>
                                          </p:stCondLst>
                                        </p:cTn>
                                        <p:tgtEl>
                                          <p:spTgt spid="15"/>
                                        </p:tgtEl>
                                        <p:attrNameLst>
                                          <p:attrName>style.visibility</p:attrName>
                                        </p:attrNameLst>
                                      </p:cBhvr>
                                      <p:to>
                                        <p:strVal val="visible"/>
                                      </p:to>
                                    </p:set>
                                    <p:animEffect transition="in" filter="wheel(1)">
                                      <p:cBhvr>
                                        <p:cTn id="32" dur="20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8" grpId="0"/>
      <p:bldP spid="9" grpId="0"/>
      <p:bldP spid="13" grpId="0"/>
      <p:bldP spid="15"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FEC"/>
        </a:solidFill>
        <a:effectLst/>
      </p:bgPr>
    </p:bg>
    <p:spTree>
      <p:nvGrpSpPr>
        <p:cNvPr id="1" name="">
          <a:extLst>
            <a:ext uri="{FF2B5EF4-FFF2-40B4-BE49-F238E27FC236}">
              <a16:creationId xmlns:a16="http://schemas.microsoft.com/office/drawing/2014/main" id="{ABA7B28C-A216-CA18-74E8-3EAF9D8F1ECB}"/>
            </a:ext>
          </a:extLst>
        </p:cNvPr>
        <p:cNvGrpSpPr/>
        <p:nvPr/>
      </p:nvGrpSpPr>
      <p:grpSpPr>
        <a:xfrm>
          <a:off x="0" y="0"/>
          <a:ext cx="0" cy="0"/>
          <a:chOff x="0" y="0"/>
          <a:chExt cx="0" cy="0"/>
        </a:xfrm>
      </p:grpSpPr>
      <p:sp>
        <p:nvSpPr>
          <p:cNvPr id="2" name="object 2">
            <a:extLst>
              <a:ext uri="{FF2B5EF4-FFF2-40B4-BE49-F238E27FC236}">
                <a16:creationId xmlns:a16="http://schemas.microsoft.com/office/drawing/2014/main" id="{F5BFCCB4-6A2F-3CB7-F264-D8EF1433E15A}"/>
              </a:ext>
            </a:extLst>
          </p:cNvPr>
          <p:cNvSpPr txBox="1"/>
          <p:nvPr/>
        </p:nvSpPr>
        <p:spPr>
          <a:xfrm>
            <a:off x="402791" y="1691429"/>
            <a:ext cx="5211445" cy="3991285"/>
          </a:xfrm>
          <a:prstGeom prst="rect">
            <a:avLst/>
          </a:prstGeom>
        </p:spPr>
        <p:txBody>
          <a:bodyPr vert="horz" wrap="square" lIns="0" tIns="13335" rIns="0" bIns="0" rtlCol="0">
            <a:spAutoFit/>
          </a:bodyPr>
          <a:lstStyle/>
          <a:p>
            <a:pPr marL="12700" algn="ctr">
              <a:lnSpc>
                <a:spcPct val="150000"/>
              </a:lnSpc>
              <a:spcBef>
                <a:spcPts val="105"/>
              </a:spcBef>
            </a:pPr>
            <a:r>
              <a:rPr lang="en-GB" sz="4400" b="1" spc="75" dirty="0">
                <a:solidFill>
                  <a:srgbClr val="FFFFFF"/>
                </a:solidFill>
                <a:latin typeface="Aptos" panose="020B0004020202020204" pitchFamily="34" charset="0"/>
                <a:cs typeface="Calibri"/>
              </a:rPr>
              <a:t>Chapter 4: </a:t>
            </a:r>
            <a:br>
              <a:rPr lang="en-GB" sz="4400" b="1" spc="75" dirty="0">
                <a:solidFill>
                  <a:srgbClr val="FFFFFF"/>
                </a:solidFill>
                <a:latin typeface="Aptos" panose="020B0004020202020204" pitchFamily="34" charset="0"/>
                <a:cs typeface="Calibri"/>
              </a:rPr>
            </a:br>
            <a:r>
              <a:rPr lang="en-GB" sz="4400" b="1" spc="75" dirty="0">
                <a:solidFill>
                  <a:srgbClr val="FFFFFF"/>
                </a:solidFill>
                <a:latin typeface="Aptos" panose="020B0004020202020204" pitchFamily="34" charset="0"/>
                <a:cs typeface="Calibri"/>
              </a:rPr>
              <a:t>Findings &amp; Discussion</a:t>
            </a:r>
          </a:p>
          <a:p>
            <a:pPr marL="12700" algn="ctr">
              <a:lnSpc>
                <a:spcPct val="150000"/>
              </a:lnSpc>
              <a:spcBef>
                <a:spcPts val="105"/>
              </a:spcBef>
            </a:pPr>
            <a:r>
              <a:rPr lang="en-GB" sz="4400" b="1" spc="75" dirty="0">
                <a:solidFill>
                  <a:srgbClr val="FFFFFF"/>
                </a:solidFill>
                <a:latin typeface="Aptos" panose="020B0004020202020204" pitchFamily="34" charset="0"/>
                <a:cs typeface="Calibri"/>
              </a:rPr>
              <a:t>(Element 3)</a:t>
            </a:r>
            <a:endParaRPr sz="4400" dirty="0">
              <a:latin typeface="Aptos" panose="020B0004020202020204" pitchFamily="34" charset="0"/>
              <a:cs typeface="Calibri"/>
            </a:endParaRPr>
          </a:p>
        </p:txBody>
      </p:sp>
      <p:pic>
        <p:nvPicPr>
          <p:cNvPr id="5" name="Picture 4">
            <a:extLst>
              <a:ext uri="{FF2B5EF4-FFF2-40B4-BE49-F238E27FC236}">
                <a16:creationId xmlns:a16="http://schemas.microsoft.com/office/drawing/2014/main" id="{A688F452-89B6-E1D9-E5B4-9F88F1DE0C2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a:xfrm>
            <a:off x="6833792" y="1691429"/>
            <a:ext cx="4849091" cy="3284608"/>
          </a:xfrm>
          <a:prstGeom prst="rect">
            <a:avLst/>
          </a:prstGeom>
        </p:spPr>
      </p:pic>
    </p:spTree>
    <p:extLst>
      <p:ext uri="{BB962C8B-B14F-4D97-AF65-F5344CB8AC3E}">
        <p14:creationId xmlns:p14="http://schemas.microsoft.com/office/powerpoint/2010/main" val="25516678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7BAAA6-86DD-27D8-62F5-BB35548443A7}"/>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AACC1EB4-14FC-C75D-9CEB-C939EB17C41B}"/>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350098FE-2D36-6512-AFB2-889F7F5FF21E}"/>
              </a:ext>
            </a:extLst>
          </p:cNvPr>
          <p:cNvSpPr txBox="1">
            <a:spLocks/>
          </p:cNvSpPr>
          <p:nvPr/>
        </p:nvSpPr>
        <p:spPr>
          <a:xfrm>
            <a:off x="355599" y="25507"/>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 Chapter 4 Overview: Findings and Discussion</a:t>
            </a:r>
          </a:p>
        </p:txBody>
      </p:sp>
      <p:sp>
        <p:nvSpPr>
          <p:cNvPr id="6" name="TextBox 5">
            <a:extLst>
              <a:ext uri="{FF2B5EF4-FFF2-40B4-BE49-F238E27FC236}">
                <a16:creationId xmlns:a16="http://schemas.microsoft.com/office/drawing/2014/main" id="{1D30C5D8-F25C-951D-BC21-0460EEDCDE4B}"/>
              </a:ext>
            </a:extLst>
          </p:cNvPr>
          <p:cNvSpPr txBox="1"/>
          <p:nvPr/>
        </p:nvSpPr>
        <p:spPr>
          <a:xfrm>
            <a:off x="1045533" y="994249"/>
            <a:ext cx="10100929" cy="795539"/>
          </a:xfrm>
          <a:prstGeom prst="rect">
            <a:avLst/>
          </a:prstGeom>
          <a:noFill/>
        </p:spPr>
        <p:txBody>
          <a:bodyPr wrap="square">
            <a:spAutoFit/>
          </a:bodyPr>
          <a:lstStyle/>
          <a:p>
            <a:pPr algn="ctr">
              <a:lnSpc>
                <a:spcPct val="150000"/>
              </a:lnSpc>
            </a:pPr>
            <a:r>
              <a:rPr lang="en-GB" sz="1600" dirty="0">
                <a:latin typeface="Aptos" panose="020B0004020202020204" pitchFamily="34" charset="0"/>
              </a:rPr>
              <a:t>Chapter 4 is where you bring your research together. It’s the part where you move beyond collecting information and start showing what that information </a:t>
            </a:r>
            <a:r>
              <a:rPr lang="en-GB" sz="1600" b="1" dirty="0">
                <a:latin typeface="Aptos" panose="020B0004020202020204" pitchFamily="34" charset="0"/>
              </a:rPr>
              <a:t>means</a:t>
            </a:r>
            <a:r>
              <a:rPr lang="en-GB" sz="1600" dirty="0">
                <a:latin typeface="Aptos" panose="020B0004020202020204" pitchFamily="34" charset="0"/>
              </a:rPr>
              <a:t>.</a:t>
            </a:r>
          </a:p>
        </p:txBody>
      </p:sp>
      <p:sp>
        <p:nvSpPr>
          <p:cNvPr id="8" name="TextBox 7">
            <a:extLst>
              <a:ext uri="{FF2B5EF4-FFF2-40B4-BE49-F238E27FC236}">
                <a16:creationId xmlns:a16="http://schemas.microsoft.com/office/drawing/2014/main" id="{862FA805-BCB1-D96A-643A-4A6F8962D676}"/>
              </a:ext>
            </a:extLst>
          </p:cNvPr>
          <p:cNvSpPr txBox="1"/>
          <p:nvPr/>
        </p:nvSpPr>
        <p:spPr>
          <a:xfrm>
            <a:off x="355596" y="4174154"/>
            <a:ext cx="5740401" cy="1788118"/>
          </a:xfrm>
          <a:prstGeom prst="rect">
            <a:avLst/>
          </a:prstGeom>
          <a:noFill/>
        </p:spPr>
        <p:txBody>
          <a:bodyPr wrap="square">
            <a:spAutoFit/>
          </a:bodyPr>
          <a:lstStyle/>
          <a:p>
            <a:pPr>
              <a:lnSpc>
                <a:spcPct val="150000"/>
              </a:lnSpc>
              <a:buNone/>
            </a:pPr>
            <a:r>
              <a:rPr lang="en-GB" sz="1500" dirty="0">
                <a:latin typeface="Aptos" panose="020B0004020202020204" pitchFamily="34" charset="0"/>
              </a:rPr>
              <a:t>📚 </a:t>
            </a:r>
            <a:r>
              <a:rPr lang="en-GB" sz="1500" b="1" dirty="0">
                <a:latin typeface="Aptos" panose="020B0004020202020204" pitchFamily="34" charset="0"/>
              </a:rPr>
              <a:t>What You are Doing in This Chapter:</a:t>
            </a:r>
            <a:endParaRPr lang="en-GB" sz="1500" dirty="0">
              <a:latin typeface="Aptos" panose="020B0004020202020204" pitchFamily="34" charset="0"/>
            </a:endParaRPr>
          </a:p>
          <a:p>
            <a:pPr>
              <a:lnSpc>
                <a:spcPct val="150000"/>
              </a:lnSpc>
            </a:pPr>
            <a:r>
              <a:rPr lang="en-GB" sz="1500" dirty="0">
                <a:latin typeface="Aptos" panose="020B0004020202020204" pitchFamily="34" charset="0"/>
              </a:rPr>
              <a:t>✅ Presenting your findings in </a:t>
            </a:r>
            <a:r>
              <a:rPr lang="en-GB" sz="1500" b="1" dirty="0">
                <a:latin typeface="Aptos" panose="020B0004020202020204" pitchFamily="34" charset="0"/>
              </a:rPr>
              <a:t>themes.</a:t>
            </a:r>
            <a:br>
              <a:rPr lang="en-GB" sz="1500" dirty="0">
                <a:latin typeface="Aptos" panose="020B0004020202020204" pitchFamily="34" charset="0"/>
              </a:rPr>
            </a:br>
            <a:r>
              <a:rPr lang="en-GB" sz="1500" dirty="0">
                <a:latin typeface="Aptos" panose="020B0004020202020204" pitchFamily="34" charset="0"/>
              </a:rPr>
              <a:t>✅ Analysing and discussing what the literature reveals.</a:t>
            </a:r>
            <a:br>
              <a:rPr lang="en-GB" sz="1500" dirty="0">
                <a:latin typeface="Aptos" panose="020B0004020202020204" pitchFamily="34" charset="0"/>
              </a:rPr>
            </a:br>
            <a:r>
              <a:rPr lang="en-GB" sz="1500" dirty="0">
                <a:latin typeface="Aptos" panose="020B0004020202020204" pitchFamily="34" charset="0"/>
              </a:rPr>
              <a:t>✅ Linking your findings back to your </a:t>
            </a:r>
            <a:r>
              <a:rPr lang="en-GB" sz="1500" b="1" dirty="0">
                <a:latin typeface="Aptos" panose="020B0004020202020204" pitchFamily="34" charset="0"/>
              </a:rPr>
              <a:t>research aim or question.</a:t>
            </a:r>
            <a:br>
              <a:rPr lang="en-GB" sz="1500" dirty="0">
                <a:latin typeface="Aptos" panose="020B0004020202020204" pitchFamily="34" charset="0"/>
              </a:rPr>
            </a:br>
            <a:r>
              <a:rPr lang="en-GB" sz="1500" dirty="0">
                <a:latin typeface="Aptos" panose="020B0004020202020204" pitchFamily="34" charset="0"/>
              </a:rPr>
              <a:t>✅ Drawing out </a:t>
            </a:r>
            <a:r>
              <a:rPr lang="en-GB" sz="1500" b="1" dirty="0">
                <a:latin typeface="Aptos" panose="020B0004020202020204" pitchFamily="34" charset="0"/>
              </a:rPr>
              <a:t>implications</a:t>
            </a:r>
            <a:r>
              <a:rPr lang="en-GB" sz="1500" dirty="0">
                <a:latin typeface="Aptos" panose="020B0004020202020204" pitchFamily="34" charset="0"/>
              </a:rPr>
              <a:t>, comparisons, and meaning.</a:t>
            </a:r>
          </a:p>
        </p:txBody>
      </p:sp>
      <p:graphicFrame>
        <p:nvGraphicFramePr>
          <p:cNvPr id="11" name="Diagram 10">
            <a:extLst>
              <a:ext uri="{FF2B5EF4-FFF2-40B4-BE49-F238E27FC236}">
                <a16:creationId xmlns:a16="http://schemas.microsoft.com/office/drawing/2014/main" id="{9357F031-9A17-929D-93FC-469EE526BC82}"/>
              </a:ext>
            </a:extLst>
          </p:cNvPr>
          <p:cNvGraphicFramePr/>
          <p:nvPr>
            <p:extLst>
              <p:ext uri="{D42A27DB-BD31-4B8C-83A1-F6EECF244321}">
                <p14:modId xmlns:p14="http://schemas.microsoft.com/office/powerpoint/2010/main" val="1044799439"/>
              </p:ext>
            </p:extLst>
          </p:nvPr>
        </p:nvGraphicFramePr>
        <p:xfrm>
          <a:off x="355599" y="1409611"/>
          <a:ext cx="11480800" cy="28623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13" name="Straight Connector 12">
            <a:extLst>
              <a:ext uri="{FF2B5EF4-FFF2-40B4-BE49-F238E27FC236}">
                <a16:creationId xmlns:a16="http://schemas.microsoft.com/office/drawing/2014/main" id="{313839B2-11F4-F208-C379-E78B6278A81C}"/>
              </a:ext>
            </a:extLst>
          </p:cNvPr>
          <p:cNvCxnSpPr/>
          <p:nvPr/>
        </p:nvCxnSpPr>
        <p:spPr>
          <a:xfrm>
            <a:off x="6095997" y="4051005"/>
            <a:ext cx="0" cy="2360428"/>
          </a:xfrm>
          <a:prstGeom prst="line">
            <a:avLst/>
          </a:prstGeom>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7498AA24-3E4F-F594-0373-6718CD7D7649}"/>
              </a:ext>
            </a:extLst>
          </p:cNvPr>
          <p:cNvSpPr txBox="1"/>
          <p:nvPr/>
        </p:nvSpPr>
        <p:spPr>
          <a:xfrm>
            <a:off x="6642691" y="4171974"/>
            <a:ext cx="6097772" cy="1790298"/>
          </a:xfrm>
          <a:prstGeom prst="rect">
            <a:avLst/>
          </a:prstGeom>
          <a:noFill/>
        </p:spPr>
        <p:txBody>
          <a:bodyPr wrap="square">
            <a:spAutoFit/>
          </a:bodyPr>
          <a:lstStyle/>
          <a:p>
            <a:pPr>
              <a:lnSpc>
                <a:spcPct val="150000"/>
              </a:lnSpc>
              <a:buNone/>
            </a:pPr>
            <a:r>
              <a:rPr lang="en-GB" sz="1500" dirty="0">
                <a:latin typeface="Aptos" panose="020B0004020202020204" pitchFamily="34" charset="0"/>
              </a:rPr>
              <a:t>📏 </a:t>
            </a:r>
            <a:r>
              <a:rPr lang="en-GB" sz="1500" b="1" dirty="0">
                <a:latin typeface="Aptos" panose="020B0004020202020204" pitchFamily="34" charset="0"/>
              </a:rPr>
              <a:t>Word Count: Approx. 4,000 words</a:t>
            </a:r>
            <a:endParaRPr lang="en-GB" sz="1500" dirty="0">
              <a:latin typeface="Aptos" panose="020B0004020202020204" pitchFamily="34" charset="0"/>
            </a:endParaRPr>
          </a:p>
          <a:p>
            <a:pPr>
              <a:lnSpc>
                <a:spcPct val="150000"/>
              </a:lnSpc>
              <a:buFont typeface="Arial" panose="020B0604020202020204" pitchFamily="34" charset="0"/>
              <a:buChar char="•"/>
            </a:pPr>
            <a:r>
              <a:rPr lang="en-GB" sz="1500" dirty="0">
                <a:latin typeface="Aptos" panose="020B0004020202020204" pitchFamily="34" charset="0"/>
              </a:rPr>
              <a:t> 100 words for the introduction</a:t>
            </a:r>
          </a:p>
          <a:p>
            <a:pPr>
              <a:lnSpc>
                <a:spcPct val="150000"/>
              </a:lnSpc>
              <a:buFont typeface="Arial" panose="020B0604020202020204" pitchFamily="34" charset="0"/>
              <a:buChar char="•"/>
            </a:pPr>
            <a:r>
              <a:rPr lang="en-GB" sz="1500" dirty="0">
                <a:latin typeface="Aptos" panose="020B0004020202020204" pitchFamily="34" charset="0"/>
              </a:rPr>
              <a:t> 200 words for thematic analysis</a:t>
            </a:r>
          </a:p>
          <a:p>
            <a:pPr>
              <a:lnSpc>
                <a:spcPct val="150000"/>
              </a:lnSpc>
              <a:buFont typeface="Arial" panose="020B0604020202020204" pitchFamily="34" charset="0"/>
              <a:buChar char="•"/>
            </a:pPr>
            <a:r>
              <a:rPr lang="en-GB" sz="1500" dirty="0">
                <a:latin typeface="Aptos" panose="020B0004020202020204" pitchFamily="34" charset="0"/>
              </a:rPr>
              <a:t> 1,000–1,150 words per theme</a:t>
            </a:r>
          </a:p>
          <a:p>
            <a:pPr>
              <a:lnSpc>
                <a:spcPct val="150000"/>
              </a:lnSpc>
              <a:buFont typeface="Arial" panose="020B0604020202020204" pitchFamily="34" charset="0"/>
              <a:buChar char="•"/>
            </a:pPr>
            <a:r>
              <a:rPr lang="en-GB" sz="1500" dirty="0">
                <a:latin typeface="Aptos" panose="020B0004020202020204" pitchFamily="34" charset="0"/>
              </a:rPr>
              <a:t> 200 words for conclusion</a:t>
            </a:r>
          </a:p>
        </p:txBody>
      </p:sp>
    </p:spTree>
    <p:extLst>
      <p:ext uri="{BB962C8B-B14F-4D97-AF65-F5344CB8AC3E}">
        <p14:creationId xmlns:p14="http://schemas.microsoft.com/office/powerpoint/2010/main" val="2816595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11">
                                            <p:graphicEl>
                                              <a:dgm id="{6C42C330-5EC9-4FD8-AE16-81D766D8A6B0}"/>
                                            </p:graphicEl>
                                          </p:spTgt>
                                        </p:tgtEl>
                                        <p:attrNameLst>
                                          <p:attrName>style.visibility</p:attrName>
                                        </p:attrNameLst>
                                      </p:cBhvr>
                                      <p:to>
                                        <p:strVal val="visible"/>
                                      </p:to>
                                    </p:set>
                                    <p:animEffect transition="in" filter="fade">
                                      <p:cBhvr>
                                        <p:cTn id="19" dur="500"/>
                                        <p:tgtEl>
                                          <p:spTgt spid="11">
                                            <p:graphicEl>
                                              <a:dgm id="{6C42C330-5EC9-4FD8-AE16-81D766D8A6B0}"/>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11">
                                            <p:graphicEl>
                                              <a:dgm id="{373E7C67-B419-42AA-82EE-94424841E6A5}"/>
                                            </p:graphicEl>
                                          </p:spTgt>
                                        </p:tgtEl>
                                        <p:attrNameLst>
                                          <p:attrName>style.visibility</p:attrName>
                                        </p:attrNameLst>
                                      </p:cBhvr>
                                      <p:to>
                                        <p:strVal val="visible"/>
                                      </p:to>
                                    </p:set>
                                    <p:animEffect transition="in" filter="fade">
                                      <p:cBhvr>
                                        <p:cTn id="24" dur="500"/>
                                        <p:tgtEl>
                                          <p:spTgt spid="11">
                                            <p:graphicEl>
                                              <a:dgm id="{373E7C67-B419-42AA-82EE-94424841E6A5}"/>
                                            </p:graphic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11">
                                            <p:graphicEl>
                                              <a:dgm id="{00699472-E2F7-4472-B016-CC205E37EEF4}"/>
                                            </p:graphicEl>
                                          </p:spTgt>
                                        </p:tgtEl>
                                        <p:attrNameLst>
                                          <p:attrName>style.visibility</p:attrName>
                                        </p:attrNameLst>
                                      </p:cBhvr>
                                      <p:to>
                                        <p:strVal val="visible"/>
                                      </p:to>
                                    </p:set>
                                    <p:animEffect transition="in" filter="fade">
                                      <p:cBhvr>
                                        <p:cTn id="29" dur="500"/>
                                        <p:tgtEl>
                                          <p:spTgt spid="11">
                                            <p:graphicEl>
                                              <a:dgm id="{00699472-E2F7-4472-B016-CC205E37EEF4}"/>
                                            </p:graphicEl>
                                          </p:spTgt>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11">
                                            <p:graphicEl>
                                              <a:dgm id="{617AB949-7C4E-4664-9640-FE0C8AE726BF}"/>
                                            </p:graphicEl>
                                          </p:spTgt>
                                        </p:tgtEl>
                                        <p:attrNameLst>
                                          <p:attrName>style.visibility</p:attrName>
                                        </p:attrNameLst>
                                      </p:cBhvr>
                                      <p:to>
                                        <p:strVal val="visible"/>
                                      </p:to>
                                    </p:set>
                                    <p:animEffect transition="in" filter="fade">
                                      <p:cBhvr>
                                        <p:cTn id="34" dur="500"/>
                                        <p:tgtEl>
                                          <p:spTgt spid="11">
                                            <p:graphicEl>
                                              <a:dgm id="{617AB949-7C4E-4664-9640-FE0C8AE726BF}"/>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11">
                                            <p:graphicEl>
                                              <a:dgm id="{7747D536-CCB4-48DC-967F-0DC7C44C58C3}"/>
                                            </p:graphicEl>
                                          </p:spTgt>
                                        </p:tgtEl>
                                        <p:attrNameLst>
                                          <p:attrName>style.visibility</p:attrName>
                                        </p:attrNameLst>
                                      </p:cBhvr>
                                      <p:to>
                                        <p:strVal val="visible"/>
                                      </p:to>
                                    </p:set>
                                    <p:animEffect transition="in" filter="fade">
                                      <p:cBhvr>
                                        <p:cTn id="39" dur="500"/>
                                        <p:tgtEl>
                                          <p:spTgt spid="11">
                                            <p:graphicEl>
                                              <a:dgm id="{7747D536-CCB4-48DC-967F-0DC7C44C58C3}"/>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11">
                                            <p:graphicEl>
                                              <a:dgm id="{83464F60-5C93-4978-90B8-57C36DDE6F47}"/>
                                            </p:graphicEl>
                                          </p:spTgt>
                                        </p:tgtEl>
                                        <p:attrNameLst>
                                          <p:attrName>style.visibility</p:attrName>
                                        </p:attrNameLst>
                                      </p:cBhvr>
                                      <p:to>
                                        <p:strVal val="visible"/>
                                      </p:to>
                                    </p:set>
                                    <p:animEffect transition="in" filter="fade">
                                      <p:cBhvr>
                                        <p:cTn id="44" dur="500"/>
                                        <p:tgtEl>
                                          <p:spTgt spid="11">
                                            <p:graphicEl>
                                              <a:dgm id="{83464F60-5C93-4978-90B8-57C36DDE6F47}"/>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11">
                                            <p:graphicEl>
                                              <a:dgm id="{0A9B557C-6114-487D-9097-D401BB27BF01}"/>
                                            </p:graphicEl>
                                          </p:spTgt>
                                        </p:tgtEl>
                                        <p:attrNameLst>
                                          <p:attrName>style.visibility</p:attrName>
                                        </p:attrNameLst>
                                      </p:cBhvr>
                                      <p:to>
                                        <p:strVal val="visible"/>
                                      </p:to>
                                    </p:set>
                                    <p:animEffect transition="in" filter="fade">
                                      <p:cBhvr>
                                        <p:cTn id="49" dur="500"/>
                                        <p:tgtEl>
                                          <p:spTgt spid="11">
                                            <p:graphicEl>
                                              <a:dgm id="{0A9B557C-6114-487D-9097-D401BB27BF01}"/>
                                            </p:graphicEl>
                                          </p:spTgt>
                                        </p:tgtEl>
                                      </p:cBhvr>
                                    </p:animEffect>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8"/>
                                        </p:tgtEl>
                                        <p:attrNameLst>
                                          <p:attrName>style.visibility</p:attrName>
                                        </p:attrNameLst>
                                      </p:cBhvr>
                                      <p:to>
                                        <p:strVal val="visible"/>
                                      </p:to>
                                    </p:set>
                                    <p:animEffect transition="in" filter="fade">
                                      <p:cBhvr>
                                        <p:cTn id="54" dur="1000"/>
                                        <p:tgtEl>
                                          <p:spTgt spid="8"/>
                                        </p:tgtEl>
                                      </p:cBhvr>
                                    </p:animEffect>
                                    <p:anim calcmode="lin" valueType="num">
                                      <p:cBhvr>
                                        <p:cTn id="55" dur="1000" fill="hold"/>
                                        <p:tgtEl>
                                          <p:spTgt spid="8"/>
                                        </p:tgtEl>
                                        <p:attrNameLst>
                                          <p:attrName>ppt_x</p:attrName>
                                        </p:attrNameLst>
                                      </p:cBhvr>
                                      <p:tavLst>
                                        <p:tav tm="0">
                                          <p:val>
                                            <p:strVal val="#ppt_x"/>
                                          </p:val>
                                        </p:tav>
                                        <p:tav tm="100000">
                                          <p:val>
                                            <p:strVal val="#ppt_x"/>
                                          </p:val>
                                        </p:tav>
                                      </p:tavLst>
                                    </p:anim>
                                    <p:anim calcmode="lin" valueType="num">
                                      <p:cBhvr>
                                        <p:cTn id="5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0"/>
                                  </p:stCondLst>
                                  <p:childTnLst>
                                    <p:set>
                                      <p:cBhvr>
                                        <p:cTn id="60" dur="1" fill="hold">
                                          <p:stCondLst>
                                            <p:cond delay="0"/>
                                          </p:stCondLst>
                                        </p:cTn>
                                        <p:tgtEl>
                                          <p:spTgt spid="15"/>
                                        </p:tgtEl>
                                        <p:attrNameLst>
                                          <p:attrName>style.visibility</p:attrName>
                                        </p:attrNameLst>
                                      </p:cBhvr>
                                      <p:to>
                                        <p:strVal val="visible"/>
                                      </p:to>
                                    </p:set>
                                    <p:animEffect transition="in" filter="fade">
                                      <p:cBhvr>
                                        <p:cTn id="61" dur="1000"/>
                                        <p:tgtEl>
                                          <p:spTgt spid="15"/>
                                        </p:tgtEl>
                                      </p:cBhvr>
                                    </p:animEffect>
                                    <p:anim calcmode="lin" valueType="num">
                                      <p:cBhvr>
                                        <p:cTn id="62" dur="1000" fill="hold"/>
                                        <p:tgtEl>
                                          <p:spTgt spid="15"/>
                                        </p:tgtEl>
                                        <p:attrNameLst>
                                          <p:attrName>ppt_x</p:attrName>
                                        </p:attrNameLst>
                                      </p:cBhvr>
                                      <p:tavLst>
                                        <p:tav tm="0">
                                          <p:val>
                                            <p:strVal val="#ppt_x"/>
                                          </p:val>
                                        </p:tav>
                                        <p:tav tm="100000">
                                          <p:val>
                                            <p:strVal val="#ppt_x"/>
                                          </p:val>
                                        </p:tav>
                                      </p:tavLst>
                                    </p:anim>
                                    <p:anim calcmode="lin" valueType="num">
                                      <p:cBhvr>
                                        <p:cTn id="63"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8" grpId="0"/>
      <p:bldGraphic spid="11" grpId="0">
        <p:bldSub>
          <a:bldDgm bld="one"/>
        </p:bldSub>
      </p:bldGraphic>
      <p:bldP spid="1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9E66F0-0DA6-11E5-A088-BB26E7C73F36}"/>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DA9176C4-4859-69F2-A4AE-16B9327CCFFA}"/>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79637649-2F08-B9E8-D7CD-3EF74FEC3BE7}"/>
              </a:ext>
            </a:extLst>
          </p:cNvPr>
          <p:cNvSpPr txBox="1">
            <a:spLocks/>
          </p:cNvSpPr>
          <p:nvPr/>
        </p:nvSpPr>
        <p:spPr>
          <a:xfrm>
            <a:off x="355599" y="-125801"/>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 What Are the Expectations for Chapter 4?</a:t>
            </a:r>
          </a:p>
        </p:txBody>
      </p:sp>
      <p:sp>
        <p:nvSpPr>
          <p:cNvPr id="6" name="TextBox 5">
            <a:extLst>
              <a:ext uri="{FF2B5EF4-FFF2-40B4-BE49-F238E27FC236}">
                <a16:creationId xmlns:a16="http://schemas.microsoft.com/office/drawing/2014/main" id="{89A6E767-54E4-3799-5C51-18751E9AC4CD}"/>
              </a:ext>
            </a:extLst>
          </p:cNvPr>
          <p:cNvSpPr txBox="1"/>
          <p:nvPr/>
        </p:nvSpPr>
        <p:spPr>
          <a:xfrm>
            <a:off x="177796" y="800805"/>
            <a:ext cx="11836402" cy="415691"/>
          </a:xfrm>
          <a:prstGeom prst="rect">
            <a:avLst/>
          </a:prstGeom>
          <a:noFill/>
        </p:spPr>
        <p:txBody>
          <a:bodyPr wrap="square">
            <a:spAutoFit/>
          </a:bodyPr>
          <a:lstStyle/>
          <a:p>
            <a:pPr algn="ctr">
              <a:lnSpc>
                <a:spcPct val="150000"/>
              </a:lnSpc>
            </a:pPr>
            <a:r>
              <a:rPr lang="en-GB" sz="1550" dirty="0">
                <a:latin typeface="Aptos" panose="020B0004020202020204" pitchFamily="34" charset="0"/>
              </a:rPr>
              <a:t>Chapter 4 is your opportunity to show the depth of your research by presenting your findings in a </a:t>
            </a:r>
            <a:r>
              <a:rPr lang="en-GB" sz="1550" b="1" dirty="0">
                <a:latin typeface="Aptos" panose="020B0004020202020204" pitchFamily="34" charset="0"/>
              </a:rPr>
              <a:t>structured</a:t>
            </a:r>
            <a:r>
              <a:rPr lang="en-GB" sz="1550" dirty="0">
                <a:latin typeface="Aptos" panose="020B0004020202020204" pitchFamily="34" charset="0"/>
              </a:rPr>
              <a:t>, </a:t>
            </a:r>
            <a:r>
              <a:rPr lang="en-GB" sz="1550" b="1" dirty="0">
                <a:latin typeface="Aptos" panose="020B0004020202020204" pitchFamily="34" charset="0"/>
              </a:rPr>
              <a:t>analytical</a:t>
            </a:r>
            <a:r>
              <a:rPr lang="en-GB" sz="1550" dirty="0">
                <a:latin typeface="Aptos" panose="020B0004020202020204" pitchFamily="34" charset="0"/>
              </a:rPr>
              <a:t>, and </a:t>
            </a:r>
            <a:r>
              <a:rPr lang="en-GB" sz="1550" b="1" dirty="0">
                <a:latin typeface="Aptos" panose="020B0004020202020204" pitchFamily="34" charset="0"/>
              </a:rPr>
              <a:t>critical</a:t>
            </a:r>
            <a:r>
              <a:rPr lang="en-GB" sz="1550" dirty="0">
                <a:latin typeface="Aptos" panose="020B0004020202020204" pitchFamily="34" charset="0"/>
              </a:rPr>
              <a:t> way.</a:t>
            </a:r>
          </a:p>
        </p:txBody>
      </p:sp>
      <p:graphicFrame>
        <p:nvGraphicFramePr>
          <p:cNvPr id="10" name="Diagram 9">
            <a:extLst>
              <a:ext uri="{FF2B5EF4-FFF2-40B4-BE49-F238E27FC236}">
                <a16:creationId xmlns:a16="http://schemas.microsoft.com/office/drawing/2014/main" id="{7125278C-2203-C3DA-EA5A-5CA34E2017A2}"/>
              </a:ext>
            </a:extLst>
          </p:cNvPr>
          <p:cNvGraphicFramePr/>
          <p:nvPr>
            <p:extLst>
              <p:ext uri="{D42A27DB-BD31-4B8C-83A1-F6EECF244321}">
                <p14:modId xmlns:p14="http://schemas.microsoft.com/office/powerpoint/2010/main" val="1344996740"/>
              </p:ext>
            </p:extLst>
          </p:nvPr>
        </p:nvGraphicFramePr>
        <p:xfrm>
          <a:off x="576217" y="1600841"/>
          <a:ext cx="11039560" cy="49072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Box 8">
            <a:extLst>
              <a:ext uri="{FF2B5EF4-FFF2-40B4-BE49-F238E27FC236}">
                <a16:creationId xmlns:a16="http://schemas.microsoft.com/office/drawing/2014/main" id="{51A078EA-0B6E-6FEB-92F7-58BF3BBA336A}"/>
              </a:ext>
            </a:extLst>
          </p:cNvPr>
          <p:cNvSpPr txBox="1"/>
          <p:nvPr/>
        </p:nvSpPr>
        <p:spPr>
          <a:xfrm>
            <a:off x="273789" y="1322910"/>
            <a:ext cx="6368902" cy="369332"/>
          </a:xfrm>
          <a:prstGeom prst="rect">
            <a:avLst/>
          </a:prstGeom>
          <a:noFill/>
        </p:spPr>
        <p:txBody>
          <a:bodyPr wrap="square">
            <a:spAutoFit/>
          </a:bodyPr>
          <a:lstStyle/>
          <a:p>
            <a:pPr>
              <a:buNone/>
            </a:pPr>
            <a:r>
              <a:rPr lang="en-GB" b="1" dirty="0">
                <a:latin typeface="Aptos" panose="020B0004020202020204" pitchFamily="34" charset="0"/>
              </a:rPr>
              <a:t>📚 What You </a:t>
            </a:r>
            <a:r>
              <a:rPr lang="en-GB" b="1" i="1" dirty="0">
                <a:latin typeface="Aptos" panose="020B0004020202020204" pitchFamily="34" charset="0"/>
              </a:rPr>
              <a:t>Should</a:t>
            </a:r>
            <a:r>
              <a:rPr lang="en-GB" b="1" dirty="0">
                <a:latin typeface="Aptos" panose="020B0004020202020204" pitchFamily="34" charset="0"/>
              </a:rPr>
              <a:t> Include:</a:t>
            </a:r>
          </a:p>
        </p:txBody>
      </p:sp>
    </p:spTree>
    <p:extLst>
      <p:ext uri="{BB962C8B-B14F-4D97-AF65-F5344CB8AC3E}">
        <p14:creationId xmlns:p14="http://schemas.microsoft.com/office/powerpoint/2010/main" val="488484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E9B9CF-1DFF-4BC6-B673-0EFE578D6585}"/>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F0AC5565-1821-1308-7709-C0BFB45EEBE9}"/>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08B6B238-A98A-CF86-B0AF-1C59278FB171}"/>
              </a:ext>
            </a:extLst>
          </p:cNvPr>
          <p:cNvSpPr txBox="1">
            <a:spLocks/>
          </p:cNvSpPr>
          <p:nvPr/>
        </p:nvSpPr>
        <p:spPr>
          <a:xfrm>
            <a:off x="355599" y="-64861"/>
            <a:ext cx="11480800" cy="13255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dirty="0">
                <a:latin typeface="Aptos" panose="020B0004020202020204" pitchFamily="34" charset="0"/>
              </a:rPr>
              <a:t>✅ What Are the Expectations for Chapter 4? Continued…</a:t>
            </a:r>
          </a:p>
        </p:txBody>
      </p:sp>
      <p:sp>
        <p:nvSpPr>
          <p:cNvPr id="6" name="TextBox 5">
            <a:extLst>
              <a:ext uri="{FF2B5EF4-FFF2-40B4-BE49-F238E27FC236}">
                <a16:creationId xmlns:a16="http://schemas.microsoft.com/office/drawing/2014/main" id="{4273E680-13F8-6048-593F-A2BE09FAD606}"/>
              </a:ext>
            </a:extLst>
          </p:cNvPr>
          <p:cNvSpPr txBox="1"/>
          <p:nvPr/>
        </p:nvSpPr>
        <p:spPr>
          <a:xfrm>
            <a:off x="177798" y="960294"/>
            <a:ext cx="11836402" cy="794898"/>
          </a:xfrm>
          <a:prstGeom prst="rect">
            <a:avLst/>
          </a:prstGeom>
          <a:noFill/>
        </p:spPr>
        <p:txBody>
          <a:bodyPr wrap="square">
            <a:spAutoFit/>
          </a:bodyPr>
          <a:lstStyle/>
          <a:p>
            <a:pPr algn="ctr">
              <a:lnSpc>
                <a:spcPct val="150000"/>
              </a:lnSpc>
            </a:pPr>
            <a:r>
              <a:rPr lang="en-GB" sz="1600" dirty="0">
                <a:latin typeface="Aptos" panose="020B0004020202020204" pitchFamily="34" charset="0"/>
              </a:rPr>
              <a:t>Chapter 4 is more than just presenting what you found - it’s about showing critical thinking and clear communication. This slide highlights what strong academic writing looks like, and common mistakes to avoid as you start drafting your themes.</a:t>
            </a:r>
            <a:endParaRPr lang="en-GB" sz="1550" dirty="0">
              <a:latin typeface="Aptos" panose="020B0004020202020204" pitchFamily="34" charset="0"/>
            </a:endParaRPr>
          </a:p>
        </p:txBody>
      </p:sp>
      <p:sp>
        <p:nvSpPr>
          <p:cNvPr id="9" name="TextBox 8">
            <a:extLst>
              <a:ext uri="{FF2B5EF4-FFF2-40B4-BE49-F238E27FC236}">
                <a16:creationId xmlns:a16="http://schemas.microsoft.com/office/drawing/2014/main" id="{26358BF7-23A7-926F-E588-6D4258A28A4B}"/>
              </a:ext>
            </a:extLst>
          </p:cNvPr>
          <p:cNvSpPr txBox="1"/>
          <p:nvPr/>
        </p:nvSpPr>
        <p:spPr>
          <a:xfrm>
            <a:off x="355599" y="1941701"/>
            <a:ext cx="6368902" cy="369332"/>
          </a:xfrm>
          <a:prstGeom prst="rect">
            <a:avLst/>
          </a:prstGeom>
          <a:noFill/>
        </p:spPr>
        <p:txBody>
          <a:bodyPr wrap="square">
            <a:spAutoFit/>
          </a:bodyPr>
          <a:lstStyle/>
          <a:p>
            <a:pPr>
              <a:buNone/>
            </a:pPr>
            <a:r>
              <a:rPr lang="en-GB" b="1" dirty="0">
                <a:latin typeface="Aptos" panose="020B0004020202020204" pitchFamily="34" charset="0"/>
              </a:rPr>
              <a:t>🧠 Academic Writing in Chapter 4: Do’s &amp; Don’ts</a:t>
            </a:r>
          </a:p>
        </p:txBody>
      </p:sp>
      <p:sp>
        <p:nvSpPr>
          <p:cNvPr id="3" name="TextBox 2">
            <a:extLst>
              <a:ext uri="{FF2B5EF4-FFF2-40B4-BE49-F238E27FC236}">
                <a16:creationId xmlns:a16="http://schemas.microsoft.com/office/drawing/2014/main" id="{D57E735C-3EF1-09DC-1679-EE3BBFBC6BEB}"/>
              </a:ext>
            </a:extLst>
          </p:cNvPr>
          <p:cNvSpPr txBox="1"/>
          <p:nvPr/>
        </p:nvSpPr>
        <p:spPr>
          <a:xfrm>
            <a:off x="355599" y="2559414"/>
            <a:ext cx="6368901" cy="2314544"/>
          </a:xfrm>
          <a:prstGeom prst="rect">
            <a:avLst/>
          </a:prstGeom>
          <a:noFill/>
        </p:spPr>
        <p:txBody>
          <a:bodyPr wrap="square">
            <a:spAutoFit/>
          </a:bodyPr>
          <a:lstStyle/>
          <a:p>
            <a:pPr>
              <a:lnSpc>
                <a:spcPct val="150000"/>
              </a:lnSpc>
              <a:buNone/>
            </a:pPr>
            <a:r>
              <a:rPr lang="en-GB" sz="1600" b="1" dirty="0">
                <a:latin typeface="Aptos" panose="020B0004020202020204" pitchFamily="34" charset="0"/>
              </a:rPr>
              <a:t>✅ What Good Writing Looks Like:</a:t>
            </a:r>
          </a:p>
          <a:p>
            <a:pPr>
              <a:lnSpc>
                <a:spcPct val="150000"/>
              </a:lnSpc>
              <a:buFont typeface="Arial" panose="020B0604020202020204" pitchFamily="34" charset="0"/>
              <a:buChar char="•"/>
            </a:pPr>
            <a:r>
              <a:rPr lang="en-GB" sz="1600" dirty="0">
                <a:latin typeface="Aptos" panose="020B0004020202020204" pitchFamily="34" charset="0"/>
              </a:rPr>
              <a:t>Be </a:t>
            </a:r>
            <a:r>
              <a:rPr lang="en-GB" sz="1600" b="1" dirty="0">
                <a:latin typeface="Aptos" panose="020B0004020202020204" pitchFamily="34" charset="0"/>
              </a:rPr>
              <a:t>critical</a:t>
            </a:r>
            <a:r>
              <a:rPr lang="en-GB" sz="1600" dirty="0">
                <a:latin typeface="Aptos" panose="020B0004020202020204" pitchFamily="34" charset="0"/>
              </a:rPr>
              <a:t> – go beyond description and explore meaning</a:t>
            </a:r>
          </a:p>
          <a:p>
            <a:pPr>
              <a:lnSpc>
                <a:spcPct val="150000"/>
              </a:lnSpc>
              <a:buFont typeface="Arial" panose="020B0604020202020204" pitchFamily="34" charset="0"/>
              <a:buChar char="•"/>
            </a:pPr>
            <a:r>
              <a:rPr lang="en-GB" sz="1600" dirty="0">
                <a:latin typeface="Aptos" panose="020B0004020202020204" pitchFamily="34" charset="0"/>
              </a:rPr>
              <a:t>Use </a:t>
            </a:r>
            <a:r>
              <a:rPr lang="en-GB" sz="1600" b="1" dirty="0">
                <a:latin typeface="Aptos" panose="020B0004020202020204" pitchFamily="34" charset="0"/>
              </a:rPr>
              <a:t>topic sentences</a:t>
            </a:r>
            <a:r>
              <a:rPr lang="en-GB" sz="1600" dirty="0">
                <a:latin typeface="Aptos" panose="020B0004020202020204" pitchFamily="34" charset="0"/>
              </a:rPr>
              <a:t> and </a:t>
            </a:r>
            <a:r>
              <a:rPr lang="en-GB" sz="1600" b="1" dirty="0">
                <a:latin typeface="Aptos" panose="020B0004020202020204" pitchFamily="34" charset="0"/>
              </a:rPr>
              <a:t>linking phrases</a:t>
            </a:r>
            <a:r>
              <a:rPr lang="en-GB" sz="1600" dirty="0">
                <a:latin typeface="Aptos" panose="020B0004020202020204" pitchFamily="34" charset="0"/>
              </a:rPr>
              <a:t> to guide the reader</a:t>
            </a:r>
          </a:p>
          <a:p>
            <a:pPr>
              <a:lnSpc>
                <a:spcPct val="150000"/>
              </a:lnSpc>
              <a:buFont typeface="Arial" panose="020B0604020202020204" pitchFamily="34" charset="0"/>
              <a:buChar char="•"/>
            </a:pPr>
            <a:r>
              <a:rPr lang="en-GB" sz="1600" dirty="0">
                <a:latin typeface="Aptos" panose="020B0004020202020204" pitchFamily="34" charset="0"/>
              </a:rPr>
              <a:t>Avoid repeating the same points across different themes</a:t>
            </a:r>
          </a:p>
          <a:p>
            <a:pPr>
              <a:lnSpc>
                <a:spcPct val="150000"/>
              </a:lnSpc>
              <a:buFont typeface="Arial" panose="020B0604020202020204" pitchFamily="34" charset="0"/>
              <a:buChar char="•"/>
            </a:pPr>
            <a:r>
              <a:rPr lang="en-GB" sz="1600" dirty="0">
                <a:latin typeface="Aptos" panose="020B0004020202020204" pitchFamily="34" charset="0"/>
              </a:rPr>
              <a:t>Use </a:t>
            </a:r>
            <a:r>
              <a:rPr lang="en-GB" sz="1600" b="1" dirty="0">
                <a:latin typeface="Aptos" panose="020B0004020202020204" pitchFamily="34" charset="0"/>
              </a:rPr>
              <a:t>subheadings</a:t>
            </a:r>
            <a:r>
              <a:rPr lang="en-GB" sz="1600" dirty="0">
                <a:latin typeface="Aptos" panose="020B0004020202020204" pitchFamily="34" charset="0"/>
              </a:rPr>
              <a:t> for each theme to keep your writing organised</a:t>
            </a:r>
          </a:p>
          <a:p>
            <a:pPr>
              <a:lnSpc>
                <a:spcPct val="150000"/>
              </a:lnSpc>
              <a:buFont typeface="Arial" panose="020B0604020202020204" pitchFamily="34" charset="0"/>
              <a:buChar char="•"/>
            </a:pPr>
            <a:r>
              <a:rPr lang="en-GB" sz="1600" dirty="0">
                <a:latin typeface="Aptos" panose="020B0004020202020204" pitchFamily="34" charset="0"/>
              </a:rPr>
              <a:t>Reference all sources accurately using </a:t>
            </a:r>
            <a:r>
              <a:rPr lang="en-GB" sz="1600" b="1" dirty="0">
                <a:latin typeface="Aptos" panose="020B0004020202020204" pitchFamily="34" charset="0"/>
              </a:rPr>
              <a:t>UWTSD Harvard style</a:t>
            </a:r>
            <a:endParaRPr lang="en-GB" sz="1600" dirty="0">
              <a:latin typeface="Aptos" panose="020B0004020202020204" pitchFamily="34" charset="0"/>
            </a:endParaRPr>
          </a:p>
        </p:txBody>
      </p:sp>
      <p:cxnSp>
        <p:nvCxnSpPr>
          <p:cNvPr id="8" name="Straight Connector 7">
            <a:extLst>
              <a:ext uri="{FF2B5EF4-FFF2-40B4-BE49-F238E27FC236}">
                <a16:creationId xmlns:a16="http://schemas.microsoft.com/office/drawing/2014/main" id="{FA9C5480-8ADF-C371-4B2D-59F72A5168C5}"/>
              </a:ext>
            </a:extLst>
          </p:cNvPr>
          <p:cNvCxnSpPr>
            <a:cxnSpLocks/>
          </p:cNvCxnSpPr>
          <p:nvPr/>
        </p:nvCxnSpPr>
        <p:spPr>
          <a:xfrm>
            <a:off x="6485860" y="2658140"/>
            <a:ext cx="0" cy="2307265"/>
          </a:xfrm>
          <a:prstGeom prst="line">
            <a:avLst/>
          </a:prstGeom>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213DD82E-712C-5454-246F-057279ABCB14}"/>
              </a:ext>
            </a:extLst>
          </p:cNvPr>
          <p:cNvSpPr txBox="1"/>
          <p:nvPr/>
        </p:nvSpPr>
        <p:spPr>
          <a:xfrm>
            <a:off x="6756989" y="2561978"/>
            <a:ext cx="6097772" cy="2311980"/>
          </a:xfrm>
          <a:prstGeom prst="rect">
            <a:avLst/>
          </a:prstGeom>
          <a:noFill/>
        </p:spPr>
        <p:txBody>
          <a:bodyPr wrap="square">
            <a:spAutoFit/>
          </a:bodyPr>
          <a:lstStyle/>
          <a:p>
            <a:pPr>
              <a:lnSpc>
                <a:spcPct val="150000"/>
              </a:lnSpc>
              <a:buNone/>
            </a:pPr>
            <a:r>
              <a:rPr lang="en-GB" sz="1600" b="1" dirty="0">
                <a:latin typeface="Aptos" panose="020B0004020202020204" pitchFamily="34" charset="0"/>
              </a:rPr>
              <a:t>⚠️ Common Mistakes to Watch Out For:</a:t>
            </a:r>
          </a:p>
          <a:p>
            <a:pPr>
              <a:lnSpc>
                <a:spcPct val="150000"/>
              </a:lnSpc>
            </a:pPr>
            <a:r>
              <a:rPr lang="en-GB" sz="1600" dirty="0">
                <a:latin typeface="Aptos" panose="020B0004020202020204" pitchFamily="34" charset="0"/>
              </a:rPr>
              <a:t>🚫 Listing sources with no analysis or explanation</a:t>
            </a:r>
          </a:p>
          <a:p>
            <a:pPr>
              <a:lnSpc>
                <a:spcPct val="150000"/>
              </a:lnSpc>
            </a:pPr>
            <a:r>
              <a:rPr lang="en-GB" sz="1600" dirty="0">
                <a:latin typeface="Aptos" panose="020B0004020202020204" pitchFamily="34" charset="0"/>
              </a:rPr>
              <a:t>🚫 Not linking findings back to your research question</a:t>
            </a:r>
          </a:p>
          <a:p>
            <a:pPr>
              <a:lnSpc>
                <a:spcPct val="150000"/>
              </a:lnSpc>
            </a:pPr>
            <a:r>
              <a:rPr lang="en-GB" sz="1600" dirty="0">
                <a:latin typeface="Aptos" panose="020B0004020202020204" pitchFamily="34" charset="0"/>
              </a:rPr>
              <a:t>🚫 Writing only summaries without critical thinking</a:t>
            </a:r>
          </a:p>
          <a:p>
            <a:pPr>
              <a:lnSpc>
                <a:spcPct val="150000"/>
              </a:lnSpc>
            </a:pPr>
            <a:r>
              <a:rPr lang="en-GB" sz="1600" dirty="0">
                <a:latin typeface="Aptos" panose="020B0004020202020204" pitchFamily="34" charset="0"/>
              </a:rPr>
              <a:t>🚫 Using too few sources to back up your discussion</a:t>
            </a:r>
          </a:p>
          <a:p>
            <a:pPr>
              <a:lnSpc>
                <a:spcPct val="150000"/>
              </a:lnSpc>
            </a:pPr>
            <a:r>
              <a:rPr lang="en-GB" sz="1600" dirty="0">
                <a:latin typeface="Aptos" panose="020B0004020202020204" pitchFamily="34" charset="0"/>
              </a:rPr>
              <a:t>🚫 Forgetting to explain how you developed your themes</a:t>
            </a:r>
          </a:p>
        </p:txBody>
      </p:sp>
      <p:sp>
        <p:nvSpPr>
          <p:cNvPr id="14" name="TextBox 13">
            <a:extLst>
              <a:ext uri="{FF2B5EF4-FFF2-40B4-BE49-F238E27FC236}">
                <a16:creationId xmlns:a16="http://schemas.microsoft.com/office/drawing/2014/main" id="{6C16A599-DB7B-57F6-9610-7D1C74EACF16}"/>
              </a:ext>
            </a:extLst>
          </p:cNvPr>
          <p:cNvSpPr txBox="1"/>
          <p:nvPr/>
        </p:nvSpPr>
        <p:spPr>
          <a:xfrm>
            <a:off x="2257286" y="5290918"/>
            <a:ext cx="8457147" cy="1030795"/>
          </a:xfrm>
          <a:prstGeom prst="rect">
            <a:avLst/>
          </a:prstGeom>
          <a:noFill/>
        </p:spPr>
        <p:txBody>
          <a:bodyPr wrap="square" rtlCol="0">
            <a:spAutoFit/>
          </a:bodyPr>
          <a:lstStyle/>
          <a:p>
            <a:pPr>
              <a:lnSpc>
                <a:spcPct val="150000"/>
              </a:lnSpc>
            </a:pPr>
            <a:r>
              <a:rPr lang="en-GB" sz="1400" dirty="0">
                <a:latin typeface="Aptos" panose="020B0004020202020204" pitchFamily="34" charset="0"/>
              </a:rPr>
              <a:t>Pages </a:t>
            </a:r>
            <a:r>
              <a:rPr lang="en-GB" sz="1400" b="1" dirty="0">
                <a:latin typeface="Aptos" panose="020B0004020202020204" pitchFamily="34" charset="0"/>
              </a:rPr>
              <a:t>147-169 (Chapter 10)</a:t>
            </a:r>
            <a:r>
              <a:rPr lang="en-GB" sz="1400" dirty="0">
                <a:latin typeface="Aptos" panose="020B0004020202020204" pitchFamily="34" charset="0"/>
              </a:rPr>
              <a:t> of </a:t>
            </a:r>
            <a:r>
              <a:rPr lang="en-GB" sz="1400" i="1" dirty="0">
                <a:latin typeface="Aptos" panose="020B0004020202020204" pitchFamily="34" charset="0"/>
              </a:rPr>
              <a:t>‘Critical Thinking Skills: Developing Effective Analysis and Argument’</a:t>
            </a:r>
            <a:r>
              <a:rPr lang="en-GB" sz="1400" dirty="0">
                <a:latin typeface="Aptos" panose="020B0004020202020204" pitchFamily="34" charset="0"/>
              </a:rPr>
              <a:t> by Palgrave (2017) can help with this section. Link can be found on the Moodle Page to the Full Text on the UWTSD Library. </a:t>
            </a:r>
          </a:p>
        </p:txBody>
      </p:sp>
      <p:pic>
        <p:nvPicPr>
          <p:cNvPr id="9218" name="Picture 2">
            <a:extLst>
              <a:ext uri="{FF2B5EF4-FFF2-40B4-BE49-F238E27FC236}">
                <a16:creationId xmlns:a16="http://schemas.microsoft.com/office/drawing/2014/main" id="{45C29D3B-2B29-30F1-B002-0BD0C26527D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8756" y="4910999"/>
            <a:ext cx="1177622" cy="15343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1526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1000"/>
                                        <p:tgtEl>
                                          <p:spTgt spid="6"/>
                                        </p:tgtEl>
                                      </p:cBhvr>
                                    </p:animEffect>
                                    <p:anim calcmode="lin" valueType="num">
                                      <p:cBhvr>
                                        <p:cTn id="13" dur="1000" fill="hold"/>
                                        <p:tgtEl>
                                          <p:spTgt spid="6"/>
                                        </p:tgtEl>
                                        <p:attrNameLst>
                                          <p:attrName>ppt_x</p:attrName>
                                        </p:attrNameLst>
                                      </p:cBhvr>
                                      <p:tavLst>
                                        <p:tav tm="0">
                                          <p:val>
                                            <p:strVal val="#ppt_x"/>
                                          </p:val>
                                        </p:tav>
                                        <p:tav tm="100000">
                                          <p:val>
                                            <p:strVal val="#ppt_x"/>
                                          </p:val>
                                        </p:tav>
                                      </p:tavLst>
                                    </p:anim>
                                    <p:anim calcmode="lin" valueType="num">
                                      <p:cBhvr>
                                        <p:cTn id="1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fade">
                                      <p:cBhvr>
                                        <p:cTn id="19" dur="1000"/>
                                        <p:tgtEl>
                                          <p:spTgt spid="9"/>
                                        </p:tgtEl>
                                      </p:cBhvr>
                                    </p:animEffect>
                                    <p:anim calcmode="lin" valueType="num">
                                      <p:cBhvr>
                                        <p:cTn id="20" dur="1000" fill="hold"/>
                                        <p:tgtEl>
                                          <p:spTgt spid="9"/>
                                        </p:tgtEl>
                                        <p:attrNameLst>
                                          <p:attrName>ppt_x</p:attrName>
                                        </p:attrNameLst>
                                      </p:cBhvr>
                                      <p:tavLst>
                                        <p:tav tm="0">
                                          <p:val>
                                            <p:strVal val="#ppt_x"/>
                                          </p:val>
                                        </p:tav>
                                        <p:tav tm="100000">
                                          <p:val>
                                            <p:strVal val="#ppt_x"/>
                                          </p:val>
                                        </p:tav>
                                      </p:tavLst>
                                    </p:anim>
                                    <p:anim calcmode="lin" valueType="num">
                                      <p:cBhvr>
                                        <p:cTn id="21"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2" presetClass="entr" presetSubtype="1" fill="hold" grpId="0" nodeType="clickEffect">
                                  <p:stCondLst>
                                    <p:cond delay="0"/>
                                  </p:stCondLst>
                                  <p:childTnLst>
                                    <p:set>
                                      <p:cBhvr>
                                        <p:cTn id="25" dur="1" fill="hold">
                                          <p:stCondLst>
                                            <p:cond delay="0"/>
                                          </p:stCondLst>
                                        </p:cTn>
                                        <p:tgtEl>
                                          <p:spTgt spid="3"/>
                                        </p:tgtEl>
                                        <p:attrNameLst>
                                          <p:attrName>style.visibility</p:attrName>
                                        </p:attrNameLst>
                                      </p:cBhvr>
                                      <p:to>
                                        <p:strVal val="visible"/>
                                      </p:to>
                                    </p:set>
                                    <p:animEffect transition="in" filter="wipe(up)">
                                      <p:cBhvr>
                                        <p:cTn id="26" dur="500"/>
                                        <p:tgtEl>
                                          <p:spTgt spid="3"/>
                                        </p:tgtEl>
                                      </p:cBhvr>
                                    </p:animEffect>
                                  </p:childTnLst>
                                </p:cTn>
                              </p:par>
                            </p:childTnLst>
                          </p:cTn>
                        </p:par>
                      </p:childTnLst>
                    </p:cTn>
                  </p:par>
                  <p:par>
                    <p:cTn id="27" fill="hold">
                      <p:stCondLst>
                        <p:cond delay="indefinite"/>
                      </p:stCondLst>
                      <p:childTnLst>
                        <p:par>
                          <p:cTn id="28" fill="hold">
                            <p:stCondLst>
                              <p:cond delay="0"/>
                            </p:stCondLst>
                            <p:childTnLst>
                              <p:par>
                                <p:cTn id="29" presetID="22" presetClass="entr" presetSubtype="1"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wipe(up)">
                                      <p:cBhvr>
                                        <p:cTn id="31" dur="500"/>
                                        <p:tgtEl>
                                          <p:spTgt spid="12"/>
                                        </p:tgtEl>
                                      </p:cBhvr>
                                    </p:animEffect>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nodeType="clickEffect">
                                  <p:stCondLst>
                                    <p:cond delay="0"/>
                                  </p:stCondLst>
                                  <p:childTnLst>
                                    <p:set>
                                      <p:cBhvr>
                                        <p:cTn id="35" dur="1" fill="hold">
                                          <p:stCondLst>
                                            <p:cond delay="0"/>
                                          </p:stCondLst>
                                        </p:cTn>
                                        <p:tgtEl>
                                          <p:spTgt spid="9218"/>
                                        </p:tgtEl>
                                        <p:attrNameLst>
                                          <p:attrName>style.visibility</p:attrName>
                                        </p:attrNameLst>
                                      </p:cBhvr>
                                      <p:to>
                                        <p:strVal val="visible"/>
                                      </p:to>
                                    </p:set>
                                    <p:animEffect transition="in" filter="fade">
                                      <p:cBhvr>
                                        <p:cTn id="36" dur="1000"/>
                                        <p:tgtEl>
                                          <p:spTgt spid="9218"/>
                                        </p:tgtEl>
                                      </p:cBhvr>
                                    </p:animEffect>
                                    <p:anim calcmode="lin" valueType="num">
                                      <p:cBhvr>
                                        <p:cTn id="37" dur="1000" fill="hold"/>
                                        <p:tgtEl>
                                          <p:spTgt spid="9218"/>
                                        </p:tgtEl>
                                        <p:attrNameLst>
                                          <p:attrName>ppt_x</p:attrName>
                                        </p:attrNameLst>
                                      </p:cBhvr>
                                      <p:tavLst>
                                        <p:tav tm="0">
                                          <p:val>
                                            <p:strVal val="#ppt_x"/>
                                          </p:val>
                                        </p:tav>
                                        <p:tav tm="100000">
                                          <p:val>
                                            <p:strVal val="#ppt_x"/>
                                          </p:val>
                                        </p:tav>
                                      </p:tavLst>
                                    </p:anim>
                                    <p:anim calcmode="lin" valueType="num">
                                      <p:cBhvr>
                                        <p:cTn id="38" dur="1000" fill="hold"/>
                                        <p:tgtEl>
                                          <p:spTgt spid="9218"/>
                                        </p:tgtEl>
                                        <p:attrNameLst>
                                          <p:attrName>ppt_y</p:attrName>
                                        </p:attrNameLst>
                                      </p:cBhvr>
                                      <p:tavLst>
                                        <p:tav tm="0">
                                          <p:val>
                                            <p:strVal val="#ppt_y+.1"/>
                                          </p:val>
                                        </p:tav>
                                        <p:tav tm="100000">
                                          <p:val>
                                            <p:strVal val="#ppt_y"/>
                                          </p:val>
                                        </p:tav>
                                      </p:tavLst>
                                    </p:anim>
                                  </p:childTnLst>
                                </p:cTn>
                              </p:par>
                              <p:par>
                                <p:cTn id="39" presetID="42" presetClass="entr" presetSubtype="0" fill="hold" grpId="0" nodeType="withEffect">
                                  <p:stCondLst>
                                    <p:cond delay="0"/>
                                  </p:stCondLst>
                                  <p:childTnLst>
                                    <p:set>
                                      <p:cBhvr>
                                        <p:cTn id="40" dur="1" fill="hold">
                                          <p:stCondLst>
                                            <p:cond delay="0"/>
                                          </p:stCondLst>
                                        </p:cTn>
                                        <p:tgtEl>
                                          <p:spTgt spid="14"/>
                                        </p:tgtEl>
                                        <p:attrNameLst>
                                          <p:attrName>style.visibility</p:attrName>
                                        </p:attrNameLst>
                                      </p:cBhvr>
                                      <p:to>
                                        <p:strVal val="visible"/>
                                      </p:to>
                                    </p:set>
                                    <p:animEffect transition="in" filter="fade">
                                      <p:cBhvr>
                                        <p:cTn id="41" dur="1000"/>
                                        <p:tgtEl>
                                          <p:spTgt spid="14"/>
                                        </p:tgtEl>
                                      </p:cBhvr>
                                    </p:animEffect>
                                    <p:anim calcmode="lin" valueType="num">
                                      <p:cBhvr>
                                        <p:cTn id="42" dur="1000" fill="hold"/>
                                        <p:tgtEl>
                                          <p:spTgt spid="14"/>
                                        </p:tgtEl>
                                        <p:attrNameLst>
                                          <p:attrName>ppt_x</p:attrName>
                                        </p:attrNameLst>
                                      </p:cBhvr>
                                      <p:tavLst>
                                        <p:tav tm="0">
                                          <p:val>
                                            <p:strVal val="#ppt_x"/>
                                          </p:val>
                                        </p:tav>
                                        <p:tav tm="100000">
                                          <p:val>
                                            <p:strVal val="#ppt_x"/>
                                          </p:val>
                                        </p:tav>
                                      </p:tavLst>
                                    </p:anim>
                                    <p:anim calcmode="lin" valueType="num">
                                      <p:cBhvr>
                                        <p:cTn id="43"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9" grpId="0"/>
      <p:bldP spid="3" grpId="0"/>
      <p:bldP spid="12" grpId="0"/>
      <p:bldP spid="14"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B55C9E5-E053-0110-15E3-5A040ADB91D6}"/>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501A33D5-3A5D-352C-F57F-C449BBFAD6A5}"/>
              </a:ext>
            </a:extLst>
          </p:cNvPr>
          <p:cNvSpPr txBox="1"/>
          <p:nvPr/>
        </p:nvSpPr>
        <p:spPr>
          <a:xfrm>
            <a:off x="2027404" y="319655"/>
            <a:ext cx="8203741" cy="646331"/>
          </a:xfrm>
          <a:prstGeom prst="rect">
            <a:avLst/>
          </a:prstGeom>
          <a:noFill/>
        </p:spPr>
        <p:txBody>
          <a:bodyPr wrap="square">
            <a:spAutoFit/>
          </a:bodyPr>
          <a:lstStyle/>
          <a:p>
            <a:pPr algn="ctr"/>
            <a:r>
              <a:rPr lang="en-GB" sz="3600" dirty="0">
                <a:latin typeface="Aptos" panose="020B0004020202020204" pitchFamily="34" charset="0"/>
              </a:rPr>
              <a:t>📚 Recap - What is Thematic Analysis?</a:t>
            </a:r>
          </a:p>
        </p:txBody>
      </p:sp>
      <p:sp>
        <p:nvSpPr>
          <p:cNvPr id="5" name="TextBox 4">
            <a:extLst>
              <a:ext uri="{FF2B5EF4-FFF2-40B4-BE49-F238E27FC236}">
                <a16:creationId xmlns:a16="http://schemas.microsoft.com/office/drawing/2014/main" id="{FB67C488-347C-D406-FDD1-18890AAB3BD7}"/>
              </a:ext>
            </a:extLst>
          </p:cNvPr>
          <p:cNvSpPr txBox="1"/>
          <p:nvPr/>
        </p:nvSpPr>
        <p:spPr>
          <a:xfrm>
            <a:off x="583658" y="1080473"/>
            <a:ext cx="11040893" cy="795539"/>
          </a:xfrm>
          <a:prstGeom prst="rect">
            <a:avLst/>
          </a:prstGeom>
          <a:noFill/>
        </p:spPr>
        <p:txBody>
          <a:bodyPr wrap="square">
            <a:spAutoFit/>
          </a:bodyPr>
          <a:lstStyle/>
          <a:p>
            <a:pPr algn="ctr">
              <a:lnSpc>
                <a:spcPct val="150000"/>
              </a:lnSpc>
            </a:pPr>
            <a:r>
              <a:rPr lang="en-GB" sz="1600" dirty="0">
                <a:latin typeface="Aptos" panose="020B0004020202020204" pitchFamily="34" charset="0"/>
              </a:rPr>
              <a:t>Thematic analysis is a method for identifying, analysing, and reporting patterns (themes) within data. It helps you organise your findings into meaningful categories that answer your research question. </a:t>
            </a:r>
          </a:p>
        </p:txBody>
      </p:sp>
      <p:sp>
        <p:nvSpPr>
          <p:cNvPr id="11" name="Speech Bubble: Rectangle with Corners Rounded 10">
            <a:extLst>
              <a:ext uri="{FF2B5EF4-FFF2-40B4-BE49-F238E27FC236}">
                <a16:creationId xmlns:a16="http://schemas.microsoft.com/office/drawing/2014/main" id="{CFD3662E-78FE-7A98-C01E-66C8C1708453}"/>
              </a:ext>
            </a:extLst>
          </p:cNvPr>
          <p:cNvSpPr/>
          <p:nvPr/>
        </p:nvSpPr>
        <p:spPr>
          <a:xfrm>
            <a:off x="399642" y="3059688"/>
            <a:ext cx="3255525" cy="2086064"/>
          </a:xfrm>
          <a:prstGeom prst="wedgeRoundRectCallout">
            <a:avLst>
              <a:gd name="adj1" fmla="val -29235"/>
              <a:gd name="adj2" fmla="val 72169"/>
              <a:gd name="adj3" fmla="val 16667"/>
            </a:avLst>
          </a:prstGeom>
          <a:solidFill>
            <a:srgbClr val="004F9F"/>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a:extLst>
              <a:ext uri="{FF2B5EF4-FFF2-40B4-BE49-F238E27FC236}">
                <a16:creationId xmlns:a16="http://schemas.microsoft.com/office/drawing/2014/main" id="{F959DA30-B2D9-F7D3-FAFD-7CCAE9F97B24}"/>
              </a:ext>
            </a:extLst>
          </p:cNvPr>
          <p:cNvSpPr txBox="1"/>
          <p:nvPr/>
        </p:nvSpPr>
        <p:spPr>
          <a:xfrm>
            <a:off x="456387" y="3317890"/>
            <a:ext cx="3142034" cy="1569660"/>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bg1"/>
                </a:solidFill>
                <a:effectLst/>
                <a:latin typeface="Aptos" panose="020B0004020202020204" pitchFamily="34" charset="0"/>
              </a:rPr>
              <a:t>According to </a:t>
            </a:r>
            <a:r>
              <a:rPr kumimoji="0" lang="en-US" altLang="en-US" sz="1600" b="1" i="0" u="none" strike="noStrike" cap="none" normalizeH="0" baseline="0" dirty="0">
                <a:ln>
                  <a:noFill/>
                </a:ln>
                <a:solidFill>
                  <a:schemeClr val="bg1"/>
                </a:solidFill>
                <a:effectLst/>
                <a:latin typeface="Aptos" panose="020B0004020202020204" pitchFamily="34" charset="0"/>
              </a:rPr>
              <a:t>Braun &amp; Clarke (2006)</a:t>
            </a:r>
            <a:r>
              <a:rPr kumimoji="0" lang="en-US" altLang="en-US" sz="1600" b="0" i="0" u="none" strike="noStrike" cap="none" normalizeH="0" baseline="0" dirty="0">
                <a:ln>
                  <a:noFill/>
                </a:ln>
                <a:solidFill>
                  <a:schemeClr val="bg1"/>
                </a:solidFill>
                <a:effectLst/>
                <a:latin typeface="Aptos" panose="020B0004020202020204" pitchFamily="34" charset="0"/>
              </a:rPr>
              <a:t>:</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600" b="0" i="1" u="none" strike="noStrike" cap="none" normalizeH="0" baseline="0" dirty="0">
                <a:ln>
                  <a:noFill/>
                </a:ln>
                <a:solidFill>
                  <a:schemeClr val="bg1"/>
                </a:solidFill>
                <a:effectLst/>
                <a:latin typeface="Aptos" panose="020B0004020202020204" pitchFamily="34" charset="0"/>
              </a:rPr>
              <a:t>“Thematic analysis is a method for identifying, </a:t>
            </a:r>
            <a:r>
              <a:rPr kumimoji="0" lang="en-US" altLang="en-US" sz="1600" b="0" i="1" u="none" strike="noStrike" cap="none" normalizeH="0" baseline="0" dirty="0" err="1">
                <a:ln>
                  <a:noFill/>
                </a:ln>
                <a:solidFill>
                  <a:schemeClr val="bg1"/>
                </a:solidFill>
                <a:effectLst/>
                <a:latin typeface="Aptos" panose="020B0004020202020204" pitchFamily="34" charset="0"/>
              </a:rPr>
              <a:t>analysing</a:t>
            </a:r>
            <a:r>
              <a:rPr kumimoji="0" lang="en-US" altLang="en-US" sz="1600" b="0" i="1" u="none" strike="noStrike" cap="none" normalizeH="0" baseline="0" dirty="0">
                <a:ln>
                  <a:noFill/>
                </a:ln>
                <a:solidFill>
                  <a:schemeClr val="bg1"/>
                </a:solidFill>
                <a:effectLst/>
                <a:latin typeface="Aptos" panose="020B0004020202020204" pitchFamily="34" charset="0"/>
              </a:rPr>
              <a:t> and reporting patterns (themes) within data.”</a:t>
            </a:r>
            <a:endParaRPr kumimoji="0" lang="en-US" altLang="en-US" sz="1600" b="0" i="0" u="none" strike="noStrike" cap="none" normalizeH="0" baseline="0" dirty="0">
              <a:ln>
                <a:noFill/>
              </a:ln>
              <a:solidFill>
                <a:schemeClr val="bg1"/>
              </a:solidFill>
              <a:effectLst/>
              <a:latin typeface="Aptos" panose="020B0004020202020204" pitchFamily="34" charset="0"/>
            </a:endParaRPr>
          </a:p>
        </p:txBody>
      </p:sp>
      <p:sp>
        <p:nvSpPr>
          <p:cNvPr id="14" name="TextBox 13">
            <a:extLst>
              <a:ext uri="{FF2B5EF4-FFF2-40B4-BE49-F238E27FC236}">
                <a16:creationId xmlns:a16="http://schemas.microsoft.com/office/drawing/2014/main" id="{E6A0A9B2-7526-02A1-83C7-F6E5465524FD}"/>
              </a:ext>
            </a:extLst>
          </p:cNvPr>
          <p:cNvSpPr txBox="1"/>
          <p:nvPr/>
        </p:nvSpPr>
        <p:spPr>
          <a:xfrm>
            <a:off x="4901526" y="2104986"/>
            <a:ext cx="6094378" cy="307777"/>
          </a:xfrm>
          <a:prstGeom prst="rect">
            <a:avLst/>
          </a:prstGeom>
          <a:noFill/>
        </p:spPr>
        <p:txBody>
          <a:bodyPr wrap="square">
            <a:spAutoFit/>
          </a:bodyPr>
          <a:lstStyle/>
          <a:p>
            <a:pPr algn="ctr"/>
            <a:r>
              <a:rPr lang="en-GB" sz="1400" dirty="0">
                <a:latin typeface="Aptos" panose="020B0004020202020204" pitchFamily="34" charset="0"/>
              </a:rPr>
              <a:t>🧠 </a:t>
            </a:r>
            <a:r>
              <a:rPr lang="en-GB" sz="1400" b="1" dirty="0">
                <a:latin typeface="Aptos" panose="020B0004020202020204" pitchFamily="34" charset="0"/>
              </a:rPr>
              <a:t>Key Concepts Introduced by Braun &amp; Clarke:</a:t>
            </a:r>
            <a:endParaRPr lang="en-GB" sz="1400" dirty="0">
              <a:latin typeface="Aptos" panose="020B0004020202020204" pitchFamily="34" charset="0"/>
            </a:endParaRPr>
          </a:p>
        </p:txBody>
      </p:sp>
      <p:graphicFrame>
        <p:nvGraphicFramePr>
          <p:cNvPr id="15" name="Table 14">
            <a:extLst>
              <a:ext uri="{FF2B5EF4-FFF2-40B4-BE49-F238E27FC236}">
                <a16:creationId xmlns:a16="http://schemas.microsoft.com/office/drawing/2014/main" id="{5FE0DAD7-5DC0-12DF-ECEF-DA47E1F0E159}"/>
              </a:ext>
            </a:extLst>
          </p:cNvPr>
          <p:cNvGraphicFramePr>
            <a:graphicFrameLocks noGrp="1"/>
          </p:cNvGraphicFramePr>
          <p:nvPr>
            <p:extLst>
              <p:ext uri="{D42A27DB-BD31-4B8C-83A1-F6EECF244321}">
                <p14:modId xmlns:p14="http://schemas.microsoft.com/office/powerpoint/2010/main" val="1188725409"/>
              </p:ext>
            </p:extLst>
          </p:nvPr>
        </p:nvGraphicFramePr>
        <p:xfrm>
          <a:off x="4105073" y="2527259"/>
          <a:ext cx="7687285" cy="3557290"/>
        </p:xfrm>
        <a:graphic>
          <a:graphicData uri="http://schemas.openxmlformats.org/drawingml/2006/table">
            <a:tbl>
              <a:tblPr>
                <a:tableStyleId>{616DA210-FB5B-4158-B5E0-FEB733F419BA}</a:tableStyleId>
              </a:tblPr>
              <a:tblGrid>
                <a:gridCol w="529272">
                  <a:extLst>
                    <a:ext uri="{9D8B030D-6E8A-4147-A177-3AD203B41FA5}">
                      <a16:colId xmlns:a16="http://schemas.microsoft.com/office/drawing/2014/main" val="2029473687"/>
                    </a:ext>
                  </a:extLst>
                </a:gridCol>
                <a:gridCol w="2291337">
                  <a:extLst>
                    <a:ext uri="{9D8B030D-6E8A-4147-A177-3AD203B41FA5}">
                      <a16:colId xmlns:a16="http://schemas.microsoft.com/office/drawing/2014/main" val="4162150771"/>
                    </a:ext>
                  </a:extLst>
                </a:gridCol>
                <a:gridCol w="4866676">
                  <a:extLst>
                    <a:ext uri="{9D8B030D-6E8A-4147-A177-3AD203B41FA5}">
                      <a16:colId xmlns:a16="http://schemas.microsoft.com/office/drawing/2014/main" val="3699081859"/>
                    </a:ext>
                  </a:extLst>
                </a:gridCol>
              </a:tblGrid>
              <a:tr h="270946">
                <a:tc>
                  <a:txBody>
                    <a:bodyPr/>
                    <a:lstStyle/>
                    <a:p>
                      <a:pPr algn="ctr"/>
                      <a:r>
                        <a:rPr lang="en-GB" sz="1200" b="1">
                          <a:solidFill>
                            <a:schemeClr val="bg1"/>
                          </a:solidFill>
                          <a:latin typeface="Aptos" panose="020B0004020202020204" pitchFamily="34" charset="0"/>
                        </a:rPr>
                        <a:t>Step</a:t>
                      </a:r>
                      <a:endParaRPr lang="en-GB" sz="1200">
                        <a:solidFill>
                          <a:schemeClr val="bg1"/>
                        </a:solidFill>
                        <a:latin typeface="Aptos" panose="020B0004020202020204" pitchFamily="34" charset="0"/>
                      </a:endParaRPr>
                    </a:p>
                  </a:txBody>
                  <a:tcPr marL="55885" marR="55885" marT="27942" marB="27942" anchor="ctr">
                    <a:solidFill>
                      <a:srgbClr val="004F9F"/>
                    </a:solidFill>
                  </a:tcPr>
                </a:tc>
                <a:tc>
                  <a:txBody>
                    <a:bodyPr/>
                    <a:lstStyle/>
                    <a:p>
                      <a:pPr algn="ctr"/>
                      <a:r>
                        <a:rPr lang="en-GB" sz="1200" b="1" dirty="0">
                          <a:solidFill>
                            <a:schemeClr val="bg1"/>
                          </a:solidFill>
                          <a:latin typeface="Aptos" panose="020B0004020202020204" pitchFamily="34" charset="0"/>
                        </a:rPr>
                        <a:t>Concept/Phase</a:t>
                      </a:r>
                      <a:endParaRPr lang="en-GB" sz="1200" dirty="0">
                        <a:solidFill>
                          <a:schemeClr val="bg1"/>
                        </a:solidFill>
                        <a:latin typeface="Aptos" panose="020B0004020202020204" pitchFamily="34" charset="0"/>
                      </a:endParaRPr>
                    </a:p>
                  </a:txBody>
                  <a:tcPr marL="55885" marR="55885" marT="27942" marB="27942" anchor="ctr">
                    <a:solidFill>
                      <a:srgbClr val="004F9F"/>
                    </a:solidFill>
                  </a:tcPr>
                </a:tc>
                <a:tc>
                  <a:txBody>
                    <a:bodyPr/>
                    <a:lstStyle/>
                    <a:p>
                      <a:pPr algn="ctr"/>
                      <a:r>
                        <a:rPr lang="en-GB" sz="1200" b="1" dirty="0">
                          <a:solidFill>
                            <a:schemeClr val="bg1"/>
                          </a:solidFill>
                          <a:latin typeface="Aptos" panose="020B0004020202020204" pitchFamily="34" charset="0"/>
                        </a:rPr>
                        <a:t>What You Do</a:t>
                      </a:r>
                      <a:endParaRPr lang="en-GB" sz="1200" dirty="0">
                        <a:solidFill>
                          <a:schemeClr val="bg1"/>
                        </a:solidFill>
                        <a:latin typeface="Aptos" panose="020B0004020202020204" pitchFamily="34" charset="0"/>
                      </a:endParaRPr>
                    </a:p>
                  </a:txBody>
                  <a:tcPr marL="55885" marR="55885" marT="27942" marB="27942" anchor="ctr">
                    <a:solidFill>
                      <a:srgbClr val="004F9F"/>
                    </a:solidFill>
                  </a:tcPr>
                </a:tc>
                <a:extLst>
                  <a:ext uri="{0D108BD9-81ED-4DB2-BD59-A6C34878D82A}">
                    <a16:rowId xmlns:a16="http://schemas.microsoft.com/office/drawing/2014/main" val="1713813630"/>
                  </a:ext>
                </a:extLst>
              </a:tr>
              <a:tr h="547724">
                <a:tc>
                  <a:txBody>
                    <a:bodyPr/>
                    <a:lstStyle/>
                    <a:p>
                      <a:pPr algn="ctr"/>
                      <a:r>
                        <a:rPr lang="en-GB" sz="1200" b="1">
                          <a:latin typeface="Aptos" panose="020B0004020202020204" pitchFamily="34" charset="0"/>
                        </a:rPr>
                        <a:t>1</a:t>
                      </a:r>
                    </a:p>
                  </a:txBody>
                  <a:tcPr marL="55885" marR="55885" marT="27942" marB="27942" anchor="ctr"/>
                </a:tc>
                <a:tc>
                  <a:txBody>
                    <a:bodyPr/>
                    <a:lstStyle/>
                    <a:p>
                      <a:pPr algn="ctr"/>
                      <a:r>
                        <a:rPr lang="en-GB" sz="1200" b="1">
                          <a:latin typeface="Aptos" panose="020B0004020202020204" pitchFamily="34" charset="0"/>
                        </a:rPr>
                        <a:t>Familiarisation</a:t>
                      </a:r>
                      <a:endParaRPr lang="en-GB" sz="1200">
                        <a:latin typeface="Aptos" panose="020B0004020202020204" pitchFamily="34" charset="0"/>
                      </a:endParaRPr>
                    </a:p>
                  </a:txBody>
                  <a:tcPr marL="55885" marR="55885" marT="27942" marB="27942" anchor="ctr"/>
                </a:tc>
                <a:tc>
                  <a:txBody>
                    <a:bodyPr/>
                    <a:lstStyle/>
                    <a:p>
                      <a:pPr algn="ctr"/>
                      <a:r>
                        <a:rPr lang="en-GB" sz="1200" dirty="0">
                          <a:latin typeface="Aptos" panose="020B0004020202020204" pitchFamily="34" charset="0"/>
                        </a:rPr>
                        <a:t>Read and re-read your sources. Highlight key points. Make notes of initial ideas.</a:t>
                      </a:r>
                    </a:p>
                  </a:txBody>
                  <a:tcPr marL="55885" marR="55885" marT="27942" marB="27942" anchor="ctr"/>
                </a:tc>
                <a:extLst>
                  <a:ext uri="{0D108BD9-81ED-4DB2-BD59-A6C34878D82A}">
                    <a16:rowId xmlns:a16="http://schemas.microsoft.com/office/drawing/2014/main" val="1794804774"/>
                  </a:ext>
                </a:extLst>
              </a:tr>
              <a:tr h="547724">
                <a:tc>
                  <a:txBody>
                    <a:bodyPr/>
                    <a:lstStyle/>
                    <a:p>
                      <a:pPr algn="ctr"/>
                      <a:r>
                        <a:rPr lang="en-GB" sz="1200" b="1">
                          <a:latin typeface="Aptos" panose="020B0004020202020204" pitchFamily="34" charset="0"/>
                        </a:rPr>
                        <a:t>2</a:t>
                      </a:r>
                    </a:p>
                  </a:txBody>
                  <a:tcPr marL="55885" marR="55885" marT="27942" marB="27942" anchor="ctr"/>
                </a:tc>
                <a:tc>
                  <a:txBody>
                    <a:bodyPr/>
                    <a:lstStyle/>
                    <a:p>
                      <a:pPr algn="ctr"/>
                      <a:r>
                        <a:rPr lang="en-GB" sz="1200" b="1">
                          <a:latin typeface="Aptos" panose="020B0004020202020204" pitchFamily="34" charset="0"/>
                        </a:rPr>
                        <a:t>Generating Initial Codes</a:t>
                      </a:r>
                      <a:endParaRPr lang="en-GB" sz="1200">
                        <a:latin typeface="Aptos" panose="020B0004020202020204" pitchFamily="34" charset="0"/>
                      </a:endParaRPr>
                    </a:p>
                  </a:txBody>
                  <a:tcPr marL="55885" marR="55885" marT="27942" marB="27942" anchor="ctr"/>
                </a:tc>
                <a:tc>
                  <a:txBody>
                    <a:bodyPr/>
                    <a:lstStyle/>
                    <a:p>
                      <a:pPr algn="ctr"/>
                      <a:r>
                        <a:rPr lang="en-GB" sz="1200">
                          <a:latin typeface="Aptos" panose="020B0004020202020204" pitchFamily="34" charset="0"/>
                        </a:rPr>
                        <a:t>Identify repeated words, phrases, or concepts. Give each one a short label or “code.”</a:t>
                      </a:r>
                    </a:p>
                  </a:txBody>
                  <a:tcPr marL="55885" marR="55885" marT="27942" marB="27942" anchor="ctr"/>
                </a:tc>
                <a:extLst>
                  <a:ext uri="{0D108BD9-81ED-4DB2-BD59-A6C34878D82A}">
                    <a16:rowId xmlns:a16="http://schemas.microsoft.com/office/drawing/2014/main" val="1420701280"/>
                  </a:ext>
                </a:extLst>
              </a:tr>
              <a:tr h="547724">
                <a:tc>
                  <a:txBody>
                    <a:bodyPr/>
                    <a:lstStyle/>
                    <a:p>
                      <a:pPr algn="ctr"/>
                      <a:r>
                        <a:rPr lang="en-GB" sz="1200" b="1">
                          <a:latin typeface="Aptos" panose="020B0004020202020204" pitchFamily="34" charset="0"/>
                        </a:rPr>
                        <a:t>3</a:t>
                      </a:r>
                    </a:p>
                  </a:txBody>
                  <a:tcPr marL="55885" marR="55885" marT="27942" marB="27942" anchor="ctr"/>
                </a:tc>
                <a:tc>
                  <a:txBody>
                    <a:bodyPr/>
                    <a:lstStyle/>
                    <a:p>
                      <a:pPr algn="ctr"/>
                      <a:r>
                        <a:rPr lang="en-GB" sz="1200" b="1">
                          <a:latin typeface="Aptos" panose="020B0004020202020204" pitchFamily="34" charset="0"/>
                        </a:rPr>
                        <a:t>Searching for Themes</a:t>
                      </a:r>
                      <a:endParaRPr lang="en-GB" sz="1200">
                        <a:latin typeface="Aptos" panose="020B0004020202020204" pitchFamily="34" charset="0"/>
                      </a:endParaRPr>
                    </a:p>
                  </a:txBody>
                  <a:tcPr marL="55885" marR="55885" marT="27942" marB="27942" anchor="ctr"/>
                </a:tc>
                <a:tc>
                  <a:txBody>
                    <a:bodyPr/>
                    <a:lstStyle/>
                    <a:p>
                      <a:pPr algn="ctr"/>
                      <a:r>
                        <a:rPr lang="en-GB" sz="1200" dirty="0">
                          <a:latin typeface="Aptos" panose="020B0004020202020204" pitchFamily="34" charset="0"/>
                        </a:rPr>
                        <a:t>Look for patterns in your codes. Group related codes together into broader themes.</a:t>
                      </a:r>
                    </a:p>
                  </a:txBody>
                  <a:tcPr marL="55885" marR="55885" marT="27942" marB="27942" anchor="ctr"/>
                </a:tc>
                <a:extLst>
                  <a:ext uri="{0D108BD9-81ED-4DB2-BD59-A6C34878D82A}">
                    <a16:rowId xmlns:a16="http://schemas.microsoft.com/office/drawing/2014/main" val="2713993250"/>
                  </a:ext>
                </a:extLst>
              </a:tr>
              <a:tr h="547724">
                <a:tc>
                  <a:txBody>
                    <a:bodyPr/>
                    <a:lstStyle/>
                    <a:p>
                      <a:pPr algn="ctr"/>
                      <a:r>
                        <a:rPr lang="en-GB" sz="1200" b="1">
                          <a:latin typeface="Aptos" panose="020B0004020202020204" pitchFamily="34" charset="0"/>
                        </a:rPr>
                        <a:t>4</a:t>
                      </a:r>
                    </a:p>
                  </a:txBody>
                  <a:tcPr marL="55885" marR="55885" marT="27942" marB="27942" anchor="ctr"/>
                </a:tc>
                <a:tc>
                  <a:txBody>
                    <a:bodyPr/>
                    <a:lstStyle/>
                    <a:p>
                      <a:pPr algn="ctr"/>
                      <a:r>
                        <a:rPr lang="en-GB" sz="1200" b="1">
                          <a:latin typeface="Aptos" panose="020B0004020202020204" pitchFamily="34" charset="0"/>
                        </a:rPr>
                        <a:t>Reviewing Themes</a:t>
                      </a:r>
                      <a:endParaRPr lang="en-GB" sz="1200">
                        <a:latin typeface="Aptos" panose="020B0004020202020204" pitchFamily="34" charset="0"/>
                      </a:endParaRPr>
                    </a:p>
                  </a:txBody>
                  <a:tcPr marL="55885" marR="55885" marT="27942" marB="27942" anchor="ctr"/>
                </a:tc>
                <a:tc>
                  <a:txBody>
                    <a:bodyPr/>
                    <a:lstStyle/>
                    <a:p>
                      <a:pPr algn="ctr"/>
                      <a:r>
                        <a:rPr lang="en-GB" sz="1200">
                          <a:latin typeface="Aptos" panose="020B0004020202020204" pitchFamily="34" charset="0"/>
                        </a:rPr>
                        <a:t>Check that your themes make sense. Are they too similar? Do they overlap or need combining?</a:t>
                      </a:r>
                    </a:p>
                  </a:txBody>
                  <a:tcPr marL="55885" marR="55885" marT="27942" marB="27942" anchor="ctr"/>
                </a:tc>
                <a:extLst>
                  <a:ext uri="{0D108BD9-81ED-4DB2-BD59-A6C34878D82A}">
                    <a16:rowId xmlns:a16="http://schemas.microsoft.com/office/drawing/2014/main" val="2357216212"/>
                  </a:ext>
                </a:extLst>
              </a:tr>
              <a:tr h="547724">
                <a:tc>
                  <a:txBody>
                    <a:bodyPr/>
                    <a:lstStyle/>
                    <a:p>
                      <a:pPr algn="ctr"/>
                      <a:r>
                        <a:rPr lang="en-GB" sz="1200" b="1">
                          <a:latin typeface="Aptos" panose="020B0004020202020204" pitchFamily="34" charset="0"/>
                        </a:rPr>
                        <a:t>5</a:t>
                      </a:r>
                    </a:p>
                  </a:txBody>
                  <a:tcPr marL="55885" marR="55885" marT="27942" marB="27942" anchor="ctr"/>
                </a:tc>
                <a:tc>
                  <a:txBody>
                    <a:bodyPr/>
                    <a:lstStyle/>
                    <a:p>
                      <a:pPr algn="ctr"/>
                      <a:r>
                        <a:rPr lang="en-GB" sz="1200" b="1" dirty="0">
                          <a:latin typeface="Aptos" panose="020B0004020202020204" pitchFamily="34" charset="0"/>
                        </a:rPr>
                        <a:t>Defining and Naming Themes</a:t>
                      </a:r>
                      <a:endParaRPr lang="en-GB" sz="1200" dirty="0">
                        <a:latin typeface="Aptos" panose="020B0004020202020204" pitchFamily="34" charset="0"/>
                      </a:endParaRPr>
                    </a:p>
                  </a:txBody>
                  <a:tcPr marL="55885" marR="55885" marT="27942" marB="27942" anchor="ctr"/>
                </a:tc>
                <a:tc>
                  <a:txBody>
                    <a:bodyPr/>
                    <a:lstStyle/>
                    <a:p>
                      <a:pPr algn="ctr"/>
                      <a:r>
                        <a:rPr lang="en-GB" sz="1200" dirty="0">
                          <a:latin typeface="Aptos" panose="020B0004020202020204" pitchFamily="34" charset="0"/>
                        </a:rPr>
                        <a:t>Give each theme a clear name. Explain what it means and how it links to your research question.</a:t>
                      </a:r>
                    </a:p>
                  </a:txBody>
                  <a:tcPr marL="55885" marR="55885" marT="27942" marB="27942" anchor="ctr"/>
                </a:tc>
                <a:extLst>
                  <a:ext uri="{0D108BD9-81ED-4DB2-BD59-A6C34878D82A}">
                    <a16:rowId xmlns:a16="http://schemas.microsoft.com/office/drawing/2014/main" val="154959887"/>
                  </a:ext>
                </a:extLst>
              </a:tr>
              <a:tr h="547724">
                <a:tc>
                  <a:txBody>
                    <a:bodyPr/>
                    <a:lstStyle/>
                    <a:p>
                      <a:pPr algn="ctr"/>
                      <a:r>
                        <a:rPr lang="en-GB" sz="1200" b="1" dirty="0">
                          <a:latin typeface="Aptos" panose="020B0004020202020204" pitchFamily="34" charset="0"/>
                        </a:rPr>
                        <a:t>6</a:t>
                      </a:r>
                    </a:p>
                  </a:txBody>
                  <a:tcPr marL="55885" marR="55885" marT="27942" marB="27942" anchor="ctr"/>
                </a:tc>
                <a:tc>
                  <a:txBody>
                    <a:bodyPr/>
                    <a:lstStyle/>
                    <a:p>
                      <a:pPr algn="ctr"/>
                      <a:r>
                        <a:rPr lang="en-GB" sz="1200" b="1" dirty="0">
                          <a:latin typeface="Aptos" panose="020B0004020202020204" pitchFamily="34" charset="0"/>
                        </a:rPr>
                        <a:t>Writing Up</a:t>
                      </a:r>
                      <a:endParaRPr lang="en-GB" sz="1200" dirty="0">
                        <a:latin typeface="Aptos" panose="020B0004020202020204" pitchFamily="34" charset="0"/>
                      </a:endParaRPr>
                    </a:p>
                  </a:txBody>
                  <a:tcPr marL="55885" marR="55885" marT="27942" marB="27942" anchor="ctr"/>
                </a:tc>
                <a:tc>
                  <a:txBody>
                    <a:bodyPr/>
                    <a:lstStyle/>
                    <a:p>
                      <a:pPr algn="ctr"/>
                      <a:r>
                        <a:rPr lang="en-GB" sz="1200" dirty="0">
                          <a:latin typeface="Aptos" panose="020B0004020202020204" pitchFamily="34" charset="0"/>
                        </a:rPr>
                        <a:t>Present your themes in Chapter 4, using quotes or findings from your sources to support each one.</a:t>
                      </a:r>
                    </a:p>
                  </a:txBody>
                  <a:tcPr marL="55885" marR="55885" marT="27942" marB="27942" anchor="ctr"/>
                </a:tc>
                <a:extLst>
                  <a:ext uri="{0D108BD9-81ED-4DB2-BD59-A6C34878D82A}">
                    <a16:rowId xmlns:a16="http://schemas.microsoft.com/office/drawing/2014/main" val="1934671416"/>
                  </a:ext>
                </a:extLst>
              </a:tr>
            </a:tbl>
          </a:graphicData>
        </a:graphic>
      </p:graphicFrame>
    </p:spTree>
    <p:extLst>
      <p:ext uri="{BB962C8B-B14F-4D97-AF65-F5344CB8AC3E}">
        <p14:creationId xmlns:p14="http://schemas.microsoft.com/office/powerpoint/2010/main" val="23977218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6F74040-62B3-4C67-8132-08ABDAB2B2CE}"/>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BC99BCA8-A1AD-8D3D-F17E-91A83CBDB8C1}"/>
              </a:ext>
            </a:extLst>
          </p:cNvPr>
          <p:cNvSpPr txBox="1"/>
          <p:nvPr/>
        </p:nvSpPr>
        <p:spPr>
          <a:xfrm>
            <a:off x="118351" y="344736"/>
            <a:ext cx="11955294" cy="584775"/>
          </a:xfrm>
          <a:prstGeom prst="rect">
            <a:avLst/>
          </a:prstGeom>
          <a:noFill/>
        </p:spPr>
        <p:txBody>
          <a:bodyPr wrap="square">
            <a:spAutoFit/>
          </a:bodyPr>
          <a:lstStyle/>
          <a:p>
            <a:pPr algn="ctr">
              <a:buNone/>
            </a:pPr>
            <a:r>
              <a:rPr lang="en-GB" sz="3200" dirty="0">
                <a:latin typeface="Aptos" panose="020B0004020202020204" pitchFamily="34" charset="0"/>
              </a:rPr>
              <a:t>How You Will Use Thematic Analysis in Your Dissertation 🧪</a:t>
            </a:r>
          </a:p>
        </p:txBody>
      </p:sp>
      <p:sp>
        <p:nvSpPr>
          <p:cNvPr id="5" name="TextBox 4">
            <a:extLst>
              <a:ext uri="{FF2B5EF4-FFF2-40B4-BE49-F238E27FC236}">
                <a16:creationId xmlns:a16="http://schemas.microsoft.com/office/drawing/2014/main" id="{48B6907D-6609-C2D8-7B8E-3B8C0D633E06}"/>
              </a:ext>
            </a:extLst>
          </p:cNvPr>
          <p:cNvSpPr txBox="1"/>
          <p:nvPr/>
        </p:nvSpPr>
        <p:spPr>
          <a:xfrm>
            <a:off x="366408" y="1121154"/>
            <a:ext cx="11459183" cy="338554"/>
          </a:xfrm>
          <a:prstGeom prst="rect">
            <a:avLst/>
          </a:prstGeom>
          <a:noFill/>
        </p:spPr>
        <p:txBody>
          <a:bodyPr wrap="square">
            <a:spAutoFit/>
          </a:bodyPr>
          <a:lstStyle/>
          <a:p>
            <a:pPr algn="ctr"/>
            <a:r>
              <a:rPr lang="en-GB" sz="1600" dirty="0">
                <a:latin typeface="Aptos" panose="020B0004020202020204" pitchFamily="34" charset="0"/>
              </a:rPr>
              <a:t>Now that you understand what thematic analysis is, here’s how </a:t>
            </a:r>
            <a:r>
              <a:rPr lang="en-GB" sz="1600" b="1" dirty="0">
                <a:latin typeface="Aptos" panose="020B0004020202020204" pitchFamily="34" charset="0"/>
              </a:rPr>
              <a:t>you’ll actually use it</a:t>
            </a:r>
            <a:r>
              <a:rPr lang="en-GB" sz="1600" dirty="0">
                <a:latin typeface="Aptos" panose="020B0004020202020204" pitchFamily="34" charset="0"/>
              </a:rPr>
              <a:t> to develop your findings and themes.</a:t>
            </a:r>
          </a:p>
        </p:txBody>
      </p:sp>
      <p:graphicFrame>
        <p:nvGraphicFramePr>
          <p:cNvPr id="15" name="Diagram 14">
            <a:extLst>
              <a:ext uri="{FF2B5EF4-FFF2-40B4-BE49-F238E27FC236}">
                <a16:creationId xmlns:a16="http://schemas.microsoft.com/office/drawing/2014/main" id="{12835146-EC31-95A6-82B5-FCA3F2419540}"/>
              </a:ext>
            </a:extLst>
          </p:cNvPr>
          <p:cNvGraphicFramePr/>
          <p:nvPr>
            <p:extLst>
              <p:ext uri="{D42A27DB-BD31-4B8C-83A1-F6EECF244321}">
                <p14:modId xmlns:p14="http://schemas.microsoft.com/office/powerpoint/2010/main" val="4293947964"/>
              </p:ext>
            </p:extLst>
          </p:nvPr>
        </p:nvGraphicFramePr>
        <p:xfrm>
          <a:off x="442404" y="1774461"/>
          <a:ext cx="11307188" cy="43627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747762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970DCB3-6285-4B43-0D9C-0D30AA3EC91D}"/>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9935D87D-B2B0-810C-A0BF-C4D1BA927822}"/>
              </a:ext>
            </a:extLst>
          </p:cNvPr>
          <p:cNvSpPr txBox="1"/>
          <p:nvPr/>
        </p:nvSpPr>
        <p:spPr>
          <a:xfrm>
            <a:off x="571555" y="316961"/>
            <a:ext cx="10869078" cy="584775"/>
          </a:xfrm>
          <a:prstGeom prst="rect">
            <a:avLst/>
          </a:prstGeom>
          <a:noFill/>
        </p:spPr>
        <p:txBody>
          <a:bodyPr wrap="square">
            <a:spAutoFit/>
          </a:bodyPr>
          <a:lstStyle/>
          <a:p>
            <a:r>
              <a:rPr lang="en-GB" sz="3200" dirty="0">
                <a:latin typeface="Aptos" panose="020B0004020202020204" pitchFamily="34" charset="0"/>
              </a:rPr>
              <a:t>🧩 Recap - Identifying Codes and Turning Them into Themes</a:t>
            </a:r>
          </a:p>
        </p:txBody>
      </p:sp>
      <p:sp>
        <p:nvSpPr>
          <p:cNvPr id="7" name="TextBox 6">
            <a:extLst>
              <a:ext uri="{FF2B5EF4-FFF2-40B4-BE49-F238E27FC236}">
                <a16:creationId xmlns:a16="http://schemas.microsoft.com/office/drawing/2014/main" id="{5CF4A7AE-88B2-7764-5BCD-5FA13DB83607}"/>
              </a:ext>
            </a:extLst>
          </p:cNvPr>
          <p:cNvSpPr txBox="1"/>
          <p:nvPr/>
        </p:nvSpPr>
        <p:spPr>
          <a:xfrm>
            <a:off x="414336" y="1045864"/>
            <a:ext cx="11363325" cy="1162562"/>
          </a:xfrm>
          <a:prstGeom prst="rect">
            <a:avLst/>
          </a:prstGeom>
          <a:noFill/>
        </p:spPr>
        <p:txBody>
          <a:bodyPr wrap="square">
            <a:spAutoFit/>
          </a:bodyPr>
          <a:lstStyle/>
          <a:p>
            <a:pPr algn="ctr">
              <a:lnSpc>
                <a:spcPct val="150000"/>
              </a:lnSpc>
            </a:pPr>
            <a:r>
              <a:rPr lang="en-GB" sz="1600" dirty="0">
                <a:latin typeface="Aptos" panose="020B0004020202020204" pitchFamily="34" charset="0"/>
              </a:rPr>
              <a:t>Now that you’ve completed part of your summary table, it’s time to:</a:t>
            </a:r>
            <a:br>
              <a:rPr lang="en-GB" sz="1600" dirty="0">
                <a:latin typeface="Aptos" panose="020B0004020202020204" pitchFamily="34" charset="0"/>
              </a:rPr>
            </a:br>
            <a:r>
              <a:rPr lang="en-GB" sz="1600" dirty="0">
                <a:latin typeface="Aptos" panose="020B0004020202020204" pitchFamily="34" charset="0"/>
              </a:rPr>
              <a:t>🔍 </a:t>
            </a:r>
            <a:r>
              <a:rPr lang="en-GB" sz="1600" b="1" dirty="0">
                <a:latin typeface="Aptos" panose="020B0004020202020204" pitchFamily="34" charset="0"/>
              </a:rPr>
              <a:t>Identify codes</a:t>
            </a:r>
            <a:r>
              <a:rPr lang="en-GB" sz="1600" dirty="0">
                <a:latin typeface="Aptos" panose="020B0004020202020204" pitchFamily="34" charset="0"/>
              </a:rPr>
              <a:t> – look for repeated ideas or key words in your articles, especially in the </a:t>
            </a:r>
            <a:r>
              <a:rPr lang="en-GB" sz="1600" b="1" dirty="0">
                <a:latin typeface="Aptos" panose="020B0004020202020204" pitchFamily="34" charset="0"/>
              </a:rPr>
              <a:t>Main Findings</a:t>
            </a:r>
            <a:r>
              <a:rPr lang="en-GB" sz="1600" dirty="0">
                <a:latin typeface="Aptos" panose="020B0004020202020204" pitchFamily="34" charset="0"/>
              </a:rPr>
              <a:t> column.</a:t>
            </a:r>
            <a:br>
              <a:rPr lang="en-GB" sz="1600" dirty="0">
                <a:latin typeface="Aptos" panose="020B0004020202020204" pitchFamily="34" charset="0"/>
              </a:rPr>
            </a:br>
            <a:r>
              <a:rPr lang="en-GB" sz="1600" dirty="0">
                <a:latin typeface="Aptos" panose="020B0004020202020204" pitchFamily="34" charset="0"/>
              </a:rPr>
              <a:t>🔗 </a:t>
            </a:r>
            <a:r>
              <a:rPr lang="en-GB" sz="1600" b="1" dirty="0">
                <a:latin typeface="Aptos" panose="020B0004020202020204" pitchFamily="34" charset="0"/>
              </a:rPr>
              <a:t>Group similar codes</a:t>
            </a:r>
            <a:r>
              <a:rPr lang="en-GB" sz="1600" dirty="0">
                <a:latin typeface="Aptos" panose="020B0004020202020204" pitchFamily="34" charset="0"/>
              </a:rPr>
              <a:t> together to form broader </a:t>
            </a:r>
            <a:r>
              <a:rPr lang="en-GB" sz="1600" b="1" dirty="0">
                <a:latin typeface="Aptos" panose="020B0004020202020204" pitchFamily="34" charset="0"/>
              </a:rPr>
              <a:t>themes</a:t>
            </a:r>
            <a:r>
              <a:rPr lang="en-GB" sz="1600" dirty="0">
                <a:latin typeface="Aptos" panose="020B0004020202020204" pitchFamily="34" charset="0"/>
              </a:rPr>
              <a:t>.</a:t>
            </a:r>
          </a:p>
        </p:txBody>
      </p:sp>
      <p:graphicFrame>
        <p:nvGraphicFramePr>
          <p:cNvPr id="12" name="Diagram 11">
            <a:extLst>
              <a:ext uri="{FF2B5EF4-FFF2-40B4-BE49-F238E27FC236}">
                <a16:creationId xmlns:a16="http://schemas.microsoft.com/office/drawing/2014/main" id="{F7BE2939-8FF8-B796-66D0-64869730AEF5}"/>
              </a:ext>
            </a:extLst>
          </p:cNvPr>
          <p:cNvGraphicFramePr/>
          <p:nvPr>
            <p:extLst>
              <p:ext uri="{D42A27DB-BD31-4B8C-83A1-F6EECF244321}">
                <p14:modId xmlns:p14="http://schemas.microsoft.com/office/powerpoint/2010/main" val="3366995544"/>
              </p:ext>
            </p:extLst>
          </p:nvPr>
        </p:nvGraphicFramePr>
        <p:xfrm>
          <a:off x="414336" y="2547633"/>
          <a:ext cx="11363325" cy="23567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TextBox 10">
            <a:extLst>
              <a:ext uri="{FF2B5EF4-FFF2-40B4-BE49-F238E27FC236}">
                <a16:creationId xmlns:a16="http://schemas.microsoft.com/office/drawing/2014/main" id="{C570AFA3-6A75-D855-9345-5A54CB445470}"/>
              </a:ext>
            </a:extLst>
          </p:cNvPr>
          <p:cNvSpPr txBox="1"/>
          <p:nvPr/>
        </p:nvSpPr>
        <p:spPr>
          <a:xfrm>
            <a:off x="305700" y="2244778"/>
            <a:ext cx="6096000" cy="338554"/>
          </a:xfrm>
          <a:prstGeom prst="rect">
            <a:avLst/>
          </a:prstGeom>
          <a:noFill/>
        </p:spPr>
        <p:txBody>
          <a:bodyPr wrap="square">
            <a:spAutoFit/>
          </a:bodyPr>
          <a:lstStyle/>
          <a:p>
            <a:pPr>
              <a:buNone/>
            </a:pPr>
            <a:r>
              <a:rPr lang="en-GB" sz="1600" b="1" dirty="0">
                <a:latin typeface="Aptos" panose="020B0004020202020204" pitchFamily="34" charset="0"/>
              </a:rPr>
              <a:t>🔑 Steps to Follow:</a:t>
            </a:r>
          </a:p>
        </p:txBody>
      </p:sp>
      <p:pic>
        <p:nvPicPr>
          <p:cNvPr id="34" name="Picture 33">
            <a:extLst>
              <a:ext uri="{FF2B5EF4-FFF2-40B4-BE49-F238E27FC236}">
                <a16:creationId xmlns:a16="http://schemas.microsoft.com/office/drawing/2014/main" id="{4F8FBAD8-38B6-E1DC-12E2-EA1069B58E22}"/>
              </a:ext>
            </a:extLst>
          </p:cNvPr>
          <p:cNvPicPr>
            <a:picLocks noChangeAspect="1"/>
          </p:cNvPicPr>
          <p:nvPr/>
        </p:nvPicPr>
        <p:blipFill>
          <a:blip r:embed="rId7"/>
          <a:stretch>
            <a:fillRect/>
          </a:stretch>
        </p:blipFill>
        <p:spPr>
          <a:xfrm>
            <a:off x="854545" y="4833279"/>
            <a:ext cx="867597" cy="1397400"/>
          </a:xfrm>
          <a:prstGeom prst="rect">
            <a:avLst/>
          </a:prstGeom>
        </p:spPr>
      </p:pic>
      <p:sp>
        <p:nvSpPr>
          <p:cNvPr id="35" name="TextBox 34">
            <a:extLst>
              <a:ext uri="{FF2B5EF4-FFF2-40B4-BE49-F238E27FC236}">
                <a16:creationId xmlns:a16="http://schemas.microsoft.com/office/drawing/2014/main" id="{7D287275-A8D3-41B9-9B61-1D0E36546DED}"/>
              </a:ext>
            </a:extLst>
          </p:cNvPr>
          <p:cNvSpPr txBox="1"/>
          <p:nvPr/>
        </p:nvSpPr>
        <p:spPr>
          <a:xfrm>
            <a:off x="1867423" y="5207939"/>
            <a:ext cx="8457147" cy="707630"/>
          </a:xfrm>
          <a:prstGeom prst="rect">
            <a:avLst/>
          </a:prstGeom>
          <a:noFill/>
        </p:spPr>
        <p:txBody>
          <a:bodyPr wrap="square" rtlCol="0">
            <a:spAutoFit/>
          </a:bodyPr>
          <a:lstStyle/>
          <a:p>
            <a:pPr>
              <a:lnSpc>
                <a:spcPct val="150000"/>
              </a:lnSpc>
            </a:pPr>
            <a:r>
              <a:rPr lang="en-GB" sz="1400" dirty="0">
                <a:latin typeface="Aptos" panose="020B0004020202020204" pitchFamily="34" charset="0"/>
              </a:rPr>
              <a:t>Pages </a:t>
            </a:r>
            <a:r>
              <a:rPr lang="en-GB" sz="1400" b="1" dirty="0">
                <a:latin typeface="Aptos" panose="020B0004020202020204" pitchFamily="34" charset="0"/>
              </a:rPr>
              <a:t>143-156</a:t>
            </a:r>
            <a:r>
              <a:rPr lang="en-GB" sz="1400" dirty="0">
                <a:latin typeface="Aptos" panose="020B0004020202020204" pitchFamily="34" charset="0"/>
              </a:rPr>
              <a:t> of </a:t>
            </a:r>
            <a:r>
              <a:rPr lang="en-GB" sz="1400" i="1" dirty="0">
                <a:latin typeface="Aptos" panose="020B0004020202020204" pitchFamily="34" charset="0"/>
              </a:rPr>
              <a:t>‘Doing a Literature Review in Health and Social Care: A Practical Guide’</a:t>
            </a:r>
            <a:r>
              <a:rPr lang="en-GB" sz="1400" dirty="0">
                <a:latin typeface="Aptos" panose="020B0004020202020204" pitchFamily="34" charset="0"/>
              </a:rPr>
              <a:t> by Aveyard (2014) can help with this section. Link can be found on the Moodle Page to the Full Text on the UWTSD Library. </a:t>
            </a:r>
          </a:p>
        </p:txBody>
      </p:sp>
    </p:spTree>
    <p:extLst>
      <p:ext uri="{BB962C8B-B14F-4D97-AF65-F5344CB8AC3E}">
        <p14:creationId xmlns:p14="http://schemas.microsoft.com/office/powerpoint/2010/main" val="3566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fade">
                                      <p:cBhvr>
                                        <p:cTn id="14" dur="1000"/>
                                        <p:tgtEl>
                                          <p:spTgt spid="11"/>
                                        </p:tgtEl>
                                      </p:cBhvr>
                                    </p:animEffect>
                                    <p:anim calcmode="lin" valueType="num">
                                      <p:cBhvr>
                                        <p:cTn id="15" dur="1000" fill="hold"/>
                                        <p:tgtEl>
                                          <p:spTgt spid="11"/>
                                        </p:tgtEl>
                                        <p:attrNameLst>
                                          <p:attrName>ppt_x</p:attrName>
                                        </p:attrNameLst>
                                      </p:cBhvr>
                                      <p:tavLst>
                                        <p:tav tm="0">
                                          <p:val>
                                            <p:strVal val="#ppt_x"/>
                                          </p:val>
                                        </p:tav>
                                        <p:tav tm="100000">
                                          <p:val>
                                            <p:strVal val="#ppt_x"/>
                                          </p:val>
                                        </p:tav>
                                      </p:tavLst>
                                    </p:anim>
                                    <p:anim calcmode="lin" valueType="num">
                                      <p:cBhvr>
                                        <p:cTn id="16" dur="1000" fill="hold"/>
                                        <p:tgtEl>
                                          <p:spTgt spid="11"/>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fade">
                                      <p:cBhvr>
                                        <p:cTn id="19" dur="1000"/>
                                        <p:tgtEl>
                                          <p:spTgt spid="12"/>
                                        </p:tgtEl>
                                      </p:cBhvr>
                                    </p:animEffect>
                                    <p:anim calcmode="lin" valueType="num">
                                      <p:cBhvr>
                                        <p:cTn id="20" dur="1000" fill="hold"/>
                                        <p:tgtEl>
                                          <p:spTgt spid="12"/>
                                        </p:tgtEl>
                                        <p:attrNameLst>
                                          <p:attrName>ppt_x</p:attrName>
                                        </p:attrNameLst>
                                      </p:cBhvr>
                                      <p:tavLst>
                                        <p:tav tm="0">
                                          <p:val>
                                            <p:strVal val="#ppt_x"/>
                                          </p:val>
                                        </p:tav>
                                        <p:tav tm="100000">
                                          <p:val>
                                            <p:strVal val="#ppt_x"/>
                                          </p:val>
                                        </p:tav>
                                      </p:tavLst>
                                    </p:anim>
                                    <p:anim calcmode="lin" valueType="num">
                                      <p:cBhvr>
                                        <p:cTn id="21"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34"/>
                                        </p:tgtEl>
                                        <p:attrNameLst>
                                          <p:attrName>style.visibility</p:attrName>
                                        </p:attrNameLst>
                                      </p:cBhvr>
                                      <p:to>
                                        <p:strVal val="visible"/>
                                      </p:to>
                                    </p:set>
                                    <p:animEffect transition="in" filter="fade">
                                      <p:cBhvr>
                                        <p:cTn id="26" dur="1000"/>
                                        <p:tgtEl>
                                          <p:spTgt spid="34"/>
                                        </p:tgtEl>
                                      </p:cBhvr>
                                    </p:animEffect>
                                    <p:anim calcmode="lin" valueType="num">
                                      <p:cBhvr>
                                        <p:cTn id="27" dur="1000" fill="hold"/>
                                        <p:tgtEl>
                                          <p:spTgt spid="34"/>
                                        </p:tgtEl>
                                        <p:attrNameLst>
                                          <p:attrName>ppt_x</p:attrName>
                                        </p:attrNameLst>
                                      </p:cBhvr>
                                      <p:tavLst>
                                        <p:tav tm="0">
                                          <p:val>
                                            <p:strVal val="#ppt_x"/>
                                          </p:val>
                                        </p:tav>
                                        <p:tav tm="100000">
                                          <p:val>
                                            <p:strVal val="#ppt_x"/>
                                          </p:val>
                                        </p:tav>
                                      </p:tavLst>
                                    </p:anim>
                                    <p:anim calcmode="lin" valueType="num">
                                      <p:cBhvr>
                                        <p:cTn id="28" dur="1000" fill="hold"/>
                                        <p:tgtEl>
                                          <p:spTgt spid="34"/>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35"/>
                                        </p:tgtEl>
                                        <p:attrNameLst>
                                          <p:attrName>style.visibility</p:attrName>
                                        </p:attrNameLst>
                                      </p:cBhvr>
                                      <p:to>
                                        <p:strVal val="visible"/>
                                      </p:to>
                                    </p:set>
                                    <p:animEffect transition="in" filter="fade">
                                      <p:cBhvr>
                                        <p:cTn id="31" dur="1000"/>
                                        <p:tgtEl>
                                          <p:spTgt spid="35"/>
                                        </p:tgtEl>
                                      </p:cBhvr>
                                    </p:animEffect>
                                    <p:anim calcmode="lin" valueType="num">
                                      <p:cBhvr>
                                        <p:cTn id="32" dur="1000" fill="hold"/>
                                        <p:tgtEl>
                                          <p:spTgt spid="35"/>
                                        </p:tgtEl>
                                        <p:attrNameLst>
                                          <p:attrName>ppt_x</p:attrName>
                                        </p:attrNameLst>
                                      </p:cBhvr>
                                      <p:tavLst>
                                        <p:tav tm="0">
                                          <p:val>
                                            <p:strVal val="#ppt_x"/>
                                          </p:val>
                                        </p:tav>
                                        <p:tav tm="100000">
                                          <p:val>
                                            <p:strVal val="#ppt_x"/>
                                          </p:val>
                                        </p:tav>
                                      </p:tavLst>
                                    </p:anim>
                                    <p:anim calcmode="lin" valueType="num">
                                      <p:cBhvr>
                                        <p:cTn id="33" dur="1000" fill="hold"/>
                                        <p:tgtEl>
                                          <p:spTgt spid="3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Graphic spid="12" grpId="0">
        <p:bldAsOne/>
      </p:bldGraphic>
      <p:bldP spid="11" grpId="0"/>
      <p:bldP spid="35"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BC9A6B-54AE-30CA-BCAA-73F6D712BDFD}"/>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17B2D410-CCFF-9894-E843-D7A1061E37EA}"/>
              </a:ext>
            </a:extLst>
          </p:cNvPr>
          <p:cNvSpPr/>
          <p:nvPr/>
        </p:nvSpPr>
        <p:spPr>
          <a:xfrm>
            <a:off x="-1"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29501EB1-12C5-9818-62AE-7AD35F93B53B}"/>
              </a:ext>
            </a:extLst>
          </p:cNvPr>
          <p:cNvSpPr txBox="1"/>
          <p:nvPr/>
        </p:nvSpPr>
        <p:spPr>
          <a:xfrm>
            <a:off x="118350" y="103877"/>
            <a:ext cx="11955294" cy="584775"/>
          </a:xfrm>
          <a:prstGeom prst="rect">
            <a:avLst/>
          </a:prstGeom>
          <a:noFill/>
        </p:spPr>
        <p:txBody>
          <a:bodyPr wrap="square">
            <a:spAutoFit/>
          </a:bodyPr>
          <a:lstStyle/>
          <a:p>
            <a:pPr algn="ctr">
              <a:buNone/>
            </a:pPr>
            <a:r>
              <a:rPr lang="en-GB" sz="3200" dirty="0">
                <a:latin typeface="Aptos" panose="020B0004020202020204" pitchFamily="34" charset="0"/>
              </a:rPr>
              <a:t>📝 Planning Your Chapter 4 Theme Sections</a:t>
            </a:r>
          </a:p>
        </p:txBody>
      </p:sp>
      <p:sp>
        <p:nvSpPr>
          <p:cNvPr id="5" name="TextBox 4">
            <a:extLst>
              <a:ext uri="{FF2B5EF4-FFF2-40B4-BE49-F238E27FC236}">
                <a16:creationId xmlns:a16="http://schemas.microsoft.com/office/drawing/2014/main" id="{73427D64-BD91-A8DE-F1CC-0E8D6C7C6BB6}"/>
              </a:ext>
            </a:extLst>
          </p:cNvPr>
          <p:cNvSpPr txBox="1"/>
          <p:nvPr/>
        </p:nvSpPr>
        <p:spPr>
          <a:xfrm>
            <a:off x="366406" y="744762"/>
            <a:ext cx="11459183" cy="1164871"/>
          </a:xfrm>
          <a:prstGeom prst="rect">
            <a:avLst/>
          </a:prstGeom>
          <a:noFill/>
        </p:spPr>
        <p:txBody>
          <a:bodyPr wrap="square">
            <a:spAutoFit/>
          </a:bodyPr>
          <a:lstStyle/>
          <a:p>
            <a:pPr algn="ctr">
              <a:lnSpc>
                <a:spcPct val="150000"/>
              </a:lnSpc>
              <a:buNone/>
            </a:pPr>
            <a:r>
              <a:rPr lang="en-GB" sz="1600" dirty="0">
                <a:latin typeface="Aptos" panose="020B0004020202020204" pitchFamily="34" charset="0"/>
              </a:rPr>
              <a:t>Now that you've identified your themes, it’s time to begin planning your Chapter 4 content.</a:t>
            </a:r>
          </a:p>
          <a:p>
            <a:pPr algn="ctr">
              <a:lnSpc>
                <a:spcPct val="150000"/>
              </a:lnSpc>
            </a:pPr>
            <a:r>
              <a:rPr lang="en-GB" sz="1600" dirty="0">
                <a:latin typeface="Aptos" panose="020B0004020202020204" pitchFamily="34" charset="0"/>
              </a:rPr>
              <a:t>Use the grid below to organise your ideas for each theme before you start writing. This will help you move from codes and summaries to structured paragraphs.</a:t>
            </a:r>
          </a:p>
        </p:txBody>
      </p:sp>
      <p:sp>
        <p:nvSpPr>
          <p:cNvPr id="6" name="TextBox 5">
            <a:extLst>
              <a:ext uri="{FF2B5EF4-FFF2-40B4-BE49-F238E27FC236}">
                <a16:creationId xmlns:a16="http://schemas.microsoft.com/office/drawing/2014/main" id="{7A1B2A92-24EA-7289-99B7-5D4871CB2737}"/>
              </a:ext>
            </a:extLst>
          </p:cNvPr>
          <p:cNvSpPr txBox="1"/>
          <p:nvPr/>
        </p:nvSpPr>
        <p:spPr>
          <a:xfrm>
            <a:off x="223283" y="2180068"/>
            <a:ext cx="4008474" cy="3011530"/>
          </a:xfrm>
          <a:prstGeom prst="rect">
            <a:avLst/>
          </a:prstGeom>
          <a:noFill/>
        </p:spPr>
        <p:txBody>
          <a:bodyPr wrap="square">
            <a:spAutoFit/>
          </a:bodyPr>
          <a:lstStyle/>
          <a:p>
            <a:pPr algn="just">
              <a:lnSpc>
                <a:spcPct val="150000"/>
              </a:lnSpc>
            </a:pPr>
            <a:r>
              <a:rPr lang="en-GB" sz="1600" dirty="0">
                <a:latin typeface="Aptos" panose="020B0004020202020204" pitchFamily="34" charset="0"/>
              </a:rPr>
              <a:t>🧩 </a:t>
            </a:r>
            <a:r>
              <a:rPr lang="en-GB" sz="1600" i="1" dirty="0">
                <a:latin typeface="Aptos" panose="020B0004020202020204" pitchFamily="34" charset="0"/>
              </a:rPr>
              <a:t>From your summary table, you've already identified repeated ideas (codes) across your sources. By grouping these, you've created key themes. </a:t>
            </a:r>
          </a:p>
          <a:p>
            <a:pPr algn="just">
              <a:lnSpc>
                <a:spcPct val="150000"/>
              </a:lnSpc>
            </a:pPr>
            <a:endParaRPr lang="en-GB" sz="1600" i="1" dirty="0">
              <a:latin typeface="Aptos" panose="020B0004020202020204" pitchFamily="34" charset="0"/>
            </a:endParaRPr>
          </a:p>
          <a:p>
            <a:pPr algn="just">
              <a:lnSpc>
                <a:spcPct val="150000"/>
              </a:lnSpc>
            </a:pPr>
            <a:r>
              <a:rPr lang="en-GB" sz="1600" i="1" dirty="0">
                <a:latin typeface="Aptos" panose="020B0004020202020204" pitchFamily="34" charset="0"/>
              </a:rPr>
              <a:t>Now, we will do a short activity to help you start planning how to turn those themes into written sections for Chapter 4.</a:t>
            </a:r>
            <a:endParaRPr lang="en-GB" sz="1600" dirty="0">
              <a:latin typeface="Aptos" panose="020B0004020202020204" pitchFamily="34" charset="0"/>
            </a:endParaRPr>
          </a:p>
        </p:txBody>
      </p:sp>
      <p:graphicFrame>
        <p:nvGraphicFramePr>
          <p:cNvPr id="7" name="Table 6">
            <a:extLst>
              <a:ext uri="{FF2B5EF4-FFF2-40B4-BE49-F238E27FC236}">
                <a16:creationId xmlns:a16="http://schemas.microsoft.com/office/drawing/2014/main" id="{6ED57486-568D-6A46-4979-A8B228E32DFC}"/>
              </a:ext>
            </a:extLst>
          </p:cNvPr>
          <p:cNvGraphicFramePr>
            <a:graphicFrameLocks noGrp="1"/>
          </p:cNvGraphicFramePr>
          <p:nvPr>
            <p:extLst>
              <p:ext uri="{D42A27DB-BD31-4B8C-83A1-F6EECF244321}">
                <p14:modId xmlns:p14="http://schemas.microsoft.com/office/powerpoint/2010/main" val="2935626143"/>
              </p:ext>
            </p:extLst>
          </p:nvPr>
        </p:nvGraphicFramePr>
        <p:xfrm>
          <a:off x="4720856" y="2351828"/>
          <a:ext cx="7247861" cy="4109789"/>
        </p:xfrm>
        <a:graphic>
          <a:graphicData uri="http://schemas.openxmlformats.org/drawingml/2006/table">
            <a:tbl>
              <a:tblPr>
                <a:tableStyleId>{616DA210-FB5B-4158-B5E0-FEB733F419BA}</a:tableStyleId>
              </a:tblPr>
              <a:tblGrid>
                <a:gridCol w="2371060">
                  <a:extLst>
                    <a:ext uri="{9D8B030D-6E8A-4147-A177-3AD203B41FA5}">
                      <a16:colId xmlns:a16="http://schemas.microsoft.com/office/drawing/2014/main" val="3291242792"/>
                    </a:ext>
                  </a:extLst>
                </a:gridCol>
                <a:gridCol w="4876801">
                  <a:extLst>
                    <a:ext uri="{9D8B030D-6E8A-4147-A177-3AD203B41FA5}">
                      <a16:colId xmlns:a16="http://schemas.microsoft.com/office/drawing/2014/main" val="2105155586"/>
                    </a:ext>
                  </a:extLst>
                </a:gridCol>
              </a:tblGrid>
              <a:tr h="511068">
                <a:tc>
                  <a:txBody>
                    <a:bodyPr/>
                    <a:lstStyle/>
                    <a:p>
                      <a:pPr>
                        <a:lnSpc>
                          <a:spcPct val="150000"/>
                        </a:lnSpc>
                      </a:pPr>
                      <a:r>
                        <a:rPr lang="en-GB" sz="1600" b="1" dirty="0">
                          <a:latin typeface="Aptos" panose="020B0004020202020204" pitchFamily="34" charset="0"/>
                        </a:rPr>
                        <a:t>Planning Step</a:t>
                      </a:r>
                      <a:endParaRPr lang="en-GB" sz="1600" dirty="0">
                        <a:latin typeface="Aptos" panose="020B0004020202020204" pitchFamily="34" charset="0"/>
                      </a:endParaRPr>
                    </a:p>
                  </a:txBody>
                  <a:tcPr anchor="ctr">
                    <a:solidFill>
                      <a:srgbClr val="6E9AC8"/>
                    </a:solidFill>
                  </a:tcPr>
                </a:tc>
                <a:tc>
                  <a:txBody>
                    <a:bodyPr/>
                    <a:lstStyle/>
                    <a:p>
                      <a:pPr>
                        <a:lnSpc>
                          <a:spcPct val="150000"/>
                        </a:lnSpc>
                      </a:pPr>
                      <a:r>
                        <a:rPr lang="en-GB" sz="1600" b="1" dirty="0">
                          <a:latin typeface="Aptos" panose="020B0004020202020204" pitchFamily="34" charset="0"/>
                        </a:rPr>
                        <a:t>What to Include</a:t>
                      </a:r>
                      <a:endParaRPr lang="en-GB" sz="1600" dirty="0">
                        <a:latin typeface="Aptos" panose="020B0004020202020204" pitchFamily="34" charset="0"/>
                      </a:endParaRPr>
                    </a:p>
                  </a:txBody>
                  <a:tcPr anchor="ctr">
                    <a:solidFill>
                      <a:srgbClr val="6E9AC8"/>
                    </a:solidFill>
                  </a:tcPr>
                </a:tc>
                <a:extLst>
                  <a:ext uri="{0D108BD9-81ED-4DB2-BD59-A6C34878D82A}">
                    <a16:rowId xmlns:a16="http://schemas.microsoft.com/office/drawing/2014/main" val="2771118308"/>
                  </a:ext>
                </a:extLst>
              </a:tr>
              <a:tr h="511068">
                <a:tc>
                  <a:txBody>
                    <a:bodyPr/>
                    <a:lstStyle/>
                    <a:p>
                      <a:pPr>
                        <a:lnSpc>
                          <a:spcPct val="150000"/>
                        </a:lnSpc>
                      </a:pPr>
                      <a:r>
                        <a:rPr lang="en-GB" sz="1600" b="1">
                          <a:latin typeface="Aptos" panose="020B0004020202020204" pitchFamily="34" charset="0"/>
                        </a:rPr>
                        <a:t>Theme Title</a:t>
                      </a:r>
                      <a:endParaRPr lang="en-GB" sz="1600">
                        <a:latin typeface="Aptos" panose="020B0004020202020204" pitchFamily="34" charset="0"/>
                      </a:endParaRPr>
                    </a:p>
                  </a:txBody>
                  <a:tcPr anchor="ctr"/>
                </a:tc>
                <a:tc>
                  <a:txBody>
                    <a:bodyPr/>
                    <a:lstStyle/>
                    <a:p>
                      <a:pPr>
                        <a:lnSpc>
                          <a:spcPct val="150000"/>
                        </a:lnSpc>
                      </a:pPr>
                      <a:r>
                        <a:rPr lang="en-GB" sz="1600">
                          <a:latin typeface="Aptos" panose="020B0004020202020204" pitchFamily="34" charset="0"/>
                        </a:rPr>
                        <a:t>e.g. “Workforce Pressures in Social Care”</a:t>
                      </a:r>
                    </a:p>
                  </a:txBody>
                  <a:tcPr anchor="ctr"/>
                </a:tc>
                <a:extLst>
                  <a:ext uri="{0D108BD9-81ED-4DB2-BD59-A6C34878D82A}">
                    <a16:rowId xmlns:a16="http://schemas.microsoft.com/office/drawing/2014/main" val="707343623"/>
                  </a:ext>
                </a:extLst>
              </a:tr>
              <a:tr h="511068">
                <a:tc>
                  <a:txBody>
                    <a:bodyPr/>
                    <a:lstStyle/>
                    <a:p>
                      <a:pPr>
                        <a:lnSpc>
                          <a:spcPct val="150000"/>
                        </a:lnSpc>
                      </a:pPr>
                      <a:r>
                        <a:rPr lang="en-GB" sz="1600" b="1">
                          <a:latin typeface="Aptos" panose="020B0004020202020204" pitchFamily="34" charset="0"/>
                        </a:rPr>
                        <a:t>Supporting Articles</a:t>
                      </a:r>
                      <a:endParaRPr lang="en-GB" sz="1600">
                        <a:latin typeface="Aptos" panose="020B0004020202020204" pitchFamily="34" charset="0"/>
                      </a:endParaRPr>
                    </a:p>
                  </a:txBody>
                  <a:tcPr anchor="ctr"/>
                </a:tc>
                <a:tc>
                  <a:txBody>
                    <a:bodyPr/>
                    <a:lstStyle/>
                    <a:p>
                      <a:pPr>
                        <a:lnSpc>
                          <a:spcPct val="150000"/>
                        </a:lnSpc>
                      </a:pPr>
                      <a:r>
                        <a:rPr lang="en-GB" sz="1600">
                          <a:latin typeface="Aptos" panose="020B0004020202020204" pitchFamily="34" charset="0"/>
                        </a:rPr>
                        <a:t>List 2–3 articles that link to this theme</a:t>
                      </a:r>
                    </a:p>
                  </a:txBody>
                  <a:tcPr anchor="ctr"/>
                </a:tc>
                <a:extLst>
                  <a:ext uri="{0D108BD9-81ED-4DB2-BD59-A6C34878D82A}">
                    <a16:rowId xmlns:a16="http://schemas.microsoft.com/office/drawing/2014/main" val="1203523692"/>
                  </a:ext>
                </a:extLst>
              </a:tr>
              <a:tr h="684496">
                <a:tc>
                  <a:txBody>
                    <a:bodyPr/>
                    <a:lstStyle/>
                    <a:p>
                      <a:pPr>
                        <a:lnSpc>
                          <a:spcPct val="150000"/>
                        </a:lnSpc>
                      </a:pPr>
                      <a:r>
                        <a:rPr lang="en-GB" sz="1600" b="1" dirty="0">
                          <a:latin typeface="Aptos" panose="020B0004020202020204" pitchFamily="34" charset="0"/>
                        </a:rPr>
                        <a:t>Key Points from the Literature</a:t>
                      </a:r>
                      <a:endParaRPr lang="en-GB" sz="1600" dirty="0">
                        <a:latin typeface="Aptos" panose="020B0004020202020204" pitchFamily="34" charset="0"/>
                      </a:endParaRPr>
                    </a:p>
                  </a:txBody>
                  <a:tcPr anchor="ctr"/>
                </a:tc>
                <a:tc>
                  <a:txBody>
                    <a:bodyPr/>
                    <a:lstStyle/>
                    <a:p>
                      <a:pPr>
                        <a:lnSpc>
                          <a:spcPct val="150000"/>
                        </a:lnSpc>
                      </a:pPr>
                      <a:r>
                        <a:rPr lang="en-GB" sz="1600" dirty="0">
                          <a:latin typeface="Aptos" panose="020B0004020202020204" pitchFamily="34" charset="0"/>
                        </a:rPr>
                        <a:t>Bullet points of what each article says about the theme</a:t>
                      </a:r>
                    </a:p>
                  </a:txBody>
                  <a:tcPr anchor="ctr"/>
                </a:tc>
                <a:extLst>
                  <a:ext uri="{0D108BD9-81ED-4DB2-BD59-A6C34878D82A}">
                    <a16:rowId xmlns:a16="http://schemas.microsoft.com/office/drawing/2014/main" val="2407389713"/>
                  </a:ext>
                </a:extLst>
              </a:tr>
              <a:tr h="894370">
                <a:tc>
                  <a:txBody>
                    <a:bodyPr/>
                    <a:lstStyle/>
                    <a:p>
                      <a:pPr>
                        <a:lnSpc>
                          <a:spcPct val="150000"/>
                        </a:lnSpc>
                      </a:pPr>
                      <a:r>
                        <a:rPr lang="en-GB" sz="1600" b="1">
                          <a:latin typeface="Aptos" panose="020B0004020202020204" pitchFamily="34" charset="0"/>
                        </a:rPr>
                        <a:t>Related Theory or Policy</a:t>
                      </a:r>
                      <a:endParaRPr lang="en-GB" sz="1600">
                        <a:latin typeface="Aptos" panose="020B0004020202020204" pitchFamily="34" charset="0"/>
                      </a:endParaRPr>
                    </a:p>
                  </a:txBody>
                  <a:tcPr anchor="ctr"/>
                </a:tc>
                <a:tc>
                  <a:txBody>
                    <a:bodyPr/>
                    <a:lstStyle/>
                    <a:p>
                      <a:pPr>
                        <a:lnSpc>
                          <a:spcPct val="150000"/>
                        </a:lnSpc>
                      </a:pPr>
                      <a:r>
                        <a:rPr lang="en-GB" sz="1600" dirty="0">
                          <a:latin typeface="Aptos" panose="020B0004020202020204" pitchFamily="34" charset="0"/>
                        </a:rPr>
                        <a:t>Any relevant legislation, models, or frameworks </a:t>
                      </a:r>
                    </a:p>
                  </a:txBody>
                  <a:tcPr anchor="ctr"/>
                </a:tc>
                <a:extLst>
                  <a:ext uri="{0D108BD9-81ED-4DB2-BD59-A6C34878D82A}">
                    <a16:rowId xmlns:a16="http://schemas.microsoft.com/office/drawing/2014/main" val="619501767"/>
                  </a:ext>
                </a:extLst>
              </a:tr>
              <a:tr h="894370">
                <a:tc>
                  <a:txBody>
                    <a:bodyPr/>
                    <a:lstStyle/>
                    <a:p>
                      <a:pPr>
                        <a:lnSpc>
                          <a:spcPct val="150000"/>
                        </a:lnSpc>
                      </a:pPr>
                      <a:r>
                        <a:rPr lang="en-GB" sz="1600" b="1">
                          <a:latin typeface="Aptos" panose="020B0004020202020204" pitchFamily="34" charset="0"/>
                        </a:rPr>
                        <a:t>How This Answers My Research Question</a:t>
                      </a:r>
                      <a:endParaRPr lang="en-GB" sz="1600">
                        <a:latin typeface="Aptos" panose="020B0004020202020204" pitchFamily="34" charset="0"/>
                      </a:endParaRPr>
                    </a:p>
                  </a:txBody>
                  <a:tcPr anchor="ctr"/>
                </a:tc>
                <a:tc>
                  <a:txBody>
                    <a:bodyPr/>
                    <a:lstStyle/>
                    <a:p>
                      <a:pPr>
                        <a:lnSpc>
                          <a:spcPct val="150000"/>
                        </a:lnSpc>
                      </a:pPr>
                      <a:r>
                        <a:rPr lang="en-GB" sz="1600" dirty="0">
                          <a:latin typeface="Aptos" panose="020B0004020202020204" pitchFamily="34" charset="0"/>
                        </a:rPr>
                        <a:t>A short sentence or two explaining the theme’s relevance to your aim / objectives / research question</a:t>
                      </a:r>
                    </a:p>
                  </a:txBody>
                  <a:tcPr anchor="ctr"/>
                </a:tc>
                <a:extLst>
                  <a:ext uri="{0D108BD9-81ED-4DB2-BD59-A6C34878D82A}">
                    <a16:rowId xmlns:a16="http://schemas.microsoft.com/office/drawing/2014/main" val="2751477761"/>
                  </a:ext>
                </a:extLst>
              </a:tr>
            </a:tbl>
          </a:graphicData>
        </a:graphic>
      </p:graphicFrame>
      <p:sp>
        <p:nvSpPr>
          <p:cNvPr id="8" name="TextBox 7">
            <a:extLst>
              <a:ext uri="{FF2B5EF4-FFF2-40B4-BE49-F238E27FC236}">
                <a16:creationId xmlns:a16="http://schemas.microsoft.com/office/drawing/2014/main" id="{0C383413-D12F-7DFF-1A56-DA84AE69CE3F}"/>
              </a:ext>
            </a:extLst>
          </p:cNvPr>
          <p:cNvSpPr txBox="1"/>
          <p:nvPr/>
        </p:nvSpPr>
        <p:spPr>
          <a:xfrm>
            <a:off x="223283" y="5815289"/>
            <a:ext cx="4157330" cy="338554"/>
          </a:xfrm>
          <a:prstGeom prst="rect">
            <a:avLst/>
          </a:prstGeom>
          <a:noFill/>
        </p:spPr>
        <p:txBody>
          <a:bodyPr wrap="square" rtlCol="0">
            <a:spAutoFit/>
          </a:bodyPr>
          <a:lstStyle/>
          <a:p>
            <a:r>
              <a:rPr lang="en-GB" sz="1600" b="1" dirty="0">
                <a:latin typeface="Aptos" panose="020B0004020202020204" pitchFamily="34" charset="0"/>
              </a:rPr>
              <a:t>Activity Sheet can be found on Moodle</a:t>
            </a:r>
          </a:p>
        </p:txBody>
      </p:sp>
      <p:cxnSp>
        <p:nvCxnSpPr>
          <p:cNvPr id="10" name="Straight Arrow Connector 9">
            <a:extLst>
              <a:ext uri="{FF2B5EF4-FFF2-40B4-BE49-F238E27FC236}">
                <a16:creationId xmlns:a16="http://schemas.microsoft.com/office/drawing/2014/main" id="{5AB98CB9-C5E1-DBF4-671C-7C64C3A6F6E6}"/>
              </a:ext>
            </a:extLst>
          </p:cNvPr>
          <p:cNvCxnSpPr/>
          <p:nvPr/>
        </p:nvCxnSpPr>
        <p:spPr>
          <a:xfrm>
            <a:off x="3955312" y="6028660"/>
            <a:ext cx="606055" cy="0"/>
          </a:xfrm>
          <a:prstGeom prst="straightConnector1">
            <a:avLst/>
          </a:prstGeom>
          <a:ln w="38100">
            <a:solidFill>
              <a:srgbClr val="6E9AC8"/>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FEFCB62C-70A8-F243-80F0-73B589158268}"/>
              </a:ext>
            </a:extLst>
          </p:cNvPr>
          <p:cNvSpPr txBox="1"/>
          <p:nvPr/>
        </p:nvSpPr>
        <p:spPr>
          <a:xfrm>
            <a:off x="6266121" y="1975461"/>
            <a:ext cx="4157330" cy="338554"/>
          </a:xfrm>
          <a:prstGeom prst="rect">
            <a:avLst/>
          </a:prstGeom>
          <a:noFill/>
        </p:spPr>
        <p:txBody>
          <a:bodyPr wrap="square" rtlCol="0">
            <a:spAutoFit/>
          </a:bodyPr>
          <a:lstStyle/>
          <a:p>
            <a:pPr algn="ctr"/>
            <a:r>
              <a:rPr lang="en-GB" sz="1600" b="1" dirty="0">
                <a:latin typeface="Aptos" panose="020B0004020202020204" pitchFamily="34" charset="0"/>
              </a:rPr>
              <a:t>Theme Planning Activity</a:t>
            </a:r>
          </a:p>
        </p:txBody>
      </p:sp>
    </p:spTree>
    <p:extLst>
      <p:ext uri="{BB962C8B-B14F-4D97-AF65-F5344CB8AC3E}">
        <p14:creationId xmlns:p14="http://schemas.microsoft.com/office/powerpoint/2010/main" val="624142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1000"/>
                                        <p:tgtEl>
                                          <p:spTgt spid="6"/>
                                        </p:tgtEl>
                                      </p:cBhvr>
                                    </p:animEffect>
                                    <p:anim calcmode="lin" valueType="num">
                                      <p:cBhvr>
                                        <p:cTn id="20" dur="1000" fill="hold"/>
                                        <p:tgtEl>
                                          <p:spTgt spid="6"/>
                                        </p:tgtEl>
                                        <p:attrNameLst>
                                          <p:attrName>ppt_x</p:attrName>
                                        </p:attrNameLst>
                                      </p:cBhvr>
                                      <p:tavLst>
                                        <p:tav tm="0">
                                          <p:val>
                                            <p:strVal val="#ppt_x"/>
                                          </p:val>
                                        </p:tav>
                                        <p:tav tm="100000">
                                          <p:val>
                                            <p:strVal val="#ppt_x"/>
                                          </p:val>
                                        </p:tav>
                                      </p:tavLst>
                                    </p:anim>
                                    <p:anim calcmode="lin" valueType="num">
                                      <p:cBhvr>
                                        <p:cTn id="21"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fade">
                                      <p:cBhvr>
                                        <p:cTn id="26" dur="500"/>
                                        <p:tgtEl>
                                          <p:spTgt spid="11"/>
                                        </p:tgtEl>
                                      </p:cBhvr>
                                    </p:animEffect>
                                  </p:childTnLst>
                                </p:cTn>
                              </p:par>
                              <p:par>
                                <p:cTn id="27" presetID="10" presetClass="entr" presetSubtype="0" fill="hold" nodeType="with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fade">
                                      <p:cBhvr>
                                        <p:cTn id="29" dur="500"/>
                                        <p:tgtEl>
                                          <p:spTgt spid="7"/>
                                        </p:tgtEl>
                                      </p:cBhvr>
                                    </p:animEffec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grpId="0" nodeType="clickEffect">
                                  <p:stCondLst>
                                    <p:cond delay="0"/>
                                  </p:stCondLst>
                                  <p:childTnLst>
                                    <p:set>
                                      <p:cBhvr>
                                        <p:cTn id="33" dur="1" fill="hold">
                                          <p:stCondLst>
                                            <p:cond delay="0"/>
                                          </p:stCondLst>
                                        </p:cTn>
                                        <p:tgtEl>
                                          <p:spTgt spid="8"/>
                                        </p:tgtEl>
                                        <p:attrNameLst>
                                          <p:attrName>style.visibility</p:attrName>
                                        </p:attrNameLst>
                                      </p:cBhvr>
                                      <p:to>
                                        <p:strVal val="visible"/>
                                      </p:to>
                                    </p:set>
                                  </p:childTnLst>
                                </p:cTn>
                              </p:par>
                              <p:par>
                                <p:cTn id="34" presetID="1" presetClass="entr" presetSubtype="0" fill="hold" nodeType="withEffect">
                                  <p:stCondLst>
                                    <p:cond delay="0"/>
                                  </p:stCondLst>
                                  <p:childTnLst>
                                    <p:set>
                                      <p:cBhvr>
                                        <p:cTn id="35"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P spid="8" grpId="0"/>
      <p:bldP spid="11"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3DFBE8-5319-146A-FAD9-C28C730E7011}"/>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8104A8B9-72FB-5EB5-88EF-78F35AA80FA3}"/>
              </a:ext>
            </a:extLst>
          </p:cNvPr>
          <p:cNvSpPr/>
          <p:nvPr/>
        </p:nvSpPr>
        <p:spPr>
          <a:xfrm>
            <a:off x="0" y="5678180"/>
            <a:ext cx="12192000" cy="943103"/>
          </a:xfrm>
          <a:prstGeom prst="rect">
            <a:avLst/>
          </a:prstGeom>
          <a:solidFill>
            <a:srgbClr val="FFFFEC"/>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3B98C63E-060B-E52D-0B9A-DF289A57CD05}"/>
              </a:ext>
            </a:extLst>
          </p:cNvPr>
          <p:cNvSpPr txBox="1"/>
          <p:nvPr/>
        </p:nvSpPr>
        <p:spPr>
          <a:xfrm>
            <a:off x="118352" y="164813"/>
            <a:ext cx="11955294" cy="584775"/>
          </a:xfrm>
          <a:prstGeom prst="rect">
            <a:avLst/>
          </a:prstGeom>
          <a:noFill/>
        </p:spPr>
        <p:txBody>
          <a:bodyPr wrap="square">
            <a:spAutoFit/>
          </a:bodyPr>
          <a:lstStyle/>
          <a:p>
            <a:pPr algn="ctr">
              <a:buNone/>
            </a:pPr>
            <a:r>
              <a:rPr lang="en-GB" sz="3200" dirty="0">
                <a:latin typeface="Aptos" panose="020B0004020202020204" pitchFamily="34" charset="0"/>
              </a:rPr>
              <a:t>✅ Wrap-Up &amp; What’s Next?</a:t>
            </a:r>
          </a:p>
        </p:txBody>
      </p:sp>
      <p:sp>
        <p:nvSpPr>
          <p:cNvPr id="5" name="TextBox 4">
            <a:extLst>
              <a:ext uri="{FF2B5EF4-FFF2-40B4-BE49-F238E27FC236}">
                <a16:creationId xmlns:a16="http://schemas.microsoft.com/office/drawing/2014/main" id="{9E33E5EC-7379-F737-320F-25069FFC008A}"/>
              </a:ext>
            </a:extLst>
          </p:cNvPr>
          <p:cNvSpPr txBox="1"/>
          <p:nvPr/>
        </p:nvSpPr>
        <p:spPr>
          <a:xfrm>
            <a:off x="366407" y="867116"/>
            <a:ext cx="11459183" cy="982385"/>
          </a:xfrm>
          <a:prstGeom prst="rect">
            <a:avLst/>
          </a:prstGeom>
          <a:noFill/>
        </p:spPr>
        <p:txBody>
          <a:bodyPr wrap="square">
            <a:spAutoFit/>
          </a:bodyPr>
          <a:lstStyle/>
          <a:p>
            <a:pPr algn="ctr">
              <a:buNone/>
            </a:pPr>
            <a:r>
              <a:rPr lang="en-GB" sz="1500" dirty="0">
                <a:latin typeface="Aptos" panose="020B0004020202020204" pitchFamily="34" charset="0"/>
              </a:rPr>
              <a:t>🎉 </a:t>
            </a:r>
            <a:r>
              <a:rPr lang="en-GB" sz="1500" b="1" dirty="0">
                <a:latin typeface="Aptos" panose="020B0004020202020204" pitchFamily="34" charset="0"/>
              </a:rPr>
              <a:t>Well done! You’ve taken some of the most important first steps in building Chapter 4.</a:t>
            </a:r>
            <a:endParaRPr lang="en-GB" sz="1500" dirty="0">
              <a:latin typeface="Aptos" panose="020B0004020202020204" pitchFamily="34" charset="0"/>
            </a:endParaRPr>
          </a:p>
          <a:p>
            <a:pPr algn="ctr">
              <a:lnSpc>
                <a:spcPct val="150000"/>
              </a:lnSpc>
            </a:pPr>
            <a:r>
              <a:rPr lang="en-GB" sz="1500" dirty="0">
                <a:latin typeface="Aptos" panose="020B0004020202020204" pitchFamily="34" charset="0"/>
              </a:rPr>
              <a:t>By organising your findings into clear, structured themes and beginning to think critically about what they mean, you’ve started the transition from planning to real academic writing. This is a big achievement, and it sets a strong foundation for the rest of your dissertation.</a:t>
            </a:r>
          </a:p>
        </p:txBody>
      </p:sp>
      <p:sp>
        <p:nvSpPr>
          <p:cNvPr id="4" name="Arrow: Quad 3">
            <a:extLst>
              <a:ext uri="{FF2B5EF4-FFF2-40B4-BE49-F238E27FC236}">
                <a16:creationId xmlns:a16="http://schemas.microsoft.com/office/drawing/2014/main" id="{23E05F1D-94FA-E19A-441B-5818927CDDC0}"/>
              </a:ext>
            </a:extLst>
          </p:cNvPr>
          <p:cNvSpPr/>
          <p:nvPr/>
        </p:nvSpPr>
        <p:spPr>
          <a:xfrm>
            <a:off x="223284" y="2009552"/>
            <a:ext cx="11850362" cy="4391247"/>
          </a:xfrm>
          <a:prstGeom prst="quadArrow">
            <a:avLst>
              <a:gd name="adj1" fmla="val 0"/>
              <a:gd name="adj2" fmla="val 1420"/>
              <a:gd name="adj3" fmla="val 377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11E8428D-D654-978E-AF6A-F6AEAF35F900}"/>
              </a:ext>
            </a:extLst>
          </p:cNvPr>
          <p:cNvSpPr txBox="1"/>
          <p:nvPr/>
        </p:nvSpPr>
        <p:spPr>
          <a:xfrm>
            <a:off x="223284" y="2071361"/>
            <a:ext cx="5741581" cy="2000291"/>
          </a:xfrm>
          <a:prstGeom prst="rect">
            <a:avLst/>
          </a:prstGeom>
          <a:noFill/>
        </p:spPr>
        <p:txBody>
          <a:bodyPr wrap="square">
            <a:spAutoFit/>
          </a:bodyPr>
          <a:lstStyle/>
          <a:p>
            <a:pPr>
              <a:lnSpc>
                <a:spcPct val="150000"/>
              </a:lnSpc>
            </a:pPr>
            <a:r>
              <a:rPr lang="en-GB" sz="1400" dirty="0">
                <a:latin typeface="Aptos" panose="020B0004020202020204" pitchFamily="34" charset="0"/>
              </a:rPr>
              <a:t>✅ </a:t>
            </a:r>
            <a:r>
              <a:rPr lang="en-GB" sz="1400" b="1" dirty="0">
                <a:latin typeface="Aptos" panose="020B0004020202020204" pitchFamily="34" charset="0"/>
              </a:rPr>
              <a:t>Planned one or more theme sections</a:t>
            </a:r>
            <a:r>
              <a:rPr lang="en-GB" sz="1400" dirty="0">
                <a:latin typeface="Aptos" panose="020B0004020202020204" pitchFamily="34" charset="0"/>
              </a:rPr>
              <a:t> using your coding and summary work</a:t>
            </a:r>
            <a:br>
              <a:rPr lang="en-GB" sz="1400" dirty="0">
                <a:latin typeface="Aptos" panose="020B0004020202020204" pitchFamily="34" charset="0"/>
              </a:rPr>
            </a:br>
            <a:r>
              <a:rPr lang="en-GB" sz="1400" dirty="0">
                <a:latin typeface="Aptos" panose="020B0004020202020204" pitchFamily="34" charset="0"/>
              </a:rPr>
              <a:t>✅ </a:t>
            </a:r>
            <a:r>
              <a:rPr lang="en-GB" sz="1400" b="1" dirty="0">
                <a:latin typeface="Aptos" panose="020B0004020202020204" pitchFamily="34" charset="0"/>
              </a:rPr>
              <a:t>Selected relevant articles</a:t>
            </a:r>
            <a:r>
              <a:rPr lang="en-GB" sz="1400" dirty="0">
                <a:latin typeface="Aptos" panose="020B0004020202020204" pitchFamily="34" charset="0"/>
              </a:rPr>
              <a:t> to support each theme</a:t>
            </a:r>
            <a:br>
              <a:rPr lang="en-GB" sz="1400" dirty="0">
                <a:latin typeface="Aptos" panose="020B0004020202020204" pitchFamily="34" charset="0"/>
              </a:rPr>
            </a:br>
            <a:r>
              <a:rPr lang="en-GB" sz="1400" dirty="0">
                <a:latin typeface="Aptos" panose="020B0004020202020204" pitchFamily="34" charset="0"/>
              </a:rPr>
              <a:t>✅ </a:t>
            </a:r>
            <a:r>
              <a:rPr lang="en-GB" sz="1400" b="1" dirty="0">
                <a:latin typeface="Aptos" panose="020B0004020202020204" pitchFamily="34" charset="0"/>
              </a:rPr>
              <a:t>Connected your findings</a:t>
            </a:r>
            <a:r>
              <a:rPr lang="en-GB" sz="1400" dirty="0">
                <a:latin typeface="Aptos" panose="020B0004020202020204" pitchFamily="34" charset="0"/>
              </a:rPr>
              <a:t> back to your research aim or question</a:t>
            </a:r>
            <a:br>
              <a:rPr lang="en-GB" sz="1400" dirty="0">
                <a:latin typeface="Aptos" panose="020B0004020202020204" pitchFamily="34" charset="0"/>
              </a:rPr>
            </a:br>
            <a:r>
              <a:rPr lang="en-GB" sz="1400" dirty="0">
                <a:latin typeface="Aptos" panose="020B0004020202020204" pitchFamily="34" charset="0"/>
              </a:rPr>
              <a:t>✅ </a:t>
            </a:r>
            <a:r>
              <a:rPr lang="en-GB" sz="1400" b="1" dirty="0">
                <a:latin typeface="Aptos" panose="020B0004020202020204" pitchFamily="34" charset="0"/>
              </a:rPr>
              <a:t>Organised your thinking</a:t>
            </a:r>
            <a:r>
              <a:rPr lang="en-GB" sz="1400" dirty="0">
                <a:latin typeface="Aptos" panose="020B0004020202020204" pitchFamily="34" charset="0"/>
              </a:rPr>
              <a:t> into a structure that will support confident, critical writing</a:t>
            </a:r>
          </a:p>
        </p:txBody>
      </p:sp>
      <p:sp>
        <p:nvSpPr>
          <p:cNvPr id="9" name="TextBox 8">
            <a:extLst>
              <a:ext uri="{FF2B5EF4-FFF2-40B4-BE49-F238E27FC236}">
                <a16:creationId xmlns:a16="http://schemas.microsoft.com/office/drawing/2014/main" id="{7A439C65-4C73-39B0-60C3-991653B58809}"/>
              </a:ext>
            </a:extLst>
          </p:cNvPr>
          <p:cNvSpPr txBox="1"/>
          <p:nvPr/>
        </p:nvSpPr>
        <p:spPr>
          <a:xfrm>
            <a:off x="6366245" y="2136666"/>
            <a:ext cx="5074388" cy="1903534"/>
          </a:xfrm>
          <a:prstGeom prst="rect">
            <a:avLst/>
          </a:prstGeom>
          <a:noFill/>
        </p:spPr>
        <p:txBody>
          <a:bodyPr wrap="square">
            <a:spAutoFit/>
          </a:bodyPr>
          <a:lstStyle/>
          <a:p>
            <a:pPr>
              <a:lnSpc>
                <a:spcPct val="150000"/>
              </a:lnSpc>
            </a:pPr>
            <a:r>
              <a:rPr lang="en-GB" sz="1600" dirty="0">
                <a:latin typeface="Aptos" panose="020B0004020202020204" pitchFamily="34" charset="0"/>
              </a:rPr>
              <a:t>📘 </a:t>
            </a:r>
            <a:r>
              <a:rPr lang="en-GB" sz="1600" b="1" dirty="0">
                <a:latin typeface="Aptos" panose="020B0004020202020204" pitchFamily="34" charset="0"/>
              </a:rPr>
              <a:t>What to do now:</a:t>
            </a:r>
            <a:br>
              <a:rPr lang="en-GB" sz="1600" dirty="0">
                <a:latin typeface="Aptos" panose="020B0004020202020204" pitchFamily="34" charset="0"/>
              </a:rPr>
            </a:br>
            <a:r>
              <a:rPr lang="en-GB" sz="1600" dirty="0">
                <a:latin typeface="Aptos" panose="020B0004020202020204" pitchFamily="34" charset="0"/>
              </a:rPr>
              <a:t>Take your planning grid home and use it to begin writing the first draft of your </a:t>
            </a:r>
            <a:r>
              <a:rPr lang="en-GB" sz="1600" b="1" dirty="0">
                <a:latin typeface="Aptos" panose="020B0004020202020204" pitchFamily="34" charset="0"/>
              </a:rPr>
              <a:t>Theme 1</a:t>
            </a:r>
            <a:r>
              <a:rPr lang="en-GB" sz="1600" dirty="0">
                <a:latin typeface="Aptos" panose="020B0004020202020204" pitchFamily="34" charset="0"/>
              </a:rPr>
              <a:t> section. Aim for 1–2 paragraphs, it's OK if it’s rough! This is just a starting point.</a:t>
            </a:r>
          </a:p>
        </p:txBody>
      </p:sp>
      <p:sp>
        <p:nvSpPr>
          <p:cNvPr id="11" name="TextBox 10">
            <a:extLst>
              <a:ext uri="{FF2B5EF4-FFF2-40B4-BE49-F238E27FC236}">
                <a16:creationId xmlns:a16="http://schemas.microsoft.com/office/drawing/2014/main" id="{063DBE2E-4CDF-8983-F331-3F262B38A573}"/>
              </a:ext>
            </a:extLst>
          </p:cNvPr>
          <p:cNvSpPr txBox="1"/>
          <p:nvPr/>
        </p:nvSpPr>
        <p:spPr>
          <a:xfrm>
            <a:off x="223284" y="4359433"/>
            <a:ext cx="5741581" cy="1790298"/>
          </a:xfrm>
          <a:prstGeom prst="rect">
            <a:avLst/>
          </a:prstGeom>
          <a:noFill/>
        </p:spPr>
        <p:txBody>
          <a:bodyPr wrap="square">
            <a:spAutoFit/>
          </a:bodyPr>
          <a:lstStyle/>
          <a:p>
            <a:pPr>
              <a:lnSpc>
                <a:spcPct val="150000"/>
              </a:lnSpc>
              <a:buNone/>
            </a:pPr>
            <a:r>
              <a:rPr lang="en-GB" sz="1500" dirty="0">
                <a:latin typeface="Aptos" panose="020B0004020202020204" pitchFamily="34" charset="0"/>
              </a:rPr>
              <a:t>🔜 </a:t>
            </a:r>
            <a:r>
              <a:rPr lang="en-GB" sz="1500" b="1" dirty="0">
                <a:latin typeface="Aptos" panose="020B0004020202020204" pitchFamily="34" charset="0"/>
              </a:rPr>
              <a:t>Next Session:</a:t>
            </a:r>
            <a:endParaRPr lang="en-GB" sz="1500" dirty="0">
              <a:latin typeface="Aptos" panose="020B0004020202020204" pitchFamily="34" charset="0"/>
            </a:endParaRPr>
          </a:p>
          <a:p>
            <a:pPr>
              <a:lnSpc>
                <a:spcPct val="150000"/>
              </a:lnSpc>
              <a:buNone/>
            </a:pPr>
            <a:r>
              <a:rPr lang="en-GB" sz="1500" dirty="0">
                <a:latin typeface="Aptos" panose="020B0004020202020204" pitchFamily="34" charset="0"/>
              </a:rPr>
              <a:t>In our next session, we’ll:</a:t>
            </a:r>
          </a:p>
          <a:p>
            <a:pPr>
              <a:lnSpc>
                <a:spcPct val="150000"/>
              </a:lnSpc>
            </a:pPr>
            <a:r>
              <a:rPr lang="en-GB" sz="1500" dirty="0">
                <a:latin typeface="Aptos" panose="020B0004020202020204" pitchFamily="34" charset="0"/>
              </a:rPr>
              <a:t>🧠 Go through the </a:t>
            </a:r>
            <a:r>
              <a:rPr lang="en-GB" sz="1500" b="1" dirty="0">
                <a:latin typeface="Aptos" panose="020B0004020202020204" pitchFamily="34" charset="0"/>
              </a:rPr>
              <a:t>Chapter 4 template</a:t>
            </a:r>
            <a:r>
              <a:rPr lang="en-GB" sz="1500" dirty="0">
                <a:latin typeface="Aptos" panose="020B0004020202020204" pitchFamily="34" charset="0"/>
              </a:rPr>
              <a:t> in more detail</a:t>
            </a:r>
            <a:br>
              <a:rPr lang="en-GB" sz="1500" dirty="0">
                <a:latin typeface="Aptos" panose="020B0004020202020204" pitchFamily="34" charset="0"/>
              </a:rPr>
            </a:br>
            <a:r>
              <a:rPr lang="en-GB" sz="1500" dirty="0">
                <a:latin typeface="Aptos" panose="020B0004020202020204" pitchFamily="34" charset="0"/>
              </a:rPr>
              <a:t>🧩 Break down what to include in each section (Introduction, Thematic Analysis, each Theme, and Conclusion)</a:t>
            </a:r>
          </a:p>
        </p:txBody>
      </p:sp>
      <p:sp>
        <p:nvSpPr>
          <p:cNvPr id="13" name="TextBox 12">
            <a:extLst>
              <a:ext uri="{FF2B5EF4-FFF2-40B4-BE49-F238E27FC236}">
                <a16:creationId xmlns:a16="http://schemas.microsoft.com/office/drawing/2014/main" id="{73C05D3C-81D5-5741-DACB-5B3C497C5B6B}"/>
              </a:ext>
            </a:extLst>
          </p:cNvPr>
          <p:cNvSpPr txBox="1"/>
          <p:nvPr/>
        </p:nvSpPr>
        <p:spPr>
          <a:xfrm>
            <a:off x="6366245" y="5031849"/>
            <a:ext cx="5297671" cy="646331"/>
          </a:xfrm>
          <a:prstGeom prst="rect">
            <a:avLst/>
          </a:prstGeom>
          <a:noFill/>
        </p:spPr>
        <p:txBody>
          <a:bodyPr wrap="square">
            <a:spAutoFit/>
          </a:bodyPr>
          <a:lstStyle/>
          <a:p>
            <a:r>
              <a:rPr lang="en-GB" dirty="0"/>
              <a:t>💬 </a:t>
            </a:r>
            <a:r>
              <a:rPr lang="en-GB" i="1" dirty="0"/>
              <a:t>“It takes as much energy to wish as it does to plan” - Eleanor Roosevelt </a:t>
            </a:r>
            <a:endParaRPr lang="en-GB" dirty="0"/>
          </a:p>
        </p:txBody>
      </p:sp>
    </p:spTree>
    <p:extLst>
      <p:ext uri="{BB962C8B-B14F-4D97-AF65-F5344CB8AC3E}">
        <p14:creationId xmlns:p14="http://schemas.microsoft.com/office/powerpoint/2010/main" val="953468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8"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wipe(left)">
                                      <p:cBhvr>
                                        <p:cTn id="19" dur="500"/>
                                        <p:tgtEl>
                                          <p:spTgt spid="7"/>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8" fill="hold" grpId="0" nodeType="click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wipe(left)">
                                      <p:cBhvr>
                                        <p:cTn id="24" dur="500"/>
                                        <p:tgtEl>
                                          <p:spTgt spid="9"/>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1" fill="hold" grpId="0" nodeType="click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wipe(up)">
                                      <p:cBhvr>
                                        <p:cTn id="29" dur="500"/>
                                        <p:tgtEl>
                                          <p:spTgt spid="11"/>
                                        </p:tgtEl>
                                      </p:cBhvr>
                                    </p:animEffect>
                                  </p:childTnLst>
                                </p:cTn>
                              </p:par>
                            </p:childTnLst>
                          </p:cTn>
                        </p:par>
                      </p:childTnLst>
                    </p:cTn>
                  </p:par>
                  <p:par>
                    <p:cTn id="30" fill="hold">
                      <p:stCondLst>
                        <p:cond delay="indefinite"/>
                      </p:stCondLst>
                      <p:childTnLst>
                        <p:par>
                          <p:cTn id="31" fill="hold">
                            <p:stCondLst>
                              <p:cond delay="0"/>
                            </p:stCondLst>
                            <p:childTnLst>
                              <p:par>
                                <p:cTn id="32" presetID="21" presetClass="entr" presetSubtype="1" fill="hold" grpId="0" nodeType="clickEffect">
                                  <p:stCondLst>
                                    <p:cond delay="0"/>
                                  </p:stCondLst>
                                  <p:childTnLst>
                                    <p:set>
                                      <p:cBhvr>
                                        <p:cTn id="33" dur="1" fill="hold">
                                          <p:stCondLst>
                                            <p:cond delay="0"/>
                                          </p:stCondLst>
                                        </p:cTn>
                                        <p:tgtEl>
                                          <p:spTgt spid="13"/>
                                        </p:tgtEl>
                                        <p:attrNameLst>
                                          <p:attrName>style.visibility</p:attrName>
                                        </p:attrNameLst>
                                      </p:cBhvr>
                                      <p:to>
                                        <p:strVal val="visible"/>
                                      </p:to>
                                    </p:set>
                                    <p:animEffect transition="in" filter="wheel(1)">
                                      <p:cBhvr>
                                        <p:cTn id="34" dur="2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7" grpId="0"/>
      <p:bldP spid="9" grpId="0"/>
      <p:bldP spid="11" grpId="0"/>
      <p:bldP spid="13" grpId="0"/>
    </p:bldLst>
  </p:timing>
</p:sld>
</file>

<file path=ppt/theme/theme1.xml><?xml version="1.0" encoding="utf-8"?>
<a:theme xmlns:a="http://schemas.openxmlformats.org/drawingml/2006/main" name="UWTSD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Theme" id="{656A1DC0-EB74-4E82-8102-4E64280E916B}" vid="{C590A3AD-3609-44E1-83BE-94B3E2C30253}"/>
    </a:ext>
  </a:extLst>
</a:theme>
</file>

<file path=ppt/theme/theme2.xml><?xml version="1.0" encoding="utf-8"?>
<a:theme xmlns:a="http://schemas.openxmlformats.org/drawingml/2006/main" name="1_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 Theme</Template>
  <TotalTime>0</TotalTime>
  <Words>5449</Words>
  <Application>Microsoft Office PowerPoint</Application>
  <PresentationFormat>Widescreen</PresentationFormat>
  <Paragraphs>406</Paragraphs>
  <Slides>30</Slides>
  <Notes>4</Notes>
  <HiddenSlides>0</HiddenSlides>
  <MMClips>0</MMClips>
  <ScaleCrop>false</ScaleCrop>
  <HeadingPairs>
    <vt:vector size="6" baseType="variant">
      <vt:variant>
        <vt:lpstr>Fonts Used</vt:lpstr>
      </vt:variant>
      <vt:variant>
        <vt:i4>4</vt:i4>
      </vt:variant>
      <vt:variant>
        <vt:lpstr>Theme</vt:lpstr>
      </vt:variant>
      <vt:variant>
        <vt:i4>8</vt:i4>
      </vt:variant>
      <vt:variant>
        <vt:lpstr>Slide Titles</vt:lpstr>
      </vt:variant>
      <vt:variant>
        <vt:i4>30</vt:i4>
      </vt:variant>
    </vt:vector>
  </HeadingPairs>
  <TitlesOfParts>
    <vt:vector size="42" baseType="lpstr">
      <vt:lpstr>Aptos</vt:lpstr>
      <vt:lpstr>Arial</vt:lpstr>
      <vt:lpstr>Calibri</vt:lpstr>
      <vt:lpstr>Calibri Light</vt:lpstr>
      <vt:lpstr>UWTSD Theme</vt:lpstr>
      <vt:lpstr>1_UWTSD Text 2</vt:lpstr>
      <vt:lpstr>Office Theme</vt:lpstr>
      <vt:lpstr>UWTSD 200 Holding Page</vt:lpstr>
      <vt:lpstr>UWTSD 200_Subtitle 1</vt:lpstr>
      <vt:lpstr>UWTSD Text 4</vt:lpstr>
      <vt:lpstr>UWTSD Text 3</vt:lpstr>
      <vt:lpstr>UWTSD Text 2</vt:lpstr>
      <vt:lpstr>PowerPoint Presentation</vt:lpstr>
      <vt:lpstr>PowerPoint Presentation</vt:lpstr>
      <vt:lpstr>BMHP6020 Overview</vt:lpstr>
      <vt:lpstr>Session Aim &amp; Learning Outcomes</vt:lpstr>
      <vt:lpstr>🧩 Recap – In Our Last Session, We Learned To:</vt:lpstr>
      <vt:lpstr>PowerPoint Presentation</vt:lpstr>
      <vt:lpstr>🚀 This Session We Will Focus 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Finalising Your Academic Methods Poster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Chloe Harries</dc:creator>
  <cp:lastModifiedBy>Chloe Harries</cp:lastModifiedBy>
  <cp:revision>3</cp:revision>
  <dcterms:created xsi:type="dcterms:W3CDTF">2025-05-08T19:49:29Z</dcterms:created>
  <dcterms:modified xsi:type="dcterms:W3CDTF">2026-06-08T08:20:44Z</dcterms:modified>
</cp:coreProperties>
</file>