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0"/>
  </p:notesMasterIdLst>
  <p:sldIdLst>
    <p:sldId id="719" r:id="rId7"/>
    <p:sldId id="301" r:id="rId8"/>
    <p:sldId id="302" r:id="rId9"/>
    <p:sldId id="263" r:id="rId10"/>
    <p:sldId id="264" r:id="rId11"/>
    <p:sldId id="265" r:id="rId12"/>
    <p:sldId id="266" r:id="rId13"/>
    <p:sldId id="268" r:id="rId14"/>
    <p:sldId id="272" r:id="rId15"/>
    <p:sldId id="287" r:id="rId16"/>
    <p:sldId id="288" r:id="rId17"/>
    <p:sldId id="269" r:id="rId18"/>
    <p:sldId id="838" r:id="rId19"/>
    <p:sldId id="839" r:id="rId20"/>
    <p:sldId id="270" r:id="rId21"/>
    <p:sldId id="273" r:id="rId22"/>
    <p:sldId id="274" r:id="rId23"/>
    <p:sldId id="275" r:id="rId24"/>
    <p:sldId id="276" r:id="rId25"/>
    <p:sldId id="278" r:id="rId26"/>
    <p:sldId id="279" r:id="rId27"/>
    <p:sldId id="747" r:id="rId28"/>
    <p:sldId id="72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F69BAC-5F5F-4B76-9501-77BC5943FF5F}" v="2" dt="2025-11-24T23:01:05.257"/>
    <p1510:client id="{875DF0A5-60ED-42AD-BF1A-E23C1514B266}" v="81" dt="2025-11-24T22:57:51.7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7253"/>
  </p:normalViewPr>
  <p:slideViewPr>
    <p:cSldViewPr snapToGrid="0">
      <p:cViewPr varScale="1">
        <p:scale>
          <a:sx n="76" d="100"/>
          <a:sy n="76" d="100"/>
        </p:scale>
        <p:origin x="759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undo custSel addSld delSld modSld">
      <pc:chgData name="Stalin Jacob Wilson Packia Dhas" userId="050d7d71-3621-4503-95e8-1c9a9d962492" providerId="ADAL" clId="{93DF969B-C49E-41BE-AC2E-9A5FC7F0D4BF}" dt="2025-11-24T23:00:40.414" v="260" actId="6549"/>
      <pc:docMkLst>
        <pc:docMk/>
      </pc:docMkLst>
      <pc:sldChg chg="modSp mod modNotesTx">
        <pc:chgData name="Stalin Jacob Wilson Packia Dhas" userId="050d7d71-3621-4503-95e8-1c9a9d962492" providerId="ADAL" clId="{93DF969B-C49E-41BE-AC2E-9A5FC7F0D4BF}" dt="2025-11-24T23:00:24.075" v="257" actId="6549"/>
        <pc:sldMkLst>
          <pc:docMk/>
          <pc:sldMk cId="208094974" sldId="264"/>
        </pc:sldMkLst>
        <pc:spChg chg="mod">
          <ac:chgData name="Stalin Jacob Wilson Packia Dhas" userId="050d7d71-3621-4503-95e8-1c9a9d962492" providerId="ADAL" clId="{93DF969B-C49E-41BE-AC2E-9A5FC7F0D4BF}" dt="2025-11-24T20:15:42.284" v="63" actId="313"/>
          <ac:spMkLst>
            <pc:docMk/>
            <pc:sldMk cId="208094974" sldId="26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1-18T00:37:05.267" v="8" actId="5793"/>
        <pc:sldMkLst>
          <pc:docMk/>
          <pc:sldMk cId="2165653182" sldId="265"/>
        </pc:sldMkLst>
        <pc:spChg chg="mod">
          <ac:chgData name="Stalin Jacob Wilson Packia Dhas" userId="050d7d71-3621-4503-95e8-1c9a9d962492" providerId="ADAL" clId="{93DF969B-C49E-41BE-AC2E-9A5FC7F0D4BF}" dt="2025-11-18T00:37:05.267" v="8" actId="5793"/>
          <ac:spMkLst>
            <pc:docMk/>
            <pc:sldMk cId="2165653182" sldId="265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18T00:36:31.144" v="7" actId="20577"/>
          <ac:spMkLst>
            <pc:docMk/>
            <pc:sldMk cId="2165653182" sldId="265"/>
            <ac:spMk id="4" creationId="{3913830C-D11C-3860-3E7A-58889330317C}"/>
          </ac:spMkLst>
        </pc:spChg>
      </pc:sldChg>
      <pc:sldChg chg="addSp delSp modSp mod modNotesTx">
        <pc:chgData name="Stalin Jacob Wilson Packia Dhas" userId="050d7d71-3621-4503-95e8-1c9a9d962492" providerId="ADAL" clId="{93DF969B-C49E-41BE-AC2E-9A5FC7F0D4BF}" dt="2025-11-24T23:00:29.778" v="258" actId="6549"/>
        <pc:sldMkLst>
          <pc:docMk/>
          <pc:sldMk cId="2650584611" sldId="266"/>
        </pc:sldMkLst>
        <pc:spChg chg="mod">
          <ac:chgData name="Stalin Jacob Wilson Packia Dhas" userId="050d7d71-3621-4503-95e8-1c9a9d962492" providerId="ADAL" clId="{93DF969B-C49E-41BE-AC2E-9A5FC7F0D4BF}" dt="2025-11-18T00:37:36.046" v="9" actId="113"/>
          <ac:spMkLst>
            <pc:docMk/>
            <pc:sldMk cId="2650584611" sldId="266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93DF969B-C49E-41BE-AC2E-9A5FC7F0D4BF}" dt="2025-11-24T23:00:34.484" v="259" actId="6549"/>
        <pc:sldMkLst>
          <pc:docMk/>
          <pc:sldMk cId="1105697818" sldId="268"/>
        </pc:sldMkLst>
      </pc:sldChg>
      <pc:sldChg chg="addSp delSp modSp mod">
        <pc:chgData name="Stalin Jacob Wilson Packia Dhas" userId="050d7d71-3621-4503-95e8-1c9a9d962492" providerId="ADAL" clId="{93DF969B-C49E-41BE-AC2E-9A5FC7F0D4BF}" dt="2025-11-24T22:57:10.959" v="242" actId="1076"/>
        <pc:sldMkLst>
          <pc:docMk/>
          <pc:sldMk cId="1551653714" sldId="270"/>
        </pc:sldMkLst>
        <pc:spChg chg="mod">
          <ac:chgData name="Stalin Jacob Wilson Packia Dhas" userId="050d7d71-3621-4503-95e8-1c9a9d962492" providerId="ADAL" clId="{93DF969B-C49E-41BE-AC2E-9A5FC7F0D4BF}" dt="2025-11-24T22:56:28.940" v="239" actId="20577"/>
          <ac:spMkLst>
            <pc:docMk/>
            <pc:sldMk cId="1551653714" sldId="270"/>
            <ac:spMk id="4" creationId="{00000000-0000-0000-0000-000000000000}"/>
          </ac:spMkLst>
        </pc:spChg>
        <pc:picChg chg="add mod">
          <ac:chgData name="Stalin Jacob Wilson Packia Dhas" userId="050d7d71-3621-4503-95e8-1c9a9d962492" providerId="ADAL" clId="{93DF969B-C49E-41BE-AC2E-9A5FC7F0D4BF}" dt="2025-11-24T22:57:10.959" v="242" actId="1076"/>
          <ac:picMkLst>
            <pc:docMk/>
            <pc:sldMk cId="1551653714" sldId="270"/>
            <ac:picMk id="7" creationId="{3E18D586-0F79-6AEA-131F-9EA535986F7B}"/>
          </ac:picMkLst>
        </pc:picChg>
        <pc:picChg chg="del">
          <ac:chgData name="Stalin Jacob Wilson Packia Dhas" userId="050d7d71-3621-4503-95e8-1c9a9d962492" providerId="ADAL" clId="{93DF969B-C49E-41BE-AC2E-9A5FC7F0D4BF}" dt="2025-11-24T22:57:06.953" v="240" actId="478"/>
          <ac:picMkLst>
            <pc:docMk/>
            <pc:sldMk cId="1551653714" sldId="270"/>
            <ac:picMk id="3074" creationId="{00000000-0000-0000-0000-000000000000}"/>
          </ac:picMkLst>
        </pc:picChg>
      </pc:sldChg>
      <pc:sldChg chg="addSp delSp modSp mod">
        <pc:chgData name="Stalin Jacob Wilson Packia Dhas" userId="050d7d71-3621-4503-95e8-1c9a9d962492" providerId="ADAL" clId="{93DF969B-C49E-41BE-AC2E-9A5FC7F0D4BF}" dt="2025-11-24T22:56:09.131" v="238"/>
        <pc:sldMkLst>
          <pc:docMk/>
          <pc:sldMk cId="1726107146" sldId="279"/>
        </pc:sldMkLst>
        <pc:spChg chg="mod">
          <ac:chgData name="Stalin Jacob Wilson Packia Dhas" userId="050d7d71-3621-4503-95e8-1c9a9d962492" providerId="ADAL" clId="{93DF969B-C49E-41BE-AC2E-9A5FC7F0D4BF}" dt="2025-11-24T22:56:09.131" v="238"/>
          <ac:spMkLst>
            <pc:docMk/>
            <pc:sldMk cId="1726107146" sldId="279"/>
            <ac:spMk id="10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56:09.131" v="238"/>
          <ac:spMkLst>
            <pc:docMk/>
            <pc:sldMk cId="1726107146" sldId="279"/>
            <ac:spMk id="11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56:09.131" v="238"/>
          <ac:spMkLst>
            <pc:docMk/>
            <pc:sldMk cId="1726107146" sldId="279"/>
            <ac:spMk id="12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56:09.131" v="238"/>
          <ac:spMkLst>
            <pc:docMk/>
            <pc:sldMk cId="1726107146" sldId="279"/>
            <ac:spMk id="13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56:09.131" v="238"/>
          <ac:spMkLst>
            <pc:docMk/>
            <pc:sldMk cId="1726107146" sldId="279"/>
            <ac:spMk id="14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56:09.131" v="238"/>
          <ac:spMkLst>
            <pc:docMk/>
            <pc:sldMk cId="1726107146" sldId="279"/>
            <ac:spMk id="15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56:09.131" v="238"/>
          <ac:spMkLst>
            <pc:docMk/>
            <pc:sldMk cId="1726107146" sldId="279"/>
            <ac:spMk id="16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56:09.131" v="238"/>
          <ac:spMkLst>
            <pc:docMk/>
            <pc:sldMk cId="1726107146" sldId="279"/>
            <ac:spMk id="17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25:39.663" v="196"/>
          <ac:spMkLst>
            <pc:docMk/>
            <pc:sldMk cId="1726107146" sldId="279"/>
            <ac:spMk id="19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25:39.663" v="196"/>
          <ac:spMkLst>
            <pc:docMk/>
            <pc:sldMk cId="1726107146" sldId="279"/>
            <ac:spMk id="23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25:39.663" v="196"/>
          <ac:spMkLst>
            <pc:docMk/>
            <pc:sldMk cId="1726107146" sldId="279"/>
            <ac:spMk id="24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25:39.663" v="196"/>
          <ac:spMkLst>
            <pc:docMk/>
            <pc:sldMk cId="1726107146" sldId="279"/>
            <ac:spMk id="25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31:13.203" v="220" actId="1076"/>
          <ac:spMkLst>
            <pc:docMk/>
            <pc:sldMk cId="1726107146" sldId="279"/>
            <ac:spMk id="26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31:21.055" v="221" actId="1076"/>
          <ac:spMkLst>
            <pc:docMk/>
            <pc:sldMk cId="1726107146" sldId="279"/>
            <ac:spMk id="27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31:31.644" v="222"/>
          <ac:spMkLst>
            <pc:docMk/>
            <pc:sldMk cId="1726107146" sldId="279"/>
            <ac:spMk id="35" creationId="{6D788206-A51A-BA60-5AE0-587F74ECBB87}"/>
          </ac:spMkLst>
        </pc:spChg>
        <pc:spChg chg="mod">
          <ac:chgData name="Stalin Jacob Wilson Packia Dhas" userId="050d7d71-3621-4503-95e8-1c9a9d962492" providerId="ADAL" clId="{93DF969B-C49E-41BE-AC2E-9A5FC7F0D4BF}" dt="2025-11-24T22:31:31.644" v="222"/>
          <ac:spMkLst>
            <pc:docMk/>
            <pc:sldMk cId="1726107146" sldId="279"/>
            <ac:spMk id="36" creationId="{28304C6B-6B5A-8A29-366A-31C97BCE1236}"/>
          </ac:spMkLst>
        </pc:spChg>
        <pc:spChg chg="mod">
          <ac:chgData name="Stalin Jacob Wilson Packia Dhas" userId="050d7d71-3621-4503-95e8-1c9a9d962492" providerId="ADAL" clId="{93DF969B-C49E-41BE-AC2E-9A5FC7F0D4BF}" dt="2025-11-24T22:31:31.644" v="222"/>
          <ac:spMkLst>
            <pc:docMk/>
            <pc:sldMk cId="1726107146" sldId="279"/>
            <ac:spMk id="37" creationId="{1493694E-9A36-5B49-E19F-C6CD2802D638}"/>
          </ac:spMkLst>
        </pc:spChg>
        <pc:spChg chg="mod">
          <ac:chgData name="Stalin Jacob Wilson Packia Dhas" userId="050d7d71-3621-4503-95e8-1c9a9d962492" providerId="ADAL" clId="{93DF969B-C49E-41BE-AC2E-9A5FC7F0D4BF}" dt="2025-11-24T22:31:31.644" v="222"/>
          <ac:spMkLst>
            <pc:docMk/>
            <pc:sldMk cId="1726107146" sldId="279"/>
            <ac:spMk id="38" creationId="{EAA44CE2-9305-9EEA-2913-73E04FDB9EAB}"/>
          </ac:spMkLst>
        </pc:spChg>
        <pc:spChg chg="mod">
          <ac:chgData name="Stalin Jacob Wilson Packia Dhas" userId="050d7d71-3621-4503-95e8-1c9a9d962492" providerId="ADAL" clId="{93DF969B-C49E-41BE-AC2E-9A5FC7F0D4BF}" dt="2025-11-24T22:31:31.644" v="222"/>
          <ac:spMkLst>
            <pc:docMk/>
            <pc:sldMk cId="1726107146" sldId="279"/>
            <ac:spMk id="39" creationId="{7AB84B32-1956-79F1-4ED5-DFE891D4A0F1}"/>
          </ac:spMkLst>
        </pc:spChg>
        <pc:spChg chg="mod">
          <ac:chgData name="Stalin Jacob Wilson Packia Dhas" userId="050d7d71-3621-4503-95e8-1c9a9d962492" providerId="ADAL" clId="{93DF969B-C49E-41BE-AC2E-9A5FC7F0D4BF}" dt="2025-11-24T22:31:31.644" v="222"/>
          <ac:spMkLst>
            <pc:docMk/>
            <pc:sldMk cId="1726107146" sldId="279"/>
            <ac:spMk id="40" creationId="{0B533660-689B-A8E4-2786-BE8EC06D17E0}"/>
          </ac:spMkLst>
        </pc:spChg>
        <pc:spChg chg="mod">
          <ac:chgData name="Stalin Jacob Wilson Packia Dhas" userId="050d7d71-3621-4503-95e8-1c9a9d962492" providerId="ADAL" clId="{93DF969B-C49E-41BE-AC2E-9A5FC7F0D4BF}" dt="2025-11-24T22:31:31.644" v="222"/>
          <ac:spMkLst>
            <pc:docMk/>
            <pc:sldMk cId="1726107146" sldId="279"/>
            <ac:spMk id="41" creationId="{A044B26B-23D7-869D-8205-C105A5BD5922}"/>
          </ac:spMkLst>
        </pc:spChg>
        <pc:spChg chg="mod">
          <ac:chgData name="Stalin Jacob Wilson Packia Dhas" userId="050d7d71-3621-4503-95e8-1c9a9d962492" providerId="ADAL" clId="{93DF969B-C49E-41BE-AC2E-9A5FC7F0D4BF}" dt="2025-11-24T22:54:03.796" v="235"/>
          <ac:spMkLst>
            <pc:docMk/>
            <pc:sldMk cId="1726107146" sldId="279"/>
            <ac:spMk id="42" creationId="{159932FA-FF9B-049A-69EE-8C583D5ACE52}"/>
          </ac:spMkLst>
        </pc:spChg>
        <pc:spChg chg="add del mod">
          <ac:chgData name="Stalin Jacob Wilson Packia Dhas" userId="050d7d71-3621-4503-95e8-1c9a9d962492" providerId="ADAL" clId="{93DF969B-C49E-41BE-AC2E-9A5FC7F0D4BF}" dt="2025-11-24T22:31:42.485" v="225" actId="478"/>
          <ac:spMkLst>
            <pc:docMk/>
            <pc:sldMk cId="1726107146" sldId="279"/>
            <ac:spMk id="44" creationId="{C512F891-F881-4B66-EB4A-4F0DED7FD38E}"/>
          </ac:spMkLst>
        </pc:spChg>
        <pc:spChg chg="add del mod">
          <ac:chgData name="Stalin Jacob Wilson Packia Dhas" userId="050d7d71-3621-4503-95e8-1c9a9d962492" providerId="ADAL" clId="{93DF969B-C49E-41BE-AC2E-9A5FC7F0D4BF}" dt="2025-11-24T22:32:14.434" v="229" actId="478"/>
          <ac:spMkLst>
            <pc:docMk/>
            <pc:sldMk cId="1726107146" sldId="279"/>
            <ac:spMk id="46" creationId="{15BA50CF-A373-AA43-B3F9-143734A9C1DA}"/>
          </ac:spMkLst>
        </pc:spChg>
        <pc:grpChg chg="mod">
          <ac:chgData name="Stalin Jacob Wilson Packia Dhas" userId="050d7d71-3621-4503-95e8-1c9a9d962492" providerId="ADAL" clId="{93DF969B-C49E-41BE-AC2E-9A5FC7F0D4BF}" dt="2025-11-24T22:56:09.131" v="238"/>
          <ac:grpSpMkLst>
            <pc:docMk/>
            <pc:sldMk cId="1726107146" sldId="279"/>
            <ac:grpSpMk id="4" creationId="{00000000-0000-0000-0000-000000000000}"/>
          </ac:grpSpMkLst>
        </pc:grpChg>
        <pc:grpChg chg="mod">
          <ac:chgData name="Stalin Jacob Wilson Packia Dhas" userId="050d7d71-3621-4503-95e8-1c9a9d962492" providerId="ADAL" clId="{93DF969B-C49E-41BE-AC2E-9A5FC7F0D4BF}" dt="2025-11-24T22:31:13.203" v="220" actId="1076"/>
          <ac:grpSpMkLst>
            <pc:docMk/>
            <pc:sldMk cId="1726107146" sldId="279"/>
            <ac:grpSpMk id="18" creationId="{00000000-0000-0000-0000-000000000000}"/>
          </ac:grpSpMkLst>
        </pc:grpChg>
        <pc:grpChg chg="mod">
          <ac:chgData name="Stalin Jacob Wilson Packia Dhas" userId="050d7d71-3621-4503-95e8-1c9a9d962492" providerId="ADAL" clId="{93DF969B-C49E-41BE-AC2E-9A5FC7F0D4BF}" dt="2025-11-24T22:25:39.663" v="196"/>
          <ac:grpSpMkLst>
            <pc:docMk/>
            <pc:sldMk cId="1726107146" sldId="279"/>
            <ac:grpSpMk id="20" creationId="{00000000-0000-0000-0000-000000000000}"/>
          </ac:grpSpMkLst>
        </pc:grpChg>
        <pc:grpChg chg="mod">
          <ac:chgData name="Stalin Jacob Wilson Packia Dhas" userId="050d7d71-3621-4503-95e8-1c9a9d962492" providerId="ADAL" clId="{93DF969B-C49E-41BE-AC2E-9A5FC7F0D4BF}" dt="2025-11-24T22:31:36.160" v="223" actId="1076"/>
          <ac:grpSpMkLst>
            <pc:docMk/>
            <pc:sldMk cId="1726107146" sldId="279"/>
            <ac:grpSpMk id="30" creationId="{D61A606A-00D6-2A91-2F84-B5E06C29FCE1}"/>
          </ac:grpSpMkLst>
        </pc:grpChg>
        <pc:cxnChg chg="mod">
          <ac:chgData name="Stalin Jacob Wilson Packia Dhas" userId="050d7d71-3621-4503-95e8-1c9a9d962492" providerId="ADAL" clId="{93DF969B-C49E-41BE-AC2E-9A5FC7F0D4BF}" dt="2025-11-24T22:56:09.131" v="238"/>
          <ac:cxnSpMkLst>
            <pc:docMk/>
            <pc:sldMk cId="1726107146" sldId="279"/>
            <ac:cxnSpMk id="6" creationId="{00000000-0000-0000-0000-000000000000}"/>
          </ac:cxnSpMkLst>
        </pc:cxnChg>
        <pc:cxnChg chg="mod">
          <ac:chgData name="Stalin Jacob Wilson Packia Dhas" userId="050d7d71-3621-4503-95e8-1c9a9d962492" providerId="ADAL" clId="{93DF969B-C49E-41BE-AC2E-9A5FC7F0D4BF}" dt="2025-11-24T22:25:39.663" v="196"/>
          <ac:cxnSpMkLst>
            <pc:docMk/>
            <pc:sldMk cId="1726107146" sldId="279"/>
            <ac:cxnSpMk id="21" creationId="{00000000-0000-0000-0000-000000000000}"/>
          </ac:cxnSpMkLst>
        </pc:cxnChg>
        <pc:cxnChg chg="mod">
          <ac:chgData name="Stalin Jacob Wilson Packia Dhas" userId="050d7d71-3621-4503-95e8-1c9a9d962492" providerId="ADAL" clId="{93DF969B-C49E-41BE-AC2E-9A5FC7F0D4BF}" dt="2025-11-24T22:25:39.663" v="196"/>
          <ac:cxnSpMkLst>
            <pc:docMk/>
            <pc:sldMk cId="1726107146" sldId="279"/>
            <ac:cxnSpMk id="22" creationId="{00000000-0000-0000-0000-000000000000}"/>
          </ac:cxnSpMkLst>
        </pc:cxnChg>
        <pc:cxnChg chg="del mod">
          <ac:chgData name="Stalin Jacob Wilson Packia Dhas" userId="050d7d71-3621-4503-95e8-1c9a9d962492" providerId="ADAL" clId="{93DF969B-C49E-41BE-AC2E-9A5FC7F0D4BF}" dt="2025-11-24T22:31:39.928" v="224" actId="478"/>
          <ac:cxnSpMkLst>
            <pc:docMk/>
            <pc:sldMk cId="1726107146" sldId="279"/>
            <ac:cxnSpMk id="43" creationId="{826CA7BF-7FAA-E1C2-B1AC-9111DEA611E6}"/>
          </ac:cxnSpMkLst>
        </pc:cxnChg>
        <pc:cxnChg chg="add del mod">
          <ac:chgData name="Stalin Jacob Wilson Packia Dhas" userId="050d7d71-3621-4503-95e8-1c9a9d962492" providerId="ADAL" clId="{93DF969B-C49E-41BE-AC2E-9A5FC7F0D4BF}" dt="2025-11-24T22:32:12.918" v="228" actId="478"/>
          <ac:cxnSpMkLst>
            <pc:docMk/>
            <pc:sldMk cId="1726107146" sldId="279"/>
            <ac:cxnSpMk id="45" creationId="{8595F68D-04AE-789E-C0C2-F63344F35F45}"/>
          </ac:cxnSpMkLst>
        </pc:cxnChg>
      </pc:sldChg>
      <pc:sldChg chg="delSp modSp add del mod">
        <pc:chgData name="Stalin Jacob Wilson Packia Dhas" userId="050d7d71-3621-4503-95e8-1c9a9d962492" providerId="ADAL" clId="{93DF969B-C49E-41BE-AC2E-9A5FC7F0D4BF}" dt="2025-11-24T22:36:15.239" v="230" actId="47"/>
        <pc:sldMkLst>
          <pc:docMk/>
          <pc:sldMk cId="687272930" sldId="281"/>
        </pc:sldMkLst>
        <pc:spChg chg="mod">
          <ac:chgData name="Stalin Jacob Wilson Packia Dhas" userId="050d7d71-3621-4503-95e8-1c9a9d962492" providerId="ADAL" clId="{93DF969B-C49E-41BE-AC2E-9A5FC7F0D4BF}" dt="2025-11-24T22:28:28.329" v="204" actId="207"/>
          <ac:spMkLst>
            <pc:docMk/>
            <pc:sldMk cId="687272930" sldId="28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28:30.300" v="205" actId="5793"/>
          <ac:spMkLst>
            <pc:docMk/>
            <pc:sldMk cId="687272930" sldId="28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28:45.089" v="209" actId="20577"/>
          <ac:spMkLst>
            <pc:docMk/>
            <pc:sldMk cId="687272930" sldId="281"/>
            <ac:spMk id="16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29:18.073" v="214"/>
          <ac:spMkLst>
            <pc:docMk/>
            <pc:sldMk cId="687272930" sldId="281"/>
            <ac:spMk id="17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29:22.045" v="216"/>
          <ac:spMkLst>
            <pc:docMk/>
            <pc:sldMk cId="687272930" sldId="281"/>
            <ac:spMk id="30" creationId="{00000000-0000-0000-0000-000000000000}"/>
          </ac:spMkLst>
        </pc:spChg>
        <pc:spChg chg="mod">
          <ac:chgData name="Stalin Jacob Wilson Packia Dhas" userId="050d7d71-3621-4503-95e8-1c9a9d962492" providerId="ADAL" clId="{93DF969B-C49E-41BE-AC2E-9A5FC7F0D4BF}" dt="2025-11-24T22:29:26.761" v="218"/>
          <ac:spMkLst>
            <pc:docMk/>
            <pc:sldMk cId="687272930" sldId="281"/>
            <ac:spMk id="31" creationId="{00000000-0000-0000-0000-000000000000}"/>
          </ac:spMkLst>
        </pc:spChg>
        <pc:spChg chg="del mod">
          <ac:chgData name="Stalin Jacob Wilson Packia Dhas" userId="050d7d71-3621-4503-95e8-1c9a9d962492" providerId="ADAL" clId="{93DF969B-C49E-41BE-AC2E-9A5FC7F0D4BF}" dt="2025-11-24T22:28:58.813" v="211"/>
          <ac:spMkLst>
            <pc:docMk/>
            <pc:sldMk cId="687272930" sldId="281"/>
            <ac:spMk id="36" creationId="{00000000-0000-0000-0000-000000000000}"/>
          </ac:spMkLst>
        </pc:spChg>
        <pc:grpChg chg="mod">
          <ac:chgData name="Stalin Jacob Wilson Packia Dhas" userId="050d7d71-3621-4503-95e8-1c9a9d962492" providerId="ADAL" clId="{93DF969B-C49E-41BE-AC2E-9A5FC7F0D4BF}" dt="2025-11-24T22:30:55.702" v="219" actId="1076"/>
          <ac:grpSpMkLst>
            <pc:docMk/>
            <pc:sldMk cId="687272930" sldId="281"/>
            <ac:grpSpMk id="4" creationId="{00000000-0000-0000-0000-000000000000}"/>
          </ac:grpSpMkLst>
        </pc:grpChg>
        <pc:cxnChg chg="del">
          <ac:chgData name="Stalin Jacob Wilson Packia Dhas" userId="050d7d71-3621-4503-95e8-1c9a9d962492" providerId="ADAL" clId="{93DF969B-C49E-41BE-AC2E-9A5FC7F0D4BF}" dt="2025-11-24T22:28:38.418" v="206" actId="478"/>
          <ac:cxnSpMkLst>
            <pc:docMk/>
            <pc:sldMk cId="687272930" sldId="281"/>
            <ac:cxnSpMk id="32" creationId="{00000000-0000-0000-0000-000000000000}"/>
          </ac:cxnSpMkLst>
        </pc:cxnChg>
      </pc:sldChg>
      <pc:sldChg chg="modSp mod modNotesTx">
        <pc:chgData name="Stalin Jacob Wilson Packia Dhas" userId="050d7d71-3621-4503-95e8-1c9a9d962492" providerId="ADAL" clId="{93DF969B-C49E-41BE-AC2E-9A5FC7F0D4BF}" dt="2025-11-24T23:00:40.414" v="260" actId="6549"/>
        <pc:sldMkLst>
          <pc:docMk/>
          <pc:sldMk cId="4023104555" sldId="287"/>
        </pc:sldMkLst>
        <pc:spChg chg="mod">
          <ac:chgData name="Stalin Jacob Wilson Packia Dhas" userId="050d7d71-3621-4503-95e8-1c9a9d962492" providerId="ADAL" clId="{93DF969B-C49E-41BE-AC2E-9A5FC7F0D4BF}" dt="2025-11-24T20:45:21.740" v="129" actId="113"/>
          <ac:spMkLst>
            <pc:docMk/>
            <pc:sldMk cId="4023104555" sldId="287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1-24T20:52:07.124" v="189" actId="113"/>
        <pc:sldMkLst>
          <pc:docMk/>
          <pc:sldMk cId="2496501901" sldId="288"/>
        </pc:sldMkLst>
        <pc:spChg chg="mod">
          <ac:chgData name="Stalin Jacob Wilson Packia Dhas" userId="050d7d71-3621-4503-95e8-1c9a9d962492" providerId="ADAL" clId="{93DF969B-C49E-41BE-AC2E-9A5FC7F0D4BF}" dt="2025-11-24T20:52:07.124" v="189" actId="113"/>
          <ac:spMkLst>
            <pc:docMk/>
            <pc:sldMk cId="2496501901" sldId="28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1-18T00:32:50.552" v="2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93DF969B-C49E-41BE-AC2E-9A5FC7F0D4BF}" dt="2025-11-18T00:32:50.552" v="2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">
        <pc:chgData name="Stalin Jacob Wilson Packia Dhas" userId="050d7d71-3621-4503-95e8-1c9a9d962492" providerId="ADAL" clId="{93DF969B-C49E-41BE-AC2E-9A5FC7F0D4BF}" dt="2025-11-24T22:42:30.299" v="231"/>
        <pc:sldMkLst>
          <pc:docMk/>
          <pc:sldMk cId="4282769191" sldId="747"/>
        </pc:sldMkLst>
      </pc:sldChg>
      <pc:sldChg chg="addSp delSp modSp mod">
        <pc:chgData name="Stalin Jacob Wilson Packia Dhas" userId="050d7d71-3621-4503-95e8-1c9a9d962492" providerId="ADAL" clId="{93DF969B-C49E-41BE-AC2E-9A5FC7F0D4BF}" dt="2025-11-24T22:59:23.360" v="256" actId="1076"/>
        <pc:sldMkLst>
          <pc:docMk/>
          <pc:sldMk cId="1922605860" sldId="839"/>
        </pc:sldMkLst>
        <pc:spChg chg="mod">
          <ac:chgData name="Stalin Jacob Wilson Packia Dhas" userId="050d7d71-3621-4503-95e8-1c9a9d962492" providerId="ADAL" clId="{93DF969B-C49E-41BE-AC2E-9A5FC7F0D4BF}" dt="2025-11-24T22:57:51.782" v="252" actId="113"/>
          <ac:spMkLst>
            <pc:docMk/>
            <pc:sldMk cId="1922605860" sldId="839"/>
            <ac:spMk id="9" creationId="{C99B0848-F196-C042-2A7A-0E31DDDBE581}"/>
          </ac:spMkLst>
        </pc:spChg>
        <pc:picChg chg="del">
          <ac:chgData name="Stalin Jacob Wilson Packia Dhas" userId="050d7d71-3621-4503-95e8-1c9a9d962492" providerId="ADAL" clId="{93DF969B-C49E-41BE-AC2E-9A5FC7F0D4BF}" dt="2025-11-24T22:59:16.818" v="253" actId="478"/>
          <ac:picMkLst>
            <pc:docMk/>
            <pc:sldMk cId="1922605860" sldId="839"/>
            <ac:picMk id="6" creationId="{8FDFCE5B-4846-143A-7549-16467F5EBD02}"/>
          </ac:picMkLst>
        </pc:picChg>
        <pc:picChg chg="add mod">
          <ac:chgData name="Stalin Jacob Wilson Packia Dhas" userId="050d7d71-3621-4503-95e8-1c9a9d962492" providerId="ADAL" clId="{93DF969B-C49E-41BE-AC2E-9A5FC7F0D4BF}" dt="2025-11-24T22:59:23.360" v="256" actId="1076"/>
          <ac:picMkLst>
            <pc:docMk/>
            <pc:sldMk cId="1922605860" sldId="839"/>
            <ac:picMk id="7" creationId="{524B0A2C-5736-7A36-4A63-9F99CD767217}"/>
          </ac:picMkLst>
        </pc:picChg>
      </pc:sldChg>
      <pc:sldChg chg="modSp add del mod">
        <pc:chgData name="Stalin Jacob Wilson Packia Dhas" userId="050d7d71-3621-4503-95e8-1c9a9d962492" providerId="ADAL" clId="{93DF969B-C49E-41BE-AC2E-9A5FC7F0D4BF}" dt="2025-11-24T22:29:05.941" v="212" actId="47"/>
        <pc:sldMkLst>
          <pc:docMk/>
          <pc:sldMk cId="2788345950" sldId="840"/>
        </pc:sldMkLst>
        <pc:spChg chg="mod">
          <ac:chgData name="Stalin Jacob Wilson Packia Dhas" userId="050d7d71-3621-4503-95e8-1c9a9d962492" providerId="ADAL" clId="{93DF969B-C49E-41BE-AC2E-9A5FC7F0D4BF}" dt="2025-11-24T22:27:34.483" v="200" actId="207"/>
          <ac:spMkLst>
            <pc:docMk/>
            <pc:sldMk cId="2788345950" sldId="840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GB" b="0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Companies like UK Power Networks, National Grid, and Scottish Power include reactive power charges in their tariff structures.</a:t>
                </a:r>
              </a:p>
              <a:p>
                <a:r>
                  <a:rPr lang="en-GB" dirty="0"/>
                  <a:t>If the power factor is below a set level (commonly </a:t>
                </a:r>
                <a:r>
                  <a:rPr lang="en-GB" b="1" dirty="0"/>
                  <a:t>0.95</a:t>
                </a:r>
                <a:r>
                  <a:rPr lang="en-GB" dirty="0"/>
                  <a:t>, sometimes </a:t>
                </a:r>
                <a:r>
                  <a:rPr lang="en-GB" b="1" dirty="0"/>
                  <a:t>0.9</a:t>
                </a:r>
                <a:r>
                  <a:rPr lang="en-GB" dirty="0"/>
                  <a:t>), the customer is billed for extra </a:t>
                </a:r>
                <a:r>
                  <a:rPr lang="en-GB" dirty="0" err="1"/>
                  <a:t>kVArh</a:t>
                </a:r>
                <a:r>
                  <a:rPr lang="en-GB" dirty="0"/>
                  <a:t> consumption.</a:t>
                </a:r>
              </a:p>
              <a:p>
                <a:r>
                  <a:rPr lang="en-GB" dirty="0"/>
                  <a:t>If PF goes from 0.7 → 0.95, the current drawn can drop by </a:t>
                </a:r>
                <a:r>
                  <a:rPr lang="en-GB" b="1" dirty="0"/>
                  <a:t>20–30%</a:t>
                </a:r>
                <a:r>
                  <a:rPr lang="en-GB" dirty="0"/>
                  <a:t>.</a:t>
                </a:r>
              </a:p>
              <a:p>
                <a:endParaRPr lang="en-GB" dirty="0"/>
              </a:p>
              <a:p>
                <a:r>
                  <a:rPr lang="en-GB" dirty="0"/>
                  <a:t>A </a:t>
                </a:r>
                <a:r>
                  <a:rPr lang="en-GB" b="1" dirty="0"/>
                  <a:t>high power factor reduces the current flow</a:t>
                </a:r>
                <a:r>
                  <a:rPr lang="en-GB" dirty="0"/>
                  <a:t> because it means the load is using the supplied power </a:t>
                </a:r>
                <a:r>
                  <a:rPr lang="en-GB" b="1" dirty="0"/>
                  <a:t>more efficiently.</a:t>
                </a:r>
              </a:p>
              <a:p>
                <a:r>
                  <a:rPr lang="en-GB" b="0" dirty="0"/>
                  <a:t>All power contributes to </a:t>
                </a:r>
                <a:r>
                  <a:rPr lang="ar-AE" b="0" i="0">
                    <a:latin typeface="Cambria Math" panose="02040503050406030204" pitchFamily="18" charset="0"/>
                  </a:rPr>
                  <a:t>𝐼^2 𝑅</a:t>
                </a:r>
                <a:r>
                  <a:rPr lang="en-GB" b="0" dirty="0"/>
                  <a:t> 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3991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932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419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481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9834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5506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8575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ar-AE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b="1" dirty="0"/>
                  <a:t>Real power (Active power) formula:</a:t>
                </a:r>
                <a:r>
                  <a:rPr lang="en-GB" b="0" baseline="0" dirty="0"/>
                  <a:t>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𝑃=𝑉𝐼 cos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</a:t>
                </a:r>
                <a:endParaRPr lang="en-GB" b="1" dirty="0"/>
              </a:p>
              <a:p>
                <a:r>
                  <a:rPr lang="en-GB" b="1" dirty="0"/>
                  <a:t>Apparent Power Formula:</a:t>
                </a:r>
                <a:r>
                  <a:rPr lang="en-GB" b="1" baseline="0" dirty="0"/>
                  <a:t>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𝑆=𝑉𝐼</a:t>
                </a:r>
                <a:endParaRPr lang="en-GB" dirty="0"/>
              </a:p>
              <a:p>
                <a:endParaRPr lang="ar-AE" dirty="0"/>
              </a:p>
              <a:p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9788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6FECD-C05D-492B-82CA-246E44BAC3FB}" type="datetime1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0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169061" cy="4829699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000" b="1" dirty="0"/>
              <a:t>Power Factor Correction</a:t>
            </a:r>
          </a:p>
          <a:p>
            <a:pPr marL="536575" indent="-536575" algn="just"/>
            <a:endParaRPr lang="en-IN" sz="3000" b="1" dirty="0"/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pPr marL="719138" indent="-630238"/>
            <a:r>
              <a:rPr lang="en-IN" sz="3200" dirty="0"/>
              <a:t>Demonstrate the ability to describe the power factor correction circuit.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8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777" y="15600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Power Factor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Power factor is a measure of how much of the power used is active power and how much is reactive power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power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factor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 panose="02040503050406030204" pitchFamily="18" charset="0"/>
                            </a:rPr>
                            <m:t>ϕ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real</m:t>
                          </m:r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power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apparent</m:t>
                          </m:r>
                          <m:r>
                            <a:rPr lang="en-GB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power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3B9FA2-B51F-2062-8AF0-4ECA577F2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8D2619-BF1B-CE38-245D-0A5D89EE0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1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57" y="10012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Why do we care?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/>
                  <a:t>As the </a:t>
                </a:r>
                <a:r>
                  <a:rPr lang="en-GB" b="1" dirty="0"/>
                  <a:t>reactive power </a:t>
                </a:r>
                <a:r>
                  <a:rPr lang="en-GB" dirty="0"/>
                  <a:t>is essentially </a:t>
                </a:r>
                <a:r>
                  <a:rPr lang="en-GB" b="1" dirty="0"/>
                  <a:t>wasted energy </a:t>
                </a:r>
                <a:r>
                  <a:rPr lang="en-GB" dirty="0"/>
                  <a:t>it must be minimised.</a:t>
                </a:r>
              </a:p>
              <a:p>
                <a:r>
                  <a:rPr lang="en-GB" dirty="0"/>
                  <a:t>Energy companies financially penalise large industrial customers if their power factor is under a certain amount (0.8 ~ 0.9) </a:t>
                </a:r>
              </a:p>
              <a:p>
                <a:r>
                  <a:rPr lang="en-GB" dirty="0"/>
                  <a:t>A high power factor reduces the current flowing in the supply system, which consequently lowers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ar-AE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ar-AE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ar-AE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ar-AE" i="1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 losses and results in cheaper running costs.</a:t>
                </a:r>
                <a:endParaRPr lang="en-GB" b="1" dirty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00" t="-2648" r="-7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925E1E-4337-6EF3-8C8D-9F079FEAA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FE2A05-4DFE-17CF-B354-0D82BE1A6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94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937" y="19156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What can we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if there was a way to reduce the amount of </a:t>
            </a:r>
            <a:r>
              <a:rPr lang="en-GB" i="1" dirty="0"/>
              <a:t>Reactive power</a:t>
            </a:r>
            <a:r>
              <a:rPr lang="en-GB" dirty="0"/>
              <a:t>  used by a system?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13830C-D11C-3860-3E7A-588893303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8 / Electrical Engineering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F0FBA0-BF3C-022F-B760-70AD6AEA0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653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177" y="13060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Power Factor Correction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Most industrial loads are inductive</a:t>
            </a:r>
          </a:p>
          <a:p>
            <a:pPr lvl="1"/>
            <a:r>
              <a:rPr lang="en-GB" dirty="0"/>
              <a:t>Motors (windings)</a:t>
            </a:r>
          </a:p>
          <a:p>
            <a:pPr lvl="1"/>
            <a:r>
              <a:rPr lang="en-GB" dirty="0"/>
              <a:t>Transformers (windings)</a:t>
            </a:r>
          </a:p>
          <a:p>
            <a:pPr lvl="1"/>
            <a:r>
              <a:rPr lang="en-GB" dirty="0"/>
              <a:t>Heaters (windings)</a:t>
            </a:r>
          </a:p>
          <a:p>
            <a:r>
              <a:rPr lang="en-GB" dirty="0"/>
              <a:t>We need to reduce the phase shift between Voltage and Current to reduce the reactive power.</a:t>
            </a:r>
          </a:p>
          <a:p>
            <a:r>
              <a:rPr lang="en-GB" dirty="0"/>
              <a:t>One method of </a:t>
            </a:r>
            <a:r>
              <a:rPr lang="en-GB" b="1" dirty="0"/>
              <a:t>improving (or correcting) the power factor of an inductive load is to connect a static capacitor C in parallel with the load.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69A9B4-666B-4EC2-A6BF-50B1D7EB6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739F99-19AB-50A5-8B34-E5BE0D00A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5846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097" y="245939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Power Factor Correction</a:t>
            </a:r>
          </a:p>
        </p:txBody>
      </p:sp>
      <p:pic>
        <p:nvPicPr>
          <p:cNvPr id="1026" name="Picture 2" descr="SSP Three Phase Power Factor Correction Panel, Up To 1 Kv,3 Phase, Rs 35000  /unit | ID: 21489757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984" y="1340768"/>
            <a:ext cx="4325466" cy="432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28024" y="1786722"/>
            <a:ext cx="51018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Commercially available automatic power factor correction panel</a:t>
            </a:r>
          </a:p>
          <a:p>
            <a:endParaRPr lang="en-GB" sz="2400" dirty="0"/>
          </a:p>
          <a:p>
            <a:r>
              <a:rPr lang="en-GB" sz="2400" dirty="0"/>
              <a:t>Measures phase difference and switches capacitors into circuit</a:t>
            </a:r>
          </a:p>
          <a:p>
            <a:endParaRPr lang="en-GB" sz="2400" dirty="0"/>
          </a:p>
          <a:p>
            <a:r>
              <a:rPr lang="en-GB" sz="2400" dirty="0"/>
              <a:t>Controls power factor at “factory level” by switching capacitors in circuit at the source</a:t>
            </a:r>
          </a:p>
          <a:p>
            <a:endParaRPr lang="en-GB" sz="2400" dirty="0"/>
          </a:p>
          <a:p>
            <a:r>
              <a:rPr lang="en-GB" sz="2400" dirty="0"/>
              <a:t>Power factor can also be controlled locally – next to the load</a:t>
            </a:r>
          </a:p>
        </p:txBody>
      </p:sp>
      <p:sp>
        <p:nvSpPr>
          <p:cNvPr id="5" name="Oval Callout 4"/>
          <p:cNvSpPr/>
          <p:nvPr/>
        </p:nvSpPr>
        <p:spPr>
          <a:xfrm>
            <a:off x="4583832" y="4725419"/>
            <a:ext cx="1872208" cy="864096"/>
          </a:xfrm>
          <a:prstGeom prst="wedgeEllipseCallout">
            <a:avLst>
              <a:gd name="adj1" fmla="val 65111"/>
              <a:gd name="adj2" fmla="val -1230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Capacitors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8549258" y="1057816"/>
            <a:ext cx="1872208" cy="864096"/>
          </a:xfrm>
          <a:prstGeom prst="wedgeEllipseCallout">
            <a:avLst>
              <a:gd name="adj1" fmla="val -25970"/>
              <a:gd name="adj2" fmla="val 988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Contactors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6896472" y="5021560"/>
            <a:ext cx="1872208" cy="864096"/>
          </a:xfrm>
          <a:prstGeom prst="wedgeEllipseCallout">
            <a:avLst>
              <a:gd name="adj1" fmla="val 62735"/>
              <a:gd name="adj2" fmla="val -904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Capacitors</a:t>
            </a:r>
          </a:p>
        </p:txBody>
      </p:sp>
      <p:sp>
        <p:nvSpPr>
          <p:cNvPr id="9" name="Oval Callout 8"/>
          <p:cNvSpPr/>
          <p:nvPr/>
        </p:nvSpPr>
        <p:spPr>
          <a:xfrm>
            <a:off x="5087888" y="1786722"/>
            <a:ext cx="2448272" cy="1292686"/>
          </a:xfrm>
          <a:prstGeom prst="wedgeEllipseCallout">
            <a:avLst>
              <a:gd name="adj1" fmla="val 56026"/>
              <a:gd name="adj2" fmla="val 1237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Main Power Connection &amp; measurement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8616280" y="2854412"/>
            <a:ext cx="1872208" cy="864096"/>
          </a:xfrm>
          <a:prstGeom prst="wedgeEllipseCallout">
            <a:avLst>
              <a:gd name="adj1" fmla="val -91707"/>
              <a:gd name="adj2" fmla="val -904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Contactors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B81C88-4D77-F9CD-3B77-9E52DE66B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4A8D02-4BD0-0098-959C-6CD244A16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697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817" y="20680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PFC Location</a:t>
            </a:r>
          </a:p>
        </p:txBody>
      </p:sp>
      <p:pic>
        <p:nvPicPr>
          <p:cNvPr id="4098" name="Picture 2" descr="Power Factor Correction: central or individual compensation? - ICA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6975" y="2427888"/>
            <a:ext cx="725805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F0195A-CE9A-5457-4888-012E1BCC6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2E2AB8-FC1C-6D5B-A3D5-07D1933E5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118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377" y="18648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PFC 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dirty="0"/>
              <a:t>The choice is between CENTRAL COMPENSATION and INDIVIDUAL COMPENSATION.</a:t>
            </a:r>
          </a:p>
          <a:p>
            <a:pPr fontAlgn="base"/>
            <a:r>
              <a:rPr lang="en-GB" b="1" dirty="0"/>
              <a:t>Individual compensation: </a:t>
            </a:r>
            <a:r>
              <a:rPr lang="en-GB" dirty="0"/>
              <a:t>power factor correction is </a:t>
            </a:r>
            <a:r>
              <a:rPr lang="en-GB" b="1" dirty="0"/>
              <a:t>wired at each single load</a:t>
            </a:r>
            <a:r>
              <a:rPr lang="en-GB" dirty="0"/>
              <a:t> (i.e. motor terminals)</a:t>
            </a:r>
          </a:p>
          <a:p>
            <a:pPr fontAlgn="base"/>
            <a:r>
              <a:rPr lang="en-GB" b="1" dirty="0"/>
              <a:t>Central compensation: </a:t>
            </a:r>
            <a:r>
              <a:rPr lang="en-GB" dirty="0"/>
              <a:t>there is only </a:t>
            </a:r>
            <a:r>
              <a:rPr lang="en-GB" b="1" dirty="0"/>
              <a:t>one bank of capacitors </a:t>
            </a:r>
            <a:r>
              <a:rPr lang="en-GB" dirty="0"/>
              <a:t>on the main power distribution switch board or substation.</a:t>
            </a:r>
          </a:p>
          <a:p>
            <a:pPr fontAlgn="base"/>
            <a:r>
              <a:rPr lang="en-GB" dirty="0"/>
              <a:t>The individual compensation is a simple technical solution: the capacitor and the user equipment follow the same sorts during the daily work, so the regulation of the </a:t>
            </a:r>
            <a:r>
              <a:rPr lang="en-GB" b="1" dirty="0"/>
              <a:t>cos φ </a:t>
            </a:r>
            <a:r>
              <a:rPr lang="en-GB" dirty="0"/>
              <a:t>becomes systematic and closely linked to the load.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7F6A65-4D9E-56D3-CD8C-8F2023C34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F25E17-F32B-3922-1DFB-A689C01C0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104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777" y="17124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PFC 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871719"/>
          </a:xfrm>
        </p:spPr>
        <p:txBody>
          <a:bodyPr>
            <a:normAutofit fontScale="92500" lnSpcReduction="10000"/>
          </a:bodyPr>
          <a:lstStyle/>
          <a:p>
            <a:pPr fontAlgn="base"/>
            <a:r>
              <a:rPr lang="en-GB" b="1" dirty="0"/>
              <a:t>The daily trend of the loads has a fundamental importance for the choice of most suitable power factor correction.</a:t>
            </a:r>
            <a:endParaRPr lang="en-GB" dirty="0"/>
          </a:p>
          <a:p>
            <a:pPr fontAlgn="base"/>
            <a:r>
              <a:rPr lang="en-GB" dirty="0"/>
              <a:t>In many systems, </a:t>
            </a:r>
            <a:r>
              <a:rPr lang="en-GB" b="1" i="1" dirty="0"/>
              <a:t>not all the loads work in the same time</a:t>
            </a:r>
            <a:r>
              <a:rPr lang="en-GB" dirty="0"/>
              <a:t> and some of them work only a few hours per day.</a:t>
            </a:r>
          </a:p>
          <a:p>
            <a:pPr fontAlgn="base"/>
            <a:r>
              <a:rPr lang="en-GB" dirty="0"/>
              <a:t>If there are a large number of loads, it is clear that the solution of the individual compensation becomes too expensive for the high number of capacitors that have to be installed. </a:t>
            </a:r>
          </a:p>
          <a:p>
            <a:pPr lvl="1" fontAlgn="base"/>
            <a:r>
              <a:rPr lang="en-GB" dirty="0"/>
              <a:t>Most of these capacitors will not be used for long period of time.</a:t>
            </a:r>
          </a:p>
          <a:p>
            <a:pPr fontAlgn="base"/>
            <a:r>
              <a:rPr lang="en-GB" dirty="0"/>
              <a:t>The </a:t>
            </a:r>
            <a:r>
              <a:rPr lang="en-GB" b="1" dirty="0"/>
              <a:t>individual compensation</a:t>
            </a:r>
            <a:r>
              <a:rPr lang="en-GB" dirty="0"/>
              <a:t> is more effective if the </a:t>
            </a:r>
            <a:r>
              <a:rPr lang="en-GB" b="1" dirty="0"/>
              <a:t>majority of the reactive power is concentrated on a few larger loads </a:t>
            </a:r>
            <a:r>
              <a:rPr lang="en-GB" dirty="0"/>
              <a:t>that work long period of time.</a:t>
            </a:r>
          </a:p>
          <a:p>
            <a:pPr fontAlgn="base"/>
            <a:r>
              <a:rPr lang="en-GB" b="1" dirty="0"/>
              <a:t>Central compensation </a:t>
            </a:r>
            <a:r>
              <a:rPr lang="en-GB" dirty="0"/>
              <a:t>is best suited for systems where the </a:t>
            </a:r>
            <a:r>
              <a:rPr lang="en-GB" b="1" dirty="0"/>
              <a:t>load fluctuates throughout the day.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1ACB6E-1AF1-9075-0671-E630EA418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56C216-E61C-7F4D-6E08-DFB467E26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501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An introduction to capacitor based Power Factor Correction circuit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059" b="23783"/>
          <a:stretch/>
        </p:blipFill>
        <p:spPr bwMode="auto">
          <a:xfrm>
            <a:off x="2337613" y="2467723"/>
            <a:ext cx="744855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177" y="18092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PFC at the load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consider a single phase</a:t>
            </a:r>
          </a:p>
          <a:p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1775520" y="4581128"/>
            <a:ext cx="1872208" cy="864096"/>
          </a:xfrm>
          <a:prstGeom prst="wedgeEllipseCallout">
            <a:avLst>
              <a:gd name="adj1" fmla="val 16534"/>
              <a:gd name="adj2" fmla="val -1207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Supply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val Callout 6"/>
              <p:cNvSpPr/>
              <p:nvPr/>
            </p:nvSpPr>
            <p:spPr>
              <a:xfrm>
                <a:off x="4367808" y="4869161"/>
                <a:ext cx="2160240" cy="864096"/>
              </a:xfrm>
              <a:prstGeom prst="wedgeEllipseCallout">
                <a:avLst>
                  <a:gd name="adj1" fmla="val -29473"/>
                  <a:gd name="adj2" fmla="val -151660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Load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𝑗𝑋𝐿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7" name="Oval Callout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7808" y="4869161"/>
                <a:ext cx="2160240" cy="864096"/>
              </a:xfrm>
              <a:prstGeom prst="wedgeEllipseCallout">
                <a:avLst>
                  <a:gd name="adj1" fmla="val -29473"/>
                  <a:gd name="adj2" fmla="val -151660"/>
                </a:avLst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al 3"/>
          <p:cNvSpPr/>
          <p:nvPr/>
        </p:nvSpPr>
        <p:spPr>
          <a:xfrm>
            <a:off x="4367808" y="2996952"/>
            <a:ext cx="504056" cy="16561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Callout 8"/>
          <p:cNvSpPr/>
          <p:nvPr/>
        </p:nvSpPr>
        <p:spPr>
          <a:xfrm>
            <a:off x="7255562" y="5274862"/>
            <a:ext cx="2160240" cy="864095"/>
          </a:xfrm>
          <a:prstGeom prst="wedgeEllipseCallout">
            <a:avLst>
              <a:gd name="adj1" fmla="val 21550"/>
              <a:gd name="adj2" fmla="val -16824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PFC Capacitor</a:t>
            </a:r>
          </a:p>
        </p:txBody>
      </p:sp>
      <p:sp>
        <p:nvSpPr>
          <p:cNvPr id="10" name="Oval 9"/>
          <p:cNvSpPr/>
          <p:nvPr/>
        </p:nvSpPr>
        <p:spPr>
          <a:xfrm>
            <a:off x="8720014" y="3645024"/>
            <a:ext cx="504056" cy="7920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EF042-2CEB-8EAD-CC6D-965A18B40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6C42C77-E924-88F5-1ED4-54BDFFAEF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109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4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Factor Correction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9B0848-F196-C042-2A7A-0E31DDDBE5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FE35FF4-28E0-50A0-88F9-3E03FCD7C1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7308" y="2215030"/>
            <a:ext cx="2224104" cy="175737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4234627-5D7D-4763-3B81-E669B50EE6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2066" y="2057867"/>
            <a:ext cx="2305067" cy="2071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9385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 Factor Correction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C99B0848-F196-C042-2A7A-0E31DDDBE58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b="1" dirty="0"/>
                      <m:t>φ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is the phase angle </a:t>
                </a:r>
                <a:r>
                  <a:rPr lang="en-GB" dirty="0"/>
                  <a:t>formed with the </a:t>
                </a:r>
                <a:r>
                  <a:rPr lang="en-GB" b="1" dirty="0"/>
                  <a:t>power factor capacitor</a:t>
                </a:r>
                <a:r>
                  <a:rPr lang="en-GB" dirty="0"/>
                  <a:t>.</a:t>
                </a:r>
              </a:p>
              <a:p>
                <a:pPr marL="0" indent="0">
                  <a:buNone/>
                </a:pPr>
                <a:r>
                  <a:rPr lang="en-GB" dirty="0"/>
                  <a:t>The supply current is reduced from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</m:oMath>
                </a14:m>
                <a:r>
                  <a:rPr lang="en-GB" dirty="0"/>
                  <a:t> to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</m:oMath>
                </a14:m>
                <a:r>
                  <a:rPr lang="en-GB" dirty="0"/>
                  <a:t>,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𝐿𝑅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dirty="0"/>
                  <a:t>, and the circuit power factor improves from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𝐶𝑜𝑠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nor/>
                          </m:rPr>
                          <a:rPr lang="en-GB" dirty="0"/>
                          <m:t>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to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𝐶𝑜𝑠</m:t>
                    </m:r>
                    <m:r>
                      <m:rPr>
                        <m:nor/>
                      </m:rPr>
                      <a:rPr lang="en-GB" dirty="0"/>
                      <m:t>φ</m:t>
                    </m:r>
                  </m:oMath>
                </a14:m>
                <a:r>
                  <a:rPr lang="en-GB" dirty="0"/>
                  <a:t>.</a:t>
                </a:r>
                <a:endParaRPr lang="en-IN" dirty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C99B0848-F196-C042-2A7A-0E31DDDBE58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 r="-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524B0A2C-5736-7A36-4A63-9F99CD7672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3744" y="3619763"/>
            <a:ext cx="2105834" cy="2438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6058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PFC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032104" y="2276872"/>
            <a:ext cx="33843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S1 – Apparent Power before PFC</a:t>
            </a:r>
          </a:p>
          <a:p>
            <a:r>
              <a:rPr lang="en-GB" dirty="0"/>
              <a:t>S2 – Apparent Power After PFC</a:t>
            </a:r>
          </a:p>
          <a:p>
            <a:r>
              <a:rPr lang="en-GB" dirty="0"/>
              <a:t>Q1 – Reactive Power Before PFC</a:t>
            </a:r>
          </a:p>
          <a:p>
            <a:r>
              <a:rPr lang="en-GB" dirty="0"/>
              <a:t>Q2 – Reactive Power After PFC</a:t>
            </a:r>
          </a:p>
          <a:p>
            <a:r>
              <a:rPr lang="en-GB" dirty="0"/>
              <a:t>Qc – Reactive Power used by PFC</a:t>
            </a:r>
          </a:p>
          <a:p>
            <a:r>
              <a:rPr lang="en-GB" dirty="0"/>
              <a:t>P – Real Power</a:t>
            </a:r>
          </a:p>
          <a:p>
            <a:r>
              <a:rPr lang="el-GR" dirty="0"/>
              <a:t>φ</a:t>
            </a:r>
            <a:r>
              <a:rPr lang="en-GB" dirty="0"/>
              <a:t>1 – Phase angle before PFC</a:t>
            </a:r>
          </a:p>
          <a:p>
            <a:r>
              <a:rPr lang="el-GR" dirty="0"/>
              <a:t>φ</a:t>
            </a:r>
            <a:r>
              <a:rPr lang="en-GB" dirty="0"/>
              <a:t> – Phase angle after PFC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4D75F2-8B84-53ED-EF7C-2A12835A3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0E3488-3B3A-6507-D452-AB7502BAF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E18D586-0F79-6AEA-131F-9EA535986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9737" y="1991559"/>
            <a:ext cx="5372100" cy="362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653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531" y="-22622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Example</a:t>
            </a:r>
          </a:p>
        </p:txBody>
      </p:sp>
      <p:pic>
        <p:nvPicPr>
          <p:cNvPr id="1026" name="Picture 2" descr="Wattmeter reads true power; product of voltmeter and ammeter readings yields apparent power.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1" b="24616"/>
          <a:stretch/>
        </p:blipFill>
        <p:spPr bwMode="auto">
          <a:xfrm>
            <a:off x="6240016" y="1451719"/>
            <a:ext cx="4608512" cy="2627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06840" y="1508591"/>
            <a:ext cx="4968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Measuring the load, we get: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Wattmeter reading = 2.3 kW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Ammeter reading = 17.3 A RMS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744072" y="2708920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230 V</a:t>
            </a:r>
          </a:p>
          <a:p>
            <a:r>
              <a:rPr lang="en-GB" dirty="0"/>
              <a:t>RMS</a:t>
            </a:r>
          </a:p>
          <a:p>
            <a:r>
              <a:rPr lang="en-GB" dirty="0"/>
              <a:t>50 Hz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98280" y="4088218"/>
            <a:ext cx="50113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wattmeter reads real power; </a:t>
            </a:r>
          </a:p>
          <a:p>
            <a:r>
              <a:rPr lang="en-GB" sz="2400" dirty="0"/>
              <a:t>The product of voltmeter and ammeter readings yields apparent power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2BCB9F-8CBD-9107-4396-8427035B3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2A1E17-7F83-D0B8-3DC9-85C919077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80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377" y="161086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Solution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/>
                  <a:t>Step 1 – Calculate Apparent Power in kVA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𝑉𝐼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17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×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230</m:t>
                      </m:r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979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𝑘𝑉𝐴</m:t>
                      </m:r>
                    </m:oMath>
                  </m:oMathPara>
                </a14:m>
                <a:endParaRPr lang="en-GB" b="0" dirty="0"/>
              </a:p>
              <a:p>
                <a:endParaRPr lang="en-GB" b="0" dirty="0"/>
              </a:p>
              <a:p>
                <a:r>
                  <a:rPr lang="en-GB" dirty="0"/>
                  <a:t>Note: 3.979 kVA is larger than the 2.3 kW reading on the wattmeter. This means the power factor is poor. 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00" t="-2648" r="-9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27ED7A-4697-0D8A-D285-557FB743F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7F954A-86AA-188D-AC2C-CA3C29597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6991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337" y="24380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Solution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den>
                      </m:f>
                    </m:oMath>
                  </m:oMathPara>
                </a14:m>
                <a:endParaRPr lang="en-GB" b="0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𝑘𝑊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979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𝑘𝑉𝐴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𝐹𝑎𝑐𝑡𝑜𝑟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578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𝑎𝑠𝑒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𝑎𝑛𝑔𝑙𝑒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p>
                          </m:sSup>
                        </m:fName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578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e>
                      </m:fun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54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7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°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9AC2FF-F646-39E4-D5DC-50D001B1D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D9A729-96A0-086E-AC3C-4ECE85B4E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7117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4057" y="-200465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Solution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981200" y="1600201"/>
                <a:ext cx="4618856" cy="3917032"/>
              </a:xfrm>
            </p:spPr>
            <p:txBody>
              <a:bodyPr/>
              <a:lstStyle/>
              <a:p>
                <a:r>
                  <a:rPr lang="en-GB" dirty="0"/>
                  <a:t>We can calculate the reactive power using: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979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247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𝑘𝑉𝐴𝑟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981200" y="1600201"/>
                <a:ext cx="4618856" cy="3917032"/>
              </a:xfrm>
              <a:blipFill>
                <a:blip r:embed="rId2"/>
                <a:stretch>
                  <a:fillRect l="-2375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ight Triangle 3"/>
          <p:cNvSpPr/>
          <p:nvPr/>
        </p:nvSpPr>
        <p:spPr>
          <a:xfrm flipH="1">
            <a:off x="6528048" y="1556792"/>
            <a:ext cx="2592288" cy="331236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 rot="18491518">
            <a:off x="5814500" y="2841390"/>
            <a:ext cx="3744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Apparent Power (S) = 3.979 kVA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92044" y="492701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Real Power (P) = 2.3 kW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247535" y="1844824"/>
            <a:ext cx="461665" cy="2808312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GB" dirty="0"/>
              <a:t>Reactive Power (Q) = ???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796677-EEF7-570D-E3D4-5DFE02AB69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49C930-50B8-F45B-39A7-763B726E2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4502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457" y="-13394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 increase power factor to 0.95, we can add a capacitor in parallel with the load with an equal and opposite reactance.</a:t>
            </a:r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665730" y="2996952"/>
            <a:ext cx="4860540" cy="2627618"/>
            <a:chOff x="2267744" y="1451918"/>
            <a:chExt cx="4860540" cy="2627618"/>
          </a:xfrm>
        </p:grpSpPr>
        <p:pic>
          <p:nvPicPr>
            <p:cNvPr id="5" name="Picture 2" descr="Wattmeter reads true power; product of voltmeter and ammeter readings yields apparent power."/>
            <p:cNvPicPr>
              <a:picLocks noChangeAspect="1" noChangeArrowheads="1"/>
            </p:cNvPicPr>
            <p:nvPr/>
          </p:nvPicPr>
          <p:blipFill rotWithShape="1"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111" b="24616"/>
            <a:stretch/>
          </p:blipFill>
          <p:spPr bwMode="auto">
            <a:xfrm>
              <a:off x="2267744" y="1451918"/>
              <a:ext cx="4608512" cy="26276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6" name="Straight Connector 5"/>
            <p:cNvCxnSpPr/>
            <p:nvPr/>
          </p:nvCxnSpPr>
          <p:spPr>
            <a:xfrm>
              <a:off x="6012160" y="2420888"/>
              <a:ext cx="936104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6012160" y="3789040"/>
              <a:ext cx="936104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flipV="1">
              <a:off x="6948264" y="3140968"/>
              <a:ext cx="0" cy="64807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V="1">
              <a:off x="6948264" y="2420888"/>
              <a:ext cx="0" cy="57606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6768244" y="2996952"/>
              <a:ext cx="36004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>
              <a:off x="6768244" y="3140968"/>
              <a:ext cx="36004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>
              <a:off x="6012160" y="2420888"/>
              <a:ext cx="504056" cy="0"/>
            </a:xfrm>
            <a:prstGeom prst="straightConnector1">
              <a:avLst/>
            </a:prstGeom>
            <a:ln w="25400">
              <a:solidFill>
                <a:schemeClr val="tx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TextBox 12"/>
                <p:cNvSpPr txBox="1"/>
                <p:nvPr/>
              </p:nvSpPr>
              <p:spPr>
                <a:xfrm>
                  <a:off x="6228184" y="1916832"/>
                  <a:ext cx="36004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oMath>
                    </m:oMathPara>
                  </a14:m>
                  <a:endParaRPr lang="en-GB" dirty="0"/>
                </a:p>
              </p:txBody>
            </p:sp>
          </mc:Choice>
          <mc:Fallback xmlns="">
            <p:sp>
              <p:nvSpPr>
                <p:cNvPr id="13" name="TextBox 1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228184" y="1916832"/>
                  <a:ext cx="360040" cy="369332"/>
                </a:xfrm>
                <a:prstGeom prst="rect">
                  <a:avLst/>
                </a:prstGeom>
                <a:blipFill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9914D30-49A0-7B19-EC2D-DFC9BB65A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CA7C111-4915-868D-B15E-BBD3CDD21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4958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457" y="115719"/>
            <a:ext cx="11594969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look at what we expect our phasor diagram to look like and see where to start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3736828" y="2828874"/>
            <a:ext cx="3834264" cy="2688359"/>
            <a:chOff x="1437788" y="1595143"/>
            <a:chExt cx="6014532" cy="3878918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2051720" y="1700808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2051720" y="1688629"/>
              <a:ext cx="3096344" cy="1872208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Arc 9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Arc 10"/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220072" y="4941168"/>
              <a:ext cx="504056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948264" y="3246883"/>
              <a:ext cx="504056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437788" y="1595143"/>
              <a:ext cx="617010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5155169" y="3386906"/>
              <a:ext cx="715798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6" name="TextBox 15"/>
                <p:cNvSpPr txBox="1"/>
                <p:nvPr/>
              </p:nvSpPr>
              <p:spPr>
                <a:xfrm>
                  <a:off x="3254187" y="3520357"/>
                  <a:ext cx="504056" cy="53289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l-GR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ϕ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16" name="TextBox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7" y="3520357"/>
                  <a:ext cx="504056" cy="532893"/>
                </a:xfrm>
                <a:prstGeom prst="rect">
                  <a:avLst/>
                </a:prstGeom>
                <a:blipFill>
                  <a:blip r:embed="rId2"/>
                  <a:stretch>
                    <a:fillRect l="-5660" r="-24528" b="-13115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7" name="TextBox 16"/>
                <p:cNvSpPr txBox="1"/>
                <p:nvPr/>
              </p:nvSpPr>
              <p:spPr>
                <a:xfrm>
                  <a:off x="4051659" y="3410210"/>
                  <a:ext cx="504056" cy="93256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ϕ</m:t>
                        </m:r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  <a:p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17" name="TextBox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59" y="3410210"/>
                  <a:ext cx="504056" cy="932563"/>
                </a:xfrm>
                <a:prstGeom prst="rect">
                  <a:avLst/>
                </a:prstGeom>
                <a:blipFill>
                  <a:blip r:embed="rId3"/>
                  <a:stretch>
                    <a:fillRect l="-3774" r="-13208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8" name="Group 17"/>
          <p:cNvGrpSpPr/>
          <p:nvPr/>
        </p:nvGrpSpPr>
        <p:grpSpPr>
          <a:xfrm>
            <a:off x="352457" y="3286385"/>
            <a:ext cx="3436423" cy="1937069"/>
            <a:chOff x="2051720" y="2656219"/>
            <a:chExt cx="5400600" cy="2857716"/>
          </a:xfrm>
        </p:grpSpPr>
        <p:sp>
          <p:nvSpPr>
            <p:cNvPr id="19" name="Arc 18"/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0" name="Group 19"/>
            <p:cNvGrpSpPr/>
            <p:nvPr/>
          </p:nvGrpSpPr>
          <p:grpSpPr>
            <a:xfrm>
              <a:off x="2051720" y="3240875"/>
              <a:ext cx="5400600" cy="2273060"/>
              <a:chOff x="2051720" y="3212976"/>
              <a:chExt cx="5400600" cy="2273060"/>
            </a:xfrm>
          </p:grpSpPr>
          <p:cxnSp>
            <p:nvCxnSpPr>
              <p:cNvPr id="21" name="Straight Connector 20"/>
              <p:cNvCxnSpPr/>
              <p:nvPr/>
            </p:nvCxnSpPr>
            <p:spPr>
              <a:xfrm>
                <a:off x="2051720" y="3212976"/>
                <a:ext cx="5040560" cy="0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/>
            </p:nvCxnSpPr>
            <p:spPr>
              <a:xfrm>
                <a:off x="2051720" y="3212976"/>
                <a:ext cx="3096344" cy="1872208"/>
              </a:xfrm>
              <a:prstGeom prst="line">
                <a:avLst/>
              </a:prstGeom>
              <a:ln w="254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xtBox 22"/>
              <p:cNvSpPr txBox="1"/>
              <p:nvPr/>
            </p:nvSpPr>
            <p:spPr>
              <a:xfrm>
                <a:off x="5220072" y="4941169"/>
                <a:ext cx="504056" cy="5448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I</a:t>
                </a: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6948264" y="3246882"/>
                <a:ext cx="504056" cy="5448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</a:t>
                </a:r>
              </a:p>
            </p:txBody>
          </p:sp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25" name="TextBox 24"/>
                  <p:cNvSpPr txBox="1"/>
                  <p:nvPr/>
                </p:nvSpPr>
                <p:spPr>
                  <a:xfrm>
                    <a:off x="3254186" y="3520358"/>
                    <a:ext cx="504056" cy="544867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/>
                    <a14:m>
                      <m:oMathPara xmlns:m="http://schemas.openxmlformats.org/officeDocument/2006/math">
                        <m:oMathParaPr>
                          <m:jc m:val="centerGroup"/>
                        </m:oMathParaPr>
                        <m:oMath xmlns:m="http://schemas.openxmlformats.org/officeDocument/2006/math"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l-GR" i="1">
                                  <a:latin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ϕ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cs typeface="Times New Roman" panose="02020603050405020304" pitchFamily="18" charset="0"/>
                                </a:rPr>
                                <m:t>1</m:t>
                              </m:r>
                            </m:sub>
                          </m:sSub>
                        </m:oMath>
                      </m:oMathPara>
                    </a14:m>
                    <a:endParaRPr lang="en-GB" dirty="0">
                      <a:latin typeface="Times New Roman" panose="02020603050405020304" pitchFamily="18" charset="0"/>
                      <a:cs typeface="Times New Roman" panose="02020603050405020304" pitchFamily="18" charset="0"/>
                    </a:endParaRPr>
                  </a:p>
                </p:txBody>
              </p:sp>
            </mc:Choice>
            <mc:Fallback xmlns="">
              <p:sp>
                <p:nvSpPr>
                  <p:cNvPr id="25" name="TextBox 24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3254186" y="3520358"/>
                    <a:ext cx="504056" cy="544867"/>
                  </a:xfrm>
                  <a:prstGeom prst="rect">
                    <a:avLst/>
                  </a:prstGeom>
                  <a:blipFill>
                    <a:blip r:embed="rId4"/>
                    <a:stretch>
                      <a:fillRect l="-3774" r="-24528" b="-13115"/>
                    </a:stretch>
                  </a:blipFill>
                </p:spPr>
                <p:txBody>
                  <a:bodyPr/>
                  <a:lstStyle/>
                  <a:p>
                    <a:r>
                      <a:rPr lang="en-GB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</p:grpSp>
      <p:sp>
        <p:nvSpPr>
          <p:cNvPr id="26" name="TextBox 25"/>
          <p:cNvSpPr txBox="1"/>
          <p:nvPr/>
        </p:nvSpPr>
        <p:spPr>
          <a:xfrm>
            <a:off x="914808" y="306836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Without correction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798324" y="2828873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With correction</a:t>
            </a:r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F1D66643-B2E8-7F3E-2BE7-41B3FE22F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Engineering</a:t>
            </a:r>
            <a:endParaRPr lang="en-GB" dirty="0"/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434227B3-722F-6E9A-4213-8508794DB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61A606A-00D6-2A91-2F84-B5E06C29FCE1}"/>
              </a:ext>
            </a:extLst>
          </p:cNvPr>
          <p:cNvGrpSpPr/>
          <p:nvPr/>
        </p:nvGrpSpPr>
        <p:grpSpPr>
          <a:xfrm>
            <a:off x="8478848" y="2973664"/>
            <a:ext cx="3442882" cy="1952960"/>
            <a:chOff x="2051720" y="2656219"/>
            <a:chExt cx="5400600" cy="2817842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8D49DAC-26B9-4866-1950-2326775C1F6E}"/>
                </a:ext>
              </a:extLst>
            </p:cNvPr>
            <p:cNvCxnSpPr/>
            <p:nvPr/>
          </p:nvCxnSpPr>
          <p:spPr>
            <a:xfrm>
              <a:off x="2051720" y="3212976"/>
              <a:ext cx="5040560" cy="0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CF75EBF5-AB3F-1BA7-90F8-C63EB932100E}"/>
                </a:ext>
              </a:extLst>
            </p:cNvPr>
            <p:cNvCxnSpPr/>
            <p:nvPr/>
          </p:nvCxnSpPr>
          <p:spPr>
            <a:xfrm>
              <a:off x="2051720" y="3212976"/>
              <a:ext cx="3096344" cy="1872208"/>
            </a:xfrm>
            <a:prstGeom prst="line">
              <a:avLst/>
            </a:prstGeom>
            <a:ln w="254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2223274-15B0-F2F6-60C7-F08801161345}"/>
                </a:ext>
              </a:extLst>
            </p:cNvPr>
            <p:cNvCxnSpPr/>
            <p:nvPr/>
          </p:nvCxnSpPr>
          <p:spPr>
            <a:xfrm>
              <a:off x="5148064" y="3560837"/>
              <a:ext cx="0" cy="1512167"/>
            </a:xfrm>
            <a:prstGeom prst="line">
              <a:avLst/>
            </a:prstGeom>
            <a:ln w="25400">
              <a:headEnd type="triangle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EE16D09-15DF-A0B6-437D-30D9E694464D}"/>
                </a:ext>
              </a:extLst>
            </p:cNvPr>
            <p:cNvCxnSpPr/>
            <p:nvPr/>
          </p:nvCxnSpPr>
          <p:spPr>
            <a:xfrm>
              <a:off x="2051720" y="3212975"/>
              <a:ext cx="3096344" cy="347862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Arc 34">
              <a:extLst>
                <a:ext uri="{FF2B5EF4-FFF2-40B4-BE49-F238E27FC236}">
                  <a16:creationId xmlns:a16="http://schemas.microsoft.com/office/drawing/2014/main" id="{6D788206-A51A-BA60-5AE0-587F74ECBB87}"/>
                </a:ext>
              </a:extLst>
            </p:cNvPr>
            <p:cNvSpPr/>
            <p:nvPr/>
          </p:nvSpPr>
          <p:spPr>
            <a:xfrm rot="4858253">
              <a:off x="2408952" y="2995945"/>
              <a:ext cx="1173344" cy="493891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Arc 35">
              <a:extLst>
                <a:ext uri="{FF2B5EF4-FFF2-40B4-BE49-F238E27FC236}">
                  <a16:creationId xmlns:a16="http://schemas.microsoft.com/office/drawing/2014/main" id="{28304C6B-6B5A-8A29-366A-31C97BCE1236}"/>
                </a:ext>
              </a:extLst>
            </p:cNvPr>
            <p:cNvSpPr/>
            <p:nvPr/>
          </p:nvSpPr>
          <p:spPr>
            <a:xfrm rot="2867179">
              <a:off x="3836263" y="3115855"/>
              <a:ext cx="337540" cy="476093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1493694E-9A36-5B49-E19F-C6CD2802D638}"/>
                </a:ext>
              </a:extLst>
            </p:cNvPr>
            <p:cNvSpPr txBox="1"/>
            <p:nvPr/>
          </p:nvSpPr>
          <p:spPr>
            <a:xfrm>
              <a:off x="5220072" y="4941168"/>
              <a:ext cx="504057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</a:t>
              </a: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EAA44CE2-9305-9EEA-2913-73E04FDB9EAB}"/>
                </a:ext>
              </a:extLst>
            </p:cNvPr>
            <p:cNvSpPr txBox="1"/>
            <p:nvPr/>
          </p:nvSpPr>
          <p:spPr>
            <a:xfrm>
              <a:off x="6948263" y="3246883"/>
              <a:ext cx="504057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</a:t>
              </a:r>
            </a:p>
          </p:txBody>
        </p:sp>
        <p:sp>
          <p:nvSpPr>
            <p:cNvPr id="39" name="TextBox 38">
              <a:extLst>
                <a:ext uri="{FF2B5EF4-FFF2-40B4-BE49-F238E27FC236}">
                  <a16:creationId xmlns:a16="http://schemas.microsoft.com/office/drawing/2014/main" id="{7AB84B32-1956-79F1-4ED5-DFE891D4A0F1}"/>
                </a:ext>
              </a:extLst>
            </p:cNvPr>
            <p:cNvSpPr txBox="1"/>
            <p:nvPr/>
          </p:nvSpPr>
          <p:spPr>
            <a:xfrm>
              <a:off x="5107118" y="4038226"/>
              <a:ext cx="617010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Ic</a:t>
              </a:r>
              <a:endParaRPr lang="en-GB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0B533660-689B-A8E4-2786-BE8EC06D17E0}"/>
                </a:ext>
              </a:extLst>
            </p:cNvPr>
            <p:cNvSpPr txBox="1"/>
            <p:nvPr/>
          </p:nvSpPr>
          <p:spPr>
            <a:xfrm>
              <a:off x="5155169" y="3386906"/>
              <a:ext cx="715798" cy="5328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I’</a:t>
              </a:r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1" name="TextBox 40">
                  <a:extLst>
                    <a:ext uri="{FF2B5EF4-FFF2-40B4-BE49-F238E27FC236}">
                      <a16:creationId xmlns:a16="http://schemas.microsoft.com/office/drawing/2014/main" id="{A044B26B-23D7-869D-8205-C105A5BD5922}"/>
                    </a:ext>
                  </a:extLst>
                </p:cNvPr>
                <p:cNvSpPr txBox="1"/>
                <p:nvPr/>
              </p:nvSpPr>
              <p:spPr>
                <a:xfrm>
                  <a:off x="3254188" y="3520358"/>
                  <a:ext cx="504057" cy="53289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l-GR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ϕ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1</m:t>
                            </m:r>
                          </m:sub>
                        </m:sSub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41" name="TextBox 40">
                  <a:extLst>
                    <a:ext uri="{FF2B5EF4-FFF2-40B4-BE49-F238E27FC236}">
                      <a16:creationId xmlns:a16="http://schemas.microsoft.com/office/drawing/2014/main" id="{A044B26B-23D7-869D-8205-C105A5BD5922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54188" y="3520358"/>
                  <a:ext cx="504057" cy="532893"/>
                </a:xfrm>
                <a:prstGeom prst="rect">
                  <a:avLst/>
                </a:prstGeom>
                <a:blipFill>
                  <a:blip r:embed="rId5"/>
                  <a:stretch>
                    <a:fillRect l="-5769" r="-26923" b="-13115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2" name="TextBox 41">
                  <a:extLst>
                    <a:ext uri="{FF2B5EF4-FFF2-40B4-BE49-F238E27FC236}">
                      <a16:creationId xmlns:a16="http://schemas.microsoft.com/office/drawing/2014/main" id="{159932FA-FF9B-049A-69EE-8C583D5ACE52}"/>
                    </a:ext>
                  </a:extLst>
                </p:cNvPr>
                <p:cNvSpPr txBox="1"/>
                <p:nvPr/>
              </p:nvSpPr>
              <p:spPr>
                <a:xfrm>
                  <a:off x="4051661" y="3410208"/>
                  <a:ext cx="504057" cy="53289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ϕ</m:t>
                        </m:r>
                      </m:oMath>
                    </m:oMathPara>
                  </a14:m>
                  <a:endPara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endParaRPr>
                </a:p>
              </p:txBody>
            </p:sp>
          </mc:Choice>
          <mc:Fallback xmlns="">
            <p:sp>
              <p:nvSpPr>
                <p:cNvPr id="42" name="TextBox 41">
                  <a:extLst>
                    <a:ext uri="{FF2B5EF4-FFF2-40B4-BE49-F238E27FC236}">
                      <a16:creationId xmlns:a16="http://schemas.microsoft.com/office/drawing/2014/main" id="{159932FA-FF9B-049A-69EE-8C583D5ACE52}"/>
                    </a:ext>
                  </a:extLst>
                </p:cNvPr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051661" y="3410208"/>
                  <a:ext cx="504057" cy="532893"/>
                </a:xfrm>
                <a:prstGeom prst="rect">
                  <a:avLst/>
                </a:prstGeom>
                <a:blipFill>
                  <a:blip r:embed="rId6"/>
                  <a:stretch>
                    <a:fillRect l="-3774" r="-13208" b="-15000"/>
                  </a:stretch>
                </a:blipFill>
              </p:spPr>
              <p:txBody>
                <a:bodyPr/>
                <a:lstStyle/>
                <a:p>
                  <a:r>
                    <a:rPr lang="en-GB">
                      <a:noFill/>
                    </a:rPr>
                    <a:t> </a:t>
                  </a:r>
                </a:p>
              </p:txBody>
            </p:sp>
          </mc:Fallback>
        </mc:AlternateContent>
      </p:grp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8595F68D-04AE-789E-C0C2-F63344F35F45}"/>
              </a:ext>
            </a:extLst>
          </p:cNvPr>
          <p:cNvCxnSpPr/>
          <p:nvPr/>
        </p:nvCxnSpPr>
        <p:spPr>
          <a:xfrm>
            <a:off x="8478849" y="3318385"/>
            <a:ext cx="1973919" cy="0"/>
          </a:xfrm>
          <a:prstGeom prst="line">
            <a:avLst/>
          </a:prstGeom>
          <a:ln w="254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15BA50CF-A373-AA43-B3F9-143734A9C1DA}"/>
              </a:ext>
            </a:extLst>
          </p:cNvPr>
          <p:cNvSpPr txBox="1"/>
          <p:nvPr/>
        </p:nvSpPr>
        <p:spPr>
          <a:xfrm>
            <a:off x="10228503" y="2888892"/>
            <a:ext cx="47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17261071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dirty="0"/>
              <a:t>Lecture – 8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8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1067</Words>
  <Application>Microsoft Office PowerPoint</Application>
  <PresentationFormat>Widescreen</PresentationFormat>
  <Paragraphs>186</Paragraphs>
  <Slides>23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Power Factor</vt:lpstr>
      <vt:lpstr>Why do we care?</vt:lpstr>
      <vt:lpstr>What can we do?</vt:lpstr>
      <vt:lpstr>Power Factor Correction</vt:lpstr>
      <vt:lpstr>Power Factor Correction</vt:lpstr>
      <vt:lpstr>PFC Location</vt:lpstr>
      <vt:lpstr>PFC Location</vt:lpstr>
      <vt:lpstr>PFC Location</vt:lpstr>
      <vt:lpstr>PFC at the load</vt:lpstr>
      <vt:lpstr>Power Factor Correction</vt:lpstr>
      <vt:lpstr>Power Factor Correction</vt:lpstr>
      <vt:lpstr>PFC</vt:lpstr>
      <vt:lpstr>Example</vt:lpstr>
      <vt:lpstr>Solution</vt:lpstr>
      <vt:lpstr>Solution</vt:lpstr>
      <vt:lpstr>Solution</vt:lpstr>
      <vt:lpstr>Solution</vt:lpstr>
      <vt:lpstr>Solution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157</cp:revision>
  <dcterms:created xsi:type="dcterms:W3CDTF">2021-03-09T15:35:42Z</dcterms:created>
  <dcterms:modified xsi:type="dcterms:W3CDTF">2025-11-24T23:01:07Z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