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3" r:id="rId8"/>
    <p:sldId id="264" r:id="rId9"/>
    <p:sldId id="262"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theme" Target="theme/theme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viewProps" Target="viewProp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presProps" Target="presProps.xml" /><Relationship Id="rId5" Type="http://schemas.openxmlformats.org/officeDocument/2006/relationships/slide" Target="slides/slide4.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tableStyles" Target="tableStyles.xml"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GB"/>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3/11/2020</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3/11/2020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GB"/>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3/11/2020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3/11/2020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3/11/2020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3/11/2020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3/11/2020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3/11/2020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3/11/2020</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3/11/2020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3/11/2020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image" Target="../media/image1.jpg"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3/11/2020</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3" Type="http://schemas.openxmlformats.org/officeDocument/2006/relationships/hyperlink" Target="http://www.swotandpestle.com/Hiltonworldwide%20-holdings-inc/2020" TargetMode="External" /><Relationship Id="rId2" Type="http://schemas.openxmlformats.org/officeDocument/2006/relationships/hyperlink" Target="http://Www.newsroom.hilton.com" TargetMode="Externa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430D94-B286-0E4E-844F-F9FABE11B8C7}"/>
              </a:ext>
            </a:extLst>
          </p:cNvPr>
          <p:cNvSpPr>
            <a:spLocks noGrp="1"/>
          </p:cNvSpPr>
          <p:nvPr>
            <p:ph type="ctrTitle"/>
          </p:nvPr>
        </p:nvSpPr>
        <p:spPr/>
        <p:txBody>
          <a:bodyPr>
            <a:normAutofit fontScale="90000"/>
          </a:bodyPr>
          <a:lstStyle/>
          <a:p>
            <a:br>
              <a:rPr lang="en-GB"/>
            </a:br>
            <a:r>
              <a:rPr lang="en-GB"/>
              <a:t>hotel  International: Hilton  hotel</a:t>
            </a:r>
            <a:endParaRPr lang="en-US"/>
          </a:p>
        </p:txBody>
      </p:sp>
    </p:spTree>
    <p:extLst>
      <p:ext uri="{BB962C8B-B14F-4D97-AF65-F5344CB8AC3E}">
        <p14:creationId xmlns:p14="http://schemas.microsoft.com/office/powerpoint/2010/main" val="27073865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CAB7DF1-01EF-244B-8DAE-90F5E4AB4B01}"/>
              </a:ext>
            </a:extLst>
          </p:cNvPr>
          <p:cNvSpPr>
            <a:spLocks noGrp="1"/>
          </p:cNvSpPr>
          <p:nvPr>
            <p:ph idx="1"/>
          </p:nvPr>
        </p:nvSpPr>
        <p:spPr>
          <a:xfrm>
            <a:off x="1440995" y="1878149"/>
            <a:ext cx="9603275" cy="3450613"/>
          </a:xfrm>
        </p:spPr>
        <p:txBody>
          <a:bodyPr/>
          <a:lstStyle/>
          <a:p>
            <a:endParaRPr lang="en-GB"/>
          </a:p>
          <a:p>
            <a:r>
              <a:rPr lang="en-GB"/>
              <a:t>Environmental analysis is the strategic tool that is used to identify Internal and external elements that is affecting or has affected the Hilton hotels performance. </a:t>
            </a:r>
          </a:p>
          <a:p>
            <a:r>
              <a:rPr lang="en-GB"/>
              <a:t>The aim  of the analysis is to assess the level of threats or opportunities the hotel may encounter. </a:t>
            </a:r>
          </a:p>
        </p:txBody>
      </p:sp>
    </p:spTree>
    <p:extLst>
      <p:ext uri="{BB962C8B-B14F-4D97-AF65-F5344CB8AC3E}">
        <p14:creationId xmlns:p14="http://schemas.microsoft.com/office/powerpoint/2010/main" val="34199398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608A66D-D26C-5B4C-8E85-D63D7F87ECBD}"/>
              </a:ext>
            </a:extLst>
          </p:cNvPr>
          <p:cNvSpPr>
            <a:spLocks noGrp="1"/>
          </p:cNvSpPr>
          <p:nvPr>
            <p:ph idx="1"/>
          </p:nvPr>
        </p:nvSpPr>
        <p:spPr/>
        <p:txBody>
          <a:bodyPr>
            <a:normAutofit fontScale="92500" lnSpcReduction="10000"/>
          </a:bodyPr>
          <a:lstStyle/>
          <a:p>
            <a:endParaRPr lang="en-GB"/>
          </a:p>
          <a:p>
            <a:r>
              <a:rPr lang="en-GB"/>
              <a:t>It is therefore vital to take into consideration the PESTLE analysis, which is as follows: </a:t>
            </a:r>
          </a:p>
          <a:p>
            <a:r>
              <a:rPr lang="en-GB"/>
              <a:t>P – political factors is how the government is affecting the countries financial situation and whether their decisions has an impact to revenue.  Brexit could be an issue here, will Europeans  want to visit the UK when we are no longer part of the EU. </a:t>
            </a:r>
          </a:p>
          <a:p>
            <a:r>
              <a:rPr lang="en-GB"/>
              <a:t>E – economic factors:  Brexit is very important here as , will inflation rates and interest rates rise? </a:t>
            </a:r>
          </a:p>
          <a:p>
            <a:r>
              <a:rPr lang="en-GB"/>
              <a:t>S – social factors: with the current state of affairs it is important to remember that countries vary from one another, they have different ideas and attitudes. </a:t>
            </a:r>
          </a:p>
        </p:txBody>
      </p:sp>
    </p:spTree>
    <p:extLst>
      <p:ext uri="{BB962C8B-B14F-4D97-AF65-F5344CB8AC3E}">
        <p14:creationId xmlns:p14="http://schemas.microsoft.com/office/powerpoint/2010/main" val="39666894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1698DAC-E5B8-874B-AF6F-A6CF3D8899E8}"/>
              </a:ext>
            </a:extLst>
          </p:cNvPr>
          <p:cNvSpPr>
            <a:spLocks noGrp="1"/>
          </p:cNvSpPr>
          <p:nvPr>
            <p:ph idx="1"/>
          </p:nvPr>
        </p:nvSpPr>
        <p:spPr>
          <a:xfrm>
            <a:off x="1451580" y="2015732"/>
            <a:ext cx="9269338" cy="3085435"/>
          </a:xfrm>
        </p:spPr>
        <p:txBody>
          <a:bodyPr>
            <a:normAutofit fontScale="92500" lnSpcReduction="20000"/>
          </a:bodyPr>
          <a:lstStyle/>
          <a:p>
            <a:r>
              <a:rPr lang="en-GB"/>
              <a:t>T – technological factors: with technology advancing , Hilton hotel has a responsibility to keep up to date with the increasing changes with technology.  An example of this could be providing  5G connection  for all customers, will customers want this and are other hotels providing this. </a:t>
            </a:r>
          </a:p>
          <a:p>
            <a:r>
              <a:rPr lang="en-GB"/>
              <a:t>L – Legal factors:  it is important to take note of legislation changes that may occur within the workplace.  The hotel needs to be aware of Changes in order to tackle them in an appropriate manner. </a:t>
            </a:r>
          </a:p>
          <a:p>
            <a:r>
              <a:rPr lang="en-GB"/>
              <a:t>E – environmental factors: location influences business trades. As well as climate and weather changes.</a:t>
            </a:r>
          </a:p>
        </p:txBody>
      </p:sp>
    </p:spTree>
    <p:extLst>
      <p:ext uri="{BB962C8B-B14F-4D97-AF65-F5344CB8AC3E}">
        <p14:creationId xmlns:p14="http://schemas.microsoft.com/office/powerpoint/2010/main" val="9993518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C28A3BF-3AAC-7846-893F-B5C2C92025A0}"/>
              </a:ext>
            </a:extLst>
          </p:cNvPr>
          <p:cNvSpPr>
            <a:spLocks noGrp="1"/>
          </p:cNvSpPr>
          <p:nvPr>
            <p:ph idx="1"/>
          </p:nvPr>
        </p:nvSpPr>
        <p:spPr>
          <a:xfrm>
            <a:off x="1294362" y="2005148"/>
            <a:ext cx="9603275" cy="3450613"/>
          </a:xfrm>
        </p:spPr>
        <p:txBody>
          <a:bodyPr/>
          <a:lstStyle/>
          <a:p>
            <a:pPr marL="0" indent="0">
              <a:buNone/>
            </a:pPr>
            <a:r>
              <a:rPr lang="en-GB"/>
              <a:t>It is important to understand that even though there are a variety of external elements other than the ones mentioned above. They coexist  by Relying on one another.  The hotel should also take the following step. </a:t>
            </a:r>
          </a:p>
          <a:p>
            <a:pPr>
              <a:buFontTx/>
              <a:buChar char="-"/>
            </a:pPr>
            <a:r>
              <a:rPr lang="en-GB"/>
              <a:t>Collect relevant information about the hotel. </a:t>
            </a:r>
          </a:p>
          <a:p>
            <a:pPr>
              <a:buFontTx/>
              <a:buChar char="-"/>
            </a:pPr>
            <a:r>
              <a:rPr lang="en-GB"/>
              <a:t>Identify opportunities that will benefit the hotel. </a:t>
            </a:r>
          </a:p>
          <a:p>
            <a:pPr>
              <a:buFontTx/>
              <a:buChar char="-"/>
            </a:pPr>
            <a:r>
              <a:rPr lang="en-GB"/>
              <a:t>Recognising any threats the hotel may face. </a:t>
            </a:r>
          </a:p>
          <a:p>
            <a:pPr>
              <a:buFontTx/>
              <a:buChar char="-"/>
            </a:pPr>
            <a:r>
              <a:rPr lang="en-GB"/>
              <a:t>Take action in order to achieve success. </a:t>
            </a:r>
          </a:p>
        </p:txBody>
      </p:sp>
    </p:spTree>
    <p:extLst>
      <p:ext uri="{BB962C8B-B14F-4D97-AF65-F5344CB8AC3E}">
        <p14:creationId xmlns:p14="http://schemas.microsoft.com/office/powerpoint/2010/main" val="14938575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BED4322-8266-2645-A92E-0E581D56AE8E}"/>
              </a:ext>
            </a:extLst>
          </p:cNvPr>
          <p:cNvSpPr>
            <a:spLocks noGrp="1"/>
          </p:cNvSpPr>
          <p:nvPr>
            <p:ph idx="1"/>
          </p:nvPr>
        </p:nvSpPr>
        <p:spPr/>
        <p:txBody>
          <a:bodyPr/>
          <a:lstStyle/>
          <a:p>
            <a:pPr marL="0" indent="0">
              <a:buNone/>
            </a:pPr>
            <a:r>
              <a:rPr lang="en-GB"/>
              <a:t>Environmental analysis is very important  for the hotel to determine what roles certain  factors play within the industry.  It allows the hotel to  analyse tools to promote the growth of the hotel, by providing an excellent customer service experience. </a:t>
            </a:r>
          </a:p>
          <a:p>
            <a:pPr marL="0" indent="0">
              <a:buNone/>
            </a:pPr>
            <a:r>
              <a:rPr lang="en-GB"/>
              <a:t>Such experiences can only be achieved by an effective workplace, where managers and employees work together to provide the best possible service. </a:t>
            </a:r>
          </a:p>
          <a:p>
            <a:pPr marL="0" indent="0">
              <a:buNone/>
            </a:pPr>
            <a:r>
              <a:rPr lang="en-GB"/>
              <a:t>Unless good people can be recruited and retained for a long period of time it will become difficult to maintain any advantage in the industry.  A way of avoiding this could be the multiple method screening. </a:t>
            </a:r>
            <a:endParaRPr lang="en-US"/>
          </a:p>
        </p:txBody>
      </p:sp>
    </p:spTree>
    <p:extLst>
      <p:ext uri="{BB962C8B-B14F-4D97-AF65-F5344CB8AC3E}">
        <p14:creationId xmlns:p14="http://schemas.microsoft.com/office/powerpoint/2010/main" val="19933886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93E90D-D919-A743-9142-9F0705F7D1F1}"/>
              </a:ext>
            </a:extLst>
          </p:cNvPr>
          <p:cNvSpPr>
            <a:spLocks noGrp="1"/>
          </p:cNvSpPr>
          <p:nvPr>
            <p:ph type="title"/>
          </p:nvPr>
        </p:nvSpPr>
        <p:spPr/>
        <p:txBody>
          <a:bodyPr/>
          <a:lstStyle/>
          <a:p>
            <a:r>
              <a:rPr lang="en-GB"/>
              <a:t>Multiple method screening</a:t>
            </a:r>
            <a:endParaRPr lang="en-US"/>
          </a:p>
        </p:txBody>
      </p:sp>
      <p:sp>
        <p:nvSpPr>
          <p:cNvPr id="3" name="Content Placeholder 2">
            <a:extLst>
              <a:ext uri="{FF2B5EF4-FFF2-40B4-BE49-F238E27FC236}">
                <a16:creationId xmlns:a16="http://schemas.microsoft.com/office/drawing/2014/main" id="{9C88932F-5845-2D41-B5AC-A1B77366435D}"/>
              </a:ext>
            </a:extLst>
          </p:cNvPr>
          <p:cNvSpPr>
            <a:spLocks noGrp="1"/>
          </p:cNvSpPr>
          <p:nvPr>
            <p:ph idx="1"/>
          </p:nvPr>
        </p:nvSpPr>
        <p:spPr/>
        <p:txBody>
          <a:bodyPr/>
          <a:lstStyle/>
          <a:p>
            <a:r>
              <a:rPr lang="en-GB"/>
              <a:t>Biographical screening – series of questions to check qualifications. </a:t>
            </a:r>
          </a:p>
          <a:p>
            <a:r>
              <a:rPr lang="en-GB"/>
              <a:t>Competency screening – behaviour questions relating to their previous experiences.</a:t>
            </a:r>
          </a:p>
          <a:p>
            <a:r>
              <a:rPr lang="en-GB"/>
              <a:t> Expectation matching – is when candidates are asked questions about what they expect to  learn from the hotel.</a:t>
            </a:r>
          </a:p>
          <a:p>
            <a:pPr marL="0" indent="0">
              <a:buNone/>
            </a:pPr>
            <a:r>
              <a:rPr lang="en-GB"/>
              <a:t>It can be said that this process has the largest affect on organisational culture, as it governs how employees behave within the company, with shared assumptions values and beliefs. </a:t>
            </a:r>
          </a:p>
          <a:p>
            <a:pPr marL="0" indent="0">
              <a:buNone/>
            </a:pPr>
            <a:endParaRPr lang="en-GB"/>
          </a:p>
        </p:txBody>
      </p:sp>
    </p:spTree>
    <p:extLst>
      <p:ext uri="{BB962C8B-B14F-4D97-AF65-F5344CB8AC3E}">
        <p14:creationId xmlns:p14="http://schemas.microsoft.com/office/powerpoint/2010/main" val="31944185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210F19-3AB9-9741-A2FC-C34A1731F641}"/>
              </a:ext>
            </a:extLst>
          </p:cNvPr>
          <p:cNvSpPr>
            <a:spLocks noGrp="1"/>
          </p:cNvSpPr>
          <p:nvPr>
            <p:ph type="title"/>
          </p:nvPr>
        </p:nvSpPr>
        <p:spPr/>
        <p:txBody>
          <a:bodyPr/>
          <a:lstStyle/>
          <a:p>
            <a:r>
              <a:rPr lang="en-GB"/>
              <a:t>REFERENCES </a:t>
            </a:r>
            <a:endParaRPr lang="en-US"/>
          </a:p>
        </p:txBody>
      </p:sp>
      <p:sp>
        <p:nvSpPr>
          <p:cNvPr id="3" name="Content Placeholder 2">
            <a:extLst>
              <a:ext uri="{FF2B5EF4-FFF2-40B4-BE49-F238E27FC236}">
                <a16:creationId xmlns:a16="http://schemas.microsoft.com/office/drawing/2014/main" id="{F14C3FB2-7E83-474A-844C-820E2153EF44}"/>
              </a:ext>
            </a:extLst>
          </p:cNvPr>
          <p:cNvSpPr>
            <a:spLocks noGrp="1"/>
          </p:cNvSpPr>
          <p:nvPr>
            <p:ph idx="1"/>
          </p:nvPr>
        </p:nvSpPr>
        <p:spPr/>
        <p:txBody>
          <a:bodyPr/>
          <a:lstStyle/>
          <a:p>
            <a:r>
              <a:rPr lang="en-GB">
                <a:hlinkClick r:id="rId2"/>
              </a:rPr>
              <a:t>Www.newsroom.hilton.com</a:t>
            </a:r>
            <a:r>
              <a:rPr lang="en-GB"/>
              <a:t> </a:t>
            </a:r>
          </a:p>
          <a:p>
            <a:r>
              <a:rPr lang="en-GB">
                <a:hlinkClick r:id="rId3"/>
              </a:rPr>
              <a:t>www.swotandpestle.com/Hiltonworldwide -holdings-inc/2020</a:t>
            </a:r>
            <a:endParaRPr lang="en-GB"/>
          </a:p>
          <a:p>
            <a:r>
              <a:rPr lang="en-GB"/>
              <a:t>Torrington,D, Hall, L, Taylor, S and Atkinson, C. (2009) Fundamentals of Human resources management: Managing people at work. Essex: Pearson Education limited </a:t>
            </a:r>
            <a:endParaRPr lang="en-US"/>
          </a:p>
        </p:txBody>
      </p:sp>
    </p:spTree>
    <p:extLst>
      <p:ext uri="{BB962C8B-B14F-4D97-AF65-F5344CB8AC3E}">
        <p14:creationId xmlns:p14="http://schemas.microsoft.com/office/powerpoint/2010/main" val="12340707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948D53-7557-D148-8163-D4082F7A2282}"/>
              </a:ext>
            </a:extLst>
          </p:cNvPr>
          <p:cNvSpPr>
            <a:spLocks noGrp="1"/>
          </p:cNvSpPr>
          <p:nvPr>
            <p:ph type="title"/>
          </p:nvPr>
        </p:nvSpPr>
        <p:spPr/>
        <p:txBody>
          <a:bodyPr/>
          <a:lstStyle/>
          <a:p>
            <a:r>
              <a:rPr lang="en-GB"/>
              <a:t>Selection process </a:t>
            </a:r>
            <a:endParaRPr lang="en-US"/>
          </a:p>
        </p:txBody>
      </p:sp>
      <p:sp>
        <p:nvSpPr>
          <p:cNvPr id="3" name="Content Placeholder 2">
            <a:extLst>
              <a:ext uri="{FF2B5EF4-FFF2-40B4-BE49-F238E27FC236}">
                <a16:creationId xmlns:a16="http://schemas.microsoft.com/office/drawing/2014/main" id="{0C72960E-6572-6F41-847A-9A4C9EE9F53B}"/>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3611606198"/>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Gallery</vt:lpstr>
      <vt:lpstr> hotel  International: Hilton  hotel</vt:lpstr>
      <vt:lpstr>PowerPoint Presentation</vt:lpstr>
      <vt:lpstr>PowerPoint Presentation</vt:lpstr>
      <vt:lpstr>PowerPoint Presentation</vt:lpstr>
      <vt:lpstr>PowerPoint Presentation</vt:lpstr>
      <vt:lpstr>PowerPoint Presentation</vt:lpstr>
      <vt:lpstr>Multiple method screening</vt:lpstr>
      <vt:lpstr>REFERENCES </vt:lpstr>
      <vt:lpstr>Selection process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hotel  International: Marriot hotel</dc:title>
  <dc:creator>ulyssestyme44@gmail.com</dc:creator>
  <cp:lastModifiedBy>ulyssestyme44@gmail.com</cp:lastModifiedBy>
  <cp:revision>6</cp:revision>
  <dcterms:created xsi:type="dcterms:W3CDTF">2020-03-11T09:37:46Z</dcterms:created>
  <dcterms:modified xsi:type="dcterms:W3CDTF">2020-03-11T21:41:15Z</dcterms:modified>
</cp:coreProperties>
</file>