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  <p:sldMasterId id="2147483678" r:id="rId5"/>
  </p:sldMasterIdLst>
  <p:notesMasterIdLst>
    <p:notesMasterId r:id="rId11"/>
  </p:notesMasterIdLst>
  <p:sldIdLst>
    <p:sldId id="256" r:id="rId6"/>
    <p:sldId id="257" r:id="rId7"/>
    <p:sldId id="279" r:id="rId8"/>
    <p:sldId id="258" r:id="rId9"/>
    <p:sldId id="299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EAE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71920F1-E86A-469E-9B66-CB4712D835DC}" v="10" dt="2022-02-27T13:49:24.816"/>
    <p1510:client id="{44A8D066-D6BD-13BB-5091-2472EF9ECB61}" v="42" dt="2022-02-24T16:58:28.693"/>
    <p1510:client id="{63AB376E-4450-90A9-2C99-CECB25C0352A}" v="369" dt="2022-02-27T14:11:49.425"/>
    <p1510:client id="{697600BB-5A6D-D18F-26C9-D60DF523B099}" v="1575" dt="2022-02-22T20:41:38.767"/>
    <p1510:client id="{73079CDD-A2EE-8738-B959-71A83E132017}" v="859" dt="2022-02-23T02:00:19.329"/>
    <p1510:client id="{734AF712-80AB-856D-5F6F-4029C140959D}" v="684" dt="2022-02-23T20:06:42.823"/>
    <p1510:client id="{770B850C-CA9C-F60F-0EC2-E82F483A61F5}" v="106" dt="2022-02-21T19:40:40.599"/>
    <p1510:client id="{878773DB-22F1-05BC-63D1-B497E0B68917}" v="177" dt="2022-02-24T17:39:31.286"/>
    <p1510:client id="{8E71265C-51A7-67DF-5F12-BD2F45C4F80A}" v="91" dt="2022-02-27T14:31:17.039"/>
    <p1510:client id="{911E31FE-ED65-A0CE-4768-52BDEB89757D}" v="570" dt="2022-02-23T21:34:56.240"/>
    <p1510:client id="{9B15C3E4-1E38-9CA8-073E-4B772738EE81}" v="68" dt="2022-02-24T10:39:46.983"/>
    <p1510:client id="{A480F43A-C6C3-4475-9481-542D2F2D1BA7}" v="328" dt="2022-02-21T17:23:15.849"/>
    <p1510:client id="{AB76FFD4-254F-697C-58DD-AC57A82E2221}" v="19" dt="2022-02-27T13:51:45.142"/>
    <p1510:client id="{BC80D154-E470-E4D7-723D-D7AD8BE5E742}" v="91" dt="2022-02-25T15:19:10.515"/>
    <p1510:client id="{BE5929F1-EBAC-31EF-AA94-8430994B43E7}" v="7" dt="2022-02-24T17:27:21.295"/>
    <p1510:client id="{CB298C27-D638-3C18-8ED5-C192CE5E6B92}" v="155" dt="2022-02-27T14:16:29.754"/>
    <p1510:client id="{DA6C2C3C-FF96-B637-990E-58B8D26A254D}" v="280" dt="2022-02-27T14:59:19.087"/>
    <p1510:client id="{DD4C8EB4-7A2C-8E2D-7508-970429C74F88}" v="7" dt="2022-02-27T15:15:38.166"/>
    <p1510:client id="{E3A88501-2617-C25D-859B-16F7384D12DA}" v="28" dt="2022-02-22T16:04:07.76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85BE263C-DBD7-4A20-BB59-AAB30ACAA65A}" styleName="Medium Style 3 - 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775DCB02-9BB8-47FD-8907-85C794F793BA}" styleName="Themed Style 1 - Accent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08" d="100"/>
          <a:sy n="108" d="100"/>
        </p:scale>
        <p:origin x="67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2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tableStyles" Target="tableStyles.xml"/><Relationship Id="rId10" Type="http://schemas.openxmlformats.org/officeDocument/2006/relationships/slide" Target="slides/slide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5D967D9-5B0F-41D1-B1E1-BEF53B13328C}" type="datetimeFigureOut">
              <a:t>3/2/2022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14CD25-BDA3-49DE-AAA8-5CC5EB62DF5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48138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5391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1821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9560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38832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8763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701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602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2425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44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8108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49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554761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6551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13603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230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72723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43399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53919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318211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795606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238832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087630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7019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60221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692425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154473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3810892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18493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55547614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6551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613603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3230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372723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44339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13" Type="http://schemas.openxmlformats.org/officeDocument/2006/relationships/slideLayout" Target="../slideLayouts/slideLayout30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20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24.xml"/><Relationship Id="rId12" Type="http://schemas.openxmlformats.org/officeDocument/2006/relationships/slideLayout" Target="../slideLayouts/slideLayout29.xml"/><Relationship Id="rId17" Type="http://schemas.openxmlformats.org/officeDocument/2006/relationships/slideLayout" Target="../slideLayouts/slideLayout34.xml"/><Relationship Id="rId2" Type="http://schemas.openxmlformats.org/officeDocument/2006/relationships/slideLayout" Target="../slideLayouts/slideLayout19.xml"/><Relationship Id="rId16" Type="http://schemas.openxmlformats.org/officeDocument/2006/relationships/slideLayout" Target="../slideLayouts/slideLayout33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11" Type="http://schemas.openxmlformats.org/officeDocument/2006/relationships/slideLayout" Target="../slideLayouts/slideLayout28.xml"/><Relationship Id="rId5" Type="http://schemas.openxmlformats.org/officeDocument/2006/relationships/slideLayout" Target="../slideLayouts/slideLayout22.xml"/><Relationship Id="rId15" Type="http://schemas.openxmlformats.org/officeDocument/2006/relationships/slideLayout" Target="../slideLayouts/slideLayout32.xml"/><Relationship Id="rId10" Type="http://schemas.openxmlformats.org/officeDocument/2006/relationships/slideLayout" Target="../slideLayouts/slideLayout27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21.xml"/><Relationship Id="rId9" Type="http://schemas.openxmlformats.org/officeDocument/2006/relationships/slideLayout" Target="../slideLayouts/slideLayout26.xml"/><Relationship Id="rId14" Type="http://schemas.openxmlformats.org/officeDocument/2006/relationships/slideLayout" Target="../slideLayouts/slideLayout31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972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7B40316C-B74A-4BD8-988C-41EC40BC8427}" type="datetimeFigureOut">
              <a:rPr lang="en-GB" smtClean="0"/>
              <a:t>02/03/2022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880587-E14E-4F94-9F8B-CD24A6D084B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97279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708" r:id="rId15"/>
    <p:sldLayoutId id="2147483709" r:id="rId16"/>
    <p:sldLayoutId id="2147483710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8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reativecommons.org/licenses/by/3.0/" TargetMode="External"/><Relationship Id="rId4" Type="http://schemas.openxmlformats.org/officeDocument/2006/relationships/hyperlink" Target="http://litworniaslearninglog.wordpress.com/2011/11/08/technology-use-planning-overview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ponderingtwo.blogspot.com/2013/09/seven-books-in-my-to-read-list.html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9.xml"/><Relationship Id="rId4" Type="http://schemas.openxmlformats.org/officeDocument/2006/relationships/hyperlink" Target="https://creativecommons.org/licenses/by-nc-nd/3.0/" TargetMode="Externa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F837D6C7-FAE3-48AD-A814-2AD25C16A998}"/>
              </a:ext>
            </a:extLst>
          </p:cNvPr>
          <p:cNvSpPr txBox="1"/>
          <p:nvPr/>
        </p:nvSpPr>
        <p:spPr>
          <a:xfrm>
            <a:off x="7488969" y="3006773"/>
            <a:ext cx="4524232" cy="2031325"/>
          </a:xfrm>
          <a:prstGeom prst="rect">
            <a:avLst/>
          </a:prstGeom>
          <a:noFill/>
          <a:ln w="12700">
            <a:solidFill>
              <a:srgbClr val="FFFF0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 &amp; Time of your presentation:</a:t>
            </a:r>
          </a:p>
          <a:p>
            <a:endParaRPr lang="en-GB"/>
          </a:p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Date:</a:t>
            </a:r>
          </a:p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03/03/2022</a:t>
            </a:r>
          </a:p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Time: 2:15</a:t>
            </a:r>
          </a:p>
          <a:p>
            <a:endParaRPr lang="en-GB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Tutor’s Name: Dr Seyed Nasiropour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071310-1209-4ADC-8FB6-272211DC8690}"/>
              </a:ext>
            </a:extLst>
          </p:cNvPr>
          <p:cNvSpPr txBox="1"/>
          <p:nvPr/>
        </p:nvSpPr>
        <p:spPr>
          <a:xfrm>
            <a:off x="184242" y="258619"/>
            <a:ext cx="9726375" cy="92333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Digital Skills and Research Method </a:t>
            </a:r>
            <a:r>
              <a:rPr lang="en-GB"/>
              <a:t>BMSW4003</a:t>
            </a:r>
          </a:p>
          <a:p>
            <a:endParaRPr lang="en-GB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b="1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do we use technology to collaborate at the UWTSD?  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A6D16074-F3D0-46DE-A187-76AACD24F8D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2117678"/>
              </p:ext>
            </p:extLst>
          </p:nvPr>
        </p:nvGraphicFramePr>
        <p:xfrm>
          <a:off x="277091" y="1366981"/>
          <a:ext cx="7097110" cy="5542458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5006109">
                  <a:extLst>
                    <a:ext uri="{9D8B030D-6E8A-4147-A177-3AD203B41FA5}">
                      <a16:colId xmlns:a16="http://schemas.microsoft.com/office/drawing/2014/main" val="789450227"/>
                    </a:ext>
                  </a:extLst>
                </a:gridCol>
                <a:gridCol w="2091001">
                  <a:extLst>
                    <a:ext uri="{9D8B030D-6E8A-4147-A177-3AD203B41FA5}">
                      <a16:colId xmlns:a16="http://schemas.microsoft.com/office/drawing/2014/main" val="3911667420"/>
                    </a:ext>
                  </a:extLst>
                </a:gridCol>
              </a:tblGrid>
              <a:tr h="408532">
                <a:tc>
                  <a:txBody>
                    <a:bodyPr/>
                    <a:lstStyle/>
                    <a:p>
                      <a:r>
                        <a:rPr lang="en-GB" b="1">
                          <a:solidFill>
                            <a:schemeClr val="bg1"/>
                          </a:solidFill>
                        </a:rPr>
                        <a:t>Student’s  Full Name  &amp; Student’s ID Number 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>
                          <a:solidFill>
                            <a:schemeClr val="bg1"/>
                          </a:solidFill>
                        </a:rPr>
                        <a:t>Picture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916290731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endParaRPr lang="en-GB" b="1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</a:rPr>
                        <a:t>Full Name:  David Thomas </a:t>
                      </a:r>
                    </a:p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</a:rPr>
                        <a:t>Student ID Number: 1919727</a:t>
                      </a:r>
                    </a:p>
                    <a:p>
                      <a:endParaRPr lang="en-GB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>
                          <a:solidFill>
                            <a:schemeClr val="bg1"/>
                          </a:solidFill>
                          <a:effectLst/>
                        </a:rPr>
                        <a:t>1</a:t>
                      </a:r>
                      <a:r>
                        <a:rPr lang="en-GB" sz="1200" b="0" baseline="30000">
                          <a:solidFill>
                            <a:schemeClr val="bg1"/>
                          </a:solidFill>
                          <a:effectLst/>
                        </a:rPr>
                        <a:t>st</a:t>
                      </a:r>
                      <a:r>
                        <a:rPr lang="en-GB" sz="1200" b="0">
                          <a:solidFill>
                            <a:schemeClr val="bg1"/>
                          </a:solidFill>
                          <a:effectLst/>
                        </a:rPr>
                        <a:t> Presenter </a:t>
                      </a:r>
                    </a:p>
                    <a:p>
                      <a:pPr algn="ctr"/>
                      <a:r>
                        <a:rPr lang="en-GB" sz="1200" b="0">
                          <a:solidFill>
                            <a:schemeClr val="bg1"/>
                          </a:solidFill>
                          <a:effectLst/>
                        </a:rPr>
                        <a:t>Add Your Picture Here </a:t>
                      </a:r>
                    </a:p>
                    <a:p>
                      <a:pPr algn="ctr"/>
                      <a:endParaRPr lang="en-GB" sz="1200" b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397590125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</a:rPr>
                        <a:t>Full Name: Shaneika Salmon </a:t>
                      </a:r>
                    </a:p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</a:rPr>
                        <a:t>Student ID Number:2117481</a:t>
                      </a:r>
                    </a:p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0">
                          <a:solidFill>
                            <a:schemeClr val="bg1"/>
                          </a:solidFill>
                          <a:effectLst/>
                        </a:rPr>
                        <a:t>2</a:t>
                      </a:r>
                      <a:r>
                        <a:rPr lang="en-GB" sz="1200" b="0" baseline="30000">
                          <a:solidFill>
                            <a:schemeClr val="bg1"/>
                          </a:solidFill>
                          <a:effectLst/>
                        </a:rPr>
                        <a:t>nd</a:t>
                      </a:r>
                      <a:r>
                        <a:rPr lang="en-GB" sz="1200" b="0">
                          <a:solidFill>
                            <a:schemeClr val="bg1"/>
                          </a:solidFill>
                          <a:effectLst/>
                        </a:rPr>
                        <a:t> Presenter </a:t>
                      </a:r>
                    </a:p>
                    <a:p>
                      <a:pPr algn="ctr"/>
                      <a:r>
                        <a:rPr lang="en-GB" sz="1200" b="0">
                          <a:solidFill>
                            <a:schemeClr val="bg1"/>
                          </a:solidFill>
                          <a:effectLst/>
                        </a:rPr>
                        <a:t>Add Your Picture Here 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899306743"/>
                  </a:ext>
                </a:extLst>
              </a:tr>
              <a:tr h="1634126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</a:rPr>
                        <a:t>Full Name: Toni-Ann Gordon </a:t>
                      </a:r>
                    </a:p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  <a:p>
                      <a:pPr marL="0" indent="0">
                        <a:buNone/>
                      </a:pPr>
                      <a:r>
                        <a:rPr lang="en-GB" b="1">
                          <a:solidFill>
                            <a:schemeClr val="bg1"/>
                          </a:solidFill>
                        </a:rPr>
                        <a:t>Student ID Number: 2121742</a:t>
                      </a:r>
                    </a:p>
                    <a:p>
                      <a:pPr marL="0" indent="0">
                        <a:buNone/>
                      </a:pPr>
                      <a:endParaRPr lang="en-GB" b="1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1200" b="0">
                        <a:solidFill>
                          <a:schemeClr val="bg1"/>
                        </a:solidFill>
                        <a:effectLst/>
                      </a:endParaRP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199039680"/>
                  </a:ext>
                </a:extLst>
              </a:tr>
            </a:tbl>
          </a:graphicData>
        </a:graphic>
      </p:graphicFrame>
      <p:pic>
        <p:nvPicPr>
          <p:cNvPr id="1026" name="Picture 2" descr="Location and Travel to the Birmingham Campus | UWTSD">
            <a:extLst>
              <a:ext uri="{FF2B5EF4-FFF2-40B4-BE49-F238E27FC236}">
                <a16:creationId xmlns:a16="http://schemas.microsoft.com/office/drawing/2014/main" id="{0609A257-FD0A-4FF2-BD18-E77591111E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4752" y="66735"/>
            <a:ext cx="1540612" cy="1027074"/>
          </a:xfrm>
          <a:prstGeom prst="rect">
            <a:avLst/>
          </a:prstGeom>
          <a:noFill/>
          <a:ln w="19050">
            <a:solidFill>
              <a:srgbClr val="FFC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1C442FA-008F-413D-9B6C-E6279E4E0F12}"/>
              </a:ext>
            </a:extLst>
          </p:cNvPr>
          <p:cNvSpPr/>
          <p:nvPr/>
        </p:nvSpPr>
        <p:spPr>
          <a:xfrm>
            <a:off x="8200994" y="5359497"/>
            <a:ext cx="2988319" cy="369332"/>
          </a:xfrm>
          <a:prstGeom prst="rect">
            <a:avLst/>
          </a:prstGeom>
          <a:ln w="28575">
            <a:solidFill>
              <a:schemeClr val="tx1"/>
            </a:solidFill>
          </a:ln>
        </p:spPr>
        <p:txBody>
          <a:bodyPr wrap="none">
            <a:spAutoFit/>
          </a:bodyPr>
          <a:lstStyle/>
          <a:p>
            <a:r>
              <a:rPr lang="en-GB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 Presentation – AS1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B7B1E5B-9F84-48AB-B039-265584060FED}"/>
              </a:ext>
            </a:extLst>
          </p:cNvPr>
          <p:cNvSpPr txBox="1"/>
          <p:nvPr/>
        </p:nvSpPr>
        <p:spPr>
          <a:xfrm>
            <a:off x="10050970" y="1251014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n-GB" b="1" i="1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4" descr="A person taking a selfie&#10;&#10;Description automatically generated">
            <a:extLst>
              <a:ext uri="{FF2B5EF4-FFF2-40B4-BE49-F238E27FC236}">
                <a16:creationId xmlns:a16="http://schemas.microsoft.com/office/drawing/2014/main" id="{04E0C7CC-F839-4810-B26E-5B651325D6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6554" y="5258142"/>
            <a:ext cx="2067464" cy="1724728"/>
          </a:xfrm>
          <a:prstGeom prst="rect">
            <a:avLst/>
          </a:prstGeom>
        </p:spPr>
      </p:pic>
      <p:pic>
        <p:nvPicPr>
          <p:cNvPr id="8" name="Picture 9" descr="A picture containing person, wearing, posing&#10;&#10;Description automatically generated">
            <a:extLst>
              <a:ext uri="{FF2B5EF4-FFF2-40B4-BE49-F238E27FC236}">
                <a16:creationId xmlns:a16="http://schemas.microsoft.com/office/drawing/2014/main" id="{89818158-87D6-4415-A1E1-2E39D53125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95898" y="1964316"/>
            <a:ext cx="2093770" cy="17257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9091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FE68168-1EDC-49E0-AF5E-BE42DD10C29C}"/>
              </a:ext>
            </a:extLst>
          </p:cNvPr>
          <p:cNvSpPr txBox="1"/>
          <p:nvPr/>
        </p:nvSpPr>
        <p:spPr>
          <a:xfrm>
            <a:off x="129654" y="2709081"/>
            <a:ext cx="947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 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6690F400-44CC-48A1-AE41-B978FA5AF7A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79212812"/>
              </p:ext>
            </p:extLst>
          </p:nvPr>
        </p:nvGraphicFramePr>
        <p:xfrm>
          <a:off x="775441" y="1727200"/>
          <a:ext cx="9846860" cy="3049583"/>
        </p:xfrm>
        <a:graphic>
          <a:graphicData uri="http://schemas.openxmlformats.org/drawingml/2006/table">
            <a:tbl>
              <a:tblPr firstRow="1" bandRow="1">
                <a:tableStyleId>{775DCB02-9BB8-47FD-8907-85C794F793BA}</a:tableStyleId>
              </a:tblPr>
              <a:tblGrid>
                <a:gridCol w="7014950">
                  <a:extLst>
                    <a:ext uri="{9D8B030D-6E8A-4147-A177-3AD203B41FA5}">
                      <a16:colId xmlns:a16="http://schemas.microsoft.com/office/drawing/2014/main" val="1609753819"/>
                    </a:ext>
                  </a:extLst>
                </a:gridCol>
                <a:gridCol w="2831910">
                  <a:extLst>
                    <a:ext uri="{9D8B030D-6E8A-4147-A177-3AD203B41FA5}">
                      <a16:colId xmlns:a16="http://schemas.microsoft.com/office/drawing/2014/main" val="962466328"/>
                    </a:ext>
                  </a:extLst>
                </a:gridCol>
              </a:tblGrid>
              <a:tr h="51413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1</a:t>
                      </a:r>
                      <a:r>
                        <a:rPr lang="en-GB" baseline="30000"/>
                        <a:t>st</a:t>
                      </a:r>
                      <a:r>
                        <a:rPr lang="en-GB"/>
                        <a:t> presenter:  </a:t>
                      </a:r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rowSpan="3">
                  <a:txBody>
                    <a:bodyPr/>
                    <a:lstStyle/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endParaRPr lang="en-GB"/>
                    </a:p>
                    <a:p>
                      <a:r>
                        <a:rPr lang="en-GB"/>
                        <a:t>Add your picture Here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519476854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/>
                    </a:p>
                    <a:p>
                      <a:pPr marL="0" marR="0" lvl="0" indent="0" algn="l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lang="en-GB"/>
                        <a:t>Student’s Full Name David Thomas (1919727)</a:t>
                      </a:r>
                    </a:p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/>
                    </a:p>
                  </a:txBody>
                  <a:tcPr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2164402"/>
                  </a:ext>
                </a:extLst>
              </a:tr>
              <a:tr h="1267725">
                <a:tc>
                  <a:txBody>
                    <a:bodyPr/>
                    <a:lstStyle/>
                    <a:p>
                      <a:pPr marL="0" marR="0" lvl="0" indent="0" algn="l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/>
                        <a:t>Introduction to the research proposal and Any existing relevant research</a:t>
                      </a:r>
                    </a:p>
                  </a:txBody>
                  <a:tcPr/>
                </a:tc>
                <a:tc v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35411844"/>
                  </a:ext>
                </a:extLst>
              </a:tr>
            </a:tbl>
          </a:graphicData>
        </a:graphic>
      </p:graphicFrame>
      <p:pic>
        <p:nvPicPr>
          <p:cNvPr id="2" name="Picture 9" descr="A picture containing person, wearing, posing&#10;&#10;Description automatically generated">
            <a:extLst>
              <a:ext uri="{FF2B5EF4-FFF2-40B4-BE49-F238E27FC236}">
                <a16:creationId xmlns:a16="http://schemas.microsoft.com/office/drawing/2014/main" id="{3FEE72FB-5E2E-4342-9F55-37451D4EAE7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1058" y="1713203"/>
            <a:ext cx="2829792" cy="30679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57393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8A3C342-1D03-412F-8DD3-BF519E8E0A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2E1B45B-0BA0-471C-AD57-8BD9A3AD0023}"/>
              </a:ext>
            </a:extLst>
          </p:cNvPr>
          <p:cNvSpPr txBox="1"/>
          <p:nvPr/>
        </p:nvSpPr>
        <p:spPr>
          <a:xfrm>
            <a:off x="821458" y="1633268"/>
            <a:ext cx="6188189" cy="3785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Is there a need to provide training on how to use technology to collaborate @UWTSD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rgbClr val="8AD0D6"/>
              </a:buClr>
              <a:buSzPct val="80000"/>
              <a:buFont typeface="Wingdings 3" charset="2"/>
              <a:buChar char=""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rgbClr val="8AD0D6"/>
              </a:buClr>
              <a:buSzPct val="80000"/>
              <a:buFont typeface="Wingdings 3" charset="2"/>
              <a:buChar char=""/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What software applications do adults learners need to be familiar in order to use them for our education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rgbClr val="8AD0D6"/>
              </a:buClr>
              <a:buSzPct val="80000"/>
              <a:buFont typeface="Wingdings 3" charset="2"/>
              <a:buChar char=""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rgbClr val="8AD0D6"/>
              </a:buClr>
              <a:buSzPct val="80000"/>
              <a:buFont typeface="Wingdings 3" charset="2"/>
              <a:buChar char=""/>
            </a:pPr>
            <a:r>
              <a:rPr lang="en-US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What training is required to help adults learners get familiar with technology</a:t>
            </a: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rgbClr val="8AD0D6"/>
              </a:buClr>
              <a:buSzPct val="80000"/>
              <a:buFont typeface="Wingdings 3" charset="2"/>
              <a:buChar char=""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rgbClr val="8AD0D6"/>
              </a:buClr>
              <a:buSzPct val="80000"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81CC9B02-E087-4350-AEBD-2C3CF001AF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15974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3" descr="A picture containing scene&#10;&#10;Description automatically generated">
            <a:extLst>
              <a:ext uri="{FF2B5EF4-FFF2-40B4-BE49-F238E27FC236}">
                <a16:creationId xmlns:a16="http://schemas.microsoft.com/office/drawing/2014/main" id="{FF1BA8FA-C6A5-406A-9147-9F3CC02DF8A1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l="19587"/>
          <a:stretch/>
        </p:blipFill>
        <p:spPr>
          <a:xfrm>
            <a:off x="7229175" y="1"/>
            <a:ext cx="4963245" cy="6858001"/>
          </a:xfrm>
          <a:custGeom>
            <a:avLst/>
            <a:gdLst/>
            <a:ahLst/>
            <a:cxnLst/>
            <a:rect l="l" t="t" r="r" b="b"/>
            <a:pathLst>
              <a:path w="4963245" h="6858001">
                <a:moveTo>
                  <a:pt x="1177" y="0"/>
                </a:moveTo>
                <a:lnTo>
                  <a:pt x="1344715" y="0"/>
                </a:lnTo>
                <a:lnTo>
                  <a:pt x="1344715" y="1"/>
                </a:lnTo>
                <a:lnTo>
                  <a:pt x="4963245" y="1"/>
                </a:lnTo>
                <a:lnTo>
                  <a:pt x="4963244" y="6858001"/>
                </a:lnTo>
                <a:lnTo>
                  <a:pt x="900697" y="6858001"/>
                </a:lnTo>
                <a:lnTo>
                  <a:pt x="900697" y="6858000"/>
                </a:lnTo>
                <a:lnTo>
                  <a:pt x="0" y="6858000"/>
                </a:lnTo>
                <a:lnTo>
                  <a:pt x="5883" y="6817538"/>
                </a:lnTo>
                <a:lnTo>
                  <a:pt x="23196" y="6698894"/>
                </a:lnTo>
                <a:lnTo>
                  <a:pt x="35299" y="6612483"/>
                </a:lnTo>
                <a:lnTo>
                  <a:pt x="48073" y="6509613"/>
                </a:lnTo>
                <a:lnTo>
                  <a:pt x="63369" y="6387541"/>
                </a:lnTo>
                <a:lnTo>
                  <a:pt x="79506" y="6252438"/>
                </a:lnTo>
                <a:lnTo>
                  <a:pt x="96483" y="6100191"/>
                </a:lnTo>
                <a:lnTo>
                  <a:pt x="114469" y="5934227"/>
                </a:lnTo>
                <a:lnTo>
                  <a:pt x="132454" y="5753862"/>
                </a:lnTo>
                <a:lnTo>
                  <a:pt x="150776" y="5561838"/>
                </a:lnTo>
                <a:lnTo>
                  <a:pt x="167753" y="5354726"/>
                </a:lnTo>
                <a:lnTo>
                  <a:pt x="184058" y="5138013"/>
                </a:lnTo>
                <a:lnTo>
                  <a:pt x="198849" y="4908956"/>
                </a:lnTo>
                <a:lnTo>
                  <a:pt x="212969" y="4670298"/>
                </a:lnTo>
                <a:lnTo>
                  <a:pt x="226248" y="4421352"/>
                </a:lnTo>
                <a:lnTo>
                  <a:pt x="230955" y="4293793"/>
                </a:lnTo>
                <a:lnTo>
                  <a:pt x="236165" y="4163492"/>
                </a:lnTo>
                <a:lnTo>
                  <a:pt x="241040" y="4031133"/>
                </a:lnTo>
                <a:lnTo>
                  <a:pt x="244234" y="3898087"/>
                </a:lnTo>
                <a:lnTo>
                  <a:pt x="247091" y="3762299"/>
                </a:lnTo>
                <a:lnTo>
                  <a:pt x="250117" y="3625139"/>
                </a:lnTo>
                <a:lnTo>
                  <a:pt x="252134" y="3485236"/>
                </a:lnTo>
                <a:lnTo>
                  <a:pt x="252134" y="3343961"/>
                </a:lnTo>
                <a:lnTo>
                  <a:pt x="253142" y="3201315"/>
                </a:lnTo>
                <a:lnTo>
                  <a:pt x="252134" y="3057297"/>
                </a:lnTo>
                <a:lnTo>
                  <a:pt x="250117" y="2911221"/>
                </a:lnTo>
                <a:lnTo>
                  <a:pt x="248268" y="2765146"/>
                </a:lnTo>
                <a:lnTo>
                  <a:pt x="244234" y="2617013"/>
                </a:lnTo>
                <a:lnTo>
                  <a:pt x="240032" y="2467509"/>
                </a:lnTo>
                <a:lnTo>
                  <a:pt x="235157" y="2318004"/>
                </a:lnTo>
                <a:lnTo>
                  <a:pt x="228266" y="2167128"/>
                </a:lnTo>
                <a:lnTo>
                  <a:pt x="220029" y="2014881"/>
                </a:lnTo>
                <a:lnTo>
                  <a:pt x="212129" y="1861947"/>
                </a:lnTo>
                <a:lnTo>
                  <a:pt x="202044" y="1709014"/>
                </a:lnTo>
                <a:lnTo>
                  <a:pt x="189941" y="1554023"/>
                </a:lnTo>
                <a:lnTo>
                  <a:pt x="177839" y="1401090"/>
                </a:lnTo>
                <a:lnTo>
                  <a:pt x="163887" y="1245413"/>
                </a:lnTo>
                <a:lnTo>
                  <a:pt x="148591" y="1089051"/>
                </a:lnTo>
                <a:lnTo>
                  <a:pt x="132455" y="934746"/>
                </a:lnTo>
                <a:lnTo>
                  <a:pt x="113629" y="778383"/>
                </a:lnTo>
                <a:lnTo>
                  <a:pt x="93458" y="622707"/>
                </a:lnTo>
                <a:lnTo>
                  <a:pt x="73455" y="466344"/>
                </a:lnTo>
                <a:lnTo>
                  <a:pt x="50091" y="310668"/>
                </a:lnTo>
                <a:lnTo>
                  <a:pt x="26222" y="155677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90B0DAA-595A-4F5F-BB8C-2A2B2DD236EA}"/>
              </a:ext>
            </a:extLst>
          </p:cNvPr>
          <p:cNvSpPr txBox="1"/>
          <p:nvPr/>
        </p:nvSpPr>
        <p:spPr>
          <a:xfrm>
            <a:off x="9631684" y="6657945"/>
            <a:ext cx="2560316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FE3A0E-F2EB-4A30-B448-1E43D7808168}"/>
              </a:ext>
            </a:extLst>
          </p:cNvPr>
          <p:cNvSpPr txBox="1"/>
          <p:nvPr/>
        </p:nvSpPr>
        <p:spPr>
          <a:xfrm>
            <a:off x="2407848" y="62505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/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19328821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B4AAD3FD-83A5-4B89-9F8F-01B887086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 31">
            <a:extLst>
              <a:ext uri="{FF2B5EF4-FFF2-40B4-BE49-F238E27FC236}">
                <a16:creationId xmlns:a16="http://schemas.microsoft.com/office/drawing/2014/main" id="{61752F1D-FC0F-4103-9584-630E643CCD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94020" y="-1"/>
            <a:ext cx="559472" cy="3709642"/>
          </a:xfrm>
          <a:custGeom>
            <a:avLst/>
            <a:gdLst>
              <a:gd name="connsiteX0" fmla="*/ 0 w 559472"/>
              <a:gd name="connsiteY0" fmla="*/ 0 h 3709642"/>
              <a:gd name="connsiteX1" fmla="*/ 473952 w 559472"/>
              <a:gd name="connsiteY1" fmla="*/ 0 h 3709642"/>
              <a:gd name="connsiteX2" fmla="*/ 485840 w 559472"/>
              <a:gd name="connsiteY2" fmla="*/ 161194 h 3709642"/>
              <a:gd name="connsiteX3" fmla="*/ 523949 w 559472"/>
              <a:gd name="connsiteY3" fmla="*/ 3672197 h 3709642"/>
              <a:gd name="connsiteX4" fmla="*/ 454748 w 559472"/>
              <a:gd name="connsiteY4" fmla="*/ 3709642 h 3709642"/>
              <a:gd name="connsiteX5" fmla="*/ 448224 w 559472"/>
              <a:gd name="connsiteY5" fmla="*/ 3510471 h 3709642"/>
              <a:gd name="connsiteX6" fmla="*/ 443564 w 559472"/>
              <a:gd name="connsiteY6" fmla="*/ 3408563 h 3709642"/>
              <a:gd name="connsiteX7" fmla="*/ 438902 w 559472"/>
              <a:gd name="connsiteY7" fmla="*/ 3304407 h 3709642"/>
              <a:gd name="connsiteX8" fmla="*/ 433941 w 559472"/>
              <a:gd name="connsiteY8" fmla="*/ 3198777 h 3709642"/>
              <a:gd name="connsiteX9" fmla="*/ 427584 w 559472"/>
              <a:gd name="connsiteY9" fmla="*/ 3092510 h 3709642"/>
              <a:gd name="connsiteX10" fmla="*/ 420988 w 559472"/>
              <a:gd name="connsiteY10" fmla="*/ 2984390 h 3709642"/>
              <a:gd name="connsiteX11" fmla="*/ 414330 w 559472"/>
              <a:gd name="connsiteY11" fmla="*/ 2874401 h 3709642"/>
              <a:gd name="connsiteX12" fmla="*/ 406840 w 559472"/>
              <a:gd name="connsiteY12" fmla="*/ 2762980 h 3709642"/>
              <a:gd name="connsiteX13" fmla="*/ 397745 w 559472"/>
              <a:gd name="connsiteY13" fmla="*/ 2650566 h 3709642"/>
              <a:gd name="connsiteX14" fmla="*/ 389154 w 559472"/>
              <a:gd name="connsiteY14" fmla="*/ 2536612 h 3709642"/>
              <a:gd name="connsiteX15" fmla="*/ 379225 w 559472"/>
              <a:gd name="connsiteY15" fmla="*/ 2421642 h 3709642"/>
              <a:gd name="connsiteX16" fmla="*/ 368316 w 559472"/>
              <a:gd name="connsiteY16" fmla="*/ 2305627 h 3709642"/>
              <a:gd name="connsiteX17" fmla="*/ 357466 w 559472"/>
              <a:gd name="connsiteY17" fmla="*/ 2189233 h 3709642"/>
              <a:gd name="connsiteX18" fmla="*/ 344982 w 559472"/>
              <a:gd name="connsiteY18" fmla="*/ 2071473 h 3709642"/>
              <a:gd name="connsiteX19" fmla="*/ 332466 w 559472"/>
              <a:gd name="connsiteY19" fmla="*/ 1952216 h 3709642"/>
              <a:gd name="connsiteX20" fmla="*/ 319121 w 559472"/>
              <a:gd name="connsiteY20" fmla="*/ 1833776 h 3709642"/>
              <a:gd name="connsiteX21" fmla="*/ 304408 w 559472"/>
              <a:gd name="connsiteY21" fmla="*/ 1713948 h 3709642"/>
              <a:gd name="connsiteX22" fmla="*/ 288685 w 559472"/>
              <a:gd name="connsiteY22" fmla="*/ 1592703 h 3709642"/>
              <a:gd name="connsiteX23" fmla="*/ 273050 w 559472"/>
              <a:gd name="connsiteY23" fmla="*/ 1471451 h 3709642"/>
              <a:gd name="connsiteX24" fmla="*/ 255813 w 559472"/>
              <a:gd name="connsiteY24" fmla="*/ 1350328 h 3709642"/>
              <a:gd name="connsiteX25" fmla="*/ 237060 w 559472"/>
              <a:gd name="connsiteY25" fmla="*/ 1227080 h 3709642"/>
              <a:gd name="connsiteX26" fmla="*/ 218488 w 559472"/>
              <a:gd name="connsiteY26" fmla="*/ 1106065 h 3709642"/>
              <a:gd name="connsiteX27" fmla="*/ 198221 w 559472"/>
              <a:gd name="connsiteY27" fmla="*/ 982940 h 3709642"/>
              <a:gd name="connsiteX28" fmla="*/ 177152 w 559472"/>
              <a:gd name="connsiteY28" fmla="*/ 858755 h 3709642"/>
              <a:gd name="connsiteX29" fmla="*/ 155551 w 559472"/>
              <a:gd name="connsiteY29" fmla="*/ 736861 h 3709642"/>
              <a:gd name="connsiteX30" fmla="*/ 131782 w 559472"/>
              <a:gd name="connsiteY30" fmla="*/ 613645 h 3709642"/>
              <a:gd name="connsiteX31" fmla="*/ 107123 w 559472"/>
              <a:gd name="connsiteY31" fmla="*/ 490500 h 3709642"/>
              <a:gd name="connsiteX32" fmla="*/ 82552 w 559472"/>
              <a:gd name="connsiteY32" fmla="*/ 367348 h 3709642"/>
              <a:gd name="connsiteX33" fmla="*/ 55608 w 559472"/>
              <a:gd name="connsiteY33" fmla="*/ 244762 h 3709642"/>
              <a:gd name="connsiteX34" fmla="*/ 28130 w 559472"/>
              <a:gd name="connsiteY34" fmla="*/ 122220 h 3709642"/>
              <a:gd name="connsiteX35" fmla="*/ 0 w 559472"/>
              <a:gd name="connsiteY35" fmla="*/ 0 h 370964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59472" h="3709642">
                <a:moveTo>
                  <a:pt x="0" y="0"/>
                </a:moveTo>
                <a:lnTo>
                  <a:pt x="473952" y="0"/>
                </a:lnTo>
                <a:lnTo>
                  <a:pt x="485840" y="161194"/>
                </a:lnTo>
                <a:cubicBezTo>
                  <a:pt x="552063" y="1147770"/>
                  <a:pt x="592441" y="3086737"/>
                  <a:pt x="523949" y="3672197"/>
                </a:cubicBezTo>
                <a:cubicBezTo>
                  <a:pt x="500842" y="3684557"/>
                  <a:pt x="477855" y="3697282"/>
                  <a:pt x="454748" y="3709642"/>
                </a:cubicBezTo>
                <a:lnTo>
                  <a:pt x="448224" y="3510471"/>
                </a:lnTo>
                <a:lnTo>
                  <a:pt x="443564" y="3408563"/>
                </a:lnTo>
                <a:lnTo>
                  <a:pt x="438902" y="3304407"/>
                </a:lnTo>
                <a:lnTo>
                  <a:pt x="433941" y="3198777"/>
                </a:lnTo>
                <a:lnTo>
                  <a:pt x="427584" y="3092510"/>
                </a:lnTo>
                <a:lnTo>
                  <a:pt x="420988" y="2984390"/>
                </a:lnTo>
                <a:lnTo>
                  <a:pt x="414330" y="2874401"/>
                </a:lnTo>
                <a:lnTo>
                  <a:pt x="406840" y="2762980"/>
                </a:lnTo>
                <a:lnTo>
                  <a:pt x="397745" y="2650566"/>
                </a:lnTo>
                <a:lnTo>
                  <a:pt x="389154" y="2536612"/>
                </a:lnTo>
                <a:lnTo>
                  <a:pt x="379225" y="2421642"/>
                </a:lnTo>
                <a:lnTo>
                  <a:pt x="368316" y="2305627"/>
                </a:lnTo>
                <a:lnTo>
                  <a:pt x="357466" y="2189233"/>
                </a:lnTo>
                <a:lnTo>
                  <a:pt x="344982" y="2071473"/>
                </a:lnTo>
                <a:lnTo>
                  <a:pt x="332466" y="1952216"/>
                </a:lnTo>
                <a:lnTo>
                  <a:pt x="319121" y="1833776"/>
                </a:lnTo>
                <a:lnTo>
                  <a:pt x="304408" y="1713948"/>
                </a:lnTo>
                <a:lnTo>
                  <a:pt x="288685" y="1592703"/>
                </a:lnTo>
                <a:lnTo>
                  <a:pt x="273050" y="1471451"/>
                </a:lnTo>
                <a:lnTo>
                  <a:pt x="255813" y="1350328"/>
                </a:lnTo>
                <a:lnTo>
                  <a:pt x="237060" y="1227080"/>
                </a:lnTo>
                <a:lnTo>
                  <a:pt x="218488" y="1106065"/>
                </a:lnTo>
                <a:lnTo>
                  <a:pt x="198221" y="982940"/>
                </a:lnTo>
                <a:lnTo>
                  <a:pt x="177152" y="858755"/>
                </a:lnTo>
                <a:lnTo>
                  <a:pt x="155551" y="736861"/>
                </a:lnTo>
                <a:lnTo>
                  <a:pt x="131782" y="613645"/>
                </a:lnTo>
                <a:lnTo>
                  <a:pt x="107123" y="490500"/>
                </a:lnTo>
                <a:lnTo>
                  <a:pt x="82552" y="367348"/>
                </a:lnTo>
                <a:lnTo>
                  <a:pt x="55608" y="244762"/>
                </a:lnTo>
                <a:lnTo>
                  <a:pt x="28130" y="122220"/>
                </a:lnTo>
                <a:lnTo>
                  <a:pt x="0" y="0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70151CB7-E7DE-4917-B831-01DF9CE013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 rot="16200000">
            <a:off x="5270819" y="-63600"/>
            <a:ext cx="6858001" cy="6985200"/>
          </a:xfrm>
          <a:custGeom>
            <a:avLst/>
            <a:gdLst>
              <a:gd name="connsiteX0" fmla="*/ 6858001 w 6858001"/>
              <a:gd name="connsiteY0" fmla="*/ 1177 h 6985200"/>
              <a:gd name="connsiteX1" fmla="*/ 6858001 w 6858001"/>
              <a:gd name="connsiteY1" fmla="*/ 1344715 h 6985200"/>
              <a:gd name="connsiteX2" fmla="*/ 6858000 w 6858001"/>
              <a:gd name="connsiteY2" fmla="*/ 1344715 h 6985200"/>
              <a:gd name="connsiteX3" fmla="*/ 6858000 w 6858001"/>
              <a:gd name="connsiteY3" fmla="*/ 6985200 h 6985200"/>
              <a:gd name="connsiteX4" fmla="*/ 0 w 6858001"/>
              <a:gd name="connsiteY4" fmla="*/ 6985199 h 6985200"/>
              <a:gd name="connsiteX5" fmla="*/ 0 w 6858001"/>
              <a:gd name="connsiteY5" fmla="*/ 886772 h 6985200"/>
              <a:gd name="connsiteX6" fmla="*/ 1 w 6858001"/>
              <a:gd name="connsiteY6" fmla="*/ 886772 h 6985200"/>
              <a:gd name="connsiteX7" fmla="*/ 1 w 6858001"/>
              <a:gd name="connsiteY7" fmla="*/ 0 h 6985200"/>
              <a:gd name="connsiteX8" fmla="*/ 40463 w 6858001"/>
              <a:gd name="connsiteY8" fmla="*/ 5883 h 6985200"/>
              <a:gd name="connsiteX9" fmla="*/ 159107 w 6858001"/>
              <a:gd name="connsiteY9" fmla="*/ 23196 h 6985200"/>
              <a:gd name="connsiteX10" fmla="*/ 245518 w 6858001"/>
              <a:gd name="connsiteY10" fmla="*/ 35299 h 6985200"/>
              <a:gd name="connsiteX11" fmla="*/ 348388 w 6858001"/>
              <a:gd name="connsiteY11" fmla="*/ 48073 h 6985200"/>
              <a:gd name="connsiteX12" fmla="*/ 470460 w 6858001"/>
              <a:gd name="connsiteY12" fmla="*/ 63369 h 6985200"/>
              <a:gd name="connsiteX13" fmla="*/ 605563 w 6858001"/>
              <a:gd name="connsiteY13" fmla="*/ 79506 h 6985200"/>
              <a:gd name="connsiteX14" fmla="*/ 757810 w 6858001"/>
              <a:gd name="connsiteY14" fmla="*/ 96483 h 6985200"/>
              <a:gd name="connsiteX15" fmla="*/ 923774 w 6858001"/>
              <a:gd name="connsiteY15" fmla="*/ 114469 h 6985200"/>
              <a:gd name="connsiteX16" fmla="*/ 1104139 w 6858001"/>
              <a:gd name="connsiteY16" fmla="*/ 132454 h 6985200"/>
              <a:gd name="connsiteX17" fmla="*/ 1296163 w 6858001"/>
              <a:gd name="connsiteY17" fmla="*/ 150776 h 6985200"/>
              <a:gd name="connsiteX18" fmla="*/ 1503275 w 6858001"/>
              <a:gd name="connsiteY18" fmla="*/ 167753 h 6985200"/>
              <a:gd name="connsiteX19" fmla="*/ 1719988 w 6858001"/>
              <a:gd name="connsiteY19" fmla="*/ 184058 h 6985200"/>
              <a:gd name="connsiteX20" fmla="*/ 1949045 w 6858001"/>
              <a:gd name="connsiteY20" fmla="*/ 198849 h 6985200"/>
              <a:gd name="connsiteX21" fmla="*/ 2187703 w 6858001"/>
              <a:gd name="connsiteY21" fmla="*/ 212969 h 6985200"/>
              <a:gd name="connsiteX22" fmla="*/ 2436649 w 6858001"/>
              <a:gd name="connsiteY22" fmla="*/ 226248 h 6985200"/>
              <a:gd name="connsiteX23" fmla="*/ 2564208 w 6858001"/>
              <a:gd name="connsiteY23" fmla="*/ 230955 h 6985200"/>
              <a:gd name="connsiteX24" fmla="*/ 2694509 w 6858001"/>
              <a:gd name="connsiteY24" fmla="*/ 236165 h 6985200"/>
              <a:gd name="connsiteX25" fmla="*/ 2826869 w 6858001"/>
              <a:gd name="connsiteY25" fmla="*/ 241040 h 6985200"/>
              <a:gd name="connsiteX26" fmla="*/ 2959914 w 6858001"/>
              <a:gd name="connsiteY26" fmla="*/ 244234 h 6985200"/>
              <a:gd name="connsiteX27" fmla="*/ 3095702 w 6858001"/>
              <a:gd name="connsiteY27" fmla="*/ 247091 h 6985200"/>
              <a:gd name="connsiteX28" fmla="*/ 3232862 w 6858001"/>
              <a:gd name="connsiteY28" fmla="*/ 250117 h 6985200"/>
              <a:gd name="connsiteX29" fmla="*/ 3372766 w 6858001"/>
              <a:gd name="connsiteY29" fmla="*/ 252134 h 6985200"/>
              <a:gd name="connsiteX30" fmla="*/ 3514040 w 6858001"/>
              <a:gd name="connsiteY30" fmla="*/ 252134 h 6985200"/>
              <a:gd name="connsiteX31" fmla="*/ 3656686 w 6858001"/>
              <a:gd name="connsiteY31" fmla="*/ 253142 h 6985200"/>
              <a:gd name="connsiteX32" fmla="*/ 3800705 w 6858001"/>
              <a:gd name="connsiteY32" fmla="*/ 252134 h 6985200"/>
              <a:gd name="connsiteX33" fmla="*/ 3946780 w 6858001"/>
              <a:gd name="connsiteY33" fmla="*/ 250117 h 6985200"/>
              <a:gd name="connsiteX34" fmla="*/ 4092856 w 6858001"/>
              <a:gd name="connsiteY34" fmla="*/ 248268 h 6985200"/>
              <a:gd name="connsiteX35" fmla="*/ 4240988 w 6858001"/>
              <a:gd name="connsiteY35" fmla="*/ 244234 h 6985200"/>
              <a:gd name="connsiteX36" fmla="*/ 4390492 w 6858001"/>
              <a:gd name="connsiteY36" fmla="*/ 240032 h 6985200"/>
              <a:gd name="connsiteX37" fmla="*/ 4539997 w 6858001"/>
              <a:gd name="connsiteY37" fmla="*/ 235157 h 6985200"/>
              <a:gd name="connsiteX38" fmla="*/ 4690873 w 6858001"/>
              <a:gd name="connsiteY38" fmla="*/ 228266 h 6985200"/>
              <a:gd name="connsiteX39" fmla="*/ 4843120 w 6858001"/>
              <a:gd name="connsiteY39" fmla="*/ 220029 h 6985200"/>
              <a:gd name="connsiteX40" fmla="*/ 4996054 w 6858001"/>
              <a:gd name="connsiteY40" fmla="*/ 212129 h 6985200"/>
              <a:gd name="connsiteX41" fmla="*/ 5148987 w 6858001"/>
              <a:gd name="connsiteY41" fmla="*/ 202044 h 6985200"/>
              <a:gd name="connsiteX42" fmla="*/ 5303978 w 6858001"/>
              <a:gd name="connsiteY42" fmla="*/ 189941 h 6985200"/>
              <a:gd name="connsiteX43" fmla="*/ 5456911 w 6858001"/>
              <a:gd name="connsiteY43" fmla="*/ 177839 h 6985200"/>
              <a:gd name="connsiteX44" fmla="*/ 5612588 w 6858001"/>
              <a:gd name="connsiteY44" fmla="*/ 163887 h 6985200"/>
              <a:gd name="connsiteX45" fmla="*/ 5768950 w 6858001"/>
              <a:gd name="connsiteY45" fmla="*/ 148591 h 6985200"/>
              <a:gd name="connsiteX46" fmla="*/ 5923255 w 6858001"/>
              <a:gd name="connsiteY46" fmla="*/ 132455 h 6985200"/>
              <a:gd name="connsiteX47" fmla="*/ 6079618 w 6858001"/>
              <a:gd name="connsiteY47" fmla="*/ 113629 h 6985200"/>
              <a:gd name="connsiteX48" fmla="*/ 6235294 w 6858001"/>
              <a:gd name="connsiteY48" fmla="*/ 93458 h 6985200"/>
              <a:gd name="connsiteX49" fmla="*/ 6391657 w 6858001"/>
              <a:gd name="connsiteY49" fmla="*/ 73455 h 6985200"/>
              <a:gd name="connsiteX50" fmla="*/ 6547333 w 6858001"/>
              <a:gd name="connsiteY50" fmla="*/ 50091 h 6985200"/>
              <a:gd name="connsiteX51" fmla="*/ 6702324 w 6858001"/>
              <a:gd name="connsiteY51" fmla="*/ 26222 h 6985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6858001" h="6985200">
                <a:moveTo>
                  <a:pt x="6858001" y="1177"/>
                </a:moveTo>
                <a:lnTo>
                  <a:pt x="6858001" y="1344715"/>
                </a:lnTo>
                <a:lnTo>
                  <a:pt x="6858000" y="1344715"/>
                </a:lnTo>
                <a:lnTo>
                  <a:pt x="6858000" y="6985200"/>
                </a:lnTo>
                <a:lnTo>
                  <a:pt x="0" y="6985199"/>
                </a:lnTo>
                <a:lnTo>
                  <a:pt x="0" y="886772"/>
                </a:lnTo>
                <a:lnTo>
                  <a:pt x="1" y="886772"/>
                </a:lnTo>
                <a:lnTo>
                  <a:pt x="1" y="0"/>
                </a:lnTo>
                <a:lnTo>
                  <a:pt x="40463" y="5883"/>
                </a:lnTo>
                <a:lnTo>
                  <a:pt x="159107" y="23196"/>
                </a:lnTo>
                <a:lnTo>
                  <a:pt x="245518" y="35299"/>
                </a:lnTo>
                <a:lnTo>
                  <a:pt x="348388" y="48073"/>
                </a:lnTo>
                <a:lnTo>
                  <a:pt x="470460" y="63369"/>
                </a:lnTo>
                <a:lnTo>
                  <a:pt x="605563" y="79506"/>
                </a:lnTo>
                <a:lnTo>
                  <a:pt x="757810" y="96483"/>
                </a:lnTo>
                <a:lnTo>
                  <a:pt x="923774" y="114469"/>
                </a:lnTo>
                <a:lnTo>
                  <a:pt x="1104139" y="132454"/>
                </a:lnTo>
                <a:lnTo>
                  <a:pt x="1296163" y="150776"/>
                </a:lnTo>
                <a:lnTo>
                  <a:pt x="1503275" y="167753"/>
                </a:lnTo>
                <a:lnTo>
                  <a:pt x="1719988" y="184058"/>
                </a:lnTo>
                <a:lnTo>
                  <a:pt x="1949045" y="198849"/>
                </a:lnTo>
                <a:lnTo>
                  <a:pt x="2187703" y="212969"/>
                </a:lnTo>
                <a:lnTo>
                  <a:pt x="2436649" y="226248"/>
                </a:lnTo>
                <a:lnTo>
                  <a:pt x="2564208" y="230955"/>
                </a:lnTo>
                <a:lnTo>
                  <a:pt x="2694509" y="236165"/>
                </a:lnTo>
                <a:lnTo>
                  <a:pt x="2826869" y="241040"/>
                </a:lnTo>
                <a:lnTo>
                  <a:pt x="2959914" y="244234"/>
                </a:lnTo>
                <a:lnTo>
                  <a:pt x="3095702" y="247091"/>
                </a:lnTo>
                <a:lnTo>
                  <a:pt x="3232862" y="250117"/>
                </a:lnTo>
                <a:lnTo>
                  <a:pt x="3372766" y="252134"/>
                </a:lnTo>
                <a:lnTo>
                  <a:pt x="3514040" y="252134"/>
                </a:lnTo>
                <a:lnTo>
                  <a:pt x="3656686" y="253142"/>
                </a:lnTo>
                <a:lnTo>
                  <a:pt x="3800705" y="252134"/>
                </a:lnTo>
                <a:lnTo>
                  <a:pt x="3946780" y="250117"/>
                </a:lnTo>
                <a:lnTo>
                  <a:pt x="4092856" y="248268"/>
                </a:lnTo>
                <a:lnTo>
                  <a:pt x="4240988" y="244234"/>
                </a:lnTo>
                <a:lnTo>
                  <a:pt x="4390492" y="240032"/>
                </a:lnTo>
                <a:lnTo>
                  <a:pt x="4539997" y="235157"/>
                </a:lnTo>
                <a:lnTo>
                  <a:pt x="4690873" y="228266"/>
                </a:lnTo>
                <a:lnTo>
                  <a:pt x="4843120" y="220029"/>
                </a:lnTo>
                <a:lnTo>
                  <a:pt x="4996054" y="212129"/>
                </a:lnTo>
                <a:lnTo>
                  <a:pt x="5148987" y="202044"/>
                </a:lnTo>
                <a:lnTo>
                  <a:pt x="5303978" y="189941"/>
                </a:lnTo>
                <a:lnTo>
                  <a:pt x="5456911" y="177839"/>
                </a:lnTo>
                <a:lnTo>
                  <a:pt x="5612588" y="163887"/>
                </a:lnTo>
                <a:lnTo>
                  <a:pt x="5768950" y="148591"/>
                </a:lnTo>
                <a:lnTo>
                  <a:pt x="5923255" y="132455"/>
                </a:lnTo>
                <a:lnTo>
                  <a:pt x="6079618" y="113629"/>
                </a:lnTo>
                <a:lnTo>
                  <a:pt x="6235294" y="93458"/>
                </a:lnTo>
                <a:lnTo>
                  <a:pt x="6391657" y="73455"/>
                </a:lnTo>
                <a:lnTo>
                  <a:pt x="6547333" y="50091"/>
                </a:lnTo>
                <a:lnTo>
                  <a:pt x="6702324" y="26222"/>
                </a:lnTo>
                <a:close/>
              </a:path>
            </a:pathLst>
          </a:custGeom>
          <a:ln>
            <a:noFill/>
          </a:ln>
        </p:spPr>
      </p:sp>
      <p:pic>
        <p:nvPicPr>
          <p:cNvPr id="3" name="Picture 3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BF82243A-2488-439B-9425-C6B0291045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267093" y="647698"/>
            <a:ext cx="5103686" cy="5562601"/>
          </a:xfrm>
          <a:prstGeom prst="rect">
            <a:avLst/>
          </a:prstGeom>
          <a:effectLst/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A92A1116-1C84-41DF-B803-1F7B0883EC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B78C224-BE91-4FD7-997C-126277E942C1}"/>
              </a:ext>
            </a:extLst>
          </p:cNvPr>
          <p:cNvSpPr txBox="1"/>
          <p:nvPr/>
        </p:nvSpPr>
        <p:spPr>
          <a:xfrm>
            <a:off x="648931" y="1503218"/>
            <a:ext cx="4166509" cy="3785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500">
              <a:solidFill>
                <a:srgbClr val="EBEBEB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C8DFBF-3048-4D39-8BC7-6E2069478403}"/>
              </a:ext>
            </a:extLst>
          </p:cNvPr>
          <p:cNvSpPr txBox="1"/>
          <p:nvPr/>
        </p:nvSpPr>
        <p:spPr>
          <a:xfrm>
            <a:off x="6406698" y="5938357"/>
            <a:ext cx="3655741" cy="523220"/>
          </a:xfrm>
          <a:prstGeom prst="rect">
            <a:avLst/>
          </a:prstGeom>
          <a:solidFill>
            <a:srgbClr val="000000"/>
          </a:solidFill>
        </p:spPr>
        <p:txBody>
          <a:bodyPr wrap="square" lIns="91440" tIns="45720" rIns="91440" bIns="45720" anchor="t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400">
                <a:solidFill>
                  <a:srgbClr val="FFFFFF"/>
                </a:solidFill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1400">
                <a:solidFill>
                  <a:srgbClr val="FFFFFF"/>
                </a:solidFill>
                <a:latin typeface="Arial"/>
                <a:cs typeface="Arial"/>
              </a:rPr>
              <a:t> by Unknown author is licensed under </a:t>
            </a:r>
            <a:r>
              <a:rPr lang="en-US" sz="1400">
                <a:solidFill>
                  <a:srgbClr val="FFFFFF"/>
                </a:solidFill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BY-NC-ND</a:t>
            </a:r>
            <a:r>
              <a:rPr lang="en-US" sz="1400">
                <a:solidFill>
                  <a:srgbClr val="FFFFFF"/>
                </a:solidFill>
                <a:latin typeface="Arial"/>
                <a:cs typeface="Arial"/>
              </a:rPr>
              <a:t>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177CE6-1864-4F49-84BB-0E26FA395826}"/>
              </a:ext>
            </a:extLst>
          </p:cNvPr>
          <p:cNvSpPr txBox="1"/>
          <p:nvPr/>
        </p:nvSpPr>
        <p:spPr>
          <a:xfrm>
            <a:off x="353683" y="396816"/>
            <a:ext cx="359146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b="1">
                <a:solidFill>
                  <a:schemeClr val="bg1"/>
                </a:solidFill>
              </a:rPr>
              <a:t>Rationale</a:t>
            </a:r>
            <a:endParaRPr lang="en-US" b="1">
              <a:solidFill>
                <a:schemeClr val="bg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284141-A259-48B0-B500-D8E69C9083DD}"/>
              </a:ext>
            </a:extLst>
          </p:cNvPr>
          <p:cNvSpPr txBox="1"/>
          <p:nvPr/>
        </p:nvSpPr>
        <p:spPr>
          <a:xfrm>
            <a:off x="821458" y="1633268"/>
            <a:ext cx="3806939" cy="3785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rgbClr val="8AD0D6"/>
              </a:buClr>
              <a:buSzPct val="80000"/>
              <a:buFont typeface="Wingdings 3" charset="2"/>
              <a:buChar char=""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rgbClr val="8AD0D6"/>
              </a:buClr>
              <a:buSzPct val="80000"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C682806-188B-4FEE-B366-76FCD7705165}"/>
              </a:ext>
            </a:extLst>
          </p:cNvPr>
          <p:cNvSpPr txBox="1"/>
          <p:nvPr/>
        </p:nvSpPr>
        <p:spPr>
          <a:xfrm>
            <a:off x="821458" y="1633268"/>
            <a:ext cx="3902189" cy="3785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+mj-ea"/>
                <a:cs typeface="+mj-cs"/>
              </a:rPr>
              <a:t>Explains the reasons why it is necessary to provide opportunities to develop expertise, competence and skills to collaborate and thrive in the university environment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rgbClr val="8AD0D6"/>
              </a:buClr>
              <a:buSzPct val="80000"/>
              <a:buFont typeface="Wingdings 3" charset="2"/>
              <a:buChar char=""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rgbClr val="8AD0D6"/>
              </a:buClr>
              <a:buSzPct val="80000"/>
            </a:pPr>
            <a:endParaRPr lang="en-US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334923227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61E119-E30A-4630-8798-937ED06136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Final Harvard 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ABF5A-724C-4184-9925-55CB720B4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err="1"/>
              <a:t>Paloff</a:t>
            </a:r>
            <a:r>
              <a:rPr lang="en-GB" sz="1800"/>
              <a:t> and Platt 1999 </a:t>
            </a:r>
          </a:p>
          <a:p>
            <a:pPr>
              <a:buClr>
                <a:srgbClr val="8AD0D6"/>
              </a:buClr>
            </a:pPr>
            <a:r>
              <a:rPr lang="en-GB" sz="1800"/>
              <a:t>Driscoll, M, et al (07/02/2007)</a:t>
            </a:r>
          </a:p>
          <a:p>
            <a:pPr>
              <a:buClr>
                <a:srgbClr val="8AD0D6"/>
              </a:buClr>
            </a:pPr>
            <a:r>
              <a:rPr lang="en-GB" sz="1800"/>
              <a:t>Richard, T Christoph (et al 1998)</a:t>
            </a:r>
          </a:p>
          <a:p>
            <a:pPr>
              <a:buClr>
                <a:srgbClr val="8AD0D6"/>
              </a:buClr>
            </a:pPr>
            <a:r>
              <a:rPr lang="en-GB" sz="1800" err="1"/>
              <a:t>Galdestien</a:t>
            </a:r>
            <a:r>
              <a:rPr lang="en-GB" sz="1800"/>
              <a:t> (1989)</a:t>
            </a:r>
          </a:p>
          <a:p>
            <a:pPr>
              <a:buClr>
                <a:srgbClr val="8AD0D6"/>
              </a:buClr>
            </a:pPr>
            <a:endParaRPr lang="en-GB" sz="1800"/>
          </a:p>
        </p:txBody>
      </p:sp>
    </p:spTree>
    <p:extLst>
      <p:ext uri="{BB962C8B-B14F-4D97-AF65-F5344CB8AC3E}">
        <p14:creationId xmlns:p14="http://schemas.microsoft.com/office/powerpoint/2010/main" val="14565837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BC82BA29BF39F489C170C211ED5E0A2" ma:contentTypeVersion="7" ma:contentTypeDescription="Create a new document." ma:contentTypeScope="" ma:versionID="6be2951cd3f0155db3264f885018995d">
  <xsd:schema xmlns:xsd="http://www.w3.org/2001/XMLSchema" xmlns:xs="http://www.w3.org/2001/XMLSchema" xmlns:p="http://schemas.microsoft.com/office/2006/metadata/properties" xmlns:ns3="0e7fbce4-8ae7-4085-8b0a-9efa4c7cae6d" xmlns:ns4="4eb0a523-77d0-454a-93a8-50ca111d3c44" targetNamespace="http://schemas.microsoft.com/office/2006/metadata/properties" ma:root="true" ma:fieldsID="534b13045811a970c07e1dc90f47858a" ns3:_="" ns4:_="">
    <xsd:import namespace="0e7fbce4-8ae7-4085-8b0a-9efa4c7cae6d"/>
    <xsd:import namespace="4eb0a523-77d0-454a-93a8-50ca111d3c4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e7fbce4-8ae7-4085-8b0a-9efa4c7cae6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eb0a523-77d0-454a-93a8-50ca111d3c44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F5555AC7-8F56-4DBC-BE28-AFFA693C95DC}">
  <ds:schemaRefs>
    <ds:schemaRef ds:uri="0e7fbce4-8ae7-4085-8b0a-9efa4c7cae6d"/>
    <ds:schemaRef ds:uri="4eb0a523-77d0-454a-93a8-50ca111d3c4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3E022133-53FC-49B2-B939-7442B728C63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67EFCB9-3538-43BE-8563-1128C83CC480}">
  <ds:schemaRefs>
    <ds:schemaRef ds:uri="0e7fbce4-8ae7-4085-8b0a-9efa4c7cae6d"/>
    <ds:schemaRef ds:uri="4eb0a523-77d0-454a-93a8-50ca111d3c4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241</Words>
  <Application>Microsoft Office PowerPoint</Application>
  <PresentationFormat>Widescreen</PresentationFormat>
  <Paragraphs>56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</vt:i4>
      </vt:variant>
    </vt:vector>
  </HeadingPairs>
  <TitlesOfParts>
    <vt:vector size="12" baseType="lpstr">
      <vt:lpstr>Arial</vt:lpstr>
      <vt:lpstr>Calibri</vt:lpstr>
      <vt:lpstr>Century Gothic</vt:lpstr>
      <vt:lpstr>Wingdings</vt:lpstr>
      <vt:lpstr>Wingdings 3</vt:lpstr>
      <vt:lpstr>Ion</vt:lpstr>
      <vt:lpstr>Ion</vt:lpstr>
      <vt:lpstr>PowerPoint Presentation</vt:lpstr>
      <vt:lpstr>PowerPoint Presentation</vt:lpstr>
      <vt:lpstr>PowerPoint Presentation</vt:lpstr>
      <vt:lpstr>PowerPoint Presentation</vt:lpstr>
      <vt:lpstr>Final Harvard 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Navid Nasirpourosgoei</dc:creator>
  <cp:lastModifiedBy>David Thomas (1919727)</cp:lastModifiedBy>
  <cp:revision>10</cp:revision>
  <dcterms:created xsi:type="dcterms:W3CDTF">2022-01-30T22:53:51Z</dcterms:created>
  <dcterms:modified xsi:type="dcterms:W3CDTF">2022-03-02T11:22:00Z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0x0101002BC82BA29BF39F489C170C211ED5E0A2</vt:lpwstr>
  </property>
</Properties>
</file>