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AA970C-CE15-4D1C-A07A-A2BBE17A690D}" v="197" dt="2026-03-15T22:25:43.8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8" d="100"/>
          <a:sy n="98" d="100"/>
        </p:scale>
        <p:origin x="918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overlay val="0"/>
    </c:title>
    <c:autoTitleDeleted val="0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Cars Sold</c:v>
                </c:pt>
              </c:strCache>
            </c:strRef>
          </c:tx>
          <c:invertIfNegative val="1"/>
          <c:cat>
            <c:strRef>
              <c:f>Sheet1!$A$2:$A$7</c:f>
              <c:strCache>
                <c:ptCount val="6"/>
                <c:pt idx="0">
                  <c:v>Month 1</c:v>
                </c:pt>
                <c:pt idx="1">
                  <c:v>Month 2</c:v>
                </c:pt>
                <c:pt idx="2">
                  <c:v>Month 3</c:v>
                </c:pt>
                <c:pt idx="3">
                  <c:v>Month 4</c:v>
                </c:pt>
                <c:pt idx="4">
                  <c:v>Month 5</c:v>
                </c:pt>
                <c:pt idx="5">
                  <c:v>Month 6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6</c:v>
                </c:pt>
                <c:pt idx="1">
                  <c:v>8</c:v>
                </c:pt>
                <c:pt idx="2">
                  <c:v>10</c:v>
                </c:pt>
                <c:pt idx="3">
                  <c:v>12</c:v>
                </c:pt>
                <c:pt idx="4">
                  <c:v>14</c:v>
                </c:pt>
                <c:pt idx="5">
                  <c:v>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BE5-FD48-B93D-327B6891A9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-2068027336"/>
        <c:crosses val="autoZero"/>
        <c:crossBetween val="between"/>
      </c:valAx>
    </c:plotArea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13E3C7-23E0-554C-B4B6-4C4D3C17B09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21B3D6-0C01-284D-989C-413494F9EF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776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business idea and explain the target customers.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where vehicles come from and why smaller cars are popular.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advantages and risk of unlimited liability.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each external factor and how it could affect the dealership.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strengths, weaknesses, opportunities and threats.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the 4Ps marketing strategy.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sales may increase as the business becomes known locally.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importance of managing cash flow.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the business idea.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14400" y="2011680"/>
            <a:ext cx="9144000" cy="1371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4400" b="1"/>
            </a:pPr>
            <a:r>
              <a:t>DriveTime Motors Business Plan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3291840"/>
            <a:ext cx="6541086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/>
            </a:pPr>
            <a:r>
              <a:rPr lang="en-GB"/>
              <a:t>Student: </a:t>
            </a:r>
            <a:r>
              <a:t>David Bahica – Enterprise &amp; Entrepreneurship</a:t>
            </a:r>
            <a:endParaRPr lang="en-GB"/>
          </a:p>
          <a:p>
            <a:pPr>
              <a:defRPr sz="2200"/>
            </a:pPr>
            <a:r>
              <a:rPr lang="en-GB"/>
              <a:t>Lecturer: </a:t>
            </a:r>
            <a:r>
              <a:rPr lang="en-GB" err="1"/>
              <a:t>Fouizya</a:t>
            </a:r>
            <a:r>
              <a:rPr lang="en-GB"/>
              <a:t> Farheen</a:t>
            </a:r>
          </a:p>
          <a:p>
            <a:pPr>
              <a:defRPr sz="2200"/>
            </a:pPr>
            <a:r>
              <a:rPr lang="en-GB"/>
              <a:t>Module: LCLM4006 Enterprise and Entrepreneurship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/>
            </a:pPr>
            <a:r>
              <a:t>Introduction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583659" y="1828800"/>
            <a:ext cx="4075890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Used car dealership planned in Birmingham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145932" y="1828800"/>
            <a:ext cx="3628417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Affordable, reliable used vehicles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73932" y="3383280"/>
            <a:ext cx="4085617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Target: young adults, families and workers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145932" y="3429000"/>
            <a:ext cx="3628417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Focus on trust and good customer service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/>
            </a:pPr>
            <a:r>
              <a:t>Business Idea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1828800"/>
            <a:ext cx="4027251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Cars bought from auctions and private sellers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165388" y="1828800"/>
            <a:ext cx="3618689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Vehicles inspected, repaired and cleaned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57200" y="3383280"/>
            <a:ext cx="4027251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Focus on small and medium economical cars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165388" y="3383280"/>
            <a:ext cx="3618689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Finance options and warranties available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/>
            </a:pPr>
            <a:r>
              <a:t>Legal Structure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535021" y="1828800"/>
            <a:ext cx="4105073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Sole trader business structure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107021" y="1828800"/>
            <a:ext cx="3501958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Simple and low‑cost to set up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35021" y="3383280"/>
            <a:ext cx="4105073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Owner controls decisions and profits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107021" y="3383280"/>
            <a:ext cx="3501958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May become limited company later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/>
            </a:pPr>
            <a:r>
              <a:t>PESTLE Analysis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1" y="1737360"/>
            <a:ext cx="2577830" cy="1463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/>
            </a:pPr>
            <a:r>
              <a:t>Political:</a:t>
            </a:r>
            <a:br>
              <a:rPr/>
            </a:br>
            <a:r>
              <a:t>UK vehicle tax and emissions rules affect stock choices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3450401" y="1737360"/>
            <a:ext cx="2577831" cy="1463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/>
            </a:pPr>
            <a:r>
              <a:t>Economic:</a:t>
            </a:r>
            <a:br>
              <a:rPr/>
            </a:br>
            <a:r>
              <a:t>Inflation and interest rates affect customer affordability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312278" y="1737360"/>
            <a:ext cx="2554484" cy="1463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/>
            </a:pPr>
            <a:r>
              <a:t>Social:</a:t>
            </a:r>
            <a:br>
              <a:rPr/>
            </a:br>
            <a:r>
              <a:t>High demand for affordable and fuel‑efficient cars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57201" y="3657600"/>
            <a:ext cx="2577830" cy="1463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/>
            </a:pPr>
            <a:r>
              <a:t>Technological:</a:t>
            </a:r>
            <a:br/>
            <a:r>
              <a:t>Online platforms like AutoTrader increase visibility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450401" y="3657600"/>
            <a:ext cx="2577831" cy="1463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/>
            </a:pPr>
            <a:r>
              <a:t>Legal:</a:t>
            </a:r>
            <a:br>
              <a:rPr/>
            </a:br>
            <a:r>
              <a:t>Must follow UK consumer protection and warranty laws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312278" y="3657600"/>
            <a:ext cx="2554484" cy="146304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/>
            </a:pPr>
            <a:r>
              <a:t>Environmental:</a:t>
            </a:r>
            <a:br/>
            <a:r>
              <a:t>Growing interest in hybrid and electric vehicles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/>
            </a:pPr>
            <a:r>
              <a:t>SWOT Analysis</a:t>
            </a:r>
          </a:p>
        </p:txBody>
      </p:sp>
      <p:sp>
        <p:nvSpPr>
          <p:cNvPr id="3" name="Rectangle 2"/>
          <p:cNvSpPr/>
          <p:nvPr/>
        </p:nvSpPr>
        <p:spPr>
          <a:xfrm>
            <a:off x="243193" y="1783080"/>
            <a:ext cx="4114800" cy="16459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Strengths:</a:t>
            </a:r>
            <a:br/>
            <a:r>
              <a:t>Affordable vehicles and personal service</a:t>
            </a:r>
          </a:p>
        </p:txBody>
      </p:sp>
      <p:sp>
        <p:nvSpPr>
          <p:cNvPr id="4" name="Rectangle 3"/>
          <p:cNvSpPr/>
          <p:nvPr/>
        </p:nvSpPr>
        <p:spPr>
          <a:xfrm>
            <a:off x="4786007" y="1777243"/>
            <a:ext cx="4114800" cy="16459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Weaknesses:</a:t>
            </a:r>
            <a:br/>
            <a:r>
              <a:t>New brand with limited reputation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243193" y="3774332"/>
            <a:ext cx="4114800" cy="16459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Opportunities:</a:t>
            </a:r>
            <a:br/>
            <a:r>
              <a:t>Strong used car demand in Birmingham</a:t>
            </a:r>
          </a:p>
        </p:txBody>
      </p:sp>
      <p:sp>
        <p:nvSpPr>
          <p:cNvPr id="6" name="Rectangle 5"/>
          <p:cNvSpPr/>
          <p:nvPr/>
        </p:nvSpPr>
        <p:spPr>
          <a:xfrm>
            <a:off x="4786007" y="3774332"/>
            <a:ext cx="4114800" cy="16459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Threats:</a:t>
            </a:r>
            <a:br/>
            <a:r>
              <a:t>Competition and economic downturns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/>
            </a:pPr>
            <a:r>
              <a:t>Marketing Plan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1828800"/>
            <a:ext cx="4027251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Product: inspected and reliable used cars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4990289" y="1828800"/>
            <a:ext cx="3696511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Price: competitive pricing with finance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57200" y="3429000"/>
            <a:ext cx="4114800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Place: dealership in Birmingham location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990289" y="3383280"/>
            <a:ext cx="3696511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Promotion: AutoTrader, Facebook and social media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/>
            </a:pPr>
            <a:r>
              <a:t>Projected Sales Growth</a:t>
            </a:r>
          </a:p>
        </p:txBody>
      </p:sp>
      <p:graphicFrame>
        <p:nvGraphicFramePr>
          <p:cNvPr id="3" name="Chart 2"/>
          <p:cNvGraphicFramePr>
            <a:graphicFrameLocks noGrp="1"/>
          </p:cNvGraphicFramePr>
          <p:nvPr/>
        </p:nvGraphicFramePr>
        <p:xfrm>
          <a:off x="1371600" y="2011680"/>
          <a:ext cx="7315200" cy="3657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/>
            </a:pPr>
            <a:r>
              <a:t>Funding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369650" y="1828800"/>
            <a:ext cx="4007795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Estimated start‑up cost £80k–£120k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4766553" y="1828800"/>
            <a:ext cx="4007796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Funding from savings or small business loans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369651" y="3429000"/>
            <a:ext cx="4007794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Costs include vehicles, rent, insurance, ads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766553" y="3383280"/>
            <a:ext cx="4007796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Profit from vehicle sales markup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73152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/>
            </a:pPr>
            <a:r>
              <a:t>Conclusion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47473" y="1828800"/>
            <a:ext cx="3784059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Affordable cars for Birmingham customers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4756826" y="1828800"/>
            <a:ext cx="3939701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Focus on transparency and service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47473" y="3383280"/>
            <a:ext cx="3784059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Online marketing attracts buyers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756826" y="3383280"/>
            <a:ext cx="3939701" cy="11887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/>
            </a:pPr>
            <a:r>
              <a:t>Business has strong growth potential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366</Words>
  <Application>Microsoft Office PowerPoint</Application>
  <PresentationFormat>On-screen Show (4:3)</PresentationFormat>
  <Paragraphs>57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David Manuel Bahica (2419229)</cp:lastModifiedBy>
  <cp:revision>1</cp:revision>
  <dcterms:created xsi:type="dcterms:W3CDTF">2013-01-27T09:14:16Z</dcterms:created>
  <dcterms:modified xsi:type="dcterms:W3CDTF">2026-03-15T22:25:43Z</dcterms:modified>
  <cp:category/>
</cp:coreProperties>
</file>