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68956C-90B9-4FDB-B6D0-4E71ABCF3003}" v="941" dt="2022-03-03T17:41:27.3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C30DF7-748F-449C-B565-5E5FA4071E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cs typeface="Calibri"/>
              </a:rPr>
              <a:t>TOPIC: BOOKING A HOTEL</a:t>
            </a:r>
          </a:p>
          <a:p>
            <a:pPr marL="0" indent="0">
              <a:buNone/>
            </a:pPr>
            <a:r>
              <a:rPr lang="en-GB" dirty="0">
                <a:cs typeface="Calibri"/>
              </a:rPr>
              <a:t>PRESENTATION TO: RODRIGO FERNANDOS AGUILERA</a:t>
            </a:r>
          </a:p>
          <a:p>
            <a:pPr marL="0" indent="0">
              <a:buNone/>
            </a:pPr>
            <a:r>
              <a:rPr lang="en-GB" dirty="0">
                <a:cs typeface="Calibri"/>
              </a:rPr>
              <a:t>PRESENTED BY: FAHIMA AKTER</a:t>
            </a:r>
          </a:p>
          <a:p>
            <a:pPr marL="0" indent="0">
              <a:buNone/>
            </a:pPr>
            <a:r>
              <a:rPr lang="en-GB" dirty="0">
                <a:cs typeface="Calibri"/>
              </a:rPr>
              <a:t>STUDENT ID:2013107</a:t>
            </a: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838427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Voice 001 (1)">
            <a:hlinkClick r:id="" action="ppaction://media"/>
            <a:extLst>
              <a:ext uri="{FF2B5EF4-FFF2-40B4-BE49-F238E27FC236}">
                <a16:creationId xmlns:a16="http://schemas.microsoft.com/office/drawing/2014/main" id="{0DD9A991-AACC-4685-AEA4-F4796C381F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44683" y="297710"/>
            <a:ext cx="1231291" cy="12208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85315C8-6D22-4F94-BDE6-961DEFB58B46}"/>
              </a:ext>
            </a:extLst>
          </p:cNvPr>
          <p:cNvSpPr txBox="1"/>
          <p:nvPr/>
        </p:nvSpPr>
        <p:spPr>
          <a:xfrm>
            <a:off x="5162811" y="162838"/>
            <a:ext cx="6949856" cy="535531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 err="1">
                <a:cs typeface="Calibri"/>
              </a:rPr>
              <a:t>Recepcionista</a:t>
            </a:r>
            <a:r>
              <a:rPr lang="en-GB" dirty="0">
                <a:cs typeface="Calibri"/>
              </a:rPr>
              <a:t>: </a:t>
            </a:r>
            <a:r>
              <a:rPr lang="en-GB" dirty="0" err="1">
                <a:cs typeface="Calibri"/>
              </a:rPr>
              <a:t>buenesdias</a:t>
            </a:r>
            <a:r>
              <a:rPr lang="en-GB" dirty="0">
                <a:cs typeface="Calibri"/>
              </a:rPr>
              <a:t>! </a:t>
            </a:r>
          </a:p>
          <a:p>
            <a:r>
              <a:rPr lang="en-GB" dirty="0">
                <a:cs typeface="Calibri"/>
              </a:rPr>
              <a:t>Hotel </a:t>
            </a:r>
            <a:r>
              <a:rPr lang="en-GB" dirty="0" err="1">
                <a:cs typeface="Calibri"/>
              </a:rPr>
              <a:t>marriott</a:t>
            </a:r>
            <a:r>
              <a:rPr lang="en-GB" dirty="0">
                <a:cs typeface="Calibri"/>
              </a:rPr>
              <a:t>. Como le </a:t>
            </a:r>
            <a:r>
              <a:rPr lang="en-GB" dirty="0" err="1">
                <a:cs typeface="Calibri"/>
              </a:rPr>
              <a:t>puedo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ayudar</a:t>
            </a:r>
            <a:r>
              <a:rPr lang="en-GB" dirty="0">
                <a:cs typeface="Calibri"/>
              </a:rPr>
              <a:t>.</a:t>
            </a:r>
          </a:p>
          <a:p>
            <a:r>
              <a:rPr lang="en-GB" dirty="0">
                <a:cs typeface="Calibri"/>
              </a:rPr>
              <a:t>Me: buenos </a:t>
            </a:r>
            <a:r>
              <a:rPr lang="en-GB" dirty="0" err="1">
                <a:cs typeface="Calibri"/>
              </a:rPr>
              <a:t>dias</a:t>
            </a:r>
            <a:r>
              <a:rPr lang="en-GB" dirty="0">
                <a:cs typeface="Calibri"/>
              </a:rPr>
              <a:t>! Me </a:t>
            </a:r>
            <a:r>
              <a:rPr lang="en-GB" dirty="0" err="1">
                <a:cs typeface="Calibri"/>
              </a:rPr>
              <a:t>gustaria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reserver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una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habitacion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en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el</a:t>
            </a:r>
            <a:r>
              <a:rPr lang="en-GB" dirty="0">
                <a:cs typeface="Calibri"/>
              </a:rPr>
              <a:t>  hotel.</a:t>
            </a:r>
          </a:p>
          <a:p>
            <a:r>
              <a:rPr lang="en-GB" dirty="0">
                <a:cs typeface="Calibri"/>
              </a:rPr>
              <a:t>Rec: </a:t>
            </a:r>
            <a:r>
              <a:rPr lang="en-GB" dirty="0" err="1">
                <a:cs typeface="Calibri"/>
              </a:rPr>
              <a:t>muy</a:t>
            </a:r>
            <a:r>
              <a:rPr lang="en-GB" dirty="0">
                <a:cs typeface="Calibri"/>
              </a:rPr>
              <a:t> bien, </a:t>
            </a:r>
            <a:r>
              <a:rPr lang="en-GB" dirty="0" err="1">
                <a:cs typeface="Calibri"/>
              </a:rPr>
              <a:t>como</a:t>
            </a:r>
            <a:r>
              <a:rPr lang="en-GB" dirty="0">
                <a:cs typeface="Calibri"/>
              </a:rPr>
              <a:t> se </a:t>
            </a:r>
            <a:r>
              <a:rPr lang="en-GB" dirty="0" err="1">
                <a:cs typeface="Calibri"/>
              </a:rPr>
              <a:t>iiama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ustad</a:t>
            </a:r>
            <a:r>
              <a:rPr lang="en-GB" dirty="0">
                <a:cs typeface="Calibri"/>
              </a:rPr>
              <a:t>? </a:t>
            </a:r>
          </a:p>
          <a:p>
            <a:r>
              <a:rPr lang="en-GB" dirty="0">
                <a:cs typeface="Calibri"/>
              </a:rPr>
              <a:t>Me: me </a:t>
            </a:r>
            <a:r>
              <a:rPr lang="en-GB" dirty="0" err="1">
                <a:cs typeface="Calibri"/>
              </a:rPr>
              <a:t>iiamo</a:t>
            </a:r>
            <a:r>
              <a:rPr lang="en-GB" dirty="0">
                <a:cs typeface="Calibri"/>
              </a:rPr>
              <a:t> </a:t>
            </a:r>
            <a:r>
              <a:rPr lang="en-GB" dirty="0" err="1">
                <a:cs typeface="Calibri"/>
              </a:rPr>
              <a:t>fahima</a:t>
            </a:r>
            <a:r>
              <a:rPr lang="en-GB" dirty="0">
                <a:cs typeface="Calibri"/>
              </a:rPr>
              <a:t>.</a:t>
            </a:r>
          </a:p>
          <a:p>
            <a:r>
              <a:rPr lang="en-GB" dirty="0">
                <a:cs typeface="Calibri"/>
              </a:rPr>
              <a:t>Rec: </a:t>
            </a:r>
            <a:r>
              <a:rPr lang="en-GB" dirty="0" err="1">
                <a:cs typeface="Calibri"/>
              </a:rPr>
              <a:t>muy</a:t>
            </a:r>
            <a:r>
              <a:rPr lang="en-GB" dirty="0">
                <a:cs typeface="Calibri"/>
              </a:rPr>
              <a:t> bien senora </a:t>
            </a:r>
            <a:r>
              <a:rPr lang="en-GB" dirty="0" err="1">
                <a:cs typeface="Calibri"/>
              </a:rPr>
              <a:t>fahima</a:t>
            </a:r>
            <a:r>
              <a:rPr lang="en-GB" dirty="0">
                <a:cs typeface="Calibri"/>
              </a:rPr>
              <a:t>. Para </a:t>
            </a:r>
            <a:r>
              <a:rPr lang="en-GB" dirty="0" err="1">
                <a:cs typeface="Calibri"/>
              </a:rPr>
              <a:t>cuantos</a:t>
            </a:r>
            <a:r>
              <a:rPr lang="en-GB" dirty="0">
                <a:cs typeface="Calibri"/>
              </a:rPr>
              <a:t> personas?</a:t>
            </a:r>
          </a:p>
          <a:p>
            <a:r>
              <a:rPr lang="en-GB" dirty="0">
                <a:cs typeface="Calibri"/>
              </a:rPr>
              <a:t>Me: para </a:t>
            </a:r>
            <a:r>
              <a:rPr lang="en-GB" dirty="0" err="1">
                <a:cs typeface="Calibri"/>
              </a:rPr>
              <a:t>quatro</a:t>
            </a:r>
            <a:r>
              <a:rPr lang="en-GB" dirty="0">
                <a:cs typeface="Calibri"/>
              </a:rPr>
              <a:t> personas.</a:t>
            </a:r>
          </a:p>
          <a:p>
            <a:r>
              <a:rPr lang="en-GB" dirty="0">
                <a:cs typeface="Calibri"/>
              </a:rPr>
              <a:t>Rec: dos o </a:t>
            </a:r>
            <a:r>
              <a:rPr lang="en-GB" dirty="0" err="1">
                <a:cs typeface="Calibri"/>
              </a:rPr>
              <a:t>tres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habitaciones</a:t>
            </a:r>
            <a:r>
              <a:rPr lang="en-GB" dirty="0">
                <a:cs typeface="Calibri"/>
              </a:rPr>
              <a:t>?</a:t>
            </a:r>
          </a:p>
          <a:p>
            <a:r>
              <a:rPr lang="en-GB" dirty="0">
                <a:cs typeface="Calibri"/>
              </a:rPr>
              <a:t>Me: dos </a:t>
            </a:r>
            <a:r>
              <a:rPr lang="en-GB" dirty="0" err="1">
                <a:cs typeface="Calibri"/>
              </a:rPr>
              <a:t>habitaciones</a:t>
            </a:r>
            <a:r>
              <a:rPr lang="en-GB" dirty="0">
                <a:cs typeface="Calibri"/>
              </a:rPr>
              <a:t>.</a:t>
            </a:r>
          </a:p>
          <a:p>
            <a:r>
              <a:rPr lang="en-GB" dirty="0">
                <a:cs typeface="Calibri"/>
              </a:rPr>
              <a:t>Rec: </a:t>
            </a:r>
            <a:r>
              <a:rPr lang="en-GB" dirty="0" err="1">
                <a:cs typeface="Calibri"/>
              </a:rPr>
              <a:t>cama</a:t>
            </a:r>
            <a:r>
              <a:rPr lang="en-GB" dirty="0">
                <a:cs typeface="Calibri"/>
              </a:rPr>
              <a:t> doble o </a:t>
            </a:r>
            <a:r>
              <a:rPr lang="en-GB" dirty="0" err="1">
                <a:cs typeface="Calibri"/>
              </a:rPr>
              <a:t>quatro</a:t>
            </a:r>
            <a:r>
              <a:rPr lang="en-GB" dirty="0">
                <a:cs typeface="Calibri"/>
              </a:rPr>
              <a:t> individuals?</a:t>
            </a:r>
          </a:p>
          <a:p>
            <a:r>
              <a:rPr lang="en-GB" dirty="0">
                <a:cs typeface="Calibri"/>
              </a:rPr>
              <a:t>Me: dos </a:t>
            </a:r>
            <a:r>
              <a:rPr lang="en-GB" dirty="0" err="1">
                <a:cs typeface="Calibri"/>
              </a:rPr>
              <a:t>cama</a:t>
            </a:r>
            <a:r>
              <a:rPr lang="en-GB" dirty="0">
                <a:cs typeface="Calibri"/>
              </a:rPr>
              <a:t> doble</a:t>
            </a:r>
          </a:p>
          <a:p>
            <a:r>
              <a:rPr lang="en-GB" dirty="0">
                <a:cs typeface="Calibri"/>
              </a:rPr>
              <a:t>Rec: para que </a:t>
            </a:r>
            <a:r>
              <a:rPr lang="en-GB" dirty="0" err="1">
                <a:cs typeface="Calibri"/>
              </a:rPr>
              <a:t>fetcha</a:t>
            </a:r>
            <a:r>
              <a:rPr lang="en-GB" dirty="0">
                <a:cs typeface="Calibri"/>
              </a:rPr>
              <a:t>?</a:t>
            </a:r>
          </a:p>
          <a:p>
            <a:r>
              <a:rPr lang="en-GB" dirty="0">
                <a:cs typeface="Calibri"/>
              </a:rPr>
              <a:t>Me: para </a:t>
            </a:r>
            <a:r>
              <a:rPr lang="en-GB" dirty="0" err="1">
                <a:cs typeface="Calibri"/>
              </a:rPr>
              <a:t>el</a:t>
            </a:r>
            <a:r>
              <a:rPr lang="en-GB" dirty="0">
                <a:cs typeface="Calibri"/>
              </a:rPr>
              <a:t> dos </a:t>
            </a:r>
            <a:r>
              <a:rPr lang="en-GB" dirty="0" err="1">
                <a:cs typeface="Calibri"/>
              </a:rPr>
              <a:t>abril</a:t>
            </a:r>
            <a:r>
              <a:rPr lang="en-GB" dirty="0">
                <a:cs typeface="Calibri"/>
              </a:rPr>
              <a:t> de </a:t>
            </a:r>
            <a:r>
              <a:rPr lang="en-GB" dirty="0" err="1">
                <a:cs typeface="Calibri"/>
              </a:rPr>
              <a:t>enero</a:t>
            </a:r>
            <a:r>
              <a:rPr lang="en-GB" dirty="0">
                <a:cs typeface="Calibri"/>
              </a:rPr>
              <a:t> de </a:t>
            </a:r>
            <a:r>
              <a:rPr lang="en-GB" dirty="0" err="1">
                <a:cs typeface="Calibri"/>
              </a:rPr>
              <a:t>veinte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veintres</a:t>
            </a:r>
            <a:r>
              <a:rPr lang="en-GB" dirty="0">
                <a:cs typeface="Calibri"/>
              </a:rPr>
              <a:t>.</a:t>
            </a:r>
          </a:p>
          <a:p>
            <a:r>
              <a:rPr lang="en-GB" dirty="0">
                <a:cs typeface="Calibri"/>
              </a:rPr>
              <a:t>Rec: </a:t>
            </a:r>
            <a:r>
              <a:rPr lang="en-GB" dirty="0" err="1">
                <a:cs typeface="Calibri"/>
              </a:rPr>
              <a:t>por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cuantos</a:t>
            </a:r>
            <a:r>
              <a:rPr lang="en-GB" dirty="0">
                <a:cs typeface="Calibri"/>
              </a:rPr>
              <a:t> notches?</a:t>
            </a:r>
          </a:p>
          <a:p>
            <a:r>
              <a:rPr lang="en-GB" dirty="0">
                <a:cs typeface="Calibri"/>
              </a:rPr>
              <a:t>Me: </a:t>
            </a:r>
            <a:r>
              <a:rPr lang="en-GB" dirty="0" err="1">
                <a:cs typeface="Calibri"/>
              </a:rPr>
              <a:t>por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tres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noche</a:t>
            </a:r>
            <a:r>
              <a:rPr lang="en-GB" dirty="0">
                <a:cs typeface="Calibri"/>
              </a:rPr>
              <a:t>.</a:t>
            </a:r>
          </a:p>
          <a:p>
            <a:r>
              <a:rPr lang="en-GB" dirty="0">
                <a:cs typeface="Calibri"/>
              </a:rPr>
              <a:t>Rec: bueno: </a:t>
            </a:r>
            <a:r>
              <a:rPr lang="en-GB" dirty="0" err="1">
                <a:cs typeface="Calibri"/>
              </a:rPr>
              <a:t>todo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esta</a:t>
            </a:r>
            <a:r>
              <a:rPr lang="en-GB" dirty="0">
                <a:cs typeface="Calibri"/>
              </a:rPr>
              <a:t> </a:t>
            </a:r>
            <a:r>
              <a:rPr lang="en-GB" dirty="0" err="1">
                <a:cs typeface="Calibri"/>
              </a:rPr>
              <a:t>reservado</a:t>
            </a:r>
            <a:r>
              <a:rPr lang="en-GB" dirty="0">
                <a:cs typeface="Calibri"/>
              </a:rPr>
              <a:t>.</a:t>
            </a:r>
          </a:p>
          <a:p>
            <a:r>
              <a:rPr lang="en-GB" dirty="0">
                <a:cs typeface="Calibri"/>
              </a:rPr>
              <a:t>Me: </a:t>
            </a:r>
            <a:r>
              <a:rPr lang="en-GB" dirty="0" err="1">
                <a:cs typeface="Calibri"/>
              </a:rPr>
              <a:t>ganiel</a:t>
            </a:r>
            <a:r>
              <a:rPr lang="en-GB" dirty="0">
                <a:cs typeface="Calibri"/>
              </a:rPr>
              <a:t>! </a:t>
            </a:r>
            <a:r>
              <a:rPr lang="en-GB" dirty="0" err="1">
                <a:cs typeface="Calibri"/>
              </a:rPr>
              <a:t>Muchas</a:t>
            </a:r>
            <a:r>
              <a:rPr lang="en-GB" dirty="0">
                <a:cs typeface="Calibri"/>
              </a:rPr>
              <a:t> gracias. Adios.</a:t>
            </a:r>
          </a:p>
          <a:p>
            <a:r>
              <a:rPr lang="en-GB" dirty="0">
                <a:cs typeface="Calibri"/>
              </a:rPr>
              <a:t>Rec: </a:t>
            </a:r>
            <a:r>
              <a:rPr lang="en-GB" dirty="0" err="1">
                <a:cs typeface="Calibri"/>
              </a:rPr>
              <a:t>muchas</a:t>
            </a:r>
            <a:r>
              <a:rPr lang="en-GB" dirty="0">
                <a:cs typeface="Calibri"/>
              </a:rPr>
              <a:t> gracias. Adios.</a:t>
            </a: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137</cp:revision>
  <dcterms:created xsi:type="dcterms:W3CDTF">2022-03-03T16:55:29Z</dcterms:created>
  <dcterms:modified xsi:type="dcterms:W3CDTF">2022-03-03T17:41:43Z</dcterms:modified>
</cp:coreProperties>
</file>