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4660"/>
  </p:normalViewPr>
  <p:slideViewPr>
    <p:cSldViewPr snapToGrid="0">
      <p:cViewPr varScale="1">
        <p:scale>
          <a:sx n="85" d="100"/>
          <a:sy n="85" d="100"/>
        </p:scale>
        <p:origin x="77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10/30/2017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10/30/2017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10/30/2017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10/30/2017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10/30/2017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10/30/2017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10/30/2017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10/30/2017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10/30/2017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10/30/2017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10/30/2017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10/30/2017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E083AF-C875-4976-A71C-CA56A67FA6F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Managing people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217C32-6CD2-4524-966E-22C876FC178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Performance Management </a:t>
            </a:r>
          </a:p>
        </p:txBody>
      </p:sp>
    </p:spTree>
    <p:extLst>
      <p:ext uri="{BB962C8B-B14F-4D97-AF65-F5344CB8AC3E}">
        <p14:creationId xmlns:p14="http://schemas.microsoft.com/office/powerpoint/2010/main" val="38946643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A7B292-DF40-4556-935B-B485559BCF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642842-55F6-453A-9E35-40F59C0F77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Identify the benefits of high performance work practices</a:t>
            </a:r>
          </a:p>
          <a:p>
            <a:r>
              <a:rPr lang="en-GB" dirty="0"/>
              <a:t>Evaluate common high performance work practice activities</a:t>
            </a:r>
          </a:p>
          <a:p>
            <a:r>
              <a:rPr lang="en-GB" dirty="0"/>
              <a:t>Distinguish the influence of managers on staff motivation</a:t>
            </a:r>
          </a:p>
          <a:p>
            <a:r>
              <a:rPr lang="en-GB" dirty="0"/>
              <a:t>Recognise the reasons for poor performance and challenge the root cause </a:t>
            </a:r>
          </a:p>
          <a:p>
            <a:r>
              <a:rPr lang="en-GB" dirty="0"/>
              <a:t>Recognise and dispute the ways of dealing with poor performance</a:t>
            </a:r>
          </a:p>
          <a:p>
            <a:r>
              <a:rPr lang="en-GB" dirty="0"/>
              <a:t>Understand the performance management process</a:t>
            </a:r>
          </a:p>
        </p:txBody>
      </p:sp>
    </p:spTree>
    <p:extLst>
      <p:ext uri="{BB962C8B-B14F-4D97-AF65-F5344CB8AC3E}">
        <p14:creationId xmlns:p14="http://schemas.microsoft.com/office/powerpoint/2010/main" val="42049909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0BE87-254E-4F58-B09F-D721B5B3A8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High performance work practices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941CBB-FB2A-4251-B3B3-858DDEB1B6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7600" y="804672"/>
            <a:ext cx="5813778" cy="524865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Circulating information on organisational performance and strategy</a:t>
            </a:r>
          </a:p>
          <a:p>
            <a:r>
              <a:rPr lang="en-GB" dirty="0"/>
              <a:t>Providing all employees with a copy of the business plan and targets</a:t>
            </a:r>
          </a:p>
          <a:p>
            <a:r>
              <a:rPr lang="en-GB" dirty="0"/>
              <a:t>Staff Association</a:t>
            </a:r>
          </a:p>
          <a:p>
            <a:r>
              <a:rPr lang="en-GB" dirty="0"/>
              <a:t>Internal staff surveys</a:t>
            </a:r>
          </a:p>
          <a:p>
            <a:r>
              <a:rPr lang="en-GB" dirty="0"/>
              <a:t>staff suggestion schemes</a:t>
            </a:r>
          </a:p>
          <a:p>
            <a:r>
              <a:rPr lang="en-GB" dirty="0"/>
              <a:t>Quality circles/ total quality management</a:t>
            </a:r>
          </a:p>
          <a:p>
            <a:r>
              <a:rPr lang="en-GB" dirty="0"/>
              <a:t>Self-managed or self-directed teams</a:t>
            </a:r>
          </a:p>
          <a:p>
            <a:r>
              <a:rPr lang="en-GB" dirty="0"/>
              <a:t>Cross-function teams</a:t>
            </a:r>
          </a:p>
          <a:p>
            <a:r>
              <a:rPr lang="en-GB" dirty="0"/>
              <a:t>'Kaizen'- specific efforts on continuous improvement in work systems</a:t>
            </a:r>
          </a:p>
          <a:p>
            <a:endParaRPr lang="en-GB" dirty="0"/>
          </a:p>
          <a:p>
            <a:r>
              <a:rPr lang="en-GB" dirty="0"/>
              <a:t>(CIPD, 2005)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C1773C-1042-47A3-BD8B-0656F46EDBE1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en-GB" sz="5400" dirty="0"/>
              <a:t>High Involvement </a:t>
            </a:r>
          </a:p>
        </p:txBody>
      </p:sp>
    </p:spTree>
    <p:extLst>
      <p:ext uri="{BB962C8B-B14F-4D97-AF65-F5344CB8AC3E}">
        <p14:creationId xmlns:p14="http://schemas.microsoft.com/office/powerpoint/2010/main" val="36286520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00CF74-912F-4498-B7C7-C628977D77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High performance work practices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617206-0FEA-4237-803A-D66422D744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8578" y="248356"/>
            <a:ext cx="5971822" cy="6468532"/>
          </a:xfrm>
        </p:spPr>
        <p:txBody>
          <a:bodyPr>
            <a:noAutofit/>
          </a:bodyPr>
          <a:lstStyle/>
          <a:p>
            <a:r>
              <a:rPr lang="en-GB" sz="1800" dirty="0"/>
              <a:t>Annual appraisal</a:t>
            </a:r>
          </a:p>
          <a:p>
            <a:r>
              <a:rPr lang="en-GB" sz="1800" dirty="0"/>
              <a:t>Formal feedback on job performance from superiors/employers</a:t>
            </a:r>
          </a:p>
          <a:p>
            <a:r>
              <a:rPr lang="en-GB" sz="1800" dirty="0"/>
              <a:t>Formal feedback on job performance from customers / clients</a:t>
            </a:r>
          </a:p>
          <a:p>
            <a:r>
              <a:rPr lang="en-GB" sz="1800" dirty="0"/>
              <a:t>Reviewing vacancies in relation to business strategy</a:t>
            </a:r>
          </a:p>
          <a:p>
            <a:r>
              <a:rPr lang="en-GB" sz="1800" dirty="0"/>
              <a:t>Formal assessment tools for recruitment (e.g. competencies etc.)</a:t>
            </a:r>
          </a:p>
          <a:p>
            <a:r>
              <a:rPr lang="en-GB" sz="1800" dirty="0"/>
              <a:t>Annual review of employees' training needs</a:t>
            </a:r>
          </a:p>
          <a:p>
            <a:r>
              <a:rPr lang="en-GB" sz="1800" dirty="0"/>
              <a:t>Training to perform multiple jobs</a:t>
            </a:r>
          </a:p>
          <a:p>
            <a:r>
              <a:rPr lang="en-GB" sz="1800" dirty="0"/>
              <a:t>Continuous skills development programmes</a:t>
            </a:r>
          </a:p>
          <a:p>
            <a:r>
              <a:rPr lang="en-GB" sz="1800" dirty="0"/>
              <a:t>'Structured' induction training</a:t>
            </a:r>
          </a:p>
          <a:p>
            <a:r>
              <a:rPr lang="en-GB" sz="1800" dirty="0"/>
              <a:t>'Work-(re)design' for improved performance</a:t>
            </a:r>
          </a:p>
          <a:p>
            <a:r>
              <a:rPr lang="en-GB" sz="1800" dirty="0"/>
              <a:t>Workforce diversity for competitive edge</a:t>
            </a:r>
          </a:p>
          <a:p>
            <a:r>
              <a:rPr lang="en-GB" sz="1800" dirty="0"/>
              <a:t>Mentoring</a:t>
            </a:r>
          </a:p>
          <a:p>
            <a:r>
              <a:rPr lang="en-GB" sz="1800" dirty="0"/>
              <a:t>QA assurance (e.g. ISO9000 or other similar schemes)</a:t>
            </a:r>
          </a:p>
          <a:p>
            <a:r>
              <a:rPr lang="en-GB" sz="1800" dirty="0"/>
              <a:t>The Business Excellence Model or equivalent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919723-9174-4E8B-BFC0-C34D2FDD707F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/>
              <a:t>Human Resource Practices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32809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F7069-DC91-4750-9F95-547D8B38BA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High performance work practices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BAC194-5722-4E60-BB30-9FCD6CE56A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3067" y="270933"/>
            <a:ext cx="5508977" cy="6479823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Performance pay for some employees</a:t>
            </a:r>
            <a:br>
              <a:rPr lang="en-GB" dirty="0"/>
            </a:br>
            <a:endParaRPr lang="en-GB" dirty="0"/>
          </a:p>
          <a:p>
            <a:r>
              <a:rPr lang="en-GB" dirty="0"/>
              <a:t>Performance pay for all employees</a:t>
            </a:r>
            <a:br>
              <a:rPr lang="en-GB" dirty="0"/>
            </a:br>
            <a:endParaRPr lang="en-GB" dirty="0"/>
          </a:p>
          <a:p>
            <a:r>
              <a:rPr lang="en-GB" dirty="0"/>
              <a:t>Profit-sharing for some employees</a:t>
            </a:r>
            <a:br>
              <a:rPr lang="en-GB" dirty="0"/>
            </a:br>
            <a:endParaRPr lang="en-GB" dirty="0"/>
          </a:p>
          <a:p>
            <a:r>
              <a:rPr lang="en-GB" dirty="0"/>
              <a:t>profit-sharing for all employees</a:t>
            </a:r>
            <a:br>
              <a:rPr lang="en-GB" dirty="0"/>
            </a:br>
            <a:endParaRPr lang="en-GB" dirty="0"/>
          </a:p>
          <a:p>
            <a:r>
              <a:rPr lang="en-GB" dirty="0"/>
              <a:t>Share options for some employees</a:t>
            </a:r>
            <a:br>
              <a:rPr lang="en-GB" dirty="0"/>
            </a:br>
            <a:endParaRPr lang="en-GB" dirty="0"/>
          </a:p>
          <a:p>
            <a:r>
              <a:rPr lang="en-GB" dirty="0"/>
              <a:t>Share options for all employees</a:t>
            </a:r>
            <a:br>
              <a:rPr lang="en-GB" dirty="0"/>
            </a:br>
            <a:endParaRPr lang="en-GB" dirty="0"/>
          </a:p>
          <a:p>
            <a:r>
              <a:rPr lang="en-GB" dirty="0"/>
              <a:t>Flexible job descriptions</a:t>
            </a:r>
            <a:br>
              <a:rPr lang="en-GB" dirty="0"/>
            </a:br>
            <a:endParaRPr lang="en-GB" dirty="0"/>
          </a:p>
          <a:p>
            <a:r>
              <a:rPr lang="en-GB" dirty="0"/>
              <a:t>Flexible working</a:t>
            </a:r>
            <a:br>
              <a:rPr lang="en-GB" dirty="0"/>
            </a:br>
            <a:endParaRPr lang="en-GB" dirty="0"/>
          </a:p>
          <a:p>
            <a:r>
              <a:rPr lang="en-GB" dirty="0"/>
              <a:t>Job rotation</a:t>
            </a:r>
            <a:br>
              <a:rPr lang="en-GB" dirty="0"/>
            </a:br>
            <a:endParaRPr lang="en-GB" dirty="0"/>
          </a:p>
          <a:p>
            <a:r>
              <a:rPr lang="en-GB" dirty="0"/>
              <a:t>'Family Friendly' policies</a:t>
            </a:r>
            <a:br>
              <a:rPr lang="en-GB" dirty="0"/>
            </a:br>
            <a:endParaRPr lang="en-GB" dirty="0"/>
          </a:p>
          <a:p>
            <a:r>
              <a:rPr lang="en-GB" dirty="0"/>
              <a:t>Non-pay benefits (e.g. free meals, gifts or health packages)</a:t>
            </a:r>
            <a:br>
              <a:rPr lang="en-GB" dirty="0"/>
            </a:br>
            <a:endParaRPr lang="en-GB" dirty="0"/>
          </a:p>
          <a:p>
            <a:r>
              <a:rPr lang="en-GB" dirty="0"/>
              <a:t>benefits covering spouse or family members</a:t>
            </a:r>
          </a:p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9F541B-7174-4710-9C03-67BC5D4C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Reward and Commitment </a:t>
            </a:r>
          </a:p>
        </p:txBody>
      </p:sp>
    </p:spTree>
    <p:extLst>
      <p:ext uri="{BB962C8B-B14F-4D97-AF65-F5344CB8AC3E}">
        <p14:creationId xmlns:p14="http://schemas.microsoft.com/office/powerpoint/2010/main" val="4037828645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32</TotalTime>
  <Words>228</Words>
  <Application>Microsoft Office PowerPoint</Application>
  <PresentationFormat>Widescreen</PresentationFormat>
  <Paragraphs>52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Arial</vt:lpstr>
      <vt:lpstr>Gill Sans MT</vt:lpstr>
      <vt:lpstr>Parcel</vt:lpstr>
      <vt:lpstr>Managing people</vt:lpstr>
      <vt:lpstr>Learning Objectives</vt:lpstr>
      <vt:lpstr>High performance work practices</vt:lpstr>
      <vt:lpstr>High performance work practices</vt:lpstr>
      <vt:lpstr>High performance work practices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people</dc:title>
  <dc:creator>Laura Jayne James</dc:creator>
  <cp:lastModifiedBy>Laura Jayne James</cp:lastModifiedBy>
  <cp:revision>3</cp:revision>
  <dcterms:created xsi:type="dcterms:W3CDTF">2017-10-30T13:07:29Z</dcterms:created>
  <dcterms:modified xsi:type="dcterms:W3CDTF">2017-10-30T13:40:28Z</dcterms:modified>
</cp:coreProperties>
</file>