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4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C1D13F-BB91-4111-8C22-EC80FD07BCA8}" v="566" dt="2023-05-11T22:16:03.0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38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69C1D13F-BB91-4111-8C22-EC80FD07BCA8}"/>
    <pc:docChg chg="addSld delSld modSld addMainMaster delMainMaster">
      <pc:chgData name="Rebecca Francis-Davies" userId="S::r.francis-davies@uwtsd.ac.uk::caf69e2c-2198-47a4-8268-c57958bd4ca9" providerId="AD" clId="Web-{69C1D13F-BB91-4111-8C22-EC80FD07BCA8}" dt="2023-05-11T22:16:02.797" v="495" actId="20577"/>
      <pc:docMkLst>
        <pc:docMk/>
      </pc:docMkLst>
      <pc:sldChg chg="addSp modSp mod setBg modClrScheme addAnim chgLayout">
        <pc:chgData name="Rebecca Francis-Davies" userId="S::r.francis-davies@uwtsd.ac.uk::caf69e2c-2198-47a4-8268-c57958bd4ca9" providerId="AD" clId="Web-{69C1D13F-BB91-4111-8C22-EC80FD07BCA8}" dt="2023-05-11T19:16:58.154" v="16"/>
        <pc:sldMkLst>
          <pc:docMk/>
          <pc:sldMk cId="356326839" sldId="256"/>
        </pc:sldMkLst>
        <pc:spChg chg="mod">
          <ac:chgData name="Rebecca Francis-Davies" userId="S::r.francis-davies@uwtsd.ac.uk::caf69e2c-2198-47a4-8268-c57958bd4ca9" providerId="AD" clId="Web-{69C1D13F-BB91-4111-8C22-EC80FD07BCA8}" dt="2023-05-11T19:16:58.154" v="14"/>
          <ac:spMkLst>
            <pc:docMk/>
            <pc:sldMk cId="356326839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69C1D13F-BB91-4111-8C22-EC80FD07BCA8}" dt="2023-05-11T19:16:58.154" v="14"/>
          <ac:spMkLst>
            <pc:docMk/>
            <pc:sldMk cId="356326839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69C1D13F-BB91-4111-8C22-EC80FD07BCA8}" dt="2023-05-11T19:16:58.154" v="14"/>
          <ac:spMkLst>
            <pc:docMk/>
            <pc:sldMk cId="356326839" sldId="256"/>
            <ac:spMk id="9" creationId="{220FBD20-EC25-4BEE-AD5F-E459FA1E6A47}"/>
          </ac:spMkLst>
        </pc:spChg>
        <pc:spChg chg="add">
          <ac:chgData name="Rebecca Francis-Davies" userId="S::r.francis-davies@uwtsd.ac.uk::caf69e2c-2198-47a4-8268-c57958bd4ca9" providerId="AD" clId="Web-{69C1D13F-BB91-4111-8C22-EC80FD07BCA8}" dt="2023-05-11T19:16:58.154" v="14"/>
          <ac:spMkLst>
            <pc:docMk/>
            <pc:sldMk cId="356326839" sldId="256"/>
            <ac:spMk id="11" creationId="{67F1335F-97CE-4842-9A57-2B6A3F459D82}"/>
          </ac:spMkLst>
        </pc:spChg>
        <pc:picChg chg="add">
          <ac:chgData name="Rebecca Francis-Davies" userId="S::r.francis-davies@uwtsd.ac.uk::caf69e2c-2198-47a4-8268-c57958bd4ca9" providerId="AD" clId="Web-{69C1D13F-BB91-4111-8C22-EC80FD07BCA8}" dt="2023-05-11T19:16:58.154" v="14"/>
          <ac:picMkLst>
            <pc:docMk/>
            <pc:sldMk cId="356326839" sldId="256"/>
            <ac:picMk id="4" creationId="{CE1A9B9C-291A-90FD-1C66-76136C973166}"/>
          </ac:picMkLst>
        </pc:picChg>
      </pc:sldChg>
      <pc:sldChg chg="addSp modSp new">
        <pc:chgData name="Rebecca Francis-Davies" userId="S::r.francis-davies@uwtsd.ac.uk::caf69e2c-2198-47a4-8268-c57958bd4ca9" providerId="AD" clId="Web-{69C1D13F-BB91-4111-8C22-EC80FD07BCA8}" dt="2023-05-11T19:22:28.142" v="167"/>
        <pc:sldMkLst>
          <pc:docMk/>
          <pc:sldMk cId="4037953168" sldId="257"/>
        </pc:sldMkLst>
        <pc:spChg chg="mod">
          <ac:chgData name="Rebecca Francis-Davies" userId="S::r.francis-davies@uwtsd.ac.uk::caf69e2c-2198-47a4-8268-c57958bd4ca9" providerId="AD" clId="Web-{69C1D13F-BB91-4111-8C22-EC80FD07BCA8}" dt="2023-05-11T19:22:28.142" v="167"/>
          <ac:spMkLst>
            <pc:docMk/>
            <pc:sldMk cId="4037953168" sldId="257"/>
            <ac:spMk id="2" creationId="{7B26D23D-36BC-17F2-0D8B-7B91D7CF171F}"/>
          </ac:spMkLst>
        </pc:spChg>
        <pc:spChg chg="mod">
          <ac:chgData name="Rebecca Francis-Davies" userId="S::r.francis-davies@uwtsd.ac.uk::caf69e2c-2198-47a4-8268-c57958bd4ca9" providerId="AD" clId="Web-{69C1D13F-BB91-4111-8C22-EC80FD07BCA8}" dt="2023-05-11T19:22:28.142" v="167"/>
          <ac:spMkLst>
            <pc:docMk/>
            <pc:sldMk cId="4037953168" sldId="257"/>
            <ac:spMk id="3" creationId="{514DBB06-6591-4085-6C5C-8644160A45AF}"/>
          </ac:spMkLst>
        </pc:spChg>
        <pc:spChg chg="add">
          <ac:chgData name="Rebecca Francis-Davies" userId="S::r.francis-davies@uwtsd.ac.uk::caf69e2c-2198-47a4-8268-c57958bd4ca9" providerId="AD" clId="Web-{69C1D13F-BB91-4111-8C22-EC80FD07BCA8}" dt="2023-05-11T19:22:28.142" v="167"/>
          <ac:spMkLst>
            <pc:docMk/>
            <pc:sldMk cId="4037953168" sldId="257"/>
            <ac:spMk id="9" creationId="{A9483B01-3D08-4B25-91EA-456B29BB2BD7}"/>
          </ac:spMkLst>
        </pc:spChg>
        <pc:spChg chg="add">
          <ac:chgData name="Rebecca Francis-Davies" userId="S::r.francis-davies@uwtsd.ac.uk::caf69e2c-2198-47a4-8268-c57958bd4ca9" providerId="AD" clId="Web-{69C1D13F-BB91-4111-8C22-EC80FD07BCA8}" dt="2023-05-11T19:22:28.142" v="167"/>
          <ac:spMkLst>
            <pc:docMk/>
            <pc:sldMk cId="4037953168" sldId="257"/>
            <ac:spMk id="11" creationId="{404A6FB0-C4C4-40E5-BB62-E4A7BEB1CEF7}"/>
          </ac:spMkLst>
        </pc:spChg>
        <pc:spChg chg="add">
          <ac:chgData name="Rebecca Francis-Davies" userId="S::r.francis-davies@uwtsd.ac.uk::caf69e2c-2198-47a4-8268-c57958bd4ca9" providerId="AD" clId="Web-{69C1D13F-BB91-4111-8C22-EC80FD07BCA8}" dt="2023-05-11T19:22:28.142" v="167"/>
          <ac:spMkLst>
            <pc:docMk/>
            <pc:sldMk cId="4037953168" sldId="257"/>
            <ac:spMk id="13" creationId="{4703DF00-2EC1-47AA-99E2-71CE9A493947}"/>
          </ac:spMkLst>
        </pc:spChg>
        <pc:picChg chg="add">
          <ac:chgData name="Rebecca Francis-Davies" userId="S::r.francis-davies@uwtsd.ac.uk::caf69e2c-2198-47a4-8268-c57958bd4ca9" providerId="AD" clId="Web-{69C1D13F-BB91-4111-8C22-EC80FD07BCA8}" dt="2023-05-11T19:22:28.142" v="167"/>
          <ac:picMkLst>
            <pc:docMk/>
            <pc:sldMk cId="4037953168" sldId="257"/>
            <ac:picMk id="5" creationId="{BE29286C-E120-9588-14DB-855FA0410FB7}"/>
          </ac:picMkLst>
        </pc:picChg>
      </pc:sldChg>
      <pc:sldChg chg="addSp modSp new">
        <pc:chgData name="Rebecca Francis-Davies" userId="S::r.francis-davies@uwtsd.ac.uk::caf69e2c-2198-47a4-8268-c57958bd4ca9" providerId="AD" clId="Web-{69C1D13F-BB91-4111-8C22-EC80FD07BCA8}" dt="2023-05-11T20:41:36.930" v="390" actId="20577"/>
        <pc:sldMkLst>
          <pc:docMk/>
          <pc:sldMk cId="3047435655" sldId="258"/>
        </pc:sldMkLst>
        <pc:spChg chg="mod">
          <ac:chgData name="Rebecca Francis-Davies" userId="S::r.francis-davies@uwtsd.ac.uk::caf69e2c-2198-47a4-8268-c57958bd4ca9" providerId="AD" clId="Web-{69C1D13F-BB91-4111-8C22-EC80FD07BCA8}" dt="2023-05-11T19:54:32.992" v="240"/>
          <ac:spMkLst>
            <pc:docMk/>
            <pc:sldMk cId="3047435655" sldId="258"/>
            <ac:spMk id="2" creationId="{B4CED7D7-E39F-B238-F3B5-8D5EA81D4C20}"/>
          </ac:spMkLst>
        </pc:spChg>
        <pc:spChg chg="mod">
          <ac:chgData name="Rebecca Francis-Davies" userId="S::r.francis-davies@uwtsd.ac.uk::caf69e2c-2198-47a4-8268-c57958bd4ca9" providerId="AD" clId="Web-{69C1D13F-BB91-4111-8C22-EC80FD07BCA8}" dt="2023-05-11T20:41:36.930" v="390" actId="20577"/>
          <ac:spMkLst>
            <pc:docMk/>
            <pc:sldMk cId="3047435655" sldId="258"/>
            <ac:spMk id="3" creationId="{EA72A969-4686-C2FE-BE46-E6402CADA479}"/>
          </ac:spMkLst>
        </pc:spChg>
        <pc:spChg chg="add">
          <ac:chgData name="Rebecca Francis-Davies" userId="S::r.francis-davies@uwtsd.ac.uk::caf69e2c-2198-47a4-8268-c57958bd4ca9" providerId="AD" clId="Web-{69C1D13F-BB91-4111-8C22-EC80FD07BCA8}" dt="2023-05-11T19:54:32.992" v="240"/>
          <ac:spMkLst>
            <pc:docMk/>
            <pc:sldMk cId="3047435655" sldId="258"/>
            <ac:spMk id="8" creationId="{14B3EDAC-C2D3-495A-9FC8-21EE73F1C4A9}"/>
          </ac:spMkLst>
        </pc:spChg>
        <pc:spChg chg="add">
          <ac:chgData name="Rebecca Francis-Davies" userId="S::r.francis-davies@uwtsd.ac.uk::caf69e2c-2198-47a4-8268-c57958bd4ca9" providerId="AD" clId="Web-{69C1D13F-BB91-4111-8C22-EC80FD07BCA8}" dt="2023-05-11T19:54:32.992" v="240"/>
          <ac:spMkLst>
            <pc:docMk/>
            <pc:sldMk cId="3047435655" sldId="258"/>
            <ac:spMk id="10" creationId="{F3140B11-86AA-4429-93F1-8F5BA11DF5DE}"/>
          </ac:spMkLst>
        </pc:spChg>
        <pc:spChg chg="add">
          <ac:chgData name="Rebecca Francis-Davies" userId="S::r.francis-davies@uwtsd.ac.uk::caf69e2c-2198-47a4-8268-c57958bd4ca9" providerId="AD" clId="Web-{69C1D13F-BB91-4111-8C22-EC80FD07BCA8}" dt="2023-05-11T19:54:32.992" v="240"/>
          <ac:spMkLst>
            <pc:docMk/>
            <pc:sldMk cId="3047435655" sldId="258"/>
            <ac:spMk id="12" creationId="{55C80F08-A8D5-418B-999E-B0112B346F0B}"/>
          </ac:spMkLst>
        </pc:spChg>
      </pc:sldChg>
      <pc:sldChg chg="addSp modSp new">
        <pc:chgData name="Rebecca Francis-Davies" userId="S::r.francis-davies@uwtsd.ac.uk::caf69e2c-2198-47a4-8268-c57958bd4ca9" providerId="AD" clId="Web-{69C1D13F-BB91-4111-8C22-EC80FD07BCA8}" dt="2023-05-11T20:00:14.612" v="370" actId="20577"/>
        <pc:sldMkLst>
          <pc:docMk/>
          <pc:sldMk cId="3255722783" sldId="259"/>
        </pc:sldMkLst>
        <pc:spChg chg="mod">
          <ac:chgData name="Rebecca Francis-Davies" userId="S::r.francis-davies@uwtsd.ac.uk::caf69e2c-2198-47a4-8268-c57958bd4ca9" providerId="AD" clId="Web-{69C1D13F-BB91-4111-8C22-EC80FD07BCA8}" dt="2023-05-11T19:55:40.916" v="255" actId="20577"/>
          <ac:spMkLst>
            <pc:docMk/>
            <pc:sldMk cId="3255722783" sldId="259"/>
            <ac:spMk id="2" creationId="{DFAFEC96-08EC-9C0B-9B4F-31D9EB638621}"/>
          </ac:spMkLst>
        </pc:spChg>
        <pc:spChg chg="mod">
          <ac:chgData name="Rebecca Francis-Davies" userId="S::r.francis-davies@uwtsd.ac.uk::caf69e2c-2198-47a4-8268-c57958bd4ca9" providerId="AD" clId="Web-{69C1D13F-BB91-4111-8C22-EC80FD07BCA8}" dt="2023-05-11T19:58:51.078" v="321" actId="20577"/>
          <ac:spMkLst>
            <pc:docMk/>
            <pc:sldMk cId="3255722783" sldId="259"/>
            <ac:spMk id="3" creationId="{6E51DC06-2A92-3E2B-935D-9CD23611F301}"/>
          </ac:spMkLst>
        </pc:spChg>
        <pc:spChg chg="add">
          <ac:chgData name="Rebecca Francis-Davies" userId="S::r.francis-davies@uwtsd.ac.uk::caf69e2c-2198-47a4-8268-c57958bd4ca9" providerId="AD" clId="Web-{69C1D13F-BB91-4111-8C22-EC80FD07BCA8}" dt="2023-05-11T19:58:51.141" v="322"/>
          <ac:spMkLst>
            <pc:docMk/>
            <pc:sldMk cId="3255722783" sldId="259"/>
            <ac:spMk id="4" creationId="{000D634D-6D56-D005-852E-6B9EAEBA32EE}"/>
          </ac:spMkLst>
        </pc:spChg>
        <pc:spChg chg="add mod">
          <ac:chgData name="Rebecca Francis-Davies" userId="S::r.francis-davies@uwtsd.ac.uk::caf69e2c-2198-47a4-8268-c57958bd4ca9" providerId="AD" clId="Web-{69C1D13F-BB91-4111-8C22-EC80FD07BCA8}" dt="2023-05-11T20:00:14.612" v="370" actId="20577"/>
          <ac:spMkLst>
            <pc:docMk/>
            <pc:sldMk cId="3255722783" sldId="259"/>
            <ac:spMk id="5" creationId="{9D55AA73-5399-473F-2565-314E65FBE4C3}"/>
          </ac:spMkLst>
        </pc:spChg>
      </pc:sldChg>
      <pc:sldChg chg="addSp modSp new">
        <pc:chgData name="Rebecca Francis-Davies" userId="S::r.francis-davies@uwtsd.ac.uk::caf69e2c-2198-47a4-8268-c57958bd4ca9" providerId="AD" clId="Web-{69C1D13F-BB91-4111-8C22-EC80FD07BCA8}" dt="2023-05-11T22:16:02.797" v="495" actId="20577"/>
        <pc:sldMkLst>
          <pc:docMk/>
          <pc:sldMk cId="2932836175" sldId="260"/>
        </pc:sldMkLst>
        <pc:spChg chg="mod">
          <ac:chgData name="Rebecca Francis-Davies" userId="S::r.francis-davies@uwtsd.ac.uk::caf69e2c-2198-47a4-8268-c57958bd4ca9" providerId="AD" clId="Web-{69C1D13F-BB91-4111-8C22-EC80FD07BCA8}" dt="2023-05-11T20:41:02.663" v="378" actId="20577"/>
          <ac:spMkLst>
            <pc:docMk/>
            <pc:sldMk cId="2932836175" sldId="260"/>
            <ac:spMk id="2" creationId="{32878AC0-1461-7998-CFEB-396787D2B0CE}"/>
          </ac:spMkLst>
        </pc:spChg>
        <pc:spChg chg="mod">
          <ac:chgData name="Rebecca Francis-Davies" userId="S::r.francis-davies@uwtsd.ac.uk::caf69e2c-2198-47a4-8268-c57958bd4ca9" providerId="AD" clId="Web-{69C1D13F-BB91-4111-8C22-EC80FD07BCA8}" dt="2023-05-11T20:42:49.372" v="407" actId="20577"/>
          <ac:spMkLst>
            <pc:docMk/>
            <pc:sldMk cId="2932836175" sldId="260"/>
            <ac:spMk id="3" creationId="{DC1DB520-F2DE-C524-CD0D-E8B45D18422A}"/>
          </ac:spMkLst>
        </pc:spChg>
        <pc:spChg chg="add mod">
          <ac:chgData name="Rebecca Francis-Davies" userId="S::r.francis-davies@uwtsd.ac.uk::caf69e2c-2198-47a4-8268-c57958bd4ca9" providerId="AD" clId="Web-{69C1D13F-BB91-4111-8C22-EC80FD07BCA8}" dt="2023-05-11T22:16:02.797" v="495" actId="20577"/>
          <ac:spMkLst>
            <pc:docMk/>
            <pc:sldMk cId="2932836175" sldId="260"/>
            <ac:spMk id="4" creationId="{1E577073-327B-A0E1-CBC7-1DBEF35E8F4E}"/>
          </ac:spMkLst>
        </pc:spChg>
      </pc:sldChg>
      <pc:sldChg chg="addSp delSp modSp new mod modClrScheme chgLayout">
        <pc:chgData name="Rebecca Francis-Davies" userId="S::r.francis-davies@uwtsd.ac.uk::caf69e2c-2198-47a4-8268-c57958bd4ca9" providerId="AD" clId="Web-{69C1D13F-BB91-4111-8C22-EC80FD07BCA8}" dt="2023-05-11T21:46:39.749" v="466" actId="14100"/>
        <pc:sldMkLst>
          <pc:docMk/>
          <pc:sldMk cId="1631707297" sldId="261"/>
        </pc:sldMkLst>
        <pc:spChg chg="mod">
          <ac:chgData name="Rebecca Francis-Davies" userId="S::r.francis-davies@uwtsd.ac.uk::caf69e2c-2198-47a4-8268-c57958bd4ca9" providerId="AD" clId="Web-{69C1D13F-BB91-4111-8C22-EC80FD07BCA8}" dt="2023-05-11T21:08:00.496" v="432"/>
          <ac:spMkLst>
            <pc:docMk/>
            <pc:sldMk cId="1631707297" sldId="261"/>
            <ac:spMk id="2" creationId="{54272A0D-0285-9659-5835-DEE1DEFD3F7F}"/>
          </ac:spMkLst>
        </pc:spChg>
        <pc:spChg chg="add mod">
          <ac:chgData name="Rebecca Francis-Davies" userId="S::r.francis-davies@uwtsd.ac.uk::caf69e2c-2198-47a4-8268-c57958bd4ca9" providerId="AD" clId="Web-{69C1D13F-BB91-4111-8C22-EC80FD07BCA8}" dt="2023-05-11T21:46:39.749" v="466" actId="14100"/>
          <ac:spMkLst>
            <pc:docMk/>
            <pc:sldMk cId="1631707297" sldId="261"/>
            <ac:spMk id="3" creationId="{35689C56-BD59-1BF8-0733-013ACEDBBCC5}"/>
          </ac:spMkLst>
        </pc:spChg>
        <pc:spChg chg="del">
          <ac:chgData name="Rebecca Francis-Davies" userId="S::r.francis-davies@uwtsd.ac.uk::caf69e2c-2198-47a4-8268-c57958bd4ca9" providerId="AD" clId="Web-{69C1D13F-BB91-4111-8C22-EC80FD07BCA8}" dt="2023-05-11T21:07:28.370" v="421"/>
          <ac:spMkLst>
            <pc:docMk/>
            <pc:sldMk cId="1631707297" sldId="261"/>
            <ac:spMk id="3" creationId="{E73954C6-7832-43F9-C0EB-555B383C5C52}"/>
          </ac:spMkLst>
        </pc:spChg>
        <pc:spChg chg="add mod">
          <ac:chgData name="Rebecca Francis-Davies" userId="S::r.francis-davies@uwtsd.ac.uk::caf69e2c-2198-47a4-8268-c57958bd4ca9" providerId="AD" clId="Web-{69C1D13F-BB91-4111-8C22-EC80FD07BCA8}" dt="2023-05-11T21:08:48.466" v="453" actId="20577"/>
          <ac:spMkLst>
            <pc:docMk/>
            <pc:sldMk cId="1631707297" sldId="261"/>
            <ac:spMk id="9" creationId="{6008F35F-D16F-4570-858B-EF57288370AE}"/>
          </ac:spMkLst>
        </pc:spChg>
        <pc:spChg chg="add mod">
          <ac:chgData name="Rebecca Francis-Davies" userId="S::r.francis-davies@uwtsd.ac.uk::caf69e2c-2198-47a4-8268-c57958bd4ca9" providerId="AD" clId="Web-{69C1D13F-BB91-4111-8C22-EC80FD07BCA8}" dt="2023-05-11T21:08:00.496" v="432"/>
          <ac:spMkLst>
            <pc:docMk/>
            <pc:sldMk cId="1631707297" sldId="261"/>
            <ac:spMk id="11" creationId="{B37AF376-7774-4C75-A52B-B4A7225824D8}"/>
          </ac:spMkLst>
        </pc:spChg>
        <pc:spChg chg="add mod">
          <ac:chgData name="Rebecca Francis-Davies" userId="S::r.francis-davies@uwtsd.ac.uk::caf69e2c-2198-47a4-8268-c57958bd4ca9" providerId="AD" clId="Web-{69C1D13F-BB91-4111-8C22-EC80FD07BCA8}" dt="2023-05-11T21:08:00.496" v="432"/>
          <ac:spMkLst>
            <pc:docMk/>
            <pc:sldMk cId="1631707297" sldId="261"/>
            <ac:spMk id="13" creationId="{F0544A3C-CEE1-4B2F-986C-28798560F126}"/>
          </ac:spMkLst>
        </pc:spChg>
        <pc:spChg chg="add mod">
          <ac:chgData name="Rebecca Francis-Davies" userId="S::r.francis-davies@uwtsd.ac.uk::caf69e2c-2198-47a4-8268-c57958bd4ca9" providerId="AD" clId="Web-{69C1D13F-BB91-4111-8C22-EC80FD07BCA8}" dt="2023-05-11T21:08:00.496" v="432"/>
          <ac:spMkLst>
            <pc:docMk/>
            <pc:sldMk cId="1631707297" sldId="261"/>
            <ac:spMk id="15" creationId="{24F3DC72-AB6D-47BA-89BF-40323C3FBE49}"/>
          </ac:spMkLst>
        </pc:spChg>
        <pc:picChg chg="add mod ord">
          <ac:chgData name="Rebecca Francis-Davies" userId="S::r.francis-davies@uwtsd.ac.uk::caf69e2c-2198-47a4-8268-c57958bd4ca9" providerId="AD" clId="Web-{69C1D13F-BB91-4111-8C22-EC80FD07BCA8}" dt="2023-05-11T21:08:00.496" v="432"/>
          <ac:picMkLst>
            <pc:docMk/>
            <pc:sldMk cId="1631707297" sldId="261"/>
            <ac:picMk id="4" creationId="{B9181F49-E24C-06D6-4CB5-29813B14764C}"/>
          </ac:picMkLst>
        </pc:picChg>
      </pc:sldChg>
      <pc:sldChg chg="addSp modSp new del">
        <pc:chgData name="Rebecca Francis-Davies" userId="S::r.francis-davies@uwtsd.ac.uk::caf69e2c-2198-47a4-8268-c57958bd4ca9" providerId="AD" clId="Web-{69C1D13F-BB91-4111-8C22-EC80FD07BCA8}" dt="2023-05-11T21:01:25.672" v="419"/>
        <pc:sldMkLst>
          <pc:docMk/>
          <pc:sldMk cId="3312411819" sldId="261"/>
        </pc:sldMkLst>
        <pc:spChg chg="add mod">
          <ac:chgData name="Rebecca Francis-Davies" userId="S::r.francis-davies@uwtsd.ac.uk::caf69e2c-2198-47a4-8268-c57958bd4ca9" providerId="AD" clId="Web-{69C1D13F-BB91-4111-8C22-EC80FD07BCA8}" dt="2023-05-11T21:01:20.063" v="418" actId="20577"/>
          <ac:spMkLst>
            <pc:docMk/>
            <pc:sldMk cId="3312411819" sldId="261"/>
            <ac:spMk id="2" creationId="{8E128581-EC48-B445-FD64-F1EA503B07A7}"/>
          </ac:spMkLst>
        </pc:spChg>
      </pc:sldChg>
      <pc:sldChg chg="addSp delSp modSp new">
        <pc:chgData name="Rebecca Francis-Davies" userId="S::r.francis-davies@uwtsd.ac.uk::caf69e2c-2198-47a4-8268-c57958bd4ca9" providerId="AD" clId="Web-{69C1D13F-BB91-4111-8C22-EC80FD07BCA8}" dt="2023-05-11T21:58:08.299" v="477" actId="14100"/>
        <pc:sldMkLst>
          <pc:docMk/>
          <pc:sldMk cId="3262474658" sldId="262"/>
        </pc:sldMkLst>
        <pc:spChg chg="mod">
          <ac:chgData name="Rebecca Francis-Davies" userId="S::r.francis-davies@uwtsd.ac.uk::caf69e2c-2198-47a4-8268-c57958bd4ca9" providerId="AD" clId="Web-{69C1D13F-BB91-4111-8C22-EC80FD07BCA8}" dt="2023-05-11T21:55:19.342" v="473" actId="20577"/>
          <ac:spMkLst>
            <pc:docMk/>
            <pc:sldMk cId="3262474658" sldId="262"/>
            <ac:spMk id="2" creationId="{12971A40-FBDA-ACA0-FE2B-BB82FDBCFF47}"/>
          </ac:spMkLst>
        </pc:spChg>
        <pc:spChg chg="del">
          <ac:chgData name="Rebecca Francis-Davies" userId="S::r.francis-davies@uwtsd.ac.uk::caf69e2c-2198-47a4-8268-c57958bd4ca9" providerId="AD" clId="Web-{69C1D13F-BB91-4111-8C22-EC80FD07BCA8}" dt="2023-05-11T21:57:54.924" v="474"/>
          <ac:spMkLst>
            <pc:docMk/>
            <pc:sldMk cId="3262474658" sldId="262"/>
            <ac:spMk id="3" creationId="{6079B060-C4A3-F798-33AB-40885042D93D}"/>
          </ac:spMkLst>
        </pc:spChg>
        <pc:picChg chg="add mod ord">
          <ac:chgData name="Rebecca Francis-Davies" userId="S::r.francis-davies@uwtsd.ac.uk::caf69e2c-2198-47a4-8268-c57958bd4ca9" providerId="AD" clId="Web-{69C1D13F-BB91-4111-8C22-EC80FD07BCA8}" dt="2023-05-11T21:58:08.299" v="477" actId="14100"/>
          <ac:picMkLst>
            <pc:docMk/>
            <pc:sldMk cId="3262474658" sldId="262"/>
            <ac:picMk id="4" creationId="{05B62D4E-F478-B398-9EEC-2F8A6FEE3BBE}"/>
          </ac:picMkLst>
        </pc:picChg>
      </pc:sldChg>
      <pc:sldMasterChg chg="del delSldLayout">
        <pc:chgData name="Rebecca Francis-Davies" userId="S::r.francis-davies@uwtsd.ac.uk::caf69e2c-2198-47a4-8268-c57958bd4ca9" providerId="AD" clId="Web-{69C1D13F-BB91-4111-8C22-EC80FD07BCA8}" dt="2023-05-11T19:16:58.154" v="14"/>
        <pc:sldMasterMkLst>
          <pc:docMk/>
          <pc:sldMasterMk cId="0" sldId="2147483648"/>
        </pc:sldMasterMkLst>
        <pc:sldLayoutChg chg="del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0" sldId="2147483648"/>
            <pc:sldLayoutMk cId="0" sldId="2147483649"/>
          </pc:sldLayoutMkLst>
        </pc:sldLayoutChg>
        <pc:sldLayoutChg chg="del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0" sldId="2147483648"/>
            <pc:sldLayoutMk cId="0" sldId="2147483650"/>
          </pc:sldLayoutMkLst>
        </pc:sldLayoutChg>
        <pc:sldLayoutChg chg="del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0" sldId="2147483648"/>
            <pc:sldLayoutMk cId="0" sldId="2147483652"/>
          </pc:sldLayoutMkLst>
        </pc:sldLayoutChg>
        <pc:sldLayoutChg chg="del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0" sldId="2147483648"/>
            <pc:sldLayoutMk cId="0" sldId="2147483653"/>
          </pc:sldLayoutMkLst>
        </pc:sldLayoutChg>
        <pc:sldLayoutChg chg="del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0" sldId="2147483648"/>
            <pc:sldLayoutMk cId="0" sldId="2147483654"/>
          </pc:sldLayoutMkLst>
        </pc:sldLayoutChg>
        <pc:sldLayoutChg chg="del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0" sldId="2147483648"/>
            <pc:sldLayoutMk cId="0" sldId="2147483655"/>
          </pc:sldLayoutMkLst>
        </pc:sldLayoutChg>
        <pc:sldLayoutChg chg="del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0" sldId="2147483648"/>
            <pc:sldLayoutMk cId="0" sldId="2147483656"/>
          </pc:sldLayoutMkLst>
        </pc:sldLayoutChg>
        <pc:sldLayoutChg chg="del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0" sldId="2147483648"/>
            <pc:sldLayoutMk cId="0" sldId="2147483658"/>
          </pc:sldLayoutMkLst>
        </pc:sldLayoutChg>
        <pc:sldLayoutChg chg="del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0" sldId="2147483648"/>
            <pc:sldLayoutMk cId="0" sldId="2147483659"/>
          </pc:sldLayoutMkLst>
        </pc:sldLayoutChg>
        <pc:sldLayoutChg chg="del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0" sldId="2147483648"/>
            <pc:sldLayoutMk cId="0" sldId="2147483661"/>
          </pc:sldLayoutMkLst>
        </pc:sldLayoutChg>
        <pc:sldLayoutChg chg="del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0" sldId="2147483648"/>
            <pc:sldLayoutMk cId="0" sldId="2147483662"/>
          </pc:sldLayoutMkLst>
        </pc:sldLayoutChg>
        <pc:sldLayoutChg chg="del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0" sldId="2147483648"/>
            <pc:sldLayoutMk cId="0" sldId="2147483667"/>
          </pc:sldLayoutMkLst>
        </pc:sldLayoutChg>
        <pc:sldLayoutChg chg="del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0" sldId="2147483648"/>
            <pc:sldLayoutMk cId="0" sldId="2147483668"/>
          </pc:sldLayoutMkLst>
        </pc:sldLayoutChg>
        <pc:sldLayoutChg chg="del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0" sldId="2147483648"/>
            <pc:sldLayoutMk cId="0" sldId="2147483669"/>
          </pc:sldLayoutMkLst>
        </pc:sldLayoutChg>
        <pc:sldLayoutChg chg="del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0" sldId="2147483648"/>
            <pc:sldLayoutMk cId="0" sldId="2147483670"/>
          </pc:sldLayoutMkLst>
        </pc:sldLayoutChg>
        <pc:sldLayoutChg chg="del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0" sldId="2147483648"/>
            <pc:sldLayoutMk cId="0" sldId="2147483672"/>
          </pc:sldLayoutMkLst>
        </pc:sldLayoutChg>
        <pc:sldLayoutChg chg="del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0" sldId="2147483648"/>
            <pc:sldLayoutMk cId="0" sldId="2147483673"/>
          </pc:sldLayoutMkLst>
        </pc:sldLayoutChg>
      </pc:sldMasterChg>
      <pc:sldMasterChg chg="add replId addSldLayout">
        <pc:chgData name="Rebecca Francis-Davies" userId="S::r.francis-davies@uwtsd.ac.uk::caf69e2c-2198-47a4-8268-c57958bd4ca9" providerId="AD" clId="Web-{69C1D13F-BB91-4111-8C22-EC80FD07BCA8}" dt="2023-05-11T19:16:58.154" v="14"/>
        <pc:sldMasterMkLst>
          <pc:docMk/>
          <pc:sldMasterMk cId="3062743411" sldId="2147483674"/>
        </pc:sldMasterMkLst>
        <pc:sldLayoutChg chg="add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3062743411" sldId="2147483674"/>
            <pc:sldLayoutMk cId="2347535753" sldId="2147483663"/>
          </pc:sldLayoutMkLst>
        </pc:sldLayoutChg>
        <pc:sldLayoutChg chg="add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3062743411" sldId="2147483674"/>
            <pc:sldLayoutMk cId="1754360358" sldId="2147483664"/>
          </pc:sldLayoutMkLst>
        </pc:sldLayoutChg>
        <pc:sldLayoutChg chg="add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3062743411" sldId="2147483674"/>
            <pc:sldLayoutMk cId="2579195090" sldId="2147483665"/>
          </pc:sldLayoutMkLst>
        </pc:sldLayoutChg>
        <pc:sldLayoutChg chg="add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3062743411" sldId="2147483674"/>
            <pc:sldLayoutMk cId="3325684388" sldId="2147483666"/>
          </pc:sldLayoutMkLst>
        </pc:sldLayoutChg>
        <pc:sldLayoutChg chg="add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3062743411" sldId="2147483674"/>
            <pc:sldLayoutMk cId="2674023533" sldId="2147483671"/>
          </pc:sldLayoutMkLst>
        </pc:sldLayoutChg>
        <pc:sldLayoutChg chg="add replId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3062743411" sldId="2147483674"/>
            <pc:sldLayoutMk cId="1854655591" sldId="2147483675"/>
          </pc:sldLayoutMkLst>
        </pc:sldLayoutChg>
        <pc:sldLayoutChg chg="add replId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3062743411" sldId="2147483674"/>
            <pc:sldLayoutMk cId="2888302184" sldId="2147483676"/>
          </pc:sldLayoutMkLst>
        </pc:sldLayoutChg>
        <pc:sldLayoutChg chg="add replId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3062743411" sldId="2147483674"/>
            <pc:sldLayoutMk cId="956480662" sldId="2147483677"/>
          </pc:sldLayoutMkLst>
        </pc:sldLayoutChg>
        <pc:sldLayoutChg chg="add replId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3062743411" sldId="2147483674"/>
            <pc:sldLayoutMk cId="250761423" sldId="2147483678"/>
          </pc:sldLayoutMkLst>
        </pc:sldLayoutChg>
        <pc:sldLayoutChg chg="add replId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3062743411" sldId="2147483674"/>
            <pc:sldLayoutMk cId="1282193529" sldId="2147483679"/>
          </pc:sldLayoutMkLst>
        </pc:sldLayoutChg>
        <pc:sldLayoutChg chg="add replId">
          <pc:chgData name="Rebecca Francis-Davies" userId="S::r.francis-davies@uwtsd.ac.uk::caf69e2c-2198-47a4-8268-c57958bd4ca9" providerId="AD" clId="Web-{69C1D13F-BB91-4111-8C22-EC80FD07BCA8}" dt="2023-05-11T19:16:58.154" v="14"/>
          <pc:sldLayoutMkLst>
            <pc:docMk/>
            <pc:sldMasterMk cId="3062743411" sldId="2147483674"/>
            <pc:sldLayoutMk cId="1164267897" sldId="2147483680"/>
          </pc:sldLayoutMkLst>
        </pc:sldLayoutChg>
      </pc:sldMasterChg>
    </pc:docChg>
  </pc:docChgLst>
  <pc:docChgLst>
    <pc:chgData clId="Web-{69C1D13F-BB91-4111-8C22-EC80FD07BCA8}"/>
    <pc:docChg chg="modSld">
      <pc:chgData name="" userId="" providerId="" clId="Web-{69C1D13F-BB91-4111-8C22-EC80FD07BCA8}" dt="2023-05-11T19:16:20.246" v="0" actId="20577"/>
      <pc:docMkLst>
        <pc:docMk/>
      </pc:docMkLst>
      <pc:sldChg chg="modSp">
        <pc:chgData name="" userId="" providerId="" clId="Web-{69C1D13F-BB91-4111-8C22-EC80FD07BCA8}" dt="2023-05-11T19:16:20.246" v="0" actId="20577"/>
        <pc:sldMkLst>
          <pc:docMk/>
          <pc:sldMk cId="356326839" sldId="256"/>
        </pc:sldMkLst>
        <pc:spChg chg="mod">
          <ac:chgData name="" userId="" providerId="" clId="Web-{69C1D13F-BB91-4111-8C22-EC80FD07BCA8}" dt="2023-05-11T19:16:20.246" v="0" actId="20577"/>
          <ac:spMkLst>
            <pc:docMk/>
            <pc:sldMk cId="356326839" sldId="256"/>
            <ac:spMk id="2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BA3248A-FCBA-4538-91BB-8EA1C8C575E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DCFD71-1B38-4263-B845-13ED0170C90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5D02A6-1DEC-41EB-81A1-F35E40B39432}" type="datetime1">
              <a:rPr lang="en-GB" smtClean="0"/>
              <a:t>11/05/2023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44538B-F3ED-44C7-B9D3-4566ABB9783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D54B66-A131-4DAC-BEFE-11AFA7521B4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F95C10-1B97-4631-BBA9-B116D8CE3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39257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057704-6EDB-46AC-8852-2827E769FDB2}" type="datetime1">
              <a:rPr lang="en-GB" smtClean="0"/>
              <a:pPr/>
              <a:t>11/05/2023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8DB08D-32FE-4C56-95DB-2741485080A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030388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DB08D-32FE-4C56-95DB-2741485080A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588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0C4F9-5EE7-47B7-B965-368EB53A43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700" y="1181099"/>
            <a:ext cx="6864724" cy="3581399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A4A1F1-374F-4FC8-89F7-83065EA4F5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7700" y="5075227"/>
            <a:ext cx="6864724" cy="868374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B5CB5F-AE9B-4C02-B16F-C462CAFC1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14B1CC-830B-4695-B174-D9E9100A86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DCD43F-E516-4123-A6D8-DB72C3CC5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267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FF197-4D72-4945-8068-57D52018E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81FA8-039D-4BAF-8AAB-7B6616AFE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27357F-46A1-493A-A5E4-1D7FAE5B9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277BC-26F9-4B14-A2DC-C7575C5A6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BC3FF-EE25-45FB-A7A8-AAA522F70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193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596BE-9AF9-4E97-9204-5B672D797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362200"/>
            <a:ext cx="7696200" cy="24003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EDF98A-E8AE-4443-9A8C-CB35DEB2CE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81200" y="5067300"/>
            <a:ext cx="7696200" cy="876300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B7114B-35CB-40C5-BCC8-C5039524F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AA324-982E-42C4-8002-5F236877C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01596-9353-4C1A-972E-6522F2B42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614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F0BC9-7469-437A-B92B-0A2627E4B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7D887-595C-4649-AF8E-E78307000D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1825625"/>
            <a:ext cx="49911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9FE29C-ED37-4DD9-949F-002434261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8400" y="1825625"/>
            <a:ext cx="5029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F6AA34-8CC0-4E5B-8396-0AC756331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DF7398-73FE-4D27-AFF9-91BEBFED3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700880-10EE-4115-8BBB-13DDF270D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0235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F3C9B-D20D-43FA-BA18-D50F86A91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647699"/>
            <a:ext cx="10625229" cy="11506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52F00A-F4EE-40FC-9325-373840422D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863" y="1879599"/>
            <a:ext cx="5157787" cy="675641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75DD90-A306-4A8B-A54C-8033B7F7F0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863" y="2560955"/>
            <a:ext cx="5157787" cy="36493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40E0AA-F8F8-4862-B27B-50FAF2F34D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412" y="1879599"/>
            <a:ext cx="5183188" cy="675641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EBDD6-EDA1-4CE7-9DDC-9D977E12DD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412" y="2560955"/>
            <a:ext cx="5183188" cy="36493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044487-D350-4434-A5C7-A96942FFC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89DC43-E591-42BF-82EE-E4887E4BC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8CD421-2D00-41DD-A393-4739E389D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480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39A8B-0FAF-431C-9657-9003FA037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BBA2A1-331D-40F8-867B-CE1501136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0995C1-5121-47B6-AC6D-F60C0FF66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DBE022-9B54-431C-80D5-5D8F2AFCB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684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15B6E5-6347-41F6-85FC-3BF3652D1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6A93F6-45F8-4453-B5DC-B2F3D5D0B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E364E1-213B-4AF0-80D7-8101EFD5E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302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90B5D-E76D-4797-AD77-15625D675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2" y="647700"/>
            <a:ext cx="4119654" cy="1714500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44D8D-C9CF-43B2-905D-2368B17A5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0188" y="914400"/>
            <a:ext cx="5737412" cy="50291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B4BF0C-D14C-46D7-ACDD-1885DDD883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2372" y="2697479"/>
            <a:ext cx="4119654" cy="324611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FD7D8D-72E7-4ABD-BB87-80BB49003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D9C1CE-C8CE-4364-A021-ADC2D6472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E6FA33-09EF-495A-853E-63750CA37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535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F023E-952E-40DF-A101-74D22789D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2" y="647700"/>
            <a:ext cx="4119654" cy="1714500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1E98DD-BF5D-4CCA-8C66-F2A6CE1127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486400" y="914400"/>
            <a:ext cx="5791200" cy="50291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EC22A6-F2C2-4A88-BEE5-2D6CEB520E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2372" y="2697480"/>
            <a:ext cx="4119654" cy="317150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A1F755-C7AF-4C50-8CA8-828612A76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EDE175-E818-477C-A3F6-7DD65C126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D0B8E3-DB91-440B-818F-71E4248BB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360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8C0AF-44D0-4830-AF13-49B8522BE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1B4D8C-6045-47B3-9A0C-F2215A904C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19A9F1-F398-416A-A8C0-0A36D838D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37F801-C9FB-4A34-8386-BA9FBACCBC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05176-F6E9-4997-8355-74F2A4560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195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EBC807-13E1-4F3F-83FA-FD9BD24F3B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86520" y="647699"/>
            <a:ext cx="2291080" cy="52959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7E2EAA-155E-482E-A2B8-547653B253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52371" y="647699"/>
            <a:ext cx="8120789" cy="52959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4A4BDC-BDD0-417D-AF7C-516EE556D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663EC-23F9-4202-80F3-F8E550884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C8402D-7367-485B-AEA6-5AB2B8209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655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5EB7D6-B8CB-49E3-874F-2255BEE82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647700"/>
            <a:ext cx="10625229" cy="114705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BEEAC5-A8AB-4FE8-A270-D70F7DED4A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2371" y="2095500"/>
            <a:ext cx="10620855" cy="3848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B6506C-52BF-4C05-AD31-7C08B80151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52371" y="6332538"/>
            <a:ext cx="30064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D341B595-366B-43E2-A22E-EA6A78C03F06}" type="datetimeFigureOut">
              <a:rPr lang="en-US" smtClean="0"/>
              <a:t>5/11/2023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534630-6C67-4A40-A499-CB025B2438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34169" y="6332538"/>
            <a:ext cx="35054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4E14B-0EE8-4015-809C-DD36B5459B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44747" y="6332538"/>
            <a:ext cx="5398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743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79" r:id="rId2"/>
    <p:sldLayoutId id="2147483678" r:id="rId3"/>
    <p:sldLayoutId id="2147483671" r:id="rId4"/>
    <p:sldLayoutId id="2147483677" r:id="rId5"/>
    <p:sldLayoutId id="2147483666" r:id="rId6"/>
    <p:sldLayoutId id="2147483676" r:id="rId7"/>
    <p:sldLayoutId id="2147483663" r:id="rId8"/>
    <p:sldLayoutId id="2147483664" r:id="rId9"/>
    <p:sldLayoutId id="2147483665" r:id="rId10"/>
    <p:sldLayoutId id="2147483675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600" kern="1200" cap="all" spc="300" baseline="0">
          <a:solidFill>
            <a:srgbClr val="FFFFFF"/>
          </a:solidFill>
          <a:highlight>
            <a:srgbClr val="0000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20FBD20-EC25-4BEE-AD5F-E459FA1E6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shot of a representation of networks with stick figures.">
            <a:extLst>
              <a:ext uri="{FF2B5EF4-FFF2-40B4-BE49-F238E27FC236}">
                <a16:creationId xmlns:a16="http://schemas.microsoft.com/office/drawing/2014/main" id="{CE1A9B9C-291A-90FD-1C66-76136C9731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399" r="-2" b="4080"/>
          <a:stretch/>
        </p:blipFill>
        <p:spPr>
          <a:xfrm>
            <a:off x="20" y="-4"/>
            <a:ext cx="12191980" cy="685800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7F1335F-97CE-4842-9A57-2B6A3F459D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30880"/>
            <a:ext cx="12192000" cy="362712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000000">
                  <a:alpha val="5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81199" y="2362200"/>
            <a:ext cx="6438645" cy="2400300"/>
          </a:xfrm>
        </p:spPr>
        <p:txBody>
          <a:bodyPr rtlCol="0">
            <a:normAutofit/>
          </a:bodyPr>
          <a:lstStyle/>
          <a:p>
            <a:r>
              <a:rPr lang="en-GB" sz="4800"/>
              <a:t>Leaders in a Global Business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18489" y="5075226"/>
            <a:ext cx="6438645" cy="1135074"/>
          </a:xfrm>
        </p:spPr>
        <p:txBody>
          <a:bodyPr rtlCol="0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12th May 2023</a:t>
            </a: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326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BE29286C-E120-9588-14DB-855FA0410F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55" r="25179" b="4"/>
          <a:stretch/>
        </p:blipFill>
        <p:spPr>
          <a:xfrm>
            <a:off x="20" y="10"/>
            <a:ext cx="7353280" cy="685799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26D23D-36BC-17F2-0D8B-7B91D7CF1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2362201"/>
            <a:ext cx="4413532" cy="3848100"/>
          </a:xfrm>
        </p:spPr>
        <p:txBody>
          <a:bodyPr anchor="b">
            <a:normAutofit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DBB06-6591-4085-6C5C-8644160A45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15301" y="914400"/>
            <a:ext cx="3162300" cy="502920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 dirty="0"/>
              <a:t>Demonstrate systematic, extensive and comparative knowledge and understanding of the characteristics of successful global leaders</a:t>
            </a:r>
          </a:p>
          <a:p>
            <a:pPr>
              <a:lnSpc>
                <a:spcPct val="110000"/>
              </a:lnSpc>
            </a:pPr>
            <a:r>
              <a:rPr lang="en-GB" sz="1500"/>
              <a:t>Evaluate and interpret divergent international cultures within business and the impact of leaders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Critically evaluate the challenges faced by leaders within global organisations</a:t>
            </a:r>
          </a:p>
          <a:p>
            <a:pPr>
              <a:lnSpc>
                <a:spcPct val="110000"/>
              </a:lnSpc>
            </a:pPr>
            <a:r>
              <a:rPr lang="en-GB" sz="1500"/>
              <a:t>Select and apply appropriate design tools and methods for the presentation of data and supporting images within a brochure</a:t>
            </a:r>
          </a:p>
        </p:txBody>
      </p:sp>
      <p:sp>
        <p:nvSpPr>
          <p:cNvPr id="9" name="Date Placeholder 5">
            <a:extLst>
              <a:ext uri="{FF2B5EF4-FFF2-40B4-BE49-F238E27FC236}">
                <a16:creationId xmlns:a16="http://schemas.microsoft.com/office/drawing/2014/main" id="{A9483B01-3D08-4B25-91EA-456B29BB2B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2371" y="6332538"/>
            <a:ext cx="300649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8DED8ED-8F31-468F-AEE3-83AA769F2FC4}" type="datetime1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5/11/2023</a:t>
            </a:fld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Footer Placeholder 6">
            <a:extLst>
              <a:ext uri="{FF2B5EF4-FFF2-40B4-BE49-F238E27FC236}">
                <a16:creationId xmlns:a16="http://schemas.microsoft.com/office/drawing/2014/main" id="{404A6FB0-C4C4-40E5-BB62-E4A7BEB1C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34169" y="6332538"/>
            <a:ext cx="3505459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3" name="Slide Number Placeholder 8">
            <a:extLst>
              <a:ext uri="{FF2B5EF4-FFF2-40B4-BE49-F238E27FC236}">
                <a16:creationId xmlns:a16="http://schemas.microsoft.com/office/drawing/2014/main" id="{4703DF00-2EC1-47AA-99E2-71CE9A493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4747" y="6332538"/>
            <a:ext cx="5398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953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ED7D7-E39F-B238-F3B5-8D5EA81D4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914400"/>
            <a:ext cx="4529229" cy="4152900"/>
          </a:xfrm>
        </p:spPr>
        <p:txBody>
          <a:bodyPr anchor="t">
            <a:normAutofit/>
          </a:bodyPr>
          <a:lstStyle/>
          <a:p>
            <a:r>
              <a:rPr lang="en-GB" dirty="0"/>
              <a:t>Key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72A969-4686-C2FE-BE46-E6402CADA4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914400"/>
            <a:ext cx="5181600" cy="50816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Globalization</a:t>
            </a:r>
            <a:endParaRPr lang="en-US" dirty="0"/>
          </a:p>
          <a:p>
            <a:r>
              <a:rPr lang="en-GB" dirty="0"/>
              <a:t>Divergent cultures</a:t>
            </a:r>
          </a:p>
          <a:p>
            <a:r>
              <a:rPr lang="en-GB" dirty="0"/>
              <a:t>Cross-cultural competence</a:t>
            </a:r>
          </a:p>
          <a:p>
            <a:r>
              <a:rPr lang="en-GB" dirty="0"/>
              <a:t>Social distance</a:t>
            </a:r>
          </a:p>
          <a:p>
            <a:endParaRPr lang="en-GB" dirty="0"/>
          </a:p>
          <a:p>
            <a:r>
              <a:rPr lang="en-GB" dirty="0"/>
              <a:t>Research these key terms in your groups and present back. Why are these important terms when studying this module?</a:t>
            </a:r>
          </a:p>
          <a:p>
            <a:endParaRPr lang="en-GB" dirty="0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14B3EDAC-C2D3-495A-9FC8-21EE73F1C4A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2371" y="6332538"/>
            <a:ext cx="300649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85E8DAB6-4768-4B6F-86B0-EB9BDF480EE3}" type="datetime1">
              <a:rPr lang="en-US" smtClean="0"/>
              <a:pPr>
                <a:spcAft>
                  <a:spcPts val="600"/>
                </a:spcAft>
              </a:pPr>
              <a:t>5/11/2023</a:t>
            </a:fld>
            <a:endParaRPr lang="en-US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F3140B11-86AA-4429-93F1-8F5BA11DF5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34169" y="6332538"/>
            <a:ext cx="3505459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55C80F08-A8D5-418B-999E-B0112B346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4747" y="6332538"/>
            <a:ext cx="5398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4356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FEC96-08EC-9C0B-9B4F-31D9EB638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Attributes of an effective global leader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1DC06-2A92-3E2B-935D-9CD23611F3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HBR October 2016</a:t>
            </a:r>
          </a:p>
          <a:p>
            <a:r>
              <a:rPr lang="en-GB" dirty="0"/>
              <a:t>Be a good influencer</a:t>
            </a:r>
          </a:p>
          <a:p>
            <a:r>
              <a:rPr lang="en-GB"/>
              <a:t>Inclusive leadership style</a:t>
            </a:r>
            <a:endParaRPr lang="en-GB" dirty="0"/>
          </a:p>
          <a:p>
            <a:r>
              <a:rPr lang="en-GB" dirty="0"/>
              <a:t>Sensitivity</a:t>
            </a:r>
          </a:p>
          <a:p>
            <a:r>
              <a:rPr lang="en-GB" dirty="0"/>
              <a:t>Project credibility</a:t>
            </a:r>
          </a:p>
          <a:p>
            <a:r>
              <a:rPr lang="en-GB"/>
              <a:t>Be inclusive</a:t>
            </a:r>
          </a:p>
          <a:p>
            <a:r>
              <a:rPr lang="en-GB"/>
              <a:t>Communicate effectively</a:t>
            </a:r>
          </a:p>
          <a:p>
            <a:r>
              <a:rPr lang="en-GB" dirty="0"/>
              <a:t>Win sponsorship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0D634D-6D56-D005-852E-6B9EAEBA32EE}"/>
              </a:ext>
            </a:extLst>
          </p:cNvPr>
          <p:cNvSpPr txBox="1"/>
          <p:nvPr/>
        </p:nvSpPr>
        <p:spPr>
          <a:xfrm>
            <a:off x="7399020" y="2895600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55AA73-5399-473F-2565-314E65FBE4C3}"/>
              </a:ext>
            </a:extLst>
          </p:cNvPr>
          <p:cNvSpPr txBox="1"/>
          <p:nvPr/>
        </p:nvSpPr>
        <p:spPr>
          <a:xfrm>
            <a:off x="7338060" y="2758440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Employers must develop these skills in their local talent so they can work </a:t>
            </a:r>
            <a:r>
              <a:rPr lang="en-GB"/>
              <a:t>effectively across cultures</a:t>
            </a:r>
          </a:p>
        </p:txBody>
      </p:sp>
    </p:spTree>
    <p:extLst>
      <p:ext uri="{BB962C8B-B14F-4D97-AF65-F5344CB8AC3E}">
        <p14:creationId xmlns:p14="http://schemas.microsoft.com/office/powerpoint/2010/main" val="32557227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78AC0-1461-7998-CFEB-396787D2B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split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DB520-F2DE-C524-CD0D-E8B45D184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Structure</a:t>
            </a:r>
            <a:endParaRPr lang="en-US"/>
          </a:p>
          <a:p>
            <a:r>
              <a:rPr lang="en-GB"/>
              <a:t>Process</a:t>
            </a:r>
            <a:endParaRPr lang="en-GB" dirty="0"/>
          </a:p>
          <a:p>
            <a:r>
              <a:rPr lang="en-GB"/>
              <a:t>Language</a:t>
            </a:r>
            <a:endParaRPr lang="en-GB" dirty="0"/>
          </a:p>
          <a:p>
            <a:r>
              <a:rPr lang="en-GB"/>
              <a:t>Identity</a:t>
            </a:r>
          </a:p>
          <a:p>
            <a:r>
              <a:rPr lang="en-GB"/>
              <a:t>Technology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577073-327B-A0E1-CBC7-1DBEF35E8F4E}"/>
              </a:ext>
            </a:extLst>
          </p:cNvPr>
          <p:cNvSpPr txBox="1"/>
          <p:nvPr/>
        </p:nvSpPr>
        <p:spPr>
          <a:xfrm>
            <a:off x="6476999" y="282702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/>
              <a:t>Tsedal</a:t>
            </a:r>
            <a:r>
              <a:rPr lang="en-GB" dirty="0"/>
              <a:t> Neeley</a:t>
            </a:r>
          </a:p>
          <a:p>
            <a:r>
              <a:rPr lang="en-GB" dirty="0"/>
              <a:t>HBR October 2015</a:t>
            </a:r>
          </a:p>
        </p:txBody>
      </p:sp>
    </p:spTree>
    <p:extLst>
      <p:ext uri="{BB962C8B-B14F-4D97-AF65-F5344CB8AC3E}">
        <p14:creationId xmlns:p14="http://schemas.microsoft.com/office/powerpoint/2010/main" val="2932836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72A0D-0285-9659-5835-DEE1DEFD3F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701" y="914400"/>
            <a:ext cx="3428999" cy="3501957"/>
          </a:xfrm>
        </p:spPr>
        <p:txBody>
          <a:bodyPr anchor="t">
            <a:normAutofit/>
          </a:bodyPr>
          <a:lstStyle/>
          <a:p>
            <a:r>
              <a:rPr lang="en-GB" sz="3200"/>
              <a:t>VIEW FROM A DISPERSED TEAM</a:t>
            </a:r>
            <a:endParaRPr lang="en-US" sz="320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6008F35F-D16F-4570-858B-EF57288370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7700" y="5075226"/>
            <a:ext cx="3429000" cy="10726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 err="1"/>
              <a:t>Tsedal</a:t>
            </a:r>
            <a:r>
              <a:rPr lang="en-US" dirty="0"/>
              <a:t> Neeley</a:t>
            </a:r>
          </a:p>
          <a:p>
            <a:r>
              <a:rPr lang="en-US" dirty="0"/>
              <a:t>HBR October 2015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B9181F49-E24C-06D6-4CB5-29813B14764C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4883972" y="1020311"/>
            <a:ext cx="6660328" cy="4828737"/>
          </a:xfrm>
          <a:noFill/>
        </p:spPr>
      </p:pic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B37AF376-7774-4C75-A52B-B4A7225824D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2371" y="6332538"/>
            <a:ext cx="300649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99011B6C-87A0-460D-AD51-2D320AB89063}" type="datetime1">
              <a:rPr lang="en-US" smtClean="0"/>
              <a:pPr>
                <a:spcAft>
                  <a:spcPts val="600"/>
                </a:spcAft>
              </a:pPr>
              <a:t>5/11/2023</a:t>
            </a:fld>
            <a:endParaRPr lang="en-US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F0544A3C-CEE1-4B2F-986C-28798560F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34169" y="6332538"/>
            <a:ext cx="3505459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24F3DC72-AB6D-47BA-89BF-40323C3FBE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4747" y="6332538"/>
            <a:ext cx="5398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689C56-BD59-1BF8-0733-013ACEDBBCC5}"/>
              </a:ext>
            </a:extLst>
          </p:cNvPr>
          <p:cNvSpPr txBox="1"/>
          <p:nvPr/>
        </p:nvSpPr>
        <p:spPr>
          <a:xfrm>
            <a:off x="693420" y="3474720"/>
            <a:ext cx="29641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"We are different yet one"</a:t>
            </a:r>
          </a:p>
        </p:txBody>
      </p:sp>
    </p:spTree>
    <p:extLst>
      <p:ext uri="{BB962C8B-B14F-4D97-AF65-F5344CB8AC3E}">
        <p14:creationId xmlns:p14="http://schemas.microsoft.com/office/powerpoint/2010/main" val="16317072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71A40-FBDA-ACA0-FE2B-BB82FDBCF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LANGUAGE AND THE FLUENCY GAP</a:t>
            </a:r>
            <a:endParaRPr lang="en-US" dirty="0"/>
          </a:p>
        </p:txBody>
      </p:sp>
      <p:pic>
        <p:nvPicPr>
          <p:cNvPr id="4" name="Picture 4" descr="Table">
            <a:extLst>
              <a:ext uri="{FF2B5EF4-FFF2-40B4-BE49-F238E27FC236}">
                <a16:creationId xmlns:a16="http://schemas.microsoft.com/office/drawing/2014/main" id="{05B62D4E-F478-B398-9EEC-2F8A6FEE3B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8881" y="2095500"/>
            <a:ext cx="10639080" cy="3848100"/>
          </a:xfrm>
        </p:spPr>
      </p:pic>
    </p:spTree>
    <p:extLst>
      <p:ext uri="{BB962C8B-B14F-4D97-AF65-F5344CB8AC3E}">
        <p14:creationId xmlns:p14="http://schemas.microsoft.com/office/powerpoint/2010/main" val="3262474658"/>
      </p:ext>
    </p:extLst>
  </p:cSld>
  <p:clrMapOvr>
    <a:masterClrMapping/>
  </p:clrMapOvr>
</p:sld>
</file>

<file path=ppt/theme/theme1.xml><?xml version="1.0" encoding="utf-8"?>
<a:theme xmlns:a="http://schemas.openxmlformats.org/drawingml/2006/main" name="CitationVTI">
  <a:themeElements>
    <a:clrScheme name="AnalogousFromLightSeed_2SEEDS">
      <a:dk1>
        <a:srgbClr val="000000"/>
      </a:dk1>
      <a:lt1>
        <a:srgbClr val="FFFFFF"/>
      </a:lt1>
      <a:dk2>
        <a:srgbClr val="3C3122"/>
      </a:dk2>
      <a:lt2>
        <a:srgbClr val="E2E5E8"/>
      </a:lt2>
      <a:accent1>
        <a:srgbClr val="B79D7A"/>
      </a:accent1>
      <a:accent2>
        <a:srgbClr val="C3988F"/>
      </a:accent2>
      <a:accent3>
        <a:srgbClr val="A3A37B"/>
      </a:accent3>
      <a:accent4>
        <a:srgbClr val="7CA8B8"/>
      </a:accent4>
      <a:accent5>
        <a:srgbClr val="91A1C4"/>
      </a:accent5>
      <a:accent6>
        <a:srgbClr val="857FBA"/>
      </a:accent6>
      <a:hlink>
        <a:srgbClr val="6582AC"/>
      </a:hlink>
      <a:folHlink>
        <a:srgbClr val="7F7F7F"/>
      </a:folHlink>
    </a:clrScheme>
    <a:fontScheme name="Grandview">
      <a:majorFont>
        <a:latin typeface="Grandview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tationVTI" id="{4899D957-8B31-4AB5-A19D-CB0353FFB667}" vid="{430294D6-2412-4BD3-B567-F0976EA4931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TF00001243</Template>
  <TotalTime>0</TotalTime>
  <Words>1</Words>
  <Application>Microsoft Office PowerPoint</Application>
  <PresentationFormat>Widescreen</PresentationFormat>
  <Paragraphs>1</Paragraphs>
  <Slides>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CitationVTI</vt:lpstr>
      <vt:lpstr>Leaders in a Global Business</vt:lpstr>
      <vt:lpstr>Learning outcomes</vt:lpstr>
      <vt:lpstr>Key terms</vt:lpstr>
      <vt:lpstr>Attributes of an effective global leader</vt:lpstr>
      <vt:lpstr>The split framework</vt:lpstr>
      <vt:lpstr>VIEW FROM A DISPERSED TEAM</vt:lpstr>
      <vt:lpstr>LANGUAGE AND THE FLUENCY GAP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133</cp:revision>
  <dcterms:created xsi:type="dcterms:W3CDTF">2023-05-11T19:15:52Z</dcterms:created>
  <dcterms:modified xsi:type="dcterms:W3CDTF">2023-05-11T22:16:42Z</dcterms:modified>
</cp:coreProperties>
</file>