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2" r:id="rId9"/>
    <p:sldId id="264" r:id="rId10"/>
    <p:sldId id="263" r:id="rId11"/>
    <p:sldId id="261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300C2-5C89-4E0F-AF43-FC24C4B3C56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6B043-933A-4536-A403-C9AFA6B7D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74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6B043-933A-4536-A403-C9AFA6B7DE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0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413B1C-1ABB-4BFB-A051-C231CCAE89ED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954" y="-73152"/>
            <a:ext cx="9141521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44624"/>
            <a:ext cx="8234512" cy="1044171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 Poster Presentation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7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Portfolio Part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75191"/>
            <a:ext cx="8435280" cy="4894169"/>
          </a:xfrm>
        </p:spPr>
        <p:txBody>
          <a:bodyPr>
            <a:normAutofit/>
          </a:bodyPr>
          <a:lstStyle/>
          <a:p>
            <a:r>
              <a:rPr lang="en-GB" b="1" dirty="0"/>
              <a:t>Group Poster Presentation (25%) </a:t>
            </a:r>
            <a:endParaRPr lang="en-GB" dirty="0"/>
          </a:p>
          <a:p>
            <a:pPr marL="118872" indent="0">
              <a:buNone/>
            </a:pPr>
            <a:endParaRPr lang="en-GB" dirty="0"/>
          </a:p>
          <a:p>
            <a:r>
              <a:rPr lang="en-GB" dirty="0"/>
              <a:t>Research in a collaborative manner on a thematic area relating to Judaism. </a:t>
            </a:r>
          </a:p>
          <a:p>
            <a:endParaRPr lang="en-GB" dirty="0"/>
          </a:p>
          <a:p>
            <a:r>
              <a:rPr lang="en-GB" dirty="0"/>
              <a:t>Presented on</a:t>
            </a:r>
            <a:r>
              <a:rPr lang="en-GB" b="1" dirty="0"/>
              <a:t> Monday 29</a:t>
            </a:r>
            <a:r>
              <a:rPr lang="en-GB" b="1" baseline="30000" dirty="0"/>
              <a:t>th</a:t>
            </a:r>
            <a:r>
              <a:rPr lang="en-GB" b="1" dirty="0"/>
              <a:t> October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54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8734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Thematic Poster Choices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0"/>
            <a:r>
              <a:rPr lang="en-GB" dirty="0"/>
              <a:t>The Role of the Temple in Judaism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The Synagogue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Jewish </a:t>
            </a:r>
            <a:r>
              <a:rPr lang="en-GB" dirty="0" err="1"/>
              <a:t>Halakhah</a:t>
            </a:r>
            <a:r>
              <a:rPr lang="en-GB" dirty="0"/>
              <a:t>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Marriage and Divorce Laws in Judaism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631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what makes an effective poster:</a:t>
            </a:r>
          </a:p>
          <a:p>
            <a:pPr lvl="1"/>
            <a:r>
              <a:rPr lang="en-GB" dirty="0"/>
              <a:t>Techniques</a:t>
            </a:r>
          </a:p>
          <a:p>
            <a:pPr lvl="1"/>
            <a:r>
              <a:rPr lang="en-GB" dirty="0"/>
              <a:t>Aesthetics</a:t>
            </a:r>
          </a:p>
          <a:p>
            <a:pPr lvl="1"/>
            <a:r>
              <a:rPr lang="en-GB" dirty="0"/>
              <a:t>Information</a:t>
            </a:r>
          </a:p>
          <a:p>
            <a:r>
              <a:rPr lang="en-GB" dirty="0"/>
              <a:t>How to make a poster using </a:t>
            </a:r>
            <a:r>
              <a:rPr lang="en-GB" dirty="0" err="1"/>
              <a:t>Powerpoint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8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a poster Presentation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623816"/>
          </a:xfrm>
        </p:spPr>
        <p:txBody>
          <a:bodyPr>
            <a:normAutofit/>
          </a:bodyPr>
          <a:lstStyle/>
          <a:p>
            <a:r>
              <a:rPr lang="en-GB" dirty="0"/>
              <a:t>Clear </a:t>
            </a:r>
            <a:r>
              <a:rPr lang="en-GB" dirty="0">
                <a:solidFill>
                  <a:srgbClr val="FFC000"/>
                </a:solidFill>
              </a:rPr>
              <a:t>visual</a:t>
            </a:r>
            <a:r>
              <a:rPr lang="en-GB" dirty="0"/>
              <a:t> presentation of your research</a:t>
            </a:r>
          </a:p>
          <a:p>
            <a:r>
              <a:rPr lang="en-GB" dirty="0">
                <a:solidFill>
                  <a:schemeClr val="accent1"/>
                </a:solidFill>
              </a:rPr>
              <a:t>Concise</a:t>
            </a:r>
            <a:r>
              <a:rPr lang="en-GB" dirty="0"/>
              <a:t> presentation of key points of research</a:t>
            </a:r>
          </a:p>
          <a:p>
            <a:r>
              <a:rPr lang="en-GB" dirty="0"/>
              <a:t>Explains research visually (images, graphs </a:t>
            </a:r>
            <a:r>
              <a:rPr lang="en-GB" dirty="0" err="1"/>
              <a:t>etc</a:t>
            </a:r>
            <a:r>
              <a:rPr lang="en-GB" dirty="0"/>
              <a:t>) with limited textual information</a:t>
            </a:r>
          </a:p>
          <a:p>
            <a:r>
              <a:rPr lang="en-GB" dirty="0"/>
              <a:t>Should inform viewers &amp; stimulate discussion</a:t>
            </a:r>
          </a:p>
          <a:p>
            <a:endParaRPr lang="en-GB" dirty="0"/>
          </a:p>
        </p:txBody>
      </p:sp>
      <p:pic>
        <p:nvPicPr>
          <p:cNvPr id="1026" name="Picture 2" descr="C:\Users\sw003\AppData\Local\Microsoft\Windows\Temporary Internet Files\Content.IE5\8OMOJWV7\MC9003382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32208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Clear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Think about:</a:t>
            </a:r>
          </a:p>
          <a:p>
            <a:pPr lvl="1"/>
            <a:r>
              <a:rPr lang="en-GB" sz="2800" dirty="0"/>
              <a:t>Background</a:t>
            </a:r>
          </a:p>
          <a:p>
            <a:pPr lvl="1"/>
            <a:r>
              <a:rPr lang="en-GB" sz="2800" dirty="0"/>
              <a:t>Text</a:t>
            </a:r>
          </a:p>
          <a:p>
            <a:pPr lvl="1"/>
            <a:r>
              <a:rPr lang="en-GB" sz="2800" dirty="0"/>
              <a:t>Images</a:t>
            </a:r>
          </a:p>
          <a:p>
            <a:pPr lvl="1"/>
            <a:r>
              <a:rPr lang="en-GB" sz="2800" dirty="0"/>
              <a:t>Clarity</a:t>
            </a:r>
          </a:p>
          <a:p>
            <a:pPr lvl="1"/>
            <a:r>
              <a:rPr lang="en-GB" sz="2800" dirty="0"/>
              <a:t>Balance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26746"/>
            <a:ext cx="4038600" cy="4318195"/>
          </a:xfrm>
        </p:spPr>
      </p:pic>
    </p:spTree>
    <p:extLst>
      <p:ext uri="{BB962C8B-B14F-4D97-AF65-F5344CB8AC3E}">
        <p14:creationId xmlns:p14="http://schemas.microsoft.com/office/powerpoint/2010/main" val="24804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White is bad…</a:t>
            </a:r>
          </a:p>
          <a:p>
            <a:r>
              <a:rPr lang="en-GB" sz="2800" dirty="0"/>
              <a:t>Dark backgrounds might be easier on the eye</a:t>
            </a:r>
          </a:p>
          <a:p>
            <a:r>
              <a:rPr lang="en-GB" sz="2800" dirty="0" smtClean="0"/>
              <a:t>Coloured </a:t>
            </a:r>
            <a:r>
              <a:rPr lang="en-GB" sz="2800" dirty="0"/>
              <a:t>posters might stand out from the crowd</a:t>
            </a:r>
          </a:p>
          <a:p>
            <a:r>
              <a:rPr lang="en-GB" sz="2800" dirty="0"/>
              <a:t>Think about the contrast of background &amp; text</a:t>
            </a:r>
          </a:p>
          <a:p>
            <a:r>
              <a:rPr lang="en-GB" sz="2800" dirty="0"/>
              <a:t>Photos as background:</a:t>
            </a:r>
          </a:p>
          <a:p>
            <a:pPr lvl="1"/>
            <a:r>
              <a:rPr lang="en-GB" sz="2400" dirty="0"/>
              <a:t>Too much detail might be confusing</a:t>
            </a:r>
          </a:p>
          <a:p>
            <a:pPr lvl="1"/>
            <a:r>
              <a:rPr lang="en-GB" sz="2400" dirty="0"/>
              <a:t>Be careful of </a:t>
            </a:r>
            <a:r>
              <a:rPr lang="en-GB" sz="2400" dirty="0" err="1"/>
              <a:t>pixelation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34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Think about text size:</a:t>
            </a:r>
          </a:p>
          <a:p>
            <a:pPr lvl="1"/>
            <a:r>
              <a:rPr lang="en-GB" sz="2400" dirty="0"/>
              <a:t>You should be able to read from 1-2m away (poster size A1)</a:t>
            </a:r>
          </a:p>
          <a:p>
            <a:r>
              <a:rPr lang="en-GB" sz="2800" dirty="0"/>
              <a:t>Think carefully about choice of font &amp; colour contrast to background – how visible are these?</a:t>
            </a:r>
          </a:p>
          <a:p>
            <a:pPr lvl="1"/>
            <a:r>
              <a:rPr lang="en-GB" sz="2400" dirty="0"/>
              <a:t>Use </a:t>
            </a:r>
            <a:r>
              <a:rPr lang="en-GB" sz="2400" dirty="0">
                <a:solidFill>
                  <a:schemeClr val="accent1"/>
                </a:solidFill>
              </a:rPr>
              <a:t>sans serif </a:t>
            </a:r>
            <a:r>
              <a:rPr lang="en-GB" sz="2400" dirty="0"/>
              <a:t>(</a:t>
            </a:r>
            <a:r>
              <a:rPr lang="en-GB" sz="2400" dirty="0" err="1"/>
              <a:t>eg</a:t>
            </a:r>
            <a:r>
              <a:rPr lang="en-GB" sz="2400" dirty="0"/>
              <a:t>. Arial)</a:t>
            </a:r>
          </a:p>
          <a:p>
            <a:r>
              <a:rPr lang="en-GB" sz="2800" dirty="0"/>
              <a:t>Font size: </a:t>
            </a:r>
            <a:r>
              <a:rPr lang="en-GB" sz="2800" dirty="0">
                <a:solidFill>
                  <a:schemeClr val="accent1"/>
                </a:solidFill>
              </a:rPr>
              <a:t>hierarchy of information:</a:t>
            </a:r>
          </a:p>
          <a:p>
            <a:pPr lvl="1"/>
            <a:r>
              <a:rPr lang="en-GB" sz="2400" dirty="0"/>
              <a:t>Title: 65 – 108 point</a:t>
            </a:r>
          </a:p>
          <a:p>
            <a:pPr lvl="1"/>
            <a:r>
              <a:rPr lang="en-GB" sz="2400" dirty="0"/>
              <a:t>Subheadings: 35-54 point</a:t>
            </a:r>
          </a:p>
          <a:p>
            <a:pPr lvl="1"/>
            <a:r>
              <a:rPr lang="en-GB" sz="2400" dirty="0"/>
              <a:t>Body text: 18-27 point</a:t>
            </a:r>
          </a:p>
          <a:p>
            <a:pPr lvl="1"/>
            <a:r>
              <a:rPr lang="en-GB" sz="2400" dirty="0"/>
              <a:t>(smaller text [12pt?]  for references)</a:t>
            </a:r>
          </a:p>
        </p:txBody>
      </p:sp>
    </p:spTree>
    <p:extLst>
      <p:ext uri="{BB962C8B-B14F-4D97-AF65-F5344CB8AC3E}">
        <p14:creationId xmlns:p14="http://schemas.microsoft.com/office/powerpoint/2010/main" val="59920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Left justify your text</a:t>
            </a:r>
          </a:p>
          <a:p>
            <a:r>
              <a:rPr lang="en-GB" dirty="0"/>
              <a:t>Double spacing</a:t>
            </a:r>
          </a:p>
          <a:p>
            <a:r>
              <a:rPr lang="en-GB" dirty="0"/>
              <a:t>Short sentences for clarity</a:t>
            </a:r>
          </a:p>
          <a:p>
            <a:r>
              <a:rPr lang="en-GB" dirty="0"/>
              <a:t>Do not forget to spell check and to proofread your text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908720"/>
            <a:ext cx="3991055" cy="5643352"/>
          </a:xfrm>
        </p:spPr>
      </p:pic>
    </p:spTree>
    <p:extLst>
      <p:ext uri="{BB962C8B-B14F-4D97-AF65-F5344CB8AC3E}">
        <p14:creationId xmlns:p14="http://schemas.microsoft.com/office/powerpoint/2010/main" val="3113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 picture speaks a thousand words:</a:t>
            </a:r>
          </a:p>
          <a:p>
            <a:pPr lvl="1"/>
            <a:r>
              <a:rPr lang="en-GB" dirty="0"/>
              <a:t>This is a key source of information &amp; should be reproduced to a high standard</a:t>
            </a:r>
          </a:p>
          <a:p>
            <a:r>
              <a:rPr lang="en-GB" sz="2800" dirty="0"/>
              <a:t>JPEG, TIFF or Bitmap</a:t>
            </a:r>
          </a:p>
          <a:p>
            <a:r>
              <a:rPr lang="en-GB" sz="2800" dirty="0"/>
              <a:t>Resolution: at least 800</a:t>
            </a:r>
          </a:p>
          <a:p>
            <a:r>
              <a:rPr lang="en-GB" sz="2800" dirty="0"/>
              <a:t>Neutral background will enhance your photo</a:t>
            </a:r>
          </a:p>
          <a:p>
            <a:r>
              <a:rPr lang="en-GB" sz="2800" dirty="0"/>
              <a:t>Image size: 4” x 5”</a:t>
            </a:r>
          </a:p>
          <a:p>
            <a:r>
              <a:rPr lang="en-GB" sz="2800" dirty="0"/>
              <a:t>Don’t forget</a:t>
            </a:r>
          </a:p>
          <a:p>
            <a:pPr lvl="1"/>
            <a:r>
              <a:rPr lang="en-GB" sz="2400" dirty="0"/>
              <a:t>Your name</a:t>
            </a:r>
          </a:p>
          <a:p>
            <a:pPr lvl="1"/>
            <a:r>
              <a:rPr lang="en-GB" sz="2400" dirty="0"/>
              <a:t>Your institutional affiliation (logo)</a:t>
            </a:r>
          </a:p>
          <a:p>
            <a:pPr lvl="1"/>
            <a:r>
              <a:rPr lang="en-GB" sz="2400" dirty="0"/>
              <a:t>Module code</a:t>
            </a:r>
          </a:p>
        </p:txBody>
      </p:sp>
    </p:spTree>
    <p:extLst>
      <p:ext uri="{BB962C8B-B14F-4D97-AF65-F5344CB8AC3E}">
        <p14:creationId xmlns:p14="http://schemas.microsoft.com/office/powerpoint/2010/main" val="155899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Introduction: briefly present your research theme and your chosen context of research</a:t>
            </a:r>
          </a:p>
          <a:p>
            <a:r>
              <a:rPr lang="en-GB" dirty="0"/>
              <a:t>The poster must identify the historical significance of your chosen area and evaluate the influence on Judaism (for example, who are they/what is it, why do they/it matter and for whom do they/it matter to, what is the significance from an ancient and modern perspective?). </a:t>
            </a:r>
          </a:p>
          <a:p>
            <a:r>
              <a:rPr lang="en-GB" dirty="0"/>
              <a:t>Support with illustrations</a:t>
            </a:r>
          </a:p>
        </p:txBody>
      </p:sp>
    </p:spTree>
    <p:extLst>
      <p:ext uri="{BB962C8B-B14F-4D97-AF65-F5344CB8AC3E}">
        <p14:creationId xmlns:p14="http://schemas.microsoft.com/office/powerpoint/2010/main" val="1810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be assessed on your group poster and also individually.</a:t>
            </a:r>
          </a:p>
          <a:p>
            <a:r>
              <a:rPr lang="en-GB" dirty="0" smtClean="0"/>
              <a:t>You will receive your feedback and grade within 5 working days (i.e. Monday </a:t>
            </a:r>
            <a:r>
              <a:rPr lang="en-GB" smtClean="0"/>
              <a:t>5</a:t>
            </a:r>
            <a:r>
              <a:rPr lang="en-GB" baseline="30000" smtClean="0"/>
              <a:t>th</a:t>
            </a:r>
            <a:r>
              <a:rPr lang="en-GB" smtClean="0"/>
              <a:t> November)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444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145</TotalTime>
  <Words>422</Words>
  <Application>Microsoft Office PowerPoint</Application>
  <PresentationFormat>On-screen Show (4:3)</PresentationFormat>
  <Paragraphs>76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Portfolio Part One</vt:lpstr>
      <vt:lpstr>Thematic Poster Choices </vt:lpstr>
      <vt:lpstr>Creating a Poster</vt:lpstr>
      <vt:lpstr>Aims of a poster Presentation</vt:lpstr>
      <vt:lpstr>Creating a Clear Poster</vt:lpstr>
      <vt:lpstr>Backgrounds</vt:lpstr>
      <vt:lpstr>Text</vt:lpstr>
      <vt:lpstr>Text</vt:lpstr>
      <vt:lpstr>Images</vt:lpstr>
      <vt:lpstr>Organisation of Information</vt:lpstr>
      <vt:lpstr>Assessment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AHAC7002</dc:title>
  <dc:creator>Louise Steel</dc:creator>
  <cp:lastModifiedBy>Jessica Keady</cp:lastModifiedBy>
  <cp:revision>17</cp:revision>
  <dcterms:created xsi:type="dcterms:W3CDTF">2012-07-09T15:41:33Z</dcterms:created>
  <dcterms:modified xsi:type="dcterms:W3CDTF">2018-10-25T10:13:45Z</dcterms:modified>
</cp:coreProperties>
</file>