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"/>
  </p:notesMasterIdLst>
  <p:sldIdLst>
    <p:sldId id="259" r:id="rId2"/>
    <p:sldId id="280" r:id="rId3"/>
  </p:sldIdLst>
  <p:sldSz cx="9144000" cy="6858000" type="screen4x3"/>
  <p:notesSz cx="6794500" cy="9906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74A5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6395" autoAdjust="0"/>
  </p:normalViewPr>
  <p:slideViewPr>
    <p:cSldViewPr>
      <p:cViewPr varScale="1">
        <p:scale>
          <a:sx n="64" d="100"/>
          <a:sy n="64" d="100"/>
        </p:scale>
        <p:origin x="1340" y="4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3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3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459EA5-BE08-4486-9E47-242209F50223}" type="datetimeFigureOut">
              <a:rPr lang="en-US" smtClean="0"/>
              <a:t>6/25/2018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20750" y="742950"/>
            <a:ext cx="4953000" cy="3714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05350"/>
            <a:ext cx="5435600" cy="44577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08981"/>
            <a:ext cx="2944283" cy="4953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8645" y="9408981"/>
            <a:ext cx="2944283" cy="4953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859097-9C92-480F-9022-842A08B231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39570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859097-9C92-480F-9022-842A08B2318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42225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859097-9C92-480F-9022-842A08B2318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84635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CDBE5-F0C2-4D15-B256-82977AAA9F89}" type="datetime1">
              <a:rPr lang="en-US" smtClean="0"/>
              <a:t>6/25/2018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8D6AB-2B07-430B-A145-EED393E76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64120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6C96E3-87D4-4DF5-9341-41244D8972A6}" type="datetime1">
              <a:rPr lang="en-US" smtClean="0"/>
              <a:t>6/25/2018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8D6AB-2B07-430B-A145-EED393E76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00256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19157-EFAA-4432-A1C2-08B4E2B42204}" type="datetime1">
              <a:rPr lang="en-US" smtClean="0"/>
              <a:t>6/25/2018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8D6AB-2B07-430B-A145-EED393E76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56107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BD003-CB98-456D-9AE6-B37FF7F79AA2}" type="datetime1">
              <a:rPr lang="en-US" smtClean="0"/>
              <a:t>6/25/2018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8D6AB-2B07-430B-A145-EED393E76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16095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D4A5C-CC88-4CAA-90B1-7CA923E2761E}" type="datetime1">
              <a:rPr lang="en-US" smtClean="0"/>
              <a:t>6/25/2018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8D6AB-2B07-430B-A145-EED393E76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64970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1A9EA-DDB9-46D9-B51B-2D7DD8D6D435}" type="datetime1">
              <a:rPr lang="en-US" smtClean="0"/>
              <a:t>6/25/2018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8D6AB-2B07-430B-A145-EED393E76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98752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55D79-C477-4D45-A5B4-2D57DBD125BE}" type="datetime1">
              <a:rPr lang="en-US" smtClean="0"/>
              <a:t>6/25/2018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8D6AB-2B07-430B-A145-EED393E76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84764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95A5BD-41D8-4894-B963-6A622370B58E}" type="datetime1">
              <a:rPr lang="en-US" smtClean="0"/>
              <a:t>6/25/2018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8D6AB-2B07-430B-A145-EED393E76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07177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F4F75-2EB3-42FA-9E71-7F302375B4CA}" type="datetime1">
              <a:rPr lang="en-US" smtClean="0"/>
              <a:t>6/25/2018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8D6AB-2B07-430B-A145-EED393E76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24947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0C95C-A35B-4CA5-92D1-BC8CE506AAC0}" type="datetime1">
              <a:rPr lang="en-US" smtClean="0"/>
              <a:t>6/25/2018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8D6AB-2B07-430B-A145-EED393E76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72826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EE998-4C92-4936-BAA7-45FD54E02D09}" type="datetime1">
              <a:rPr lang="en-US" smtClean="0"/>
              <a:t>6/25/2018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8D6AB-2B07-430B-A145-EED393E76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61732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AC55B-A039-4999-A1BB-77478A2ECD35}" type="datetime1">
              <a:rPr lang="en-US" smtClean="0"/>
              <a:t>6/25/2018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Presentation title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F8D6AB-2B07-430B-A145-EED393E76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39251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rgbClr val="0070C0"/>
                </a:solidFill>
                <a:latin typeface="Museo 500" pitchFamily="50" charset="0"/>
              </a:rPr>
              <a:t>Culture vs. Structure</a:t>
            </a:r>
          </a:p>
        </p:txBody>
      </p:sp>
      <p:sp>
        <p:nvSpPr>
          <p:cNvPr id="36" name="Text Box 3"/>
          <p:cNvSpPr txBox="1">
            <a:spLocks noChangeArrowheads="1"/>
          </p:cNvSpPr>
          <p:nvPr/>
        </p:nvSpPr>
        <p:spPr bwMode="auto">
          <a:xfrm>
            <a:off x="3906163" y="1462903"/>
            <a:ext cx="1705036" cy="523220"/>
          </a:xfrm>
          <a:prstGeom prst="rect">
            <a:avLst/>
          </a:prstGeom>
          <a:solidFill>
            <a:srgbClr val="0074A5"/>
          </a:solidFill>
          <a:ln>
            <a:noFill/>
          </a:ln>
          <a:effectLst>
            <a:outerShdw blurRad="63500" dist="53882" dir="2700000" algn="ctr" rotWithShape="0">
              <a:schemeClr val="bg2">
                <a:alpha val="74998"/>
              </a:schemeClr>
            </a:outerShdw>
          </a:effectLst>
          <a:extLst/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  <a:t>Vision</a:t>
            </a:r>
            <a:endParaRPr lang="ro-RO" altLang="en-US" sz="2800" b="1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37" name="Text Box 4"/>
          <p:cNvSpPr txBox="1">
            <a:spLocks noChangeArrowheads="1"/>
          </p:cNvSpPr>
          <p:nvPr/>
        </p:nvSpPr>
        <p:spPr bwMode="auto">
          <a:xfrm>
            <a:off x="3906163" y="5568018"/>
            <a:ext cx="1815108" cy="523220"/>
          </a:xfrm>
          <a:prstGeom prst="rect">
            <a:avLst/>
          </a:prstGeom>
          <a:solidFill>
            <a:srgbClr val="0074A5"/>
          </a:solidFill>
          <a:ln>
            <a:noFill/>
          </a:ln>
          <a:effectLst>
            <a:outerShdw blurRad="63500" dist="53882" dir="2700000" algn="ctr" rotWithShape="0">
              <a:schemeClr val="bg2">
                <a:alpha val="74998"/>
              </a:schemeClr>
            </a:outerShdw>
          </a:effectLst>
          <a:extLst/>
        </p:spPr>
        <p:txBody>
          <a:bodyPr wrap="square"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  <a:t>Results</a:t>
            </a:r>
            <a:endParaRPr lang="ro-RO" altLang="en-US" sz="2800" b="1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38" name="Text Box 5"/>
          <p:cNvSpPr txBox="1">
            <a:spLocks noChangeArrowheads="1"/>
          </p:cNvSpPr>
          <p:nvPr/>
        </p:nvSpPr>
        <p:spPr bwMode="auto">
          <a:xfrm>
            <a:off x="5985362" y="2285243"/>
            <a:ext cx="1601099" cy="400110"/>
          </a:xfrm>
          <a:prstGeom prst="rect">
            <a:avLst/>
          </a:prstGeom>
          <a:solidFill>
            <a:srgbClr val="0074A5"/>
          </a:solidFill>
          <a:ln>
            <a:noFill/>
          </a:ln>
          <a:effectLst>
            <a:outerShdw blurRad="63500" dist="53882" dir="2700000" algn="ctr" rotWithShape="0">
              <a:schemeClr val="bg2">
                <a:alpha val="74998"/>
              </a:schemeClr>
            </a:outerShdw>
          </a:effectLst>
          <a:extLst/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000" dirty="0">
                <a:solidFill>
                  <a:schemeClr val="bg1"/>
                </a:solidFill>
                <a:latin typeface="Arial" panose="020B0604020202020204" pitchFamily="34" charset="0"/>
              </a:rPr>
              <a:t>Values</a:t>
            </a:r>
            <a:endParaRPr lang="ro-RO" altLang="en-US" sz="2000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39" name="Text Box 6"/>
          <p:cNvSpPr txBox="1">
            <a:spLocks noChangeArrowheads="1"/>
          </p:cNvSpPr>
          <p:nvPr/>
        </p:nvSpPr>
        <p:spPr bwMode="auto">
          <a:xfrm>
            <a:off x="5985362" y="3957112"/>
            <a:ext cx="1602000" cy="400110"/>
          </a:xfrm>
          <a:prstGeom prst="rect">
            <a:avLst/>
          </a:prstGeom>
          <a:solidFill>
            <a:srgbClr val="0074A5"/>
          </a:solidFill>
          <a:ln>
            <a:noFill/>
          </a:ln>
          <a:effectLst>
            <a:outerShdw blurRad="63500" dist="53882" dir="2700000" algn="ctr" rotWithShape="0">
              <a:schemeClr val="bg2">
                <a:alpha val="74998"/>
              </a:schemeClr>
            </a:outerShdw>
          </a:effectLst>
          <a:extLst/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000" dirty="0">
                <a:solidFill>
                  <a:schemeClr val="bg1"/>
                </a:solidFill>
                <a:latin typeface="Arial" panose="020B0604020202020204" pitchFamily="34" charset="0"/>
              </a:rPr>
              <a:t>Styles</a:t>
            </a:r>
            <a:endParaRPr lang="ro-RO" altLang="en-US" sz="2000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40" name="Text Box 7"/>
          <p:cNvSpPr txBox="1">
            <a:spLocks noChangeArrowheads="1"/>
          </p:cNvSpPr>
          <p:nvPr/>
        </p:nvSpPr>
        <p:spPr bwMode="auto">
          <a:xfrm>
            <a:off x="1910168" y="3951916"/>
            <a:ext cx="1602000" cy="400110"/>
          </a:xfrm>
          <a:prstGeom prst="rect">
            <a:avLst/>
          </a:prstGeom>
          <a:solidFill>
            <a:srgbClr val="0074A5"/>
          </a:solidFill>
          <a:ln>
            <a:noFill/>
          </a:ln>
          <a:effectLst>
            <a:outerShdw blurRad="63500" dist="53882" dir="2700000" algn="ctr" rotWithShape="0">
              <a:schemeClr val="bg2">
                <a:alpha val="74998"/>
              </a:schemeClr>
            </a:outerShdw>
          </a:effectLst>
          <a:extLst/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000" dirty="0">
                <a:solidFill>
                  <a:schemeClr val="bg1"/>
                </a:solidFill>
                <a:latin typeface="Arial" panose="020B0604020202020204" pitchFamily="34" charset="0"/>
              </a:rPr>
              <a:t>Strategies</a:t>
            </a:r>
            <a:endParaRPr lang="ro-RO" altLang="en-US" sz="2000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41" name="Text Box 8"/>
          <p:cNvSpPr txBox="1">
            <a:spLocks noChangeArrowheads="1"/>
          </p:cNvSpPr>
          <p:nvPr/>
        </p:nvSpPr>
        <p:spPr bwMode="auto">
          <a:xfrm>
            <a:off x="5985362" y="3124200"/>
            <a:ext cx="1601100" cy="400110"/>
          </a:xfrm>
          <a:prstGeom prst="rect">
            <a:avLst/>
          </a:prstGeom>
          <a:solidFill>
            <a:srgbClr val="0074A5"/>
          </a:solidFill>
          <a:ln>
            <a:noFill/>
          </a:ln>
          <a:effectLst>
            <a:outerShdw blurRad="63500" dist="53882" dir="2700000" algn="ctr" rotWithShape="0">
              <a:schemeClr val="bg2">
                <a:alpha val="74998"/>
              </a:schemeClr>
            </a:outerShdw>
          </a:effectLst>
          <a:extLst/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000" dirty="0">
                <a:solidFill>
                  <a:schemeClr val="bg1"/>
                </a:solidFill>
                <a:latin typeface="Arial" panose="020B0604020202020204" pitchFamily="34" charset="0"/>
              </a:rPr>
              <a:t>Principles</a:t>
            </a:r>
            <a:endParaRPr lang="ro-RO" altLang="en-US" sz="2000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42" name="Text Box 9"/>
          <p:cNvSpPr txBox="1">
            <a:spLocks noChangeArrowheads="1"/>
          </p:cNvSpPr>
          <p:nvPr/>
        </p:nvSpPr>
        <p:spPr bwMode="auto">
          <a:xfrm>
            <a:off x="1910168" y="3084588"/>
            <a:ext cx="1611369" cy="400110"/>
          </a:xfrm>
          <a:prstGeom prst="rect">
            <a:avLst/>
          </a:prstGeom>
          <a:solidFill>
            <a:srgbClr val="0074A5"/>
          </a:solidFill>
          <a:ln>
            <a:noFill/>
          </a:ln>
          <a:effectLst>
            <a:outerShdw blurRad="63500" dist="53882" dir="2700000" algn="ctr" rotWithShape="0">
              <a:schemeClr val="bg2">
                <a:alpha val="74998"/>
              </a:schemeClr>
            </a:outerShdw>
          </a:effectLst>
          <a:extLst/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000" dirty="0">
                <a:solidFill>
                  <a:schemeClr val="bg1"/>
                </a:solidFill>
                <a:latin typeface="Arial" panose="020B0604020202020204" pitchFamily="34" charset="0"/>
              </a:rPr>
              <a:t>Objectives</a:t>
            </a:r>
            <a:endParaRPr lang="ro-RO" altLang="en-US" sz="2000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43" name="Text Box 10"/>
          <p:cNvSpPr txBox="1">
            <a:spLocks noChangeArrowheads="1"/>
          </p:cNvSpPr>
          <p:nvPr/>
        </p:nvSpPr>
        <p:spPr bwMode="auto">
          <a:xfrm>
            <a:off x="1910168" y="2285243"/>
            <a:ext cx="1602000" cy="400110"/>
          </a:xfrm>
          <a:prstGeom prst="rect">
            <a:avLst/>
          </a:prstGeom>
          <a:solidFill>
            <a:srgbClr val="0074A5"/>
          </a:solidFill>
          <a:ln>
            <a:noFill/>
          </a:ln>
          <a:effectLst>
            <a:outerShdw blurRad="63500" dist="53882" dir="2700000" algn="ctr" rotWithShape="0">
              <a:schemeClr val="bg2">
                <a:alpha val="74998"/>
              </a:schemeClr>
            </a:outerShdw>
          </a:effectLst>
          <a:extLst/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000" dirty="0">
                <a:solidFill>
                  <a:schemeClr val="bg1"/>
                </a:solidFill>
                <a:latin typeface="Arial" panose="020B0604020202020204" pitchFamily="34" charset="0"/>
              </a:rPr>
              <a:t>Mission</a:t>
            </a:r>
            <a:endParaRPr lang="ro-RO" altLang="en-US" sz="2000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44" name="Text Box 11"/>
          <p:cNvSpPr txBox="1">
            <a:spLocks noChangeArrowheads="1"/>
          </p:cNvSpPr>
          <p:nvPr/>
        </p:nvSpPr>
        <p:spPr bwMode="auto">
          <a:xfrm>
            <a:off x="1872590" y="4800600"/>
            <a:ext cx="1599917" cy="400110"/>
          </a:xfrm>
          <a:prstGeom prst="rect">
            <a:avLst/>
          </a:prstGeom>
          <a:solidFill>
            <a:srgbClr val="0074A5"/>
          </a:solidFill>
          <a:ln>
            <a:noFill/>
          </a:ln>
          <a:effectLst>
            <a:outerShdw blurRad="63500" dist="53882" dir="2700000" algn="ctr" rotWithShape="0">
              <a:schemeClr val="bg2">
                <a:alpha val="74998"/>
              </a:schemeClr>
            </a:outerShdw>
          </a:effectLst>
          <a:extLst/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000" dirty="0">
                <a:solidFill>
                  <a:schemeClr val="bg1"/>
                </a:solidFill>
                <a:latin typeface="Arial" panose="020B0604020202020204" pitchFamily="34" charset="0"/>
              </a:rPr>
              <a:t>Plans</a:t>
            </a:r>
            <a:endParaRPr lang="ro-RO" altLang="en-US" sz="2000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45" name="Text Box 12"/>
          <p:cNvSpPr txBox="1">
            <a:spLocks noChangeArrowheads="1"/>
          </p:cNvSpPr>
          <p:nvPr/>
        </p:nvSpPr>
        <p:spPr bwMode="auto">
          <a:xfrm>
            <a:off x="5986262" y="4800600"/>
            <a:ext cx="1600200" cy="400110"/>
          </a:xfrm>
          <a:prstGeom prst="rect">
            <a:avLst/>
          </a:prstGeom>
          <a:solidFill>
            <a:srgbClr val="0074A5"/>
          </a:solidFill>
          <a:ln>
            <a:noFill/>
          </a:ln>
          <a:effectLst>
            <a:outerShdw blurRad="63500" dist="53882" dir="2700000" algn="ctr" rotWithShape="0">
              <a:schemeClr val="bg2">
                <a:alpha val="74998"/>
              </a:schemeClr>
            </a:outerShdw>
          </a:effectLst>
          <a:extLst/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000" dirty="0">
                <a:solidFill>
                  <a:schemeClr val="bg1"/>
                </a:solidFill>
                <a:latin typeface="Arial" panose="020B0604020202020204" pitchFamily="34" charset="0"/>
              </a:rPr>
              <a:t>Behaviours</a:t>
            </a:r>
            <a:endParaRPr lang="ro-RO" altLang="en-US" sz="2000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cxnSp>
        <p:nvCxnSpPr>
          <p:cNvPr id="46" name="AutoShape 13"/>
          <p:cNvCxnSpPr>
            <a:cxnSpLocks noChangeShapeType="1"/>
          </p:cNvCxnSpPr>
          <p:nvPr/>
        </p:nvCxnSpPr>
        <p:spPr bwMode="auto">
          <a:xfrm flipH="1">
            <a:off x="2869008" y="1711872"/>
            <a:ext cx="688646" cy="454708"/>
          </a:xfrm>
          <a:prstGeom prst="straightConnector1">
            <a:avLst/>
          </a:prstGeom>
          <a:noFill/>
          <a:ln w="28575">
            <a:solidFill>
              <a:schemeClr val="tx1">
                <a:lumMod val="50000"/>
                <a:lumOff val="50000"/>
              </a:schemeClr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</p:cxnSp>
      <p:cxnSp>
        <p:nvCxnSpPr>
          <p:cNvPr id="47" name="AutoShape 14"/>
          <p:cNvCxnSpPr>
            <a:cxnSpLocks noChangeShapeType="1"/>
          </p:cNvCxnSpPr>
          <p:nvPr/>
        </p:nvCxnSpPr>
        <p:spPr bwMode="auto">
          <a:xfrm>
            <a:off x="2611448" y="2712214"/>
            <a:ext cx="0" cy="323910"/>
          </a:xfrm>
          <a:prstGeom prst="straightConnector1">
            <a:avLst/>
          </a:prstGeom>
          <a:noFill/>
          <a:ln w="28575">
            <a:solidFill>
              <a:schemeClr val="tx1">
                <a:lumMod val="50000"/>
                <a:lumOff val="50000"/>
              </a:schemeClr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</p:cxnSp>
      <p:cxnSp>
        <p:nvCxnSpPr>
          <p:cNvPr id="48" name="AutoShape 15"/>
          <p:cNvCxnSpPr>
            <a:cxnSpLocks noChangeShapeType="1"/>
          </p:cNvCxnSpPr>
          <p:nvPr/>
        </p:nvCxnSpPr>
        <p:spPr bwMode="auto">
          <a:xfrm>
            <a:off x="2627742" y="3583182"/>
            <a:ext cx="6934" cy="281078"/>
          </a:xfrm>
          <a:prstGeom prst="straightConnector1">
            <a:avLst/>
          </a:prstGeom>
          <a:noFill/>
          <a:ln w="28575">
            <a:solidFill>
              <a:schemeClr val="tx1">
                <a:lumMod val="50000"/>
                <a:lumOff val="50000"/>
              </a:schemeClr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</p:cxnSp>
      <p:cxnSp>
        <p:nvCxnSpPr>
          <p:cNvPr id="49" name="AutoShape 16"/>
          <p:cNvCxnSpPr>
            <a:cxnSpLocks noChangeShapeType="1"/>
          </p:cNvCxnSpPr>
          <p:nvPr/>
        </p:nvCxnSpPr>
        <p:spPr bwMode="auto">
          <a:xfrm flipH="1">
            <a:off x="2601781" y="4413677"/>
            <a:ext cx="1" cy="280743"/>
          </a:xfrm>
          <a:prstGeom prst="straightConnector1">
            <a:avLst/>
          </a:prstGeom>
          <a:noFill/>
          <a:ln w="28575">
            <a:solidFill>
              <a:schemeClr val="tx1">
                <a:lumMod val="50000"/>
                <a:lumOff val="50000"/>
              </a:schemeClr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</p:cxnSp>
      <p:cxnSp>
        <p:nvCxnSpPr>
          <p:cNvPr id="50" name="AutoShape 17"/>
          <p:cNvCxnSpPr>
            <a:cxnSpLocks noChangeShapeType="1"/>
          </p:cNvCxnSpPr>
          <p:nvPr/>
        </p:nvCxnSpPr>
        <p:spPr bwMode="auto">
          <a:xfrm>
            <a:off x="2869007" y="5497210"/>
            <a:ext cx="786032" cy="305430"/>
          </a:xfrm>
          <a:prstGeom prst="straightConnector1">
            <a:avLst/>
          </a:prstGeom>
          <a:noFill/>
          <a:ln w="28575">
            <a:solidFill>
              <a:schemeClr val="tx1">
                <a:lumMod val="50000"/>
                <a:lumOff val="50000"/>
              </a:schemeClr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</p:cxnSp>
      <p:cxnSp>
        <p:nvCxnSpPr>
          <p:cNvPr id="51" name="AutoShape 18"/>
          <p:cNvCxnSpPr>
            <a:cxnSpLocks noChangeShapeType="1"/>
          </p:cNvCxnSpPr>
          <p:nvPr/>
        </p:nvCxnSpPr>
        <p:spPr bwMode="auto">
          <a:xfrm>
            <a:off x="5908412" y="1698867"/>
            <a:ext cx="797188" cy="376324"/>
          </a:xfrm>
          <a:prstGeom prst="straightConnector1">
            <a:avLst/>
          </a:prstGeom>
          <a:noFill/>
          <a:ln w="28575">
            <a:solidFill>
              <a:schemeClr val="tx1">
                <a:lumMod val="50000"/>
                <a:lumOff val="50000"/>
              </a:schemeClr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</p:cxnSp>
      <p:cxnSp>
        <p:nvCxnSpPr>
          <p:cNvPr id="52" name="AutoShape 19"/>
          <p:cNvCxnSpPr>
            <a:cxnSpLocks noChangeShapeType="1"/>
          </p:cNvCxnSpPr>
          <p:nvPr/>
        </p:nvCxnSpPr>
        <p:spPr bwMode="auto">
          <a:xfrm>
            <a:off x="6776026" y="2780894"/>
            <a:ext cx="10336" cy="294504"/>
          </a:xfrm>
          <a:prstGeom prst="straightConnector1">
            <a:avLst/>
          </a:prstGeom>
          <a:noFill/>
          <a:ln w="28575">
            <a:solidFill>
              <a:schemeClr val="tx1">
                <a:lumMod val="50000"/>
                <a:lumOff val="50000"/>
              </a:schemeClr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</p:cxnSp>
      <p:cxnSp>
        <p:nvCxnSpPr>
          <p:cNvPr id="53" name="AutoShape 20"/>
          <p:cNvCxnSpPr>
            <a:cxnSpLocks noChangeShapeType="1"/>
          </p:cNvCxnSpPr>
          <p:nvPr/>
        </p:nvCxnSpPr>
        <p:spPr bwMode="auto">
          <a:xfrm flipH="1">
            <a:off x="6776026" y="3581400"/>
            <a:ext cx="898" cy="302884"/>
          </a:xfrm>
          <a:prstGeom prst="straightConnector1">
            <a:avLst/>
          </a:prstGeom>
          <a:noFill/>
          <a:ln w="28575">
            <a:solidFill>
              <a:schemeClr val="tx1">
                <a:lumMod val="50000"/>
                <a:lumOff val="50000"/>
              </a:schemeClr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</p:cxnSp>
      <p:cxnSp>
        <p:nvCxnSpPr>
          <p:cNvPr id="54" name="AutoShape 21"/>
          <p:cNvCxnSpPr>
            <a:cxnSpLocks noChangeShapeType="1"/>
          </p:cNvCxnSpPr>
          <p:nvPr/>
        </p:nvCxnSpPr>
        <p:spPr bwMode="auto">
          <a:xfrm flipH="1">
            <a:off x="6776026" y="4419600"/>
            <a:ext cx="1" cy="285690"/>
          </a:xfrm>
          <a:prstGeom prst="straightConnector1">
            <a:avLst/>
          </a:prstGeom>
          <a:noFill/>
          <a:ln w="28575">
            <a:solidFill>
              <a:schemeClr val="tx1">
                <a:lumMod val="50000"/>
                <a:lumOff val="50000"/>
              </a:schemeClr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</p:cxnSp>
      <p:cxnSp>
        <p:nvCxnSpPr>
          <p:cNvPr id="55" name="AutoShape 22"/>
          <p:cNvCxnSpPr>
            <a:cxnSpLocks noChangeShapeType="1"/>
          </p:cNvCxnSpPr>
          <p:nvPr/>
        </p:nvCxnSpPr>
        <p:spPr bwMode="auto">
          <a:xfrm flipH="1">
            <a:off x="5818656" y="5518114"/>
            <a:ext cx="747967" cy="349250"/>
          </a:xfrm>
          <a:prstGeom prst="straightConnector1">
            <a:avLst/>
          </a:prstGeom>
          <a:noFill/>
          <a:ln w="28575">
            <a:solidFill>
              <a:schemeClr val="tx1">
                <a:lumMod val="50000"/>
                <a:lumOff val="50000"/>
              </a:schemeClr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</p:cxnSp>
      <p:sp>
        <p:nvSpPr>
          <p:cNvPr id="56" name="Text Box 23"/>
          <p:cNvSpPr txBox="1">
            <a:spLocks noChangeArrowheads="1"/>
          </p:cNvSpPr>
          <p:nvPr/>
        </p:nvSpPr>
        <p:spPr bwMode="auto">
          <a:xfrm rot="16200000">
            <a:off x="255691" y="3411996"/>
            <a:ext cx="184698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dirty="0">
                <a:solidFill>
                  <a:srgbClr val="0074A5"/>
                </a:solidFill>
                <a:latin typeface="Arial" panose="020B0604020202020204" pitchFamily="34" charset="0"/>
              </a:rPr>
              <a:t>Structure</a:t>
            </a:r>
            <a:endParaRPr lang="ro-RO" altLang="en-US" dirty="0">
              <a:solidFill>
                <a:srgbClr val="0074A5"/>
              </a:solidFill>
              <a:latin typeface="Arial" panose="020B0604020202020204" pitchFamily="34" charset="0"/>
            </a:endParaRPr>
          </a:p>
        </p:txBody>
      </p:sp>
      <p:sp>
        <p:nvSpPr>
          <p:cNvPr id="57" name="Text Box 24"/>
          <p:cNvSpPr txBox="1">
            <a:spLocks noChangeArrowheads="1"/>
          </p:cNvSpPr>
          <p:nvPr/>
        </p:nvSpPr>
        <p:spPr bwMode="auto">
          <a:xfrm rot="5400000" flipH="1">
            <a:off x="7489242" y="3477564"/>
            <a:ext cx="150554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dirty="0">
                <a:solidFill>
                  <a:srgbClr val="0074A5"/>
                </a:solidFill>
                <a:latin typeface="Arial" panose="020B0604020202020204" pitchFamily="34" charset="0"/>
              </a:rPr>
              <a:t>Culture</a:t>
            </a:r>
            <a:endParaRPr lang="ro-RO" altLang="en-US" dirty="0">
              <a:solidFill>
                <a:srgbClr val="0074A5"/>
              </a:solidFill>
              <a:latin typeface="Arial" panose="020B0604020202020204" pitchFamily="34" charset="0"/>
            </a:endParaRPr>
          </a:p>
        </p:txBody>
      </p:sp>
      <p:sp>
        <p:nvSpPr>
          <p:cNvPr id="60" name="Text Box 27"/>
          <p:cNvSpPr txBox="1">
            <a:spLocks noChangeArrowheads="1"/>
          </p:cNvSpPr>
          <p:nvPr/>
        </p:nvSpPr>
        <p:spPr bwMode="auto">
          <a:xfrm>
            <a:off x="749609" y="1144822"/>
            <a:ext cx="2400016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  <a:defRPr/>
            </a:pPr>
            <a:r>
              <a:rPr lang="ro-RO" altLang="en-US" sz="2800" b="1" i="1" dirty="0">
                <a:solidFill>
                  <a:schemeClr val="tx1">
                    <a:lumMod val="50000"/>
                    <a:lumOff val="50000"/>
                  </a:schemeClr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Management</a:t>
            </a:r>
          </a:p>
        </p:txBody>
      </p:sp>
      <p:sp>
        <p:nvSpPr>
          <p:cNvPr id="61" name="Text Box 28"/>
          <p:cNvSpPr txBox="1">
            <a:spLocks noChangeArrowheads="1"/>
          </p:cNvSpPr>
          <p:nvPr/>
        </p:nvSpPr>
        <p:spPr bwMode="auto">
          <a:xfrm>
            <a:off x="6401363" y="1175078"/>
            <a:ext cx="2005742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  <a:defRPr/>
            </a:pPr>
            <a:r>
              <a:rPr lang="ro-RO" altLang="en-US" sz="2800" b="1" i="1" dirty="0">
                <a:solidFill>
                  <a:schemeClr val="tx1">
                    <a:lumMod val="50000"/>
                    <a:lumOff val="50000"/>
                  </a:schemeClr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Leadership</a:t>
            </a:r>
          </a:p>
        </p:txBody>
      </p:sp>
    </p:spTree>
    <p:extLst>
      <p:ext uri="{BB962C8B-B14F-4D97-AF65-F5344CB8AC3E}">
        <p14:creationId xmlns:p14="http://schemas.microsoft.com/office/powerpoint/2010/main" val="11711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 animBg="1" autoUpdateAnimBg="0"/>
      <p:bldP spid="37" grpId="0" animBg="1" autoUpdateAnimBg="0"/>
      <p:bldP spid="38" grpId="0" animBg="1" autoUpdateAnimBg="0"/>
      <p:bldP spid="39" grpId="0" animBg="1" autoUpdateAnimBg="0"/>
      <p:bldP spid="40" grpId="0" animBg="1" autoUpdateAnimBg="0"/>
      <p:bldP spid="41" grpId="0" animBg="1" autoUpdateAnimBg="0"/>
      <p:bldP spid="42" grpId="0" animBg="1" autoUpdateAnimBg="0"/>
      <p:bldP spid="43" grpId="0" animBg="1" autoUpdateAnimBg="0"/>
      <p:bldP spid="44" grpId="0" animBg="1" autoUpdateAnimBg="0"/>
      <p:bldP spid="45" grpId="0" animBg="1" autoUpdateAnimBg="0"/>
      <p:bldP spid="56" grpId="0" autoUpdateAnimBg="0"/>
      <p:bldP spid="57" grpId="0" autoUpdateAnimBg="0"/>
      <p:bldP spid="60" grpId="0" autoUpdateAnimBg="0"/>
      <p:bldP spid="61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81000" y="2819400"/>
            <a:ext cx="8229600" cy="731838"/>
          </a:xfrm>
        </p:spPr>
        <p:txBody>
          <a:bodyPr>
            <a:normAutofit/>
          </a:bodyPr>
          <a:lstStyle/>
          <a:p>
            <a:r>
              <a:rPr lang="sr-Latn-RS" sz="3200" dirty="0">
                <a:solidFill>
                  <a:srgbClr val="0074A5"/>
                </a:solidFill>
                <a:latin typeface="Museo 500" pitchFamily="50" charset="0"/>
              </a:rPr>
              <a:t>Thank you!</a:t>
            </a:r>
            <a:endParaRPr lang="en-US" sz="3200" dirty="0">
              <a:solidFill>
                <a:srgbClr val="0074A5"/>
              </a:solidFill>
              <a:latin typeface="Museo 500" pitchFamily="50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534400" y="152400"/>
            <a:ext cx="457200" cy="365125"/>
          </a:xfrm>
        </p:spPr>
        <p:txBody>
          <a:bodyPr/>
          <a:lstStyle/>
          <a:p>
            <a:fld id="{FAF8D6AB-2B07-430B-A145-EED393E767BD}" type="slidenum">
              <a:rPr lang="en-US" sz="1800" smtClean="0">
                <a:solidFill>
                  <a:schemeClr val="bg1"/>
                </a:solidFill>
                <a:latin typeface="Segoe UI" pitchFamily="34" charset="0"/>
                <a:ea typeface="Segoe UI" pitchFamily="34" charset="0"/>
                <a:cs typeface="Segoe UI" pitchFamily="34" charset="0"/>
              </a:rPr>
              <a:t>2</a:t>
            </a:fld>
            <a:endParaRPr lang="en-US" sz="1800" dirty="0">
              <a:solidFill>
                <a:schemeClr val="bg1"/>
              </a:solidFill>
              <a:latin typeface="Segoe UI" pitchFamily="34" charset="0"/>
              <a:ea typeface="Segoe UI" pitchFamily="34" charset="0"/>
              <a:cs typeface="Segoe UI" pitchFamily="34" charset="0"/>
            </a:endParaRPr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>
          <a:xfrm>
            <a:off x="1371600" y="152400"/>
            <a:ext cx="7086600" cy="365125"/>
          </a:xfrm>
        </p:spPr>
        <p:txBody>
          <a:bodyPr/>
          <a:lstStyle/>
          <a:p>
            <a:pPr algn="r"/>
            <a:r>
              <a:rPr lang="en-US" sz="1600" dirty="0">
                <a:latin typeface="Segoe UI" pitchFamily="34" charset="0"/>
                <a:ea typeface="Segoe UI" pitchFamily="34" charset="0"/>
                <a:cs typeface="Segoe UI" pitchFamily="34" charset="0"/>
              </a:rPr>
              <a:t>Q:</a:t>
            </a:r>
          </a:p>
        </p:txBody>
      </p:sp>
    </p:spTree>
    <p:extLst>
      <p:ext uri="{BB962C8B-B14F-4D97-AF65-F5344CB8AC3E}">
        <p14:creationId xmlns:p14="http://schemas.microsoft.com/office/powerpoint/2010/main" val="40832202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330</TotalTime>
  <Words>26</Words>
  <Application>Microsoft Office PowerPoint</Application>
  <PresentationFormat>On-screen Show (4:3)</PresentationFormat>
  <Paragraphs>20</Paragraphs>
  <Slides>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Museo 500</vt:lpstr>
      <vt:lpstr>Segoe UI</vt:lpstr>
      <vt:lpstr>Office Theme</vt:lpstr>
      <vt:lpstr>Culture vs. Structure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Optimus Prime</dc:creator>
  <cp:lastModifiedBy>Mushfiqur Rahman</cp:lastModifiedBy>
  <cp:revision>39</cp:revision>
  <cp:lastPrinted>2018-02-26T20:34:35Z</cp:lastPrinted>
  <dcterms:created xsi:type="dcterms:W3CDTF">2014-04-02T19:18:59Z</dcterms:created>
  <dcterms:modified xsi:type="dcterms:W3CDTF">2018-06-25T19:08:25Z</dcterms:modified>
</cp:coreProperties>
</file>