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sldIdLst>
    <p:sldId id="257" r:id="rId2"/>
    <p:sldId id="258" r:id="rId3"/>
    <p:sldId id="259" r:id="rId4"/>
    <p:sldId id="260" r:id="rId5"/>
    <p:sldId id="263" r:id="rId6"/>
    <p:sldId id="266" r:id="rId7"/>
    <p:sldId id="267" r:id="rId8"/>
    <p:sldId id="264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O KONE" userId="2efc015ba888d42d" providerId="LiveId" clId="{F5FD4AD9-C2DB-44D9-B2EE-A16E897A8A29}"/>
    <pc:docChg chg="undo custSel addSld delSld modSld sldOrd">
      <pc:chgData name="ROBERTO KONE" userId="2efc015ba888d42d" providerId="LiveId" clId="{F5FD4AD9-C2DB-44D9-B2EE-A16E897A8A29}" dt="2025-12-08T12:13:50.118" v="9750" actId="20577"/>
      <pc:docMkLst>
        <pc:docMk/>
      </pc:docMkLst>
      <pc:sldChg chg="modSp mod">
        <pc:chgData name="ROBERTO KONE" userId="2efc015ba888d42d" providerId="LiveId" clId="{F5FD4AD9-C2DB-44D9-B2EE-A16E897A8A29}" dt="2025-12-02T11:25:46.386" v="912" actId="207"/>
        <pc:sldMkLst>
          <pc:docMk/>
          <pc:sldMk cId="3772741231" sldId="257"/>
        </pc:sldMkLst>
        <pc:spChg chg="mod">
          <ac:chgData name="ROBERTO KONE" userId="2efc015ba888d42d" providerId="LiveId" clId="{F5FD4AD9-C2DB-44D9-B2EE-A16E897A8A29}" dt="2025-12-02T11:25:46.386" v="912" actId="207"/>
          <ac:spMkLst>
            <pc:docMk/>
            <pc:sldMk cId="3772741231" sldId="257"/>
            <ac:spMk id="3" creationId="{071D03CD-7242-3EB9-6C43-809139857009}"/>
          </ac:spMkLst>
        </pc:spChg>
      </pc:sldChg>
      <pc:sldChg chg="addSp modSp mod ord">
        <pc:chgData name="ROBERTO KONE" userId="2efc015ba888d42d" providerId="LiveId" clId="{F5FD4AD9-C2DB-44D9-B2EE-A16E897A8A29}" dt="2025-12-03T16:06:49.099" v="3982"/>
        <pc:sldMkLst>
          <pc:docMk/>
          <pc:sldMk cId="2962117321" sldId="258"/>
        </pc:sldMkLst>
        <pc:spChg chg="mod">
          <ac:chgData name="ROBERTO KONE" userId="2efc015ba888d42d" providerId="LiveId" clId="{F5FD4AD9-C2DB-44D9-B2EE-A16E897A8A29}" dt="2025-12-02T23:02:16.382" v="2108" actId="14100"/>
          <ac:spMkLst>
            <pc:docMk/>
            <pc:sldMk cId="2962117321" sldId="258"/>
            <ac:spMk id="2" creationId="{28AC0925-C80D-03B2-9CB2-80754DE5343E}"/>
          </ac:spMkLst>
        </pc:spChg>
        <pc:spChg chg="mod">
          <ac:chgData name="ROBERTO KONE" userId="2efc015ba888d42d" providerId="LiveId" clId="{F5FD4AD9-C2DB-44D9-B2EE-A16E897A8A29}" dt="2025-12-02T22:46:50.182" v="2096" actId="207"/>
          <ac:spMkLst>
            <pc:docMk/>
            <pc:sldMk cId="2962117321" sldId="258"/>
            <ac:spMk id="3" creationId="{C9472314-7F14-6FA9-891C-799657E55802}"/>
          </ac:spMkLst>
        </pc:spChg>
        <pc:picChg chg="add mod">
          <ac:chgData name="ROBERTO KONE" userId="2efc015ba888d42d" providerId="LiveId" clId="{F5FD4AD9-C2DB-44D9-B2EE-A16E897A8A29}" dt="2025-12-02T22:46:05.788" v="2095" actId="1076"/>
          <ac:picMkLst>
            <pc:docMk/>
            <pc:sldMk cId="2962117321" sldId="258"/>
            <ac:picMk id="1026" creationId="{F7BD12DC-3F22-4184-BF0E-8BD319A58013}"/>
          </ac:picMkLst>
        </pc:picChg>
      </pc:sldChg>
      <pc:sldChg chg="addSp delSp modSp mod">
        <pc:chgData name="ROBERTO KONE" userId="2efc015ba888d42d" providerId="LiveId" clId="{F5FD4AD9-C2DB-44D9-B2EE-A16E897A8A29}" dt="2025-12-08T12:13:50.118" v="9750" actId="20577"/>
        <pc:sldMkLst>
          <pc:docMk/>
          <pc:sldMk cId="1426741612" sldId="259"/>
        </pc:sldMkLst>
        <pc:spChg chg="mod">
          <ac:chgData name="ROBERTO KONE" userId="2efc015ba888d42d" providerId="LiveId" clId="{F5FD4AD9-C2DB-44D9-B2EE-A16E897A8A29}" dt="2025-12-02T23:01:27.425" v="2107" actId="113"/>
          <ac:spMkLst>
            <pc:docMk/>
            <pc:sldMk cId="1426741612" sldId="259"/>
            <ac:spMk id="2" creationId="{5FB69063-314A-2648-2FED-437387B9AAE9}"/>
          </ac:spMkLst>
        </pc:spChg>
        <pc:spChg chg="del mod">
          <ac:chgData name="ROBERTO KONE" userId="2efc015ba888d42d" providerId="LiveId" clId="{F5FD4AD9-C2DB-44D9-B2EE-A16E897A8A29}" dt="2025-12-01T18:36:40.437" v="72"/>
          <ac:spMkLst>
            <pc:docMk/>
            <pc:sldMk cId="1426741612" sldId="259"/>
            <ac:spMk id="3" creationId="{785EE665-D2CE-1368-82C7-E56C664231D0}"/>
          </ac:spMkLst>
        </pc:spChg>
        <pc:spChg chg="add mod">
          <ac:chgData name="ROBERTO KONE" userId="2efc015ba888d42d" providerId="LiveId" clId="{F5FD4AD9-C2DB-44D9-B2EE-A16E897A8A29}" dt="2025-12-08T12:13:50.118" v="9750" actId="20577"/>
          <ac:spMkLst>
            <pc:docMk/>
            <pc:sldMk cId="1426741612" sldId="259"/>
            <ac:spMk id="10" creationId="{A0A8ACB8-BAEC-4888-B9B7-88C7DA7FE790}"/>
          </ac:spMkLst>
        </pc:spChg>
        <pc:picChg chg="add del mod">
          <ac:chgData name="ROBERTO KONE" userId="2efc015ba888d42d" providerId="LiveId" clId="{F5FD4AD9-C2DB-44D9-B2EE-A16E897A8A29}" dt="2025-12-01T18:39:34.050" v="136" actId="478"/>
          <ac:picMkLst>
            <pc:docMk/>
            <pc:sldMk cId="1426741612" sldId="259"/>
            <ac:picMk id="5" creationId="{65D622EB-9A69-4730-9D80-1F6DAB775E4B}"/>
          </ac:picMkLst>
        </pc:picChg>
        <pc:picChg chg="add del mod">
          <ac:chgData name="ROBERTO KONE" userId="2efc015ba888d42d" providerId="LiveId" clId="{F5FD4AD9-C2DB-44D9-B2EE-A16E897A8A29}" dt="2025-12-01T18:39:31.622" v="135" actId="478"/>
          <ac:picMkLst>
            <pc:docMk/>
            <pc:sldMk cId="1426741612" sldId="259"/>
            <ac:picMk id="6" creationId="{DD5FC6FA-4605-48D0-8AF9-AE88FD3C7150}"/>
          </ac:picMkLst>
        </pc:picChg>
        <pc:picChg chg="add mod">
          <ac:chgData name="ROBERTO KONE" userId="2efc015ba888d42d" providerId="LiveId" clId="{F5FD4AD9-C2DB-44D9-B2EE-A16E897A8A29}" dt="2025-12-02T11:39:43.091" v="1080" actId="14100"/>
          <ac:picMkLst>
            <pc:docMk/>
            <pc:sldMk cId="1426741612" sldId="259"/>
            <ac:picMk id="8" creationId="{919B3B2C-C490-4574-8DDD-A98E1F0E787F}"/>
          </ac:picMkLst>
        </pc:picChg>
      </pc:sldChg>
      <pc:sldChg chg="addSp delSp modSp mod">
        <pc:chgData name="ROBERTO KONE" userId="2efc015ba888d42d" providerId="LiveId" clId="{F5FD4AD9-C2DB-44D9-B2EE-A16E897A8A29}" dt="2025-12-02T23:52:14.952" v="2530" actId="207"/>
        <pc:sldMkLst>
          <pc:docMk/>
          <pc:sldMk cId="3579173285" sldId="260"/>
        </pc:sldMkLst>
        <pc:spChg chg="mod">
          <ac:chgData name="ROBERTO KONE" userId="2efc015ba888d42d" providerId="LiveId" clId="{F5FD4AD9-C2DB-44D9-B2EE-A16E897A8A29}" dt="2025-12-02T23:52:14.952" v="2530" actId="207"/>
          <ac:spMkLst>
            <pc:docMk/>
            <pc:sldMk cId="3579173285" sldId="260"/>
            <ac:spMk id="2" creationId="{1CA213C4-C906-11C6-1048-937434CAE9F6}"/>
          </ac:spMkLst>
        </pc:spChg>
        <pc:spChg chg="mod">
          <ac:chgData name="ROBERTO KONE" userId="2efc015ba888d42d" providerId="LiveId" clId="{F5FD4AD9-C2DB-44D9-B2EE-A16E897A8A29}" dt="2025-12-02T23:51:49.437" v="2527" actId="255"/>
          <ac:spMkLst>
            <pc:docMk/>
            <pc:sldMk cId="3579173285" sldId="260"/>
            <ac:spMk id="3" creationId="{CA81A11B-6D7A-8804-EA78-C86B41DE1F0B}"/>
          </ac:spMkLst>
        </pc:spChg>
        <pc:graphicFrameChg chg="add del mod modGraphic">
          <ac:chgData name="ROBERTO KONE" userId="2efc015ba888d42d" providerId="LiveId" clId="{F5FD4AD9-C2DB-44D9-B2EE-A16E897A8A29}" dt="2025-12-02T11:12:32.149" v="738" actId="478"/>
          <ac:graphicFrameMkLst>
            <pc:docMk/>
            <pc:sldMk cId="3579173285" sldId="260"/>
            <ac:graphicFrameMk id="5" creationId="{89AD829E-FF10-486E-AC6F-154CAD8DECF3}"/>
          </ac:graphicFrameMkLst>
        </pc:graphicFrameChg>
        <pc:picChg chg="add mod">
          <ac:chgData name="ROBERTO KONE" userId="2efc015ba888d42d" providerId="LiveId" clId="{F5FD4AD9-C2DB-44D9-B2EE-A16E897A8A29}" dt="2025-12-02T23:51:55.825" v="2529" actId="14100"/>
          <ac:picMkLst>
            <pc:docMk/>
            <pc:sldMk cId="3579173285" sldId="260"/>
            <ac:picMk id="6" creationId="{115097DE-C075-4B24-466F-DDB53C6BC425}"/>
          </ac:picMkLst>
        </pc:picChg>
      </pc:sldChg>
      <pc:sldChg chg="modSp mod ord">
        <pc:chgData name="ROBERTO KONE" userId="2efc015ba888d42d" providerId="LiveId" clId="{F5FD4AD9-C2DB-44D9-B2EE-A16E897A8A29}" dt="2025-12-08T12:05:35.217" v="9675" actId="20577"/>
        <pc:sldMkLst>
          <pc:docMk/>
          <pc:sldMk cId="4222689145" sldId="261"/>
        </pc:sldMkLst>
        <pc:spChg chg="mod">
          <ac:chgData name="ROBERTO KONE" userId="2efc015ba888d42d" providerId="LiveId" clId="{F5FD4AD9-C2DB-44D9-B2EE-A16E897A8A29}" dt="2025-12-03T01:02:17.529" v="3415" actId="207"/>
          <ac:spMkLst>
            <pc:docMk/>
            <pc:sldMk cId="4222689145" sldId="261"/>
            <ac:spMk id="2" creationId="{E31897CE-CCC0-A9AC-6C6B-9F6F833CC52C}"/>
          </ac:spMkLst>
        </pc:spChg>
        <pc:spChg chg="mod">
          <ac:chgData name="ROBERTO KONE" userId="2efc015ba888d42d" providerId="LiveId" clId="{F5FD4AD9-C2DB-44D9-B2EE-A16E897A8A29}" dt="2025-12-08T12:05:35.217" v="9675" actId="20577"/>
          <ac:spMkLst>
            <pc:docMk/>
            <pc:sldMk cId="4222689145" sldId="261"/>
            <ac:spMk id="3" creationId="{DC26AFDF-A24E-F384-9DB0-BF740FEBD115}"/>
          </ac:spMkLst>
        </pc:spChg>
      </pc:sldChg>
      <pc:sldChg chg="addSp modSp mod ord">
        <pc:chgData name="ROBERTO KONE" userId="2efc015ba888d42d" providerId="LiveId" clId="{F5FD4AD9-C2DB-44D9-B2EE-A16E897A8A29}" dt="2025-12-05T04:35:42.205" v="9482" actId="114"/>
        <pc:sldMkLst>
          <pc:docMk/>
          <pc:sldMk cId="3299816121" sldId="262"/>
        </pc:sldMkLst>
        <pc:spChg chg="mod">
          <ac:chgData name="ROBERTO KONE" userId="2efc015ba888d42d" providerId="LiveId" clId="{F5FD4AD9-C2DB-44D9-B2EE-A16E897A8A29}" dt="2025-12-04T23:49:46.456" v="8899" actId="688"/>
          <ac:spMkLst>
            <pc:docMk/>
            <pc:sldMk cId="3299816121" sldId="262"/>
            <ac:spMk id="2" creationId="{BA3377E6-C215-1F49-FA28-BCE16A607DB9}"/>
          </ac:spMkLst>
        </pc:spChg>
        <pc:spChg chg="mod">
          <ac:chgData name="ROBERTO KONE" userId="2efc015ba888d42d" providerId="LiveId" clId="{F5FD4AD9-C2DB-44D9-B2EE-A16E897A8A29}" dt="2025-12-05T04:35:42.205" v="9482" actId="114"/>
          <ac:spMkLst>
            <pc:docMk/>
            <pc:sldMk cId="3299816121" sldId="262"/>
            <ac:spMk id="3" creationId="{EBCF7B8C-0F43-0F87-E56D-4EE94E28F132}"/>
          </ac:spMkLst>
        </pc:spChg>
        <pc:picChg chg="add mod">
          <ac:chgData name="ROBERTO KONE" userId="2efc015ba888d42d" providerId="LiveId" clId="{F5FD4AD9-C2DB-44D9-B2EE-A16E897A8A29}" dt="2025-12-04T20:30:17.356" v="8110" actId="1076"/>
          <ac:picMkLst>
            <pc:docMk/>
            <pc:sldMk cId="3299816121" sldId="262"/>
            <ac:picMk id="2050" creationId="{5C4E247B-454B-4F0A-98A4-98C2226C33A0}"/>
          </ac:picMkLst>
        </pc:picChg>
      </pc:sldChg>
      <pc:sldChg chg="addSp modSp mod">
        <pc:chgData name="ROBERTO KONE" userId="2efc015ba888d42d" providerId="LiveId" clId="{F5FD4AD9-C2DB-44D9-B2EE-A16E897A8A29}" dt="2025-12-02T23:52:41.662" v="2533" actId="14100"/>
        <pc:sldMkLst>
          <pc:docMk/>
          <pc:sldMk cId="2257127649" sldId="263"/>
        </pc:sldMkLst>
        <pc:spChg chg="mod">
          <ac:chgData name="ROBERTO KONE" userId="2efc015ba888d42d" providerId="LiveId" clId="{F5FD4AD9-C2DB-44D9-B2EE-A16E897A8A29}" dt="2025-12-02T11:39:27.288" v="1079" actId="14100"/>
          <ac:spMkLst>
            <pc:docMk/>
            <pc:sldMk cId="2257127649" sldId="263"/>
            <ac:spMk id="2" creationId="{E5AABC7E-7127-1FEB-CAC2-A8D57A368CAE}"/>
          </ac:spMkLst>
        </pc:spChg>
        <pc:spChg chg="mod">
          <ac:chgData name="ROBERTO KONE" userId="2efc015ba888d42d" providerId="LiveId" clId="{F5FD4AD9-C2DB-44D9-B2EE-A16E897A8A29}" dt="2025-12-02T23:51:29.242" v="2525" actId="255"/>
          <ac:spMkLst>
            <pc:docMk/>
            <pc:sldMk cId="2257127649" sldId="263"/>
            <ac:spMk id="3" creationId="{9FAB9BB6-5A37-76F8-4317-A33209140E6C}"/>
          </ac:spMkLst>
        </pc:spChg>
        <pc:picChg chg="add mod">
          <ac:chgData name="ROBERTO KONE" userId="2efc015ba888d42d" providerId="LiveId" clId="{F5FD4AD9-C2DB-44D9-B2EE-A16E897A8A29}" dt="2025-12-02T23:52:41.662" v="2533" actId="14100"/>
          <ac:picMkLst>
            <pc:docMk/>
            <pc:sldMk cId="2257127649" sldId="263"/>
            <ac:picMk id="4" creationId="{E90FC0C4-DFB6-F8C7-EFCD-C25B76DD9900}"/>
          </ac:picMkLst>
        </pc:picChg>
      </pc:sldChg>
      <pc:sldChg chg="addSp delSp modSp mod ord">
        <pc:chgData name="ROBERTO KONE" userId="2efc015ba888d42d" providerId="LiveId" clId="{F5FD4AD9-C2DB-44D9-B2EE-A16E897A8A29}" dt="2025-12-04T22:37:11.951" v="8149" actId="21"/>
        <pc:sldMkLst>
          <pc:docMk/>
          <pc:sldMk cId="3427848908" sldId="264"/>
        </pc:sldMkLst>
        <pc:spChg chg="mod">
          <ac:chgData name="ROBERTO KONE" userId="2efc015ba888d42d" providerId="LiveId" clId="{F5FD4AD9-C2DB-44D9-B2EE-A16E897A8A29}" dt="2025-12-04T03:50:07.892" v="5027" actId="14100"/>
          <ac:spMkLst>
            <pc:docMk/>
            <pc:sldMk cId="3427848908" sldId="264"/>
            <ac:spMk id="2" creationId="{B63FED0C-FBA8-6118-722A-CEE065D70330}"/>
          </ac:spMkLst>
        </pc:spChg>
        <pc:spChg chg="mod">
          <ac:chgData name="ROBERTO KONE" userId="2efc015ba888d42d" providerId="LiveId" clId="{F5FD4AD9-C2DB-44D9-B2EE-A16E897A8A29}" dt="2025-12-04T22:37:11.951" v="8149" actId="21"/>
          <ac:spMkLst>
            <pc:docMk/>
            <pc:sldMk cId="3427848908" sldId="264"/>
            <ac:spMk id="3" creationId="{C01BDFE9-DFA5-654D-AFFA-365D4CAE0443}"/>
          </ac:spMkLst>
        </pc:spChg>
        <pc:picChg chg="add del mod">
          <ac:chgData name="ROBERTO KONE" userId="2efc015ba888d42d" providerId="LiveId" clId="{F5FD4AD9-C2DB-44D9-B2EE-A16E897A8A29}" dt="2025-12-03T00:27:04.226" v="2771" actId="478"/>
          <ac:picMkLst>
            <pc:docMk/>
            <pc:sldMk cId="3427848908" sldId="264"/>
            <ac:picMk id="1026" creationId="{83F77A36-8D12-456E-85F0-A9217755362C}"/>
          </ac:picMkLst>
        </pc:picChg>
        <pc:picChg chg="add del mod">
          <ac:chgData name="ROBERTO KONE" userId="2efc015ba888d42d" providerId="LiveId" clId="{F5FD4AD9-C2DB-44D9-B2EE-A16E897A8A29}" dt="2025-12-03T00:30:10.668" v="2777" actId="478"/>
          <ac:picMkLst>
            <pc:docMk/>
            <pc:sldMk cId="3427848908" sldId="264"/>
            <ac:picMk id="1028" creationId="{934E666E-2A64-47AE-9266-D3A13A9B9488}"/>
          </ac:picMkLst>
        </pc:picChg>
        <pc:picChg chg="add mod">
          <ac:chgData name="ROBERTO KONE" userId="2efc015ba888d42d" providerId="LiveId" clId="{F5FD4AD9-C2DB-44D9-B2EE-A16E897A8A29}" dt="2025-12-04T03:50:30.152" v="5038" actId="1076"/>
          <ac:picMkLst>
            <pc:docMk/>
            <pc:sldMk cId="3427848908" sldId="264"/>
            <ac:picMk id="1030" creationId="{7978D437-1211-4960-AB88-6A91EA01710A}"/>
          </ac:picMkLst>
        </pc:picChg>
      </pc:sldChg>
      <pc:sldChg chg="addSp modSp new del mod">
        <pc:chgData name="ROBERTO KONE" userId="2efc015ba888d42d" providerId="LiveId" clId="{F5FD4AD9-C2DB-44D9-B2EE-A16E897A8A29}" dt="2025-12-02T23:18:27.828" v="2114" actId="2696"/>
        <pc:sldMkLst>
          <pc:docMk/>
          <pc:sldMk cId="2962178720" sldId="265"/>
        </pc:sldMkLst>
        <pc:grpChg chg="mod">
          <ac:chgData name="ROBERTO KONE" userId="2efc015ba888d42d" providerId="LiveId" clId="{F5FD4AD9-C2DB-44D9-B2EE-A16E897A8A29}" dt="2025-12-02T23:15:10.237" v="2113"/>
          <ac:grpSpMkLst>
            <pc:docMk/>
            <pc:sldMk cId="2962178720" sldId="265"/>
            <ac:grpSpMk id="5" creationId="{EEB91F11-8003-43EB-9B0B-1B226C9CEE08}"/>
          </ac:grpSpMkLst>
        </pc:grpChg>
        <pc:inkChg chg="add mod">
          <ac:chgData name="ROBERTO KONE" userId="2efc015ba888d42d" providerId="LiveId" clId="{F5FD4AD9-C2DB-44D9-B2EE-A16E897A8A29}" dt="2025-12-02T23:15:10.237" v="2113"/>
          <ac:inkMkLst>
            <pc:docMk/>
            <pc:sldMk cId="2962178720" sldId="265"/>
            <ac:inkMk id="2" creationId="{9087FC3C-4A79-45B8-BEFD-BCE2FA7B12FC}"/>
          </ac:inkMkLst>
        </pc:inkChg>
        <pc:inkChg chg="add mod">
          <ac:chgData name="ROBERTO KONE" userId="2efc015ba888d42d" providerId="LiveId" clId="{F5FD4AD9-C2DB-44D9-B2EE-A16E897A8A29}" dt="2025-12-02T23:15:10.237" v="2113"/>
          <ac:inkMkLst>
            <pc:docMk/>
            <pc:sldMk cId="2962178720" sldId="265"/>
            <ac:inkMk id="3" creationId="{F2838CE5-A8F3-4C8A-8495-E55B6E46917E}"/>
          </ac:inkMkLst>
        </pc:inkChg>
        <pc:inkChg chg="add mod">
          <ac:chgData name="ROBERTO KONE" userId="2efc015ba888d42d" providerId="LiveId" clId="{F5FD4AD9-C2DB-44D9-B2EE-A16E897A8A29}" dt="2025-12-02T23:15:10.237" v="2113"/>
          <ac:inkMkLst>
            <pc:docMk/>
            <pc:sldMk cId="2962178720" sldId="265"/>
            <ac:inkMk id="4" creationId="{FC55C153-A195-4EE5-A4F7-2A5C8A89D603}"/>
          </ac:inkMkLst>
        </pc:inkChg>
      </pc:sldChg>
      <pc:sldChg chg="addSp modSp new mod">
        <pc:chgData name="ROBERTO KONE" userId="2efc015ba888d42d" providerId="LiveId" clId="{F5FD4AD9-C2DB-44D9-B2EE-A16E897A8A29}" dt="2025-12-08T12:11:37.939" v="9717" actId="20577"/>
        <pc:sldMkLst>
          <pc:docMk/>
          <pc:sldMk cId="4278330261" sldId="266"/>
        </pc:sldMkLst>
        <pc:spChg chg="mod">
          <ac:chgData name="ROBERTO KONE" userId="2efc015ba888d42d" providerId="LiveId" clId="{F5FD4AD9-C2DB-44D9-B2EE-A16E897A8A29}" dt="2025-12-02T12:10:46.969" v="2041" actId="14100"/>
          <ac:spMkLst>
            <pc:docMk/>
            <pc:sldMk cId="4278330261" sldId="266"/>
            <ac:spMk id="2" creationId="{068817E7-1369-4B08-93F8-320CF3704150}"/>
          </ac:spMkLst>
        </pc:spChg>
        <pc:spChg chg="mod">
          <ac:chgData name="ROBERTO KONE" userId="2efc015ba888d42d" providerId="LiveId" clId="{F5FD4AD9-C2DB-44D9-B2EE-A16E897A8A29}" dt="2025-12-08T12:11:37.939" v="9717" actId="20577"/>
          <ac:spMkLst>
            <pc:docMk/>
            <pc:sldMk cId="4278330261" sldId="266"/>
            <ac:spMk id="3" creationId="{AC047CF6-577D-4393-885E-FCA5DDA9EEF0}"/>
          </ac:spMkLst>
        </pc:spChg>
        <pc:picChg chg="add mod">
          <ac:chgData name="ROBERTO KONE" userId="2efc015ba888d42d" providerId="LiveId" clId="{F5FD4AD9-C2DB-44D9-B2EE-A16E897A8A29}" dt="2025-12-02T23:03:05.525" v="2109" actId="14100"/>
          <ac:picMkLst>
            <pc:docMk/>
            <pc:sldMk cId="4278330261" sldId="266"/>
            <ac:picMk id="1026" creationId="{994EC8E9-11E9-422A-B6E7-6AD58E6FD96C}"/>
          </ac:picMkLst>
        </pc:picChg>
      </pc:sldChg>
      <pc:sldChg chg="addSp modSp new mod ord">
        <pc:chgData name="ROBERTO KONE" userId="2efc015ba888d42d" providerId="LiveId" clId="{F5FD4AD9-C2DB-44D9-B2EE-A16E897A8A29}" dt="2025-12-03T00:19:22.200" v="2734" actId="20577"/>
        <pc:sldMkLst>
          <pc:docMk/>
          <pc:sldMk cId="4262582916" sldId="267"/>
        </pc:sldMkLst>
        <pc:spChg chg="mod">
          <ac:chgData name="ROBERTO KONE" userId="2efc015ba888d42d" providerId="LiveId" clId="{F5FD4AD9-C2DB-44D9-B2EE-A16E897A8A29}" dt="2025-12-02T23:50:05.306" v="2514" actId="207"/>
          <ac:spMkLst>
            <pc:docMk/>
            <pc:sldMk cId="4262582916" sldId="267"/>
            <ac:spMk id="2" creationId="{85F871BC-3479-4D10-A0C4-148BE84BA22E}"/>
          </ac:spMkLst>
        </pc:spChg>
        <pc:spChg chg="mod">
          <ac:chgData name="ROBERTO KONE" userId="2efc015ba888d42d" providerId="LiveId" clId="{F5FD4AD9-C2DB-44D9-B2EE-A16E897A8A29}" dt="2025-12-03T00:19:22.200" v="2734" actId="20577"/>
          <ac:spMkLst>
            <pc:docMk/>
            <pc:sldMk cId="4262582916" sldId="267"/>
            <ac:spMk id="3" creationId="{CABD754F-9AE2-4DD9-9A67-1001C1A4D951}"/>
          </ac:spMkLst>
        </pc:spChg>
        <pc:picChg chg="add mod">
          <ac:chgData name="ROBERTO KONE" userId="2efc015ba888d42d" providerId="LiveId" clId="{F5FD4AD9-C2DB-44D9-B2EE-A16E897A8A29}" dt="2025-12-02T23:54:53.491" v="2584" actId="14100"/>
          <ac:picMkLst>
            <pc:docMk/>
            <pc:sldMk cId="4262582916" sldId="267"/>
            <ac:picMk id="4" creationId="{BCEFF0A8-CF3A-4885-8DA6-E8BDCFD624F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72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167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95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8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7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75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5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343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23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0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32768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944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92933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3437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62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994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134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040" y="2035937"/>
            <a:ext cx="10515600" cy="4351338"/>
          </a:xfrm>
        </p:spPr>
        <p:txBody>
          <a:bodyPr/>
          <a:lstStyle/>
          <a:p>
            <a:r>
              <a:rPr lang="en-GB" sz="2400" b="1" dirty="0">
                <a:solidFill>
                  <a:srgbClr val="00B0F0"/>
                </a:solidFill>
              </a:rPr>
              <a:t>ASSIGNMENT 2</a:t>
            </a:r>
            <a:r>
              <a:rPr lang="en-GB" sz="2400" dirty="0">
                <a:solidFill>
                  <a:srgbClr val="00B0F0"/>
                </a:solidFill>
              </a:rPr>
              <a:t>: Group Presentation</a:t>
            </a:r>
          </a:p>
          <a:p>
            <a:r>
              <a:rPr lang="en-GB" sz="2400" dirty="0"/>
              <a:t>Student : </a:t>
            </a:r>
            <a:r>
              <a:rPr lang="en-GB" sz="2400" dirty="0" err="1"/>
              <a:t>Abou</a:t>
            </a:r>
            <a:r>
              <a:rPr lang="en-GB" sz="2400" dirty="0"/>
              <a:t> Kone                            ID No. 2439380</a:t>
            </a:r>
          </a:p>
          <a:p>
            <a:r>
              <a:rPr lang="en-GB" sz="2400" dirty="0"/>
              <a:t>Student   Frank  Djoko                         ID No. 2414240</a:t>
            </a:r>
          </a:p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Student    Rosa Chavez                         ID No. 2436125</a:t>
            </a:r>
          </a:p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Student    Christopher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Vinueza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             ID No. 2441541</a:t>
            </a:r>
          </a:p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Student     Kendall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Gyamfi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                   ID No. 2435962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Tutor’s Name: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Lloyd Behari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64387"/>
            <a:ext cx="8713246" cy="1526301"/>
          </a:xfrm>
        </p:spPr>
        <p:txBody>
          <a:bodyPr/>
          <a:lstStyle/>
          <a:p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1: </a:t>
            </a:r>
            <a:r>
              <a:rPr lang="en-GB" sz="2800" b="1" dirty="0">
                <a:solidFill>
                  <a:srgbClr val="00B0F0"/>
                </a:solidFill>
              </a:rPr>
              <a:t>Introduction</a:t>
            </a:r>
            <a:r>
              <a:rPr lang="en-GB" dirty="0"/>
              <a:t>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2</a:t>
            </a:r>
            <a:r>
              <a:rPr lang="en-GB" sz="2400" dirty="0"/>
              <a:t>. Barrier and Solution  1 -   </a:t>
            </a:r>
            <a:r>
              <a:rPr lang="en-GB" sz="2400" dirty="0" err="1">
                <a:solidFill>
                  <a:srgbClr val="00B0F0"/>
                </a:solidFill>
              </a:rPr>
              <a:t>Abou</a:t>
            </a:r>
            <a:r>
              <a:rPr lang="en-GB" sz="2400" dirty="0">
                <a:solidFill>
                  <a:srgbClr val="00B0F0"/>
                </a:solidFill>
              </a:rPr>
              <a:t> Kone                           </a:t>
            </a:r>
            <a:r>
              <a:rPr lang="en-GB" dirty="0">
                <a:solidFill>
                  <a:srgbClr val="00B0F0"/>
                </a:solidFill>
              </a:rPr>
              <a:t>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2 -   </a:t>
            </a:r>
            <a:r>
              <a:rPr lang="en-GB" sz="2800" dirty="0">
                <a:solidFill>
                  <a:srgbClr val="00B0F0"/>
                </a:solidFill>
                <a:latin typeface="Aptos" panose="02110004020202020204"/>
              </a:rPr>
              <a:t>Rosa Chavez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                              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3 -   </a:t>
            </a:r>
            <a:r>
              <a:rPr lang="en-GB" sz="2800" dirty="0">
                <a:solidFill>
                  <a:srgbClr val="00B0F0"/>
                </a:solidFill>
                <a:latin typeface="Aptos" panose="02110004020202020204"/>
              </a:rPr>
              <a:t>Frank Djoko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Barrier and Solution  4-    </a:t>
            </a:r>
            <a:r>
              <a:rPr lang="en-GB" sz="2800" dirty="0">
                <a:solidFill>
                  <a:srgbClr val="00B0F0"/>
                </a:solidFill>
                <a:latin typeface="Aptos" panose="02110004020202020204"/>
              </a:rPr>
              <a:t>Christopher </a:t>
            </a:r>
            <a:r>
              <a:rPr lang="en-GB" sz="2800" dirty="0" err="1">
                <a:solidFill>
                  <a:srgbClr val="00B0F0"/>
                </a:solidFill>
                <a:latin typeface="Aptos" panose="02110004020202020204"/>
              </a:rPr>
              <a:t>Vinueza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Barrier and Solution  5 -    </a:t>
            </a:r>
            <a:r>
              <a:rPr lang="en-GB" sz="2800" dirty="0">
                <a:solidFill>
                  <a:srgbClr val="00B0F0"/>
                </a:solidFill>
                <a:latin typeface="Aptos" panose="02110004020202020204"/>
              </a:rPr>
              <a:t>Kendall </a:t>
            </a:r>
            <a:r>
              <a:rPr lang="en-GB" sz="2800" dirty="0" err="1">
                <a:solidFill>
                  <a:srgbClr val="00B0F0"/>
                </a:solidFill>
                <a:latin typeface="Aptos" panose="02110004020202020204"/>
              </a:rPr>
              <a:t>Gyamfi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1026" name="Picture 2" descr="365+ Thousand Overview Royalty-Free Images, Stock Photos &amp; Pictures |  Shutterstock">
            <a:extLst>
              <a:ext uri="{FF2B5EF4-FFF2-40B4-BE49-F238E27FC236}">
                <a16:creationId xmlns:a16="http://schemas.microsoft.com/office/drawing/2014/main" id="{F7BD12DC-3F22-4184-BF0E-8BD319A58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64387"/>
            <a:ext cx="5715000" cy="1698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89050"/>
            <a:ext cx="8507764" cy="2595939"/>
          </a:xfrm>
        </p:spPr>
        <p:txBody>
          <a:bodyPr>
            <a:normAutofit/>
          </a:bodyPr>
          <a:lstStyle/>
          <a:p>
            <a:r>
              <a:rPr lang="en-GB" dirty="0"/>
              <a:t>1.</a:t>
            </a:r>
            <a:r>
              <a:rPr lang="en-GB" b="1" dirty="0"/>
              <a:t>Introduction: Flight Foods Ltd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9B3B2C-C490-4574-8DDD-A98E1F0E7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277528"/>
            <a:ext cx="6874171" cy="1907461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0A8ACB8-BAEC-4888-B9B7-88C7DA7FE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184990"/>
            <a:ext cx="8785165" cy="3083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Flight foods ltd is a company responsible for preparing and delivering foods for various airlines companies.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Initially, there was a good service, until they started receiving  complaints about the quality of the food that was being delivered.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Upon analysis of the situation, we have identified a few problems.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89052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2. </a:t>
            </a:r>
            <a:r>
              <a:rPr lang="en-GB" b="1" dirty="0">
                <a:solidFill>
                  <a:srgbClr val="00B0F0"/>
                </a:solidFill>
              </a:rPr>
              <a:t>BARRIER 1 </a:t>
            </a:r>
            <a:r>
              <a:rPr lang="en-GB" dirty="0">
                <a:solidFill>
                  <a:srgbClr val="00B0F0"/>
                </a:solidFill>
              </a:rPr>
              <a:t>: Noise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929" y="1397286"/>
            <a:ext cx="8596668" cy="555318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One of the problems with Flight Foods is that there are too many old noisy machines which affect Communication.</a:t>
            </a:r>
          </a:p>
          <a:p>
            <a:pPr marL="0" indent="0">
              <a:buNone/>
            </a:pPr>
            <a:r>
              <a:rPr lang="en-GB" sz="2000" dirty="0"/>
              <a:t>According to Shannon and Weaver (1949), Noise can affect communication between sender and receiver.</a:t>
            </a:r>
          </a:p>
          <a:p>
            <a:pPr marL="0" indent="0">
              <a:buNone/>
            </a:pPr>
            <a:r>
              <a:rPr lang="en-GB" sz="2000" dirty="0"/>
              <a:t>This was seen in the Case Study Maria and Pedro where Pedro misunderstood Maria because of noise.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6" name="Picture 5" descr="A person with his hands on his head&#10;&#10;AI-generated content may be incorrect.">
            <a:extLst>
              <a:ext uri="{FF2B5EF4-FFF2-40B4-BE49-F238E27FC236}">
                <a16:creationId xmlns:a16="http://schemas.microsoft.com/office/drawing/2014/main" id="{115097DE-C075-4B24-466F-DDB53C6BC4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085" y="3585681"/>
            <a:ext cx="7628272" cy="2341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-1"/>
            <a:ext cx="8596668" cy="1909851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BARRIER 2: Language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9BB6-5A37-76F8-4317-A33209140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06176"/>
            <a:ext cx="9247502" cy="6251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of the problems affecting communication is Language.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5 different Cultural groups, which means 5 different Languages. The Manager, Gary, speaks only English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Most of the workers do not speak English.</a:t>
            </a:r>
          </a:p>
          <a:p>
            <a:pPr marL="0" indent="0">
              <a:buNone/>
            </a:pPr>
            <a:r>
              <a:rPr lang="en-GB" sz="2000" dirty="0"/>
              <a:t>According to </a:t>
            </a:r>
            <a:r>
              <a:rPr lang="en-GB" sz="2000" dirty="0" err="1"/>
              <a:t>Berlo</a:t>
            </a:r>
            <a:r>
              <a:rPr lang="en-GB" sz="2000" dirty="0"/>
              <a:t> (1960), communication could be affected if the Sender and the Receiver do not speak the same Language.</a:t>
            </a:r>
          </a:p>
          <a:p>
            <a:pPr marL="0" indent="0">
              <a:buNone/>
            </a:pPr>
            <a:r>
              <a:rPr lang="en-GB" sz="2000" dirty="0"/>
              <a:t>Gary put up signs, but they were all in English.</a:t>
            </a:r>
          </a:p>
          <a:p>
            <a:pPr marL="0" indent="0">
              <a:buNone/>
            </a:pPr>
            <a:r>
              <a:rPr lang="en-GB" sz="2000" dirty="0"/>
              <a:t>He should instead put signs in different Languages. He could also put the messages in pictures.</a:t>
            </a:r>
          </a:p>
          <a:p>
            <a:pPr marL="0" indent="0">
              <a:buNone/>
            </a:pPr>
            <a:r>
              <a:rPr lang="en-GB" sz="2000" dirty="0"/>
              <a:t>He could also teach a few words in English.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What Is Language Barrier And How You Can Overcome It">
            <a:extLst>
              <a:ext uri="{FF2B5EF4-FFF2-40B4-BE49-F238E27FC236}">
                <a16:creationId xmlns:a16="http://schemas.microsoft.com/office/drawing/2014/main" id="{E90FC0C4-DFB6-F8C7-EFCD-C25B76DD9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" r="964" b="-1"/>
          <a:stretch>
            <a:fillRect/>
          </a:stretch>
        </p:blipFill>
        <p:spPr bwMode="auto">
          <a:xfrm>
            <a:off x="893852" y="4541178"/>
            <a:ext cx="6883685" cy="231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817E7-1369-4B08-93F8-320CF3704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02741"/>
            <a:ext cx="8596668" cy="2291137"/>
          </a:xfrm>
        </p:spPr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4. BARRIER 3 </a:t>
            </a:r>
            <a:r>
              <a:rPr lang="en-GB" dirty="0">
                <a:solidFill>
                  <a:srgbClr val="00B0F0"/>
                </a:solidFill>
              </a:rPr>
              <a:t>: Psychological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47CF6-577D-4393-885E-FCA5DDA9E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06" y="2661006"/>
            <a:ext cx="8596668" cy="44641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Gary, the manager, has been having difficulties trying to coordinate and organize in this environment.</a:t>
            </a:r>
          </a:p>
          <a:p>
            <a:pPr marL="0" indent="0">
              <a:buNone/>
            </a:pPr>
            <a:r>
              <a:rPr lang="en-US" sz="2000" dirty="0"/>
              <a:t>His personal life begins to be affected, he is neglecting the mere hygienic aspect of his own person. Cooper, Cary L. (1980), provides an overview managing workplace stress.</a:t>
            </a:r>
          </a:p>
          <a:p>
            <a:pPr marL="0" indent="0">
              <a:buNone/>
            </a:pPr>
            <a:r>
              <a:rPr lang="en-US" sz="2000" dirty="0"/>
              <a:t>I would suggest Gary the manager, employs the help of some of the staff members with good English speaking level. That would relieve him immensely.</a:t>
            </a:r>
          </a:p>
          <a:p>
            <a:pPr marL="0" indent="0">
              <a:buNone/>
            </a:pPr>
            <a:r>
              <a:rPr lang="en-US" sz="2000" dirty="0"/>
              <a:t>Schuler ( 1980) defines job stress as a situation where environmental demands exceed a person’s capabilities or the job doesn’t meet the person’s needs.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94EC8E9-11E9-422A-B6E7-6AD58E6FD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88" y="652484"/>
            <a:ext cx="8393986" cy="174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330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871BC-3479-4D10-A0C4-148BE84BA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64388"/>
            <a:ext cx="6329641" cy="1099334"/>
          </a:xfrm>
        </p:spPr>
        <p:txBody>
          <a:bodyPr/>
          <a:lstStyle/>
          <a:p>
            <a:r>
              <a:rPr lang="en-US" b="1" dirty="0">
                <a:solidFill>
                  <a:srgbClr val="00B0F0"/>
                </a:solidFill>
              </a:rPr>
              <a:t>5. Barrier 4: Cultural Barrier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D754F-9AE2-4DD9-9A67-1001C1A4D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947" y="924675"/>
            <a:ext cx="8596668" cy="57689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100" dirty="0"/>
          </a:p>
          <a:p>
            <a:pPr marL="0" indent="0">
              <a:buNone/>
            </a:pPr>
            <a:endParaRPr lang="en-US" sz="3100" dirty="0"/>
          </a:p>
          <a:p>
            <a:pPr marL="0" indent="0">
              <a:buNone/>
            </a:pPr>
            <a:r>
              <a:rPr lang="en-US" sz="2000" dirty="0"/>
              <a:t>Key cultural challenges.</a:t>
            </a:r>
          </a:p>
          <a:p>
            <a:pPr marL="0" indent="0">
              <a:buNone/>
            </a:pPr>
            <a:r>
              <a:rPr lang="en-US" sz="2000" dirty="0"/>
              <a:t>Different attitudes in regards to hygiene.</a:t>
            </a:r>
          </a:p>
          <a:p>
            <a:pPr marL="0" indent="0">
              <a:buNone/>
            </a:pPr>
            <a:r>
              <a:rPr lang="en-GB" sz="2000" dirty="0"/>
              <a:t>In varying cultural norms hygiene/cleanliness ,food handling and uniform standards.</a:t>
            </a:r>
          </a:p>
          <a:p>
            <a:pPr marL="0" indent="0">
              <a:buNone/>
            </a:pPr>
            <a:r>
              <a:rPr lang="en-GB" sz="2000" dirty="0"/>
              <a:t>People that have been working more years in the company may adapt more easily. Younger staff resist or may interpret rules differently.</a:t>
            </a:r>
          </a:p>
          <a:p>
            <a:pPr marL="0" indent="0">
              <a:buNone/>
            </a:pPr>
            <a:r>
              <a:rPr lang="en-GB" sz="2000" dirty="0"/>
              <a:t>Gary could communicate with a senior member of each Cultural group and they can communicate to their members.</a:t>
            </a:r>
          </a:p>
          <a:p>
            <a:pPr marL="0" indent="0">
              <a:buNone/>
            </a:pPr>
            <a:r>
              <a:rPr lang="en-GB" sz="2000" dirty="0"/>
              <a:t>The </a:t>
            </a:r>
            <a:r>
              <a:rPr lang="en-GB" sz="2000" dirty="0" err="1"/>
              <a:t>Berlo’s</a:t>
            </a:r>
            <a:r>
              <a:rPr lang="en-GB" sz="2000" dirty="0"/>
              <a:t> model communication ( 1960)  highlights the importance of the communication skills, attitudes, knowledge, and social systems of the source and receiver.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6" descr="Barriers Of Communication">
            <a:extLst>
              <a:ext uri="{FF2B5EF4-FFF2-40B4-BE49-F238E27FC236}">
                <a16:creationId xmlns:a16="http://schemas.microsoft.com/office/drawing/2014/main" id="{BCEFF0A8-CF3A-4885-8DA6-E8BDCFD624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" b="10293"/>
          <a:stretch>
            <a:fillRect/>
          </a:stretch>
        </p:blipFill>
        <p:spPr bwMode="auto">
          <a:xfrm>
            <a:off x="5332288" y="698643"/>
            <a:ext cx="4274049" cy="232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2582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23290"/>
            <a:ext cx="8596668" cy="760288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6. Barrier 5: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70" y="636998"/>
            <a:ext cx="11822130" cy="6221002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</a:t>
            </a:r>
            <a:r>
              <a:rPr lang="en-GB" dirty="0" err="1"/>
              <a:t>ef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30" name="Picture 6" descr="Synergizing Success: The Transformative Power of Teamwork in Boosting  Organizational Efficiency">
            <a:extLst>
              <a:ext uri="{FF2B5EF4-FFF2-40B4-BE49-F238E27FC236}">
                <a16:creationId xmlns:a16="http://schemas.microsoft.com/office/drawing/2014/main" id="{7978D437-1211-4960-AB88-6A91EA017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08" y="758867"/>
            <a:ext cx="4502123" cy="230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7. 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work environment can be busy, noisy, crowded, therefore  very stressful.</a:t>
            </a:r>
          </a:p>
          <a:p>
            <a:pPr marL="0" indent="0">
              <a:buNone/>
            </a:pPr>
            <a:r>
              <a:rPr lang="en-US" dirty="0"/>
              <a:t>In the case of flights foods ltd, the challenges are real, but can also be overcome. </a:t>
            </a:r>
          </a:p>
          <a:p>
            <a:pPr marL="0" indent="0">
              <a:buNone/>
            </a:pPr>
            <a:r>
              <a:rPr lang="en-US" dirty="0"/>
              <a:t>A few changes in the habits of all concerned and very much collaboration by the different generations on site, can produce a very positive result.</a:t>
            </a:r>
          </a:p>
          <a:p>
            <a:pPr marL="0" indent="0">
              <a:buNone/>
            </a:pPr>
            <a:r>
              <a:rPr lang="en-US" dirty="0"/>
              <a:t>A course on good food standards might also help in this case, as different cultural habits or beliefs could affect productivity.</a:t>
            </a:r>
          </a:p>
          <a:p>
            <a:pPr marL="0" indent="0">
              <a:buNone/>
            </a:pPr>
            <a:r>
              <a:rPr lang="en-US" dirty="0"/>
              <a:t> Gary, the manager, should get help from staff members with good English speaking skills. It will make things easier and more manageable for him.</a:t>
            </a:r>
          </a:p>
          <a:p>
            <a:pPr marL="0" indent="0">
              <a:buNone/>
            </a:pPr>
            <a:r>
              <a:rPr lang="en-GB" dirty="0"/>
              <a:t>These changes will definitely allow him time to better take care of himself and not getting home feeling tired at all time.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377E6-C215-1F49-FA28-BCE16A607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89052"/>
            <a:ext cx="8596668" cy="1320800"/>
          </a:xfrm>
        </p:spPr>
        <p:txBody>
          <a:bodyPr/>
          <a:lstStyle/>
          <a:p>
            <a:r>
              <a:rPr lang="en-US" dirty="0" err="1"/>
              <a:t>dfhcd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F7B8C-0F43-0F87-E56D-4EE94E28F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054830"/>
            <a:ext cx="9165309" cy="46901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 err="1"/>
              <a:t>Berlo</a:t>
            </a:r>
            <a:r>
              <a:rPr lang="en-GB" sz="2000" dirty="0"/>
              <a:t>, D. K. (1960). </a:t>
            </a:r>
            <a:r>
              <a:rPr lang="en-GB" sz="2000" i="1" dirty="0"/>
              <a:t>The process of communication: An introduction to theory and practice</a:t>
            </a:r>
            <a:r>
              <a:rPr lang="en-GB" sz="2000" dirty="0"/>
              <a:t>. New York: Holt, Rinehart and Winston.</a:t>
            </a:r>
          </a:p>
          <a:p>
            <a:r>
              <a:rPr lang="en-GB" sz="2000" dirty="0"/>
              <a:t>Cooper, Cary L.(1998). </a:t>
            </a:r>
            <a:r>
              <a:rPr lang="en-GB" sz="2000" i="1" dirty="0"/>
              <a:t>Theories of organizational stress</a:t>
            </a:r>
            <a:r>
              <a:rPr lang="en-GB" sz="2000" dirty="0"/>
              <a:t>. Oxford: Oxford Press.</a:t>
            </a:r>
          </a:p>
          <a:p>
            <a:r>
              <a:rPr lang="en-US" sz="2000" dirty="0"/>
              <a:t>Schuler, R.S. (1980) </a:t>
            </a:r>
            <a:r>
              <a:rPr lang="en-US" sz="2000" i="1" dirty="0"/>
              <a:t>Definition and conceptualization of stress in organizations. </a:t>
            </a:r>
            <a:r>
              <a:rPr lang="en-US" sz="2000" dirty="0"/>
              <a:t>New York: Academic Press. </a:t>
            </a:r>
          </a:p>
          <a:p>
            <a:endParaRPr lang="en-US" sz="2000" dirty="0"/>
          </a:p>
          <a:p>
            <a:r>
              <a:rPr lang="en-US" sz="2000" dirty="0"/>
              <a:t> </a:t>
            </a:r>
            <a:r>
              <a:rPr lang="en-GB" sz="2000" dirty="0"/>
              <a:t>Shannon, C. E., &amp; Weaver, W (1949) </a:t>
            </a:r>
            <a:r>
              <a:rPr lang="en-GB" sz="2000" i="1" dirty="0"/>
              <a:t>The mathematical theory of communication. </a:t>
            </a:r>
            <a:r>
              <a:rPr lang="en-GB" sz="2000" dirty="0"/>
              <a:t>Urbana, IL: University of Illinois Press.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2050" name="Picture 2" descr="REFERENCES - Word on White Paper on a Green Background with Pencils and a  Magnifying Glass Stock Photo - Image of word, conceptual: 335265654">
            <a:extLst>
              <a:ext uri="{FF2B5EF4-FFF2-40B4-BE49-F238E27FC236}">
                <a16:creationId xmlns:a16="http://schemas.microsoft.com/office/drawing/2014/main" id="{5C4E247B-454B-4F0A-98A4-98C2226C3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3" y="0"/>
            <a:ext cx="8733794" cy="132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8161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2175</TotalTime>
  <Words>797</Words>
  <Application>Microsoft Office PowerPoint</Application>
  <PresentationFormat>Widescreen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Trebuchet MS</vt:lpstr>
      <vt:lpstr>Wingdings 3</vt:lpstr>
      <vt:lpstr>Facet</vt:lpstr>
      <vt:lpstr>LCLM4003 Effective Teamwork and Communication  </vt:lpstr>
      <vt:lpstr>PowerPoint Presentation</vt:lpstr>
      <vt:lpstr>1.Introduction: Flight Foods Ltd  </vt:lpstr>
      <vt:lpstr>2. BARRIER 1 : Noise</vt:lpstr>
      <vt:lpstr>3. BARRIER 2: Language</vt:lpstr>
      <vt:lpstr>4. BARRIER 3 : Psychological </vt:lpstr>
      <vt:lpstr>5. Barrier 4: Cultural Barrier</vt:lpstr>
      <vt:lpstr>6. Barrier 5: Organization</vt:lpstr>
      <vt:lpstr>7. CONCLUSION:</vt:lpstr>
      <vt:lpstr>dfhcd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 </dc:title>
  <dc:creator>Lloyd Beharry</dc:creator>
  <cp:lastModifiedBy>ROBERTO KONE</cp:lastModifiedBy>
  <cp:revision>20</cp:revision>
  <dcterms:created xsi:type="dcterms:W3CDTF">2025-03-30T08:53:31Z</dcterms:created>
  <dcterms:modified xsi:type="dcterms:W3CDTF">2025-12-08T12:14:02Z</dcterms:modified>
</cp:coreProperties>
</file>