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6" r:id="rId8"/>
    <p:sldId id="267" r:id="rId9"/>
    <p:sldId id="263" r:id="rId10"/>
    <p:sldId id="261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19DAA0-D7C6-41D8-8752-19EC4EBC5BB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4504BD5-4C55-4BA6-A11A-36ECEEFFBBCD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Flexibility 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04E033-B6F6-413C-A651-EBACE1550E4C}" type="parTrans" cxnId="{61CDA753-65B9-49A7-8A10-54E9710E43EC}">
      <dgm:prSet/>
      <dgm:spPr/>
      <dgm:t>
        <a:bodyPr/>
        <a:lstStyle/>
        <a:p>
          <a:endParaRPr lang="en-US"/>
        </a:p>
      </dgm:t>
    </dgm:pt>
    <dgm:pt modelId="{BDD2C54C-B672-4971-BDF9-4F2608BD393C}" type="sibTrans" cxnId="{61CDA753-65B9-49A7-8A10-54E9710E43EC}">
      <dgm:prSet/>
      <dgm:spPr/>
      <dgm:t>
        <a:bodyPr/>
        <a:lstStyle/>
        <a:p>
          <a:endParaRPr lang="en-US"/>
        </a:p>
      </dgm:t>
    </dgm:pt>
    <dgm:pt modelId="{2CF2CB3B-D47A-42A3-A362-B6CFCE2BE880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Gym membership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357530-2D06-426F-A604-8A347EA6BD9B}" type="parTrans" cxnId="{46FFB9D0-A54D-4626-9637-7981364AEA2F}">
      <dgm:prSet/>
      <dgm:spPr/>
      <dgm:t>
        <a:bodyPr/>
        <a:lstStyle/>
        <a:p>
          <a:endParaRPr lang="en-US"/>
        </a:p>
      </dgm:t>
    </dgm:pt>
    <dgm:pt modelId="{FEFF746A-0556-4BC9-806D-A2BEB335E952}" type="sibTrans" cxnId="{46FFB9D0-A54D-4626-9637-7981364AEA2F}">
      <dgm:prSet/>
      <dgm:spPr/>
      <dgm:t>
        <a:bodyPr/>
        <a:lstStyle/>
        <a:p>
          <a:endParaRPr lang="en-US"/>
        </a:p>
      </dgm:t>
    </dgm:pt>
    <dgm:pt modelId="{8F7A3AD0-41F2-498C-93D1-DE1A28F08B2C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Restaurant discount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2EA47E-DB79-4AEF-8A69-3C16837D5D3C}" type="parTrans" cxnId="{30C1A288-11DC-463B-B2DD-C40D0259F289}">
      <dgm:prSet/>
      <dgm:spPr/>
      <dgm:t>
        <a:bodyPr/>
        <a:lstStyle/>
        <a:p>
          <a:endParaRPr lang="en-US"/>
        </a:p>
      </dgm:t>
    </dgm:pt>
    <dgm:pt modelId="{A992D232-4A00-41BA-9C34-4CF5573962E2}" type="sibTrans" cxnId="{30C1A288-11DC-463B-B2DD-C40D0259F289}">
      <dgm:prSet/>
      <dgm:spPr/>
      <dgm:t>
        <a:bodyPr/>
        <a:lstStyle/>
        <a:p>
          <a:endParaRPr lang="en-US"/>
        </a:p>
      </dgm:t>
    </dgm:pt>
    <dgm:pt modelId="{66790E82-BF20-4F77-9683-87E54B4E17B8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Freedom of speech 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42888E-CD96-474D-946F-1A5DE35BBFBF}" type="parTrans" cxnId="{30CE3B15-054A-4491-9D66-0E456701AC37}">
      <dgm:prSet/>
      <dgm:spPr/>
      <dgm:t>
        <a:bodyPr/>
        <a:lstStyle/>
        <a:p>
          <a:endParaRPr lang="en-US"/>
        </a:p>
      </dgm:t>
    </dgm:pt>
    <dgm:pt modelId="{53239A9D-FAD6-4CE8-AC43-8CFD3A0ACA3A}" type="sibTrans" cxnId="{30CE3B15-054A-4491-9D66-0E456701AC37}">
      <dgm:prSet/>
      <dgm:spPr/>
      <dgm:t>
        <a:bodyPr/>
        <a:lstStyle/>
        <a:p>
          <a:endParaRPr lang="en-US"/>
        </a:p>
      </dgm:t>
    </dgm:pt>
    <dgm:pt modelId="{A5CD57F4-FC44-450E-9FE0-81C47E949F20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Work hours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Comfortability 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8905EA-8602-44BF-80B3-F9C369BEBB60}" type="parTrans" cxnId="{DC452F87-2078-41E1-9B13-FC6B334124B4}">
      <dgm:prSet/>
      <dgm:spPr/>
      <dgm:t>
        <a:bodyPr/>
        <a:lstStyle/>
        <a:p>
          <a:endParaRPr lang="en-US"/>
        </a:p>
      </dgm:t>
    </dgm:pt>
    <dgm:pt modelId="{3AC115E6-9F69-4F4B-BE84-F00D5E3600B2}" type="sibTrans" cxnId="{DC452F87-2078-41E1-9B13-FC6B334124B4}">
      <dgm:prSet/>
      <dgm:spPr/>
      <dgm:t>
        <a:bodyPr/>
        <a:lstStyle/>
        <a:p>
          <a:endParaRPr lang="en-US"/>
        </a:p>
      </dgm:t>
    </dgm:pt>
    <dgm:pt modelId="{2AE1620C-8F4E-42C2-A880-9883C85AB918}" type="pres">
      <dgm:prSet presAssocID="{3719DAA0-D7C6-41D8-8752-19EC4EBC5BB1}" presName="vert0" presStyleCnt="0">
        <dgm:presLayoutVars>
          <dgm:dir/>
          <dgm:animOne val="branch"/>
          <dgm:animLvl val="lvl"/>
        </dgm:presLayoutVars>
      </dgm:prSet>
      <dgm:spPr/>
    </dgm:pt>
    <dgm:pt modelId="{F28BC097-0414-4C4A-B305-B997C8076E29}" type="pres">
      <dgm:prSet presAssocID="{54504BD5-4C55-4BA6-A11A-36ECEEFFBBCD}" presName="thickLine" presStyleLbl="alignNode1" presStyleIdx="0" presStyleCnt="5"/>
      <dgm:spPr/>
    </dgm:pt>
    <dgm:pt modelId="{BA564117-1ECB-49E8-8A03-672A067DC0B0}" type="pres">
      <dgm:prSet presAssocID="{54504BD5-4C55-4BA6-A11A-36ECEEFFBBCD}" presName="horz1" presStyleCnt="0"/>
      <dgm:spPr/>
    </dgm:pt>
    <dgm:pt modelId="{9638B650-84AA-42FF-9195-3DBE4F1C8A96}" type="pres">
      <dgm:prSet presAssocID="{54504BD5-4C55-4BA6-A11A-36ECEEFFBBCD}" presName="tx1" presStyleLbl="revTx" presStyleIdx="0" presStyleCnt="5"/>
      <dgm:spPr/>
    </dgm:pt>
    <dgm:pt modelId="{6D0AF20D-F04F-42AE-954E-3A63134A60B1}" type="pres">
      <dgm:prSet presAssocID="{54504BD5-4C55-4BA6-A11A-36ECEEFFBBCD}" presName="vert1" presStyleCnt="0"/>
      <dgm:spPr/>
    </dgm:pt>
    <dgm:pt modelId="{8C0E10F9-F888-4864-A1FE-F71657E0C720}" type="pres">
      <dgm:prSet presAssocID="{2CF2CB3B-D47A-42A3-A362-B6CFCE2BE880}" presName="thickLine" presStyleLbl="alignNode1" presStyleIdx="1" presStyleCnt="5"/>
      <dgm:spPr/>
    </dgm:pt>
    <dgm:pt modelId="{C2627C4A-F49B-451B-A1E5-62010093FFF5}" type="pres">
      <dgm:prSet presAssocID="{2CF2CB3B-D47A-42A3-A362-B6CFCE2BE880}" presName="horz1" presStyleCnt="0"/>
      <dgm:spPr/>
    </dgm:pt>
    <dgm:pt modelId="{479529C7-3040-4FB4-A52F-F4B7419A1AE2}" type="pres">
      <dgm:prSet presAssocID="{2CF2CB3B-D47A-42A3-A362-B6CFCE2BE880}" presName="tx1" presStyleLbl="revTx" presStyleIdx="1" presStyleCnt="5"/>
      <dgm:spPr/>
    </dgm:pt>
    <dgm:pt modelId="{59CBF4F3-8EA9-4021-8F74-CD056985874B}" type="pres">
      <dgm:prSet presAssocID="{2CF2CB3B-D47A-42A3-A362-B6CFCE2BE880}" presName="vert1" presStyleCnt="0"/>
      <dgm:spPr/>
    </dgm:pt>
    <dgm:pt modelId="{3ADE93AA-644A-43AD-9C43-D24298E09373}" type="pres">
      <dgm:prSet presAssocID="{8F7A3AD0-41F2-498C-93D1-DE1A28F08B2C}" presName="thickLine" presStyleLbl="alignNode1" presStyleIdx="2" presStyleCnt="5"/>
      <dgm:spPr/>
    </dgm:pt>
    <dgm:pt modelId="{3C4B9606-3B2E-4020-8938-47FC412B09FB}" type="pres">
      <dgm:prSet presAssocID="{8F7A3AD0-41F2-498C-93D1-DE1A28F08B2C}" presName="horz1" presStyleCnt="0"/>
      <dgm:spPr/>
    </dgm:pt>
    <dgm:pt modelId="{D88FB9C0-5ECF-47AF-A36B-14314B424A1B}" type="pres">
      <dgm:prSet presAssocID="{8F7A3AD0-41F2-498C-93D1-DE1A28F08B2C}" presName="tx1" presStyleLbl="revTx" presStyleIdx="2" presStyleCnt="5"/>
      <dgm:spPr/>
    </dgm:pt>
    <dgm:pt modelId="{E2D4CC39-5C9A-4CB3-9CF7-AD56F0589C44}" type="pres">
      <dgm:prSet presAssocID="{8F7A3AD0-41F2-498C-93D1-DE1A28F08B2C}" presName="vert1" presStyleCnt="0"/>
      <dgm:spPr/>
    </dgm:pt>
    <dgm:pt modelId="{2A7C7734-519F-46BB-BC56-4B5C8A365C83}" type="pres">
      <dgm:prSet presAssocID="{66790E82-BF20-4F77-9683-87E54B4E17B8}" presName="thickLine" presStyleLbl="alignNode1" presStyleIdx="3" presStyleCnt="5"/>
      <dgm:spPr/>
    </dgm:pt>
    <dgm:pt modelId="{1A8F06E0-5480-4524-8CFF-12D275213DB2}" type="pres">
      <dgm:prSet presAssocID="{66790E82-BF20-4F77-9683-87E54B4E17B8}" presName="horz1" presStyleCnt="0"/>
      <dgm:spPr/>
    </dgm:pt>
    <dgm:pt modelId="{DD6330BF-083A-4FAC-A36C-EB6468391C75}" type="pres">
      <dgm:prSet presAssocID="{66790E82-BF20-4F77-9683-87E54B4E17B8}" presName="tx1" presStyleLbl="revTx" presStyleIdx="3" presStyleCnt="5"/>
      <dgm:spPr/>
    </dgm:pt>
    <dgm:pt modelId="{0AB16707-E6AF-47A1-A7EE-8676049BAFD3}" type="pres">
      <dgm:prSet presAssocID="{66790E82-BF20-4F77-9683-87E54B4E17B8}" presName="vert1" presStyleCnt="0"/>
      <dgm:spPr/>
    </dgm:pt>
    <dgm:pt modelId="{B5DFD821-DA8A-4924-8624-C65BE64BB712}" type="pres">
      <dgm:prSet presAssocID="{A5CD57F4-FC44-450E-9FE0-81C47E949F20}" presName="thickLine" presStyleLbl="alignNode1" presStyleIdx="4" presStyleCnt="5"/>
      <dgm:spPr/>
    </dgm:pt>
    <dgm:pt modelId="{66BDA8BD-4AC3-497D-98E1-21FDDBD92E3A}" type="pres">
      <dgm:prSet presAssocID="{A5CD57F4-FC44-450E-9FE0-81C47E949F20}" presName="horz1" presStyleCnt="0"/>
      <dgm:spPr/>
    </dgm:pt>
    <dgm:pt modelId="{AD45D10E-08A2-43D8-A99E-1269F329617F}" type="pres">
      <dgm:prSet presAssocID="{A5CD57F4-FC44-450E-9FE0-81C47E949F20}" presName="tx1" presStyleLbl="revTx" presStyleIdx="4" presStyleCnt="5"/>
      <dgm:spPr/>
    </dgm:pt>
    <dgm:pt modelId="{204AA055-BAFF-469E-AB8B-6A8764743D7F}" type="pres">
      <dgm:prSet presAssocID="{A5CD57F4-FC44-450E-9FE0-81C47E949F20}" presName="vert1" presStyleCnt="0"/>
      <dgm:spPr/>
    </dgm:pt>
  </dgm:ptLst>
  <dgm:cxnLst>
    <dgm:cxn modelId="{30CE3B15-054A-4491-9D66-0E456701AC37}" srcId="{3719DAA0-D7C6-41D8-8752-19EC4EBC5BB1}" destId="{66790E82-BF20-4F77-9683-87E54B4E17B8}" srcOrd="3" destOrd="0" parTransId="{8242888E-CD96-474D-946F-1A5DE35BBFBF}" sibTransId="{53239A9D-FAD6-4CE8-AC43-8CFD3A0ACA3A}"/>
    <dgm:cxn modelId="{4B9DB916-BFFA-4960-BAC0-95598A84E420}" type="presOf" srcId="{A5CD57F4-FC44-450E-9FE0-81C47E949F20}" destId="{AD45D10E-08A2-43D8-A99E-1269F329617F}" srcOrd="0" destOrd="0" presId="urn:microsoft.com/office/officeart/2008/layout/LinedList"/>
    <dgm:cxn modelId="{C08B0119-88AA-4AB9-B590-89CE4B5D972E}" type="presOf" srcId="{66790E82-BF20-4F77-9683-87E54B4E17B8}" destId="{DD6330BF-083A-4FAC-A36C-EB6468391C75}" srcOrd="0" destOrd="0" presId="urn:microsoft.com/office/officeart/2008/layout/LinedList"/>
    <dgm:cxn modelId="{525C794A-A63A-449C-A079-2512B5F4AD68}" type="presOf" srcId="{3719DAA0-D7C6-41D8-8752-19EC4EBC5BB1}" destId="{2AE1620C-8F4E-42C2-A880-9883C85AB918}" srcOrd="0" destOrd="0" presId="urn:microsoft.com/office/officeart/2008/layout/LinedList"/>
    <dgm:cxn modelId="{61CDA753-65B9-49A7-8A10-54E9710E43EC}" srcId="{3719DAA0-D7C6-41D8-8752-19EC4EBC5BB1}" destId="{54504BD5-4C55-4BA6-A11A-36ECEEFFBBCD}" srcOrd="0" destOrd="0" parTransId="{0F04E033-B6F6-413C-A651-EBACE1550E4C}" sibTransId="{BDD2C54C-B672-4971-BDF9-4F2608BD393C}"/>
    <dgm:cxn modelId="{DC452F87-2078-41E1-9B13-FC6B334124B4}" srcId="{3719DAA0-D7C6-41D8-8752-19EC4EBC5BB1}" destId="{A5CD57F4-FC44-450E-9FE0-81C47E949F20}" srcOrd="4" destOrd="0" parTransId="{078905EA-8602-44BF-80B3-F9C369BEBB60}" sibTransId="{3AC115E6-9F69-4F4B-BE84-F00D5E3600B2}"/>
    <dgm:cxn modelId="{30C1A288-11DC-463B-B2DD-C40D0259F289}" srcId="{3719DAA0-D7C6-41D8-8752-19EC4EBC5BB1}" destId="{8F7A3AD0-41F2-498C-93D1-DE1A28F08B2C}" srcOrd="2" destOrd="0" parTransId="{712EA47E-DB79-4AEF-8A69-3C16837D5D3C}" sibTransId="{A992D232-4A00-41BA-9C34-4CF5573962E2}"/>
    <dgm:cxn modelId="{9863A1A4-A961-4366-8D42-D711F5F281DB}" type="presOf" srcId="{2CF2CB3B-D47A-42A3-A362-B6CFCE2BE880}" destId="{479529C7-3040-4FB4-A52F-F4B7419A1AE2}" srcOrd="0" destOrd="0" presId="urn:microsoft.com/office/officeart/2008/layout/LinedList"/>
    <dgm:cxn modelId="{5B40DBC2-6342-432B-9C26-106DE7A8C30A}" type="presOf" srcId="{54504BD5-4C55-4BA6-A11A-36ECEEFFBBCD}" destId="{9638B650-84AA-42FF-9195-3DBE4F1C8A96}" srcOrd="0" destOrd="0" presId="urn:microsoft.com/office/officeart/2008/layout/LinedList"/>
    <dgm:cxn modelId="{46FFB9D0-A54D-4626-9637-7981364AEA2F}" srcId="{3719DAA0-D7C6-41D8-8752-19EC4EBC5BB1}" destId="{2CF2CB3B-D47A-42A3-A362-B6CFCE2BE880}" srcOrd="1" destOrd="0" parTransId="{70357530-2D06-426F-A604-8A347EA6BD9B}" sibTransId="{FEFF746A-0556-4BC9-806D-A2BEB335E952}"/>
    <dgm:cxn modelId="{7A75A5ED-63BA-4416-88DF-599826686B30}" type="presOf" srcId="{8F7A3AD0-41F2-498C-93D1-DE1A28F08B2C}" destId="{D88FB9C0-5ECF-47AF-A36B-14314B424A1B}" srcOrd="0" destOrd="0" presId="urn:microsoft.com/office/officeart/2008/layout/LinedList"/>
    <dgm:cxn modelId="{9015FC90-2160-4704-BA39-652952F5152C}" type="presParOf" srcId="{2AE1620C-8F4E-42C2-A880-9883C85AB918}" destId="{F28BC097-0414-4C4A-B305-B997C8076E29}" srcOrd="0" destOrd="0" presId="urn:microsoft.com/office/officeart/2008/layout/LinedList"/>
    <dgm:cxn modelId="{0D587229-9C98-4D97-9B88-6B341E649336}" type="presParOf" srcId="{2AE1620C-8F4E-42C2-A880-9883C85AB918}" destId="{BA564117-1ECB-49E8-8A03-672A067DC0B0}" srcOrd="1" destOrd="0" presId="urn:microsoft.com/office/officeart/2008/layout/LinedList"/>
    <dgm:cxn modelId="{1CBC18B9-56D8-451A-B3C9-2EC6763EEA96}" type="presParOf" srcId="{BA564117-1ECB-49E8-8A03-672A067DC0B0}" destId="{9638B650-84AA-42FF-9195-3DBE4F1C8A96}" srcOrd="0" destOrd="0" presId="urn:microsoft.com/office/officeart/2008/layout/LinedList"/>
    <dgm:cxn modelId="{25698B9F-695F-4BDD-96D7-8F38070AC7BD}" type="presParOf" srcId="{BA564117-1ECB-49E8-8A03-672A067DC0B0}" destId="{6D0AF20D-F04F-42AE-954E-3A63134A60B1}" srcOrd="1" destOrd="0" presId="urn:microsoft.com/office/officeart/2008/layout/LinedList"/>
    <dgm:cxn modelId="{CD91644B-59C5-4542-B2A4-BBB693A2BF5A}" type="presParOf" srcId="{2AE1620C-8F4E-42C2-A880-9883C85AB918}" destId="{8C0E10F9-F888-4864-A1FE-F71657E0C720}" srcOrd="2" destOrd="0" presId="urn:microsoft.com/office/officeart/2008/layout/LinedList"/>
    <dgm:cxn modelId="{33AF36E3-9622-4C54-BA87-EECBAD8F5F1E}" type="presParOf" srcId="{2AE1620C-8F4E-42C2-A880-9883C85AB918}" destId="{C2627C4A-F49B-451B-A1E5-62010093FFF5}" srcOrd="3" destOrd="0" presId="urn:microsoft.com/office/officeart/2008/layout/LinedList"/>
    <dgm:cxn modelId="{5902DAB9-41D8-4B23-B7E9-7AF39DB3F50A}" type="presParOf" srcId="{C2627C4A-F49B-451B-A1E5-62010093FFF5}" destId="{479529C7-3040-4FB4-A52F-F4B7419A1AE2}" srcOrd="0" destOrd="0" presId="urn:microsoft.com/office/officeart/2008/layout/LinedList"/>
    <dgm:cxn modelId="{74648B65-48A2-48F7-B55E-6EE1FD07EA6A}" type="presParOf" srcId="{C2627C4A-F49B-451B-A1E5-62010093FFF5}" destId="{59CBF4F3-8EA9-4021-8F74-CD056985874B}" srcOrd="1" destOrd="0" presId="urn:microsoft.com/office/officeart/2008/layout/LinedList"/>
    <dgm:cxn modelId="{C84F058F-3C32-4011-AC8B-33B98A68E02C}" type="presParOf" srcId="{2AE1620C-8F4E-42C2-A880-9883C85AB918}" destId="{3ADE93AA-644A-43AD-9C43-D24298E09373}" srcOrd="4" destOrd="0" presId="urn:microsoft.com/office/officeart/2008/layout/LinedList"/>
    <dgm:cxn modelId="{C5643065-9992-4AED-A84E-04AABD870BA1}" type="presParOf" srcId="{2AE1620C-8F4E-42C2-A880-9883C85AB918}" destId="{3C4B9606-3B2E-4020-8938-47FC412B09FB}" srcOrd="5" destOrd="0" presId="urn:microsoft.com/office/officeart/2008/layout/LinedList"/>
    <dgm:cxn modelId="{688DC30D-6324-4813-9AE3-5407F701C656}" type="presParOf" srcId="{3C4B9606-3B2E-4020-8938-47FC412B09FB}" destId="{D88FB9C0-5ECF-47AF-A36B-14314B424A1B}" srcOrd="0" destOrd="0" presId="urn:microsoft.com/office/officeart/2008/layout/LinedList"/>
    <dgm:cxn modelId="{1FE94B75-A3EE-45F4-9055-13811DE770B7}" type="presParOf" srcId="{3C4B9606-3B2E-4020-8938-47FC412B09FB}" destId="{E2D4CC39-5C9A-4CB3-9CF7-AD56F0589C44}" srcOrd="1" destOrd="0" presId="urn:microsoft.com/office/officeart/2008/layout/LinedList"/>
    <dgm:cxn modelId="{97E69914-C52A-4A9F-BED1-68F7ADF3AAD4}" type="presParOf" srcId="{2AE1620C-8F4E-42C2-A880-9883C85AB918}" destId="{2A7C7734-519F-46BB-BC56-4B5C8A365C83}" srcOrd="6" destOrd="0" presId="urn:microsoft.com/office/officeart/2008/layout/LinedList"/>
    <dgm:cxn modelId="{82D52FD7-99E2-4C13-92E4-5365D7618778}" type="presParOf" srcId="{2AE1620C-8F4E-42C2-A880-9883C85AB918}" destId="{1A8F06E0-5480-4524-8CFF-12D275213DB2}" srcOrd="7" destOrd="0" presId="urn:microsoft.com/office/officeart/2008/layout/LinedList"/>
    <dgm:cxn modelId="{1400CF33-079A-494D-BDA1-1D9E4544BFE6}" type="presParOf" srcId="{1A8F06E0-5480-4524-8CFF-12D275213DB2}" destId="{DD6330BF-083A-4FAC-A36C-EB6468391C75}" srcOrd="0" destOrd="0" presId="urn:microsoft.com/office/officeart/2008/layout/LinedList"/>
    <dgm:cxn modelId="{336F185F-2FF2-426A-B034-0960DDD35F43}" type="presParOf" srcId="{1A8F06E0-5480-4524-8CFF-12D275213DB2}" destId="{0AB16707-E6AF-47A1-A7EE-8676049BAFD3}" srcOrd="1" destOrd="0" presId="urn:microsoft.com/office/officeart/2008/layout/LinedList"/>
    <dgm:cxn modelId="{8C400B75-0BB8-4A80-B24D-DB8D115293D3}" type="presParOf" srcId="{2AE1620C-8F4E-42C2-A880-9883C85AB918}" destId="{B5DFD821-DA8A-4924-8624-C65BE64BB712}" srcOrd="8" destOrd="0" presId="urn:microsoft.com/office/officeart/2008/layout/LinedList"/>
    <dgm:cxn modelId="{89C28FF5-1A41-4E65-86EF-E58516548E56}" type="presParOf" srcId="{2AE1620C-8F4E-42C2-A880-9883C85AB918}" destId="{66BDA8BD-4AC3-497D-98E1-21FDDBD92E3A}" srcOrd="9" destOrd="0" presId="urn:microsoft.com/office/officeart/2008/layout/LinedList"/>
    <dgm:cxn modelId="{26604F8D-9667-408D-9D16-DE2DC7FC31F4}" type="presParOf" srcId="{66BDA8BD-4AC3-497D-98E1-21FDDBD92E3A}" destId="{AD45D10E-08A2-43D8-A99E-1269F329617F}" srcOrd="0" destOrd="0" presId="urn:microsoft.com/office/officeart/2008/layout/LinedList"/>
    <dgm:cxn modelId="{AB5675E9-E66F-44FA-A1C8-4E369A7FC124}" type="presParOf" srcId="{66BDA8BD-4AC3-497D-98E1-21FDDBD92E3A}" destId="{204AA055-BAFF-469E-AB8B-6A8764743D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8BC097-0414-4C4A-B305-B997C8076E29}">
      <dsp:nvSpPr>
        <dsp:cNvPr id="0" name=""/>
        <dsp:cNvSpPr/>
      </dsp:nvSpPr>
      <dsp:spPr>
        <a:xfrm>
          <a:off x="0" y="681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8B650-84AA-42FF-9195-3DBE4F1C8A96}">
      <dsp:nvSpPr>
        <dsp:cNvPr id="0" name=""/>
        <dsp:cNvSpPr/>
      </dsp:nvSpPr>
      <dsp:spPr>
        <a:xfrm>
          <a:off x="0" y="681"/>
          <a:ext cx="6900512" cy="1116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Flexibility 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81"/>
        <a:ext cx="6900512" cy="1116356"/>
      </dsp:txXfrm>
    </dsp:sp>
    <dsp:sp modelId="{8C0E10F9-F888-4864-A1FE-F71657E0C720}">
      <dsp:nvSpPr>
        <dsp:cNvPr id="0" name=""/>
        <dsp:cNvSpPr/>
      </dsp:nvSpPr>
      <dsp:spPr>
        <a:xfrm>
          <a:off x="0" y="1117038"/>
          <a:ext cx="6900512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529C7-3040-4FB4-A52F-F4B7419A1AE2}">
      <dsp:nvSpPr>
        <dsp:cNvPr id="0" name=""/>
        <dsp:cNvSpPr/>
      </dsp:nvSpPr>
      <dsp:spPr>
        <a:xfrm>
          <a:off x="0" y="1117038"/>
          <a:ext cx="6900512" cy="1116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Gym membership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17038"/>
        <a:ext cx="6900512" cy="1116356"/>
      </dsp:txXfrm>
    </dsp:sp>
    <dsp:sp modelId="{3ADE93AA-644A-43AD-9C43-D24298E09373}">
      <dsp:nvSpPr>
        <dsp:cNvPr id="0" name=""/>
        <dsp:cNvSpPr/>
      </dsp:nvSpPr>
      <dsp:spPr>
        <a:xfrm>
          <a:off x="0" y="2233395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FB9C0-5ECF-47AF-A36B-14314B424A1B}">
      <dsp:nvSpPr>
        <dsp:cNvPr id="0" name=""/>
        <dsp:cNvSpPr/>
      </dsp:nvSpPr>
      <dsp:spPr>
        <a:xfrm>
          <a:off x="0" y="2233395"/>
          <a:ext cx="6900512" cy="1116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Restaurant discount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33395"/>
        <a:ext cx="6900512" cy="1116356"/>
      </dsp:txXfrm>
    </dsp:sp>
    <dsp:sp modelId="{2A7C7734-519F-46BB-BC56-4B5C8A365C83}">
      <dsp:nvSpPr>
        <dsp:cNvPr id="0" name=""/>
        <dsp:cNvSpPr/>
      </dsp:nvSpPr>
      <dsp:spPr>
        <a:xfrm>
          <a:off x="0" y="3349752"/>
          <a:ext cx="6900512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330BF-083A-4FAC-A36C-EB6468391C75}">
      <dsp:nvSpPr>
        <dsp:cNvPr id="0" name=""/>
        <dsp:cNvSpPr/>
      </dsp:nvSpPr>
      <dsp:spPr>
        <a:xfrm>
          <a:off x="0" y="3349752"/>
          <a:ext cx="6900512" cy="1116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Freedom of speech 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349752"/>
        <a:ext cx="6900512" cy="1116356"/>
      </dsp:txXfrm>
    </dsp:sp>
    <dsp:sp modelId="{B5DFD821-DA8A-4924-8624-C65BE64BB712}">
      <dsp:nvSpPr>
        <dsp:cNvPr id="0" name=""/>
        <dsp:cNvSpPr/>
      </dsp:nvSpPr>
      <dsp:spPr>
        <a:xfrm>
          <a:off x="0" y="4466109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5D10E-08A2-43D8-A99E-1269F329617F}">
      <dsp:nvSpPr>
        <dsp:cNvPr id="0" name=""/>
        <dsp:cNvSpPr/>
      </dsp:nvSpPr>
      <dsp:spPr>
        <a:xfrm>
          <a:off x="0" y="4466109"/>
          <a:ext cx="6900512" cy="1116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Work hours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Comfortability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466109"/>
        <a:ext cx="6900512" cy="11163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7EC68-0B0D-1052-740E-587FC6605C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E139CF-B983-B1E2-5617-6EEF1D79F8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65363-6595-0C71-F367-B47DBDCA9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3F36E-0EA5-7746-15A8-4D74D19A9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98A523-9B23-247E-621B-99158ECD7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281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E323D-3FFD-30B3-6502-1792AA859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EE7E0-8399-8443-22AF-0731A8DA9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74697-559F-A04D-D567-934826D7A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410E77-3DE2-EB02-7C2A-D01474C3BE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0449DE-0ED2-79FB-FD2E-0C179C901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03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FC721-CB6A-D146-2EA5-AE53D03A3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7C9D4-E560-B98A-105E-3F1D561967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F50CE-8B23-2A19-9955-560D423C0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766DAC-FFF1-67ED-8AD7-C5DD9C46A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E8123-E733-B600-44DD-C8268EF93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852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E8A88-2116-BF97-7EC9-56EB8D2DB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47BB4-FE7E-A19D-8E02-F651E5D608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8A2408-E9B9-EF71-E204-ECB86C8010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C2C81A-5EC1-FE46-CBF5-666B7B7FE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015E62-55C6-42F4-0109-99ADACB17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49B4EF-5DE5-52F8-0AB9-B0E17B7DD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59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35B05-D8F2-F3C8-C618-48D2F9447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4659FE-AC60-8311-E3A5-D28FA48E0A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37B2F4-C0D5-8BA6-253E-6AA03F59B0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0122B6-183F-04D8-1EDB-792919420C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503EE5-5B9A-4B19-F8D7-C6D268211E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8139D5-D715-9DEF-AB89-DE75D965A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461D-3D31-9427-961D-5DCC52D4F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DB0494-B529-7E13-1EB2-9A7E9BD59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33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DC67B-5C11-8A7E-501F-E9B64AFE0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E3215E-05AF-722B-C3B8-FAD69CF60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5AC78A-94AC-F008-E5A7-D3018BE19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0F6035-DB80-F9F3-B76F-9B10D8442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94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A39581-EC30-3658-5E1D-247A95193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8EA71C-CD03-0157-A73F-8FDB3D725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6B9382-131C-C000-03D2-1462B03EA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287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3589-D565-F2B3-863D-24DCE1A78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13F1D-41D6-6151-C219-0A98143BD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081C18-376A-EB45-4354-EAB79CB242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76DF5-5E39-C2B0-8F3D-2092A12F2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6D4C73-D603-744F-EC90-EDC31F537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4F6A1B-AB30-FF44-5171-AF51A6ED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743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12B27-C943-4291-A3EA-018495F16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3D838-FD9A-5E54-63DD-2721E4CCE9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39E84-DAA9-F728-CBDB-021F15AD7D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27C6F8-BFF0-FD30-F482-A18E889B3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CDCEBE-97C8-CC33-C279-F7E21DEF4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C17D4B-BC93-353C-8D88-6A9EB20F1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26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7329D-7EF3-8F53-D75D-13E28F977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F43B1C-D81B-06C8-5DC4-699EE013D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39436-CD3D-86B8-974D-17AA31382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08CF3-F7C4-A2FA-A1DF-D259C05C4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263D4-AB1B-BD87-F97C-D6CBC5F9A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90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D34A82-82B7-8AEE-A098-A81AD1E6F0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D0D005-146E-B5E2-0534-05F7536A8F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88720-1D9C-621D-7F9E-A139E6BC5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B7C68-4713-DB4C-2686-A7874D3CC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9E8427-6DD2-4598-D66C-6A7C83C7A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39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34D503-8104-94C0-B71F-5B028FE89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6BF0A5-1D1D-2B58-8E30-E467CFFFF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D79C7A-D715-30A5-3090-4423836058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DB608-35FD-48F1-A456-364E2C280E39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5A421-B21E-6D80-B26E-184C6489CF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F6A33-27D0-A043-558E-99A731FD40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4649EF-97C8-4976-AA60-7508F480B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53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rrastaffinggroup.com/resources/blog/long-term-effects-underpaid-employees/#:~:text=By%20TERRA%20Staffing%20Group%20Posted%20on%20Jul%2023%2C,toxic%20attitudes%20can%20spread%20throughout%20an%20entire%20company." TargetMode="External"/><Relationship Id="rId2" Type="http://schemas.openxmlformats.org/officeDocument/2006/relationships/hyperlink" Target="https://uk.indeed.com/career-advice/pay-salary/underpaid-at-wo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underpaid ">
            <a:extLst>
              <a:ext uri="{FF2B5EF4-FFF2-40B4-BE49-F238E27FC236}">
                <a16:creationId xmlns:a16="http://schemas.microsoft.com/office/drawing/2014/main" id="{EF92CE6C-3F34-0739-F2F6-21B98ED08F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1" r="-1" b="11340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B0CEA8-DE54-8631-FBDD-89AF29EDB6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122363"/>
            <a:ext cx="9727933" cy="3063240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Underpaid</a:t>
            </a:r>
            <a:br>
              <a:rPr lang="en-GB" sz="4100" dirty="0">
                <a:solidFill>
                  <a:srgbClr val="FFFFFF"/>
                </a:solidFill>
              </a:rPr>
            </a:br>
            <a:r>
              <a:rPr lang="en-GB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Making: </a:t>
            </a:r>
            <a:br>
              <a:rPr lang="en-GB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DIOLA BIJHOUT</a:t>
            </a:r>
            <a:br>
              <a:rPr lang="en-GB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5BB156-5C7F-3DF3-B86B-C3AA2AA0CA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Cristabel Baidoo  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2122646</a:t>
            </a:r>
          </a:p>
        </p:txBody>
      </p:sp>
      <p:sp>
        <p:nvSpPr>
          <p:cNvPr id="1044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8365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6" name="Rectangle 2069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A2E74-66B9-0785-7A55-1087AA02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 dirty="0"/>
              <a:t>Nature &amp; impact </a:t>
            </a:r>
          </a:p>
        </p:txBody>
      </p:sp>
      <p:sp>
        <p:nvSpPr>
          <p:cNvPr id="2077" name="Rectangle 2071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Image result for datori di lavoro ">
            <a:extLst>
              <a:ext uri="{FF2B5EF4-FFF2-40B4-BE49-F238E27FC236}">
                <a16:creationId xmlns:a16="http://schemas.microsoft.com/office/drawing/2014/main" id="{95E5265F-410E-2A75-546B-067EABDBE2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06" b="2"/>
          <a:stretch/>
        </p:blipFill>
        <p:spPr bwMode="auto">
          <a:xfrm>
            <a:off x="429768" y="1721922"/>
            <a:ext cx="4488741" cy="452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78" name="Rectangle 2073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DC493B28-9483-A6B7-0654-F348583DE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278" y="875899"/>
            <a:ext cx="6045572" cy="5104277"/>
          </a:xfrm>
        </p:spPr>
        <p:txBody>
          <a:bodyPr anchor="ctr">
            <a:normAutofit/>
          </a:bodyPr>
          <a:lstStyle/>
          <a:p>
            <a:pPr>
              <a:buClr>
                <a:schemeClr val="accent5">
                  <a:lumMod val="75000"/>
                </a:schemeClr>
              </a:buClr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Lack of motivation 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It effects employees productivity, if you are not motivated in your role you it can be hard to work on your tasks and make no mistakes.</a:t>
            </a:r>
          </a:p>
          <a:p>
            <a:pPr>
              <a:buClr>
                <a:schemeClr val="accent5">
                  <a:lumMod val="75000"/>
                </a:schemeClr>
              </a:buClr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Over working 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Can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easly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impact 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someones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mental health with the fact that they spend more time at work and once outside the work “world” if still affects your private life.</a:t>
            </a:r>
          </a:p>
          <a:p>
            <a:pPr>
              <a:buClr>
                <a:schemeClr val="accent5">
                  <a:lumMod val="75000"/>
                </a:schemeClr>
              </a:buClr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Wrong company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You might be working with the wrong company but you love your position the only problem is that they don’t value your work. </a:t>
            </a:r>
          </a:p>
          <a:p>
            <a:pPr>
              <a:buClr>
                <a:schemeClr val="accent5">
                  <a:lumMod val="75000"/>
                </a:schemeClr>
              </a:buClr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Training 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You don’t get the training required for the job so you don’t meet all their aspects and also get paid for what you do</a:t>
            </a:r>
            <a:r>
              <a:rPr lang="en-US" sz="1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06897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AD16F-0567-B018-23DD-0DA2C5BE6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 dirty="0"/>
              <a:t>Performance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4" descr="Image result for performance at work  ">
            <a:extLst>
              <a:ext uri="{FF2B5EF4-FFF2-40B4-BE49-F238E27FC236}">
                <a16:creationId xmlns:a16="http://schemas.microsoft.com/office/drawing/2014/main" id="{E2E0DAC5-1D9B-536F-1920-39DA4CF1D4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88" b="10912"/>
          <a:stretch/>
        </p:blipFill>
        <p:spPr bwMode="auto">
          <a:xfrm>
            <a:off x="429768" y="1721922"/>
            <a:ext cx="6704891" cy="452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41032C80-87F4-3217-38AE-5267C0815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pPr>
              <a:buClr>
                <a:schemeClr val="accent5">
                  <a:lumMod val="75000"/>
                </a:schemeClr>
              </a:buClr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Promotion 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No one congratulates with you about your job.</a:t>
            </a:r>
          </a:p>
          <a:p>
            <a:pPr>
              <a:buClr>
                <a:schemeClr val="accent5">
                  <a:lumMod val="75000"/>
                </a:schemeClr>
              </a:buClr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Undervalued </a:t>
            </a:r>
          </a:p>
          <a:p>
            <a:pPr>
              <a:buClr>
                <a:schemeClr val="accent5">
                  <a:lumMod val="75000"/>
                </a:schemeClr>
              </a:buCl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affects your happiness, you might just be angry with your work routine and colleagues. </a:t>
            </a:r>
          </a:p>
          <a:p>
            <a:pPr>
              <a:buClr>
                <a:schemeClr val="accent5">
                  <a:lumMod val="75000"/>
                </a:schemeClr>
              </a:buClr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Lack of interest </a:t>
            </a:r>
          </a:p>
          <a:p>
            <a:pPr>
              <a:buClr>
                <a:schemeClr val="accent5">
                  <a:lumMod val="75000"/>
                </a:schemeClr>
              </a:buCl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You don’t have the same energy as the beginning   </a:t>
            </a:r>
          </a:p>
          <a:p>
            <a:pPr>
              <a:buClr>
                <a:schemeClr val="accent5">
                  <a:lumMod val="75000"/>
                </a:schemeClr>
              </a:buClr>
              <a:buFontTx/>
              <a:buChar char="-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671994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24938-107F-D5C5-8661-04241A6F8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8EADBB-8043-F92C-96DC-61F78AA3D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5280"/>
            <a:ext cx="10515600" cy="457168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Environment                                                         Methods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Policies                                           people                                                                                                           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3DFC2BE-4469-34CC-07DF-110734EB27BF}"/>
              </a:ext>
            </a:extLst>
          </p:cNvPr>
          <p:cNvCxnSpPr>
            <a:cxnSpLocks/>
          </p:cNvCxnSpPr>
          <p:nvPr/>
        </p:nvCxnSpPr>
        <p:spPr>
          <a:xfrm>
            <a:off x="1747520" y="3307080"/>
            <a:ext cx="75184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58AA5D8-68AA-DA43-91D2-A6AE1F17C34A}"/>
              </a:ext>
            </a:extLst>
          </p:cNvPr>
          <p:cNvCxnSpPr/>
          <p:nvPr/>
        </p:nvCxnSpPr>
        <p:spPr>
          <a:xfrm flipV="1">
            <a:off x="6593840" y="2291080"/>
            <a:ext cx="873760" cy="8991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073FA73-9B4B-FDEB-5DB2-0A61088DB253}"/>
              </a:ext>
            </a:extLst>
          </p:cNvPr>
          <p:cNvCxnSpPr/>
          <p:nvPr/>
        </p:nvCxnSpPr>
        <p:spPr>
          <a:xfrm flipV="1">
            <a:off x="6593840" y="3698240"/>
            <a:ext cx="1249680" cy="15544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BFC9549-ACF2-16B4-C3FC-9CB7BFB125D4}"/>
              </a:ext>
            </a:extLst>
          </p:cNvPr>
          <p:cNvCxnSpPr/>
          <p:nvPr/>
        </p:nvCxnSpPr>
        <p:spPr>
          <a:xfrm flipV="1">
            <a:off x="2357120" y="3698240"/>
            <a:ext cx="1137920" cy="14732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29FF5A07-EE83-B9ED-E003-897B5B6618F9}"/>
              </a:ext>
            </a:extLst>
          </p:cNvPr>
          <p:cNvSpPr txBox="1"/>
          <p:nvPr/>
        </p:nvSpPr>
        <p:spPr>
          <a:xfrm>
            <a:off x="159886" y="2031374"/>
            <a:ext cx="3335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 moral spread to others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Complain from supervisor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Pressure to upkeep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Standard of office looks 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62D1C9D-ACFB-83DB-ED83-8A80BB3A4B66}"/>
              </a:ext>
            </a:extLst>
          </p:cNvPr>
          <p:cNvSpPr txBox="1"/>
          <p:nvPr/>
        </p:nvSpPr>
        <p:spPr>
          <a:xfrm>
            <a:off x="7570805" y="2173832"/>
            <a:ext cx="46923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additional income for long hours work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benefits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discounts 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026E682-F709-9287-70B3-809B8AE00F4E}"/>
              </a:ext>
            </a:extLst>
          </p:cNvPr>
          <p:cNvSpPr txBox="1"/>
          <p:nvPr/>
        </p:nvSpPr>
        <p:spPr>
          <a:xfrm>
            <a:off x="1447800" y="3900905"/>
            <a:ext cx="14334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Meetings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Wages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65D7A6F-2A32-FAE0-3726-9B700DFBB3C1}"/>
              </a:ext>
            </a:extLst>
          </p:cNvPr>
          <p:cNvSpPr txBox="1"/>
          <p:nvPr/>
        </p:nvSpPr>
        <p:spPr>
          <a:xfrm>
            <a:off x="7311992" y="4283131"/>
            <a:ext cx="3630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Poor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Live far for work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motivation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Relationship with colleagues 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6D381FCE-A157-702A-A635-9B4489E2A166}"/>
              </a:ext>
            </a:extLst>
          </p:cNvPr>
          <p:cNvCxnSpPr/>
          <p:nvPr/>
        </p:nvCxnSpPr>
        <p:spPr>
          <a:xfrm flipH="1" flipV="1">
            <a:off x="3234088" y="2098455"/>
            <a:ext cx="933651" cy="11671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6B3FD3DC-9155-4809-A826-6D6F05E3CB61}"/>
              </a:ext>
            </a:extLst>
          </p:cNvPr>
          <p:cNvSpPr/>
          <p:nvPr/>
        </p:nvSpPr>
        <p:spPr>
          <a:xfrm>
            <a:off x="9306025" y="2756479"/>
            <a:ext cx="2726090" cy="14512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UNDERPAID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006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5C780-AB54-C9E3-85DA-959D2A650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8DFE1B-F162-318D-6628-1E87F6B86A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BA7CA606-7EDF-5221-74CF-BE96A20A945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949372044"/>
              </p:ext>
            </p:extLst>
          </p:nvPr>
        </p:nvGraphicFramePr>
        <p:xfrm>
          <a:off x="839788" y="1381760"/>
          <a:ext cx="10630851" cy="52933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543617">
                  <a:extLst>
                    <a:ext uri="{9D8B030D-6E8A-4147-A177-3AD203B41FA5}">
                      <a16:colId xmlns:a16="http://schemas.microsoft.com/office/drawing/2014/main" val="2626835089"/>
                    </a:ext>
                  </a:extLst>
                </a:gridCol>
                <a:gridCol w="3543617">
                  <a:extLst>
                    <a:ext uri="{9D8B030D-6E8A-4147-A177-3AD203B41FA5}">
                      <a16:colId xmlns:a16="http://schemas.microsoft.com/office/drawing/2014/main" val="3788661264"/>
                    </a:ext>
                  </a:extLst>
                </a:gridCol>
                <a:gridCol w="3543617">
                  <a:extLst>
                    <a:ext uri="{9D8B030D-6E8A-4147-A177-3AD203B41FA5}">
                      <a16:colId xmlns:a16="http://schemas.microsoft.com/office/drawing/2014/main" val="1177275483"/>
                    </a:ext>
                  </a:extLst>
                </a:gridCol>
              </a:tblGrid>
              <a:tr h="1058672">
                <a:tc>
                  <a:txBody>
                    <a:bodyPr/>
                    <a:lstStyle/>
                    <a:p>
                      <a:r>
                        <a:rPr lang="en-GB" dirty="0"/>
                        <a:t>Plus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79052"/>
                  </a:ext>
                </a:extLst>
              </a:tr>
              <a:tr h="1058672">
                <a:tc>
                  <a:txBody>
                    <a:bodyPr/>
                    <a:lstStyle/>
                    <a:p>
                      <a:r>
                        <a:rPr lang="en-GB" dirty="0"/>
                        <a:t>Increasing your hours pay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Decreased working 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Negotiable  pay raise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4814622"/>
                  </a:ext>
                </a:extLst>
              </a:tr>
              <a:tr h="1058672">
                <a:tc>
                  <a:txBody>
                    <a:bodyPr/>
                    <a:lstStyle/>
                    <a:p>
                      <a:r>
                        <a:rPr lang="en-GB" dirty="0"/>
                        <a:t>Know your worth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Missed payments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Scheduled meeting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405891"/>
                  </a:ext>
                </a:extLst>
              </a:tr>
              <a:tr h="1058672">
                <a:tc>
                  <a:txBody>
                    <a:bodyPr/>
                    <a:lstStyle/>
                    <a:p>
                      <a:r>
                        <a:rPr lang="en-GB" dirty="0"/>
                        <a:t>Wage rate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review on performances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Explore your options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2573517"/>
                  </a:ext>
                </a:extLst>
              </a:tr>
              <a:tr h="105867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Pay raises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41078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0155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90BF2-B33D-5351-DC58-994CE95B5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 dirty="0"/>
              <a:t>Implementation </a:t>
            </a:r>
          </a:p>
        </p:txBody>
      </p:sp>
      <p:sp>
        <p:nvSpPr>
          <p:cNvPr id="615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53438DF4-20EE-21DB-1AD4-3C50595CE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73" y="2753969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Meeting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Situation with colleagues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Goals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  <a:r>
              <a:rPr lang="en-US" sz="2200" dirty="0"/>
              <a:t> 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6146" name="Picture 2" descr="Image result for implementation">
            <a:extLst>
              <a:ext uri="{FF2B5EF4-FFF2-40B4-BE49-F238E27FC236}">
                <a16:creationId xmlns:a16="http://schemas.microsoft.com/office/drawing/2014/main" id="{93CDF936-C4D1-4685-CFE1-B5DEF0479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982800"/>
            <a:ext cx="6903720" cy="489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453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E0994-FC9B-B16B-EE06-C46BF8506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Evaluation of alternative solutions 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654008-1A5C-2586-2F81-49A9B4E4F0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021146"/>
              </p:ext>
            </p:extLst>
          </p:nvPr>
        </p:nvGraphicFramePr>
        <p:xfrm>
          <a:off x="4593130" y="140309"/>
          <a:ext cx="6900512" cy="5583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1044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68244-868D-FD07-8E2C-AB1454C60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Summerazing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54BD1-E665-8F12-E10E-4055D61E7D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topic allows you to understand that being underpaid can be not nice, but it's a good sign that you're taking charge and requesting the salary increase you deserve and  benefits you can get and how to handle this situation in the best way you can. </a:t>
            </a:r>
          </a:p>
        </p:txBody>
      </p:sp>
    </p:spTree>
    <p:extLst>
      <p:ext uri="{BB962C8B-B14F-4D97-AF65-F5344CB8AC3E}">
        <p14:creationId xmlns:p14="http://schemas.microsoft.com/office/powerpoint/2010/main" val="3120153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FA7AE-6465-CACE-6DED-745F078D9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78343-8F1D-1F56-F5F6-BAD628DBA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How to Handle Being Underpaid at Work (Plus Steps) | Indeed.com UK</a:t>
            </a:r>
            <a:endParaRPr lang="en-GB" dirty="0"/>
          </a:p>
          <a:p>
            <a:r>
              <a:rPr lang="en-GB" dirty="0">
                <a:hlinkClick r:id="rId3"/>
              </a:rPr>
              <a:t>The Long-Term Effects of Underpaid Employees | TERRA Staffing Group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8720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7" ma:contentTypeDescription="Create a new document." ma:contentTypeScope="" ma:versionID="33600f33636e7c2d215ac39c723340a2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dad064937240a527d5cc791baa18da4c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885FAAF-93BF-4A51-9B76-BFF021255F8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277B1A3-B22D-4389-9C5C-51956DB8A8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26fb8f-6f0a-4021-9821-3197397987a0"/>
    <ds:schemaRef ds:uri="02f9a779-b163-4717-be83-f5bc5eef62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EC75BA1-0EF1-4B3B-888E-DF2AEA83F874}">
  <ds:schemaRefs>
    <ds:schemaRef ds:uri="http://schemas.openxmlformats.org/package/2006/metadata/core-properties"/>
    <ds:schemaRef ds:uri="http://purl.org/dc/terms/"/>
    <ds:schemaRef ds:uri="3126fb8f-6f0a-4021-9821-3197397987a0"/>
    <ds:schemaRef ds:uri="http://www.w3.org/XML/1998/namespace"/>
    <ds:schemaRef ds:uri="http://schemas.microsoft.com/office/2006/documentManagement/types"/>
    <ds:schemaRef ds:uri="02f9a779-b163-4717-be83-f5bc5eef629d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359</Words>
  <Application>Microsoft Office PowerPoint</Application>
  <PresentationFormat>Widescreen</PresentationFormat>
  <Paragraphs>75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Underpaid Problem Solving and Decision Making:   DIOLA BIJHOUT </vt:lpstr>
      <vt:lpstr>Nature &amp; impact </vt:lpstr>
      <vt:lpstr>Performance </vt:lpstr>
      <vt:lpstr>Fishbone </vt:lpstr>
      <vt:lpstr>Pestel </vt:lpstr>
      <vt:lpstr>Implementation </vt:lpstr>
      <vt:lpstr>Evaluation of alternative solutions  </vt:lpstr>
      <vt:lpstr>Summerazing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Cristabel Baidoo (2122646)</dc:creator>
  <cp:lastModifiedBy>Cristabel Baidoo (2122646)</cp:lastModifiedBy>
  <cp:revision>5</cp:revision>
  <dcterms:created xsi:type="dcterms:W3CDTF">2022-08-10T11:20:19Z</dcterms:created>
  <dcterms:modified xsi:type="dcterms:W3CDTF">2022-08-15T17:58:30Z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