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9" r:id="rId11"/>
    <p:sldId id="348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39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ACCA5024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Name:Advance</a:t>
            </a:r>
            <a:r>
              <a:rPr lang="en-GB" altLang="en-US" dirty="0">
                <a:solidFill>
                  <a:schemeClr val="tx1"/>
                </a:solidFill>
              </a:rPr>
              <a:t> Networking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Lecture Routing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Static routing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Routing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Static Routing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Practical tasks on Static Routing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Function of Router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</a:t>
            </a:r>
            <a:r>
              <a:rPr lang="en-GB" dirty="0"/>
              <a:t>A router is a </a:t>
            </a:r>
            <a:r>
              <a:rPr lang="en-GB" b="1" dirty="0"/>
              <a:t>switching device for networks</a:t>
            </a:r>
            <a:r>
              <a:rPr lang="en-GB" dirty="0"/>
              <a:t>, which is able to route network packets, based on their addresses, to other networks or devices.</a:t>
            </a: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Static and Dynamic Routing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dirty="0"/>
              <a:t>A static routing table is created, maintained, and updated by a network administrator, manually. A static route to every network must be configured on every router for full connectivity.</a:t>
            </a:r>
          </a:p>
          <a:p>
            <a:r>
              <a:rPr lang="en-GB" dirty="0"/>
              <a:t>A dynamic routing table is created, maintained, and updated by a routing protocol running on the router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Static Routing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Static Routing is the </a:t>
            </a:r>
            <a:r>
              <a:rPr lang="en-GB" b="1" dirty="0"/>
              <a:t>process in which static routes are manually added to the routing table through the direct configuration</a:t>
            </a:r>
            <a:r>
              <a:rPr lang="en-GB" dirty="0"/>
              <a:t>. </a:t>
            </a:r>
          </a:p>
          <a:p>
            <a:r>
              <a:rPr lang="en-GB" dirty="0"/>
              <a:t>Router(config)#ip route [</a:t>
            </a:r>
            <a:r>
              <a:rPr lang="en-GB" dirty="0" err="1"/>
              <a:t>destination_network</a:t>
            </a:r>
            <a:r>
              <a:rPr lang="en-GB" dirty="0"/>
              <a:t>][</a:t>
            </a:r>
            <a:r>
              <a:rPr lang="en-GB" dirty="0" err="1"/>
              <a:t>subnet_mask</a:t>
            </a:r>
            <a:r>
              <a:rPr lang="en-GB" dirty="0"/>
              <a:t>][next-</a:t>
            </a:r>
            <a:r>
              <a:rPr lang="en-GB" dirty="0" err="1"/>
              <a:t>hop_address</a:t>
            </a:r>
            <a:r>
              <a:rPr lang="en-GB" dirty="0"/>
              <a:t> or </a:t>
            </a:r>
            <a:r>
              <a:rPr lang="en-GB" dirty="0" err="1"/>
              <a:t>exitinterface</a:t>
            </a:r>
            <a:r>
              <a:rPr lang="en-GB" dirty="0"/>
              <a:t>]. </a:t>
            </a:r>
            <a:r>
              <a:rPr lang="en-GB" dirty="0" err="1"/>
              <a:t>ip</a:t>
            </a:r>
            <a:r>
              <a:rPr lang="en-GB" dirty="0"/>
              <a:t> route is used to create a static route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 of Static Routing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1EA87F-0C51-4BD2-8260-40B9167DD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Static routing provides some advantages over dynamic routing, including: Static routes are not advertised over the network, resulting in better security. Static routes use less bandwidth than dynamic routing protocols, as routers do not exchange routes</a:t>
            </a:r>
          </a:p>
        </p:txBody>
      </p:sp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Tasks of Static Routing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48FDF23-A8B0-47A9-8020-66E882AA76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8229600" cy="4099594"/>
          </a:xfrm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How many Networks are there?</a:t>
            </a:r>
          </a:p>
          <a:p>
            <a:r>
              <a:rPr lang="en-US" sz="2000" dirty="0"/>
              <a:t>Set up IP address for this network</a:t>
            </a:r>
          </a:p>
          <a:p>
            <a:r>
              <a:rPr lang="en-US" sz="2000" dirty="0"/>
              <a:t>Configure Router using static IP</a:t>
            </a:r>
          </a:p>
          <a:p>
            <a:r>
              <a:rPr lang="en-US" sz="2000" dirty="0"/>
              <a:t>Ping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2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98A569-B85E-4BCD-891C-685D24991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432048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7A279-D048-4B97-AC92-02C12FA4D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task 2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36783-5C36-4A29-8DE5-7B62077DC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C6854B-64B0-4657-810B-9082D3108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F61A48-D6B3-4F8D-98CE-48C259AC9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many Networks are there?</a:t>
            </a:r>
          </a:p>
          <a:p>
            <a:r>
              <a:rPr lang="en-GB" dirty="0"/>
              <a:t>Set up IP address for this network</a:t>
            </a:r>
          </a:p>
          <a:p>
            <a:r>
              <a:rPr lang="en-GB" dirty="0"/>
              <a:t>Configure Router using static IP</a:t>
            </a:r>
          </a:p>
          <a:p>
            <a:r>
              <a:rPr lang="en-GB" dirty="0"/>
              <a:t>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514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1078</TotalTime>
  <Words>373</Words>
  <Application>Microsoft Office PowerPoint</Application>
  <PresentationFormat>On-screen Show (4:3)</PresentationFormat>
  <Paragraphs>66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Verdana</vt:lpstr>
      <vt:lpstr>20140311PresentationUWTSDTemplate</vt:lpstr>
      <vt:lpstr>Module Code:ACCA5024  </vt:lpstr>
      <vt:lpstr>Lesson Aims</vt:lpstr>
      <vt:lpstr>Function of Router</vt:lpstr>
      <vt:lpstr>Static and Dynamic Routing</vt:lpstr>
      <vt:lpstr>Static Routing</vt:lpstr>
      <vt:lpstr>Advantage of Static Routing</vt:lpstr>
      <vt:lpstr>Practical Tasks of Static Routing</vt:lpstr>
      <vt:lpstr>Practical task 1</vt:lpstr>
      <vt:lpstr>Practical Task 2</vt:lpstr>
      <vt:lpstr>Practical task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101</cp:revision>
  <cp:lastPrinted>2018-07-09T15:27:01Z</cp:lastPrinted>
  <dcterms:created xsi:type="dcterms:W3CDTF">2002-10-07T19:43:58Z</dcterms:created>
  <dcterms:modified xsi:type="dcterms:W3CDTF">2022-11-08T13:45:04Z</dcterms:modified>
</cp:coreProperties>
</file>