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</p:sldMasterIdLst>
  <p:notesMasterIdLst>
    <p:notesMasterId r:id="rId32"/>
  </p:notesMasterIdLst>
  <p:sldIdLst>
    <p:sldId id="316" r:id="rId5"/>
    <p:sldId id="334" r:id="rId6"/>
    <p:sldId id="310" r:id="rId7"/>
    <p:sldId id="311" r:id="rId8"/>
    <p:sldId id="294" r:id="rId9"/>
    <p:sldId id="312" r:id="rId10"/>
    <p:sldId id="295" r:id="rId11"/>
    <p:sldId id="313" r:id="rId12"/>
    <p:sldId id="314" r:id="rId13"/>
    <p:sldId id="303" r:id="rId14"/>
    <p:sldId id="304" r:id="rId15"/>
    <p:sldId id="318" r:id="rId16"/>
    <p:sldId id="319" r:id="rId17"/>
    <p:sldId id="343" r:id="rId18"/>
    <p:sldId id="321" r:id="rId19"/>
    <p:sldId id="320" r:id="rId20"/>
    <p:sldId id="335" r:id="rId21"/>
    <p:sldId id="325" r:id="rId22"/>
    <p:sldId id="336" r:id="rId23"/>
    <p:sldId id="337" r:id="rId24"/>
    <p:sldId id="340" r:id="rId25"/>
    <p:sldId id="341" r:id="rId26"/>
    <p:sldId id="329" r:id="rId27"/>
    <p:sldId id="344" r:id="rId28"/>
    <p:sldId id="333" r:id="rId29"/>
    <p:sldId id="332" r:id="rId30"/>
    <p:sldId id="308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4606" autoAdjust="0"/>
  </p:normalViewPr>
  <p:slideViewPr>
    <p:cSldViewPr snapToGrid="0">
      <p:cViewPr varScale="1">
        <p:scale>
          <a:sx n="66" d="100"/>
          <a:sy n="66" d="100"/>
        </p:scale>
        <p:origin x="632" y="32"/>
      </p:cViewPr>
      <p:guideLst/>
    </p:cSldViewPr>
  </p:slideViewPr>
  <p:outlineViewPr>
    <p:cViewPr>
      <p:scale>
        <a:sx n="33" d="100"/>
        <a:sy n="33" d="100"/>
      </p:scale>
      <p:origin x="0" y="-318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/Relationships>
</file>

<file path=ppt/diagrams/_rels/data14.xml.rels><?xml version="1.0" encoding="UTF-8" standalone="yes"?>
<Relationships xmlns="http://schemas.openxmlformats.org/package/2006/relationships"><Relationship Id="rId1" Type="http://schemas.openxmlformats.org/officeDocument/2006/relationships/hyperlink" Target="mailto:2107156@students.uwtsd.ac.uk" TargetMode="External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hyperlink" Target="mailto:2107156@students.uwtsd.ac.uk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D9F092-FFE1-4D1A-838B-F3253F147FF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A8CAAFD-05E1-45A4-8366-E7095F8D1727}">
      <dgm:prSet/>
      <dgm:spPr/>
      <dgm:t>
        <a:bodyPr/>
        <a:lstStyle/>
        <a:p>
          <a:r>
            <a:rPr lang="en-US"/>
            <a:t>Aims </a:t>
          </a:r>
        </a:p>
      </dgm:t>
    </dgm:pt>
    <dgm:pt modelId="{AEDB6D6D-9998-47DD-9E8D-5788FAC2115B}" type="parTrans" cxnId="{6CFC9440-14B6-41F9-A819-A78F88127F3F}">
      <dgm:prSet/>
      <dgm:spPr/>
      <dgm:t>
        <a:bodyPr/>
        <a:lstStyle/>
        <a:p>
          <a:endParaRPr lang="en-US"/>
        </a:p>
      </dgm:t>
    </dgm:pt>
    <dgm:pt modelId="{F2E8BF92-230A-4911-AEF0-20E2EBF721B3}" type="sibTrans" cxnId="{6CFC9440-14B6-41F9-A819-A78F88127F3F}">
      <dgm:prSet/>
      <dgm:spPr/>
      <dgm:t>
        <a:bodyPr/>
        <a:lstStyle/>
        <a:p>
          <a:endParaRPr lang="en-US"/>
        </a:p>
      </dgm:t>
    </dgm:pt>
    <dgm:pt modelId="{A26874EA-0B91-4558-BC4D-0D92E2A18EF8}">
      <dgm:prSet/>
      <dgm:spPr/>
      <dgm:t>
        <a:bodyPr/>
        <a:lstStyle/>
        <a:p>
          <a:r>
            <a:rPr lang="en-US"/>
            <a:t>Learning Objectives </a:t>
          </a:r>
        </a:p>
      </dgm:t>
    </dgm:pt>
    <dgm:pt modelId="{03CE406B-5BF6-45F8-BCFE-7A9247113621}" type="parTrans" cxnId="{5A68467C-3124-456C-BBF9-4E8B832815D2}">
      <dgm:prSet/>
      <dgm:spPr/>
      <dgm:t>
        <a:bodyPr/>
        <a:lstStyle/>
        <a:p>
          <a:endParaRPr lang="en-US"/>
        </a:p>
      </dgm:t>
    </dgm:pt>
    <dgm:pt modelId="{064F16CB-E994-4F75-B475-D6B049DD1E6E}" type="sibTrans" cxnId="{5A68467C-3124-456C-BBF9-4E8B832815D2}">
      <dgm:prSet/>
      <dgm:spPr/>
      <dgm:t>
        <a:bodyPr/>
        <a:lstStyle/>
        <a:p>
          <a:endParaRPr lang="en-US"/>
        </a:p>
      </dgm:t>
    </dgm:pt>
    <dgm:pt modelId="{766437EC-FB87-47C0-86F0-85D2E76AE6ED}">
      <dgm:prSet/>
      <dgm:spPr/>
      <dgm:t>
        <a:bodyPr/>
        <a:lstStyle/>
        <a:p>
          <a:r>
            <a:rPr lang="en-US"/>
            <a:t>Supremacy of EU Law </a:t>
          </a:r>
        </a:p>
      </dgm:t>
    </dgm:pt>
    <dgm:pt modelId="{C9CB1E89-9033-441C-BE46-4BAE40475849}" type="parTrans" cxnId="{0C8B8493-B7E9-46EB-ADE9-53C0E6C255DB}">
      <dgm:prSet/>
      <dgm:spPr/>
      <dgm:t>
        <a:bodyPr/>
        <a:lstStyle/>
        <a:p>
          <a:endParaRPr lang="en-US"/>
        </a:p>
      </dgm:t>
    </dgm:pt>
    <dgm:pt modelId="{49B3BE46-B67F-4F59-8A7B-795D21B76613}" type="sibTrans" cxnId="{0C8B8493-B7E9-46EB-ADE9-53C0E6C255DB}">
      <dgm:prSet/>
      <dgm:spPr/>
      <dgm:t>
        <a:bodyPr/>
        <a:lstStyle/>
        <a:p>
          <a:endParaRPr lang="en-US"/>
        </a:p>
      </dgm:t>
    </dgm:pt>
    <dgm:pt modelId="{43F8E559-1A13-4D93-9BF1-54F3692C98A4}">
      <dgm:prSet/>
      <dgm:spPr/>
      <dgm:t>
        <a:bodyPr/>
        <a:lstStyle/>
        <a:p>
          <a:r>
            <a:rPr lang="en-US"/>
            <a:t>Recap of the lecture</a:t>
          </a:r>
        </a:p>
      </dgm:t>
    </dgm:pt>
    <dgm:pt modelId="{85FCEB7A-3366-43C9-A04E-35D0D72699A9}" type="parTrans" cxnId="{CFEE2FF1-04E3-4863-8222-AFCEBB6FBC6D}">
      <dgm:prSet/>
      <dgm:spPr/>
      <dgm:t>
        <a:bodyPr/>
        <a:lstStyle/>
        <a:p>
          <a:endParaRPr lang="en-US"/>
        </a:p>
      </dgm:t>
    </dgm:pt>
    <dgm:pt modelId="{7627163A-B506-4B8E-A1FF-3028952E06FF}" type="sibTrans" cxnId="{CFEE2FF1-04E3-4863-8222-AFCEBB6FBC6D}">
      <dgm:prSet/>
      <dgm:spPr/>
      <dgm:t>
        <a:bodyPr/>
        <a:lstStyle/>
        <a:p>
          <a:endParaRPr lang="en-US"/>
        </a:p>
      </dgm:t>
    </dgm:pt>
    <dgm:pt modelId="{DD0980D1-F3FB-47AB-877B-9460DC504B03}">
      <dgm:prSet/>
      <dgm:spPr/>
      <dgm:t>
        <a:bodyPr/>
        <a:lstStyle/>
        <a:p>
          <a:r>
            <a:rPr lang="en-US"/>
            <a:t>Questions </a:t>
          </a:r>
        </a:p>
      </dgm:t>
    </dgm:pt>
    <dgm:pt modelId="{D0DEC111-4CB2-4DBD-97E5-C910E020F79D}" type="parTrans" cxnId="{C6EEF6F7-6F93-4B44-B1FA-D816972B78E6}">
      <dgm:prSet/>
      <dgm:spPr/>
      <dgm:t>
        <a:bodyPr/>
        <a:lstStyle/>
        <a:p>
          <a:endParaRPr lang="en-US"/>
        </a:p>
      </dgm:t>
    </dgm:pt>
    <dgm:pt modelId="{6FDC84A3-0B46-4107-9AF5-AF7C1E800BC7}" type="sibTrans" cxnId="{C6EEF6F7-6F93-4B44-B1FA-D816972B78E6}">
      <dgm:prSet/>
      <dgm:spPr/>
      <dgm:t>
        <a:bodyPr/>
        <a:lstStyle/>
        <a:p>
          <a:endParaRPr lang="en-US"/>
        </a:p>
      </dgm:t>
    </dgm:pt>
    <dgm:pt modelId="{5C4FC218-53BE-453C-91B2-3CD7C9D0976C}">
      <dgm:prSet/>
      <dgm:spPr/>
      <dgm:t>
        <a:bodyPr/>
        <a:lstStyle/>
        <a:p>
          <a:r>
            <a:rPr lang="en-US"/>
            <a:t>Activity </a:t>
          </a:r>
        </a:p>
      </dgm:t>
    </dgm:pt>
    <dgm:pt modelId="{5ECA3C2C-8AD6-414A-B95D-9E455030F1AD}" type="parTrans" cxnId="{DFDA5F65-52EE-443D-9738-D330B0805395}">
      <dgm:prSet/>
      <dgm:spPr/>
      <dgm:t>
        <a:bodyPr/>
        <a:lstStyle/>
        <a:p>
          <a:endParaRPr lang="en-US"/>
        </a:p>
      </dgm:t>
    </dgm:pt>
    <dgm:pt modelId="{1302CF1F-CC3F-4C99-9143-68ED4905A309}" type="sibTrans" cxnId="{DFDA5F65-52EE-443D-9738-D330B0805395}">
      <dgm:prSet/>
      <dgm:spPr/>
      <dgm:t>
        <a:bodyPr/>
        <a:lstStyle/>
        <a:p>
          <a:endParaRPr lang="en-US"/>
        </a:p>
      </dgm:t>
    </dgm:pt>
    <dgm:pt modelId="{8BA2B5B4-6B81-4CE7-9C96-ADCBBE6587FC}">
      <dgm:prSet/>
      <dgm:spPr/>
      <dgm:t>
        <a:bodyPr/>
        <a:lstStyle/>
        <a:p>
          <a:r>
            <a:rPr lang="en-US"/>
            <a:t>Summary </a:t>
          </a:r>
        </a:p>
      </dgm:t>
    </dgm:pt>
    <dgm:pt modelId="{77B437B7-FCC6-4BE4-AA8F-7BF269D17939}" type="parTrans" cxnId="{21D7F200-FF5F-4398-A875-7A0B99F2113E}">
      <dgm:prSet/>
      <dgm:spPr/>
      <dgm:t>
        <a:bodyPr/>
        <a:lstStyle/>
        <a:p>
          <a:endParaRPr lang="en-US"/>
        </a:p>
      </dgm:t>
    </dgm:pt>
    <dgm:pt modelId="{627404F5-301F-4174-9B74-7D3D8A924E39}" type="sibTrans" cxnId="{21D7F200-FF5F-4398-A875-7A0B99F2113E}">
      <dgm:prSet/>
      <dgm:spPr/>
      <dgm:t>
        <a:bodyPr/>
        <a:lstStyle/>
        <a:p>
          <a:endParaRPr lang="en-US"/>
        </a:p>
      </dgm:t>
    </dgm:pt>
    <dgm:pt modelId="{98D333FF-F858-40EB-923A-B5CFB0F63B9A}">
      <dgm:prSet/>
      <dgm:spPr/>
      <dgm:t>
        <a:bodyPr/>
        <a:lstStyle/>
        <a:p>
          <a:r>
            <a:rPr lang="en-US" dirty="0"/>
            <a:t>Direct effect  </a:t>
          </a:r>
        </a:p>
      </dgm:t>
    </dgm:pt>
    <dgm:pt modelId="{777F827E-4B9F-43ED-A446-DCAA5C4CEAB0}" type="parTrans" cxnId="{AE8D8B39-7C9E-4EEE-8C40-734F27E78536}">
      <dgm:prSet/>
      <dgm:spPr/>
      <dgm:t>
        <a:bodyPr/>
        <a:lstStyle/>
        <a:p>
          <a:endParaRPr lang="en-US"/>
        </a:p>
      </dgm:t>
    </dgm:pt>
    <dgm:pt modelId="{965286E0-A5B5-443F-B0C4-984471F1BD29}" type="sibTrans" cxnId="{AE8D8B39-7C9E-4EEE-8C40-734F27E78536}">
      <dgm:prSet/>
      <dgm:spPr/>
      <dgm:t>
        <a:bodyPr/>
        <a:lstStyle/>
        <a:p>
          <a:endParaRPr lang="en-US"/>
        </a:p>
      </dgm:t>
    </dgm:pt>
    <dgm:pt modelId="{B642B041-8116-4AA4-8498-5F299E83C4B5}">
      <dgm:prSet/>
      <dgm:spPr/>
      <dgm:t>
        <a:bodyPr/>
        <a:lstStyle/>
        <a:p>
          <a:r>
            <a:rPr lang="en-US"/>
            <a:t>Recap of the lecture</a:t>
          </a:r>
        </a:p>
      </dgm:t>
    </dgm:pt>
    <dgm:pt modelId="{B77816C5-6783-4FAD-91C6-2CFBFEEFEBE9}" type="parTrans" cxnId="{AD50228F-6084-4F4D-83B6-0C060DA227EF}">
      <dgm:prSet/>
      <dgm:spPr/>
      <dgm:t>
        <a:bodyPr/>
        <a:lstStyle/>
        <a:p>
          <a:endParaRPr lang="en-US"/>
        </a:p>
      </dgm:t>
    </dgm:pt>
    <dgm:pt modelId="{F1A77D8D-98F8-49EF-B31C-561A4BAC69CE}" type="sibTrans" cxnId="{AD50228F-6084-4F4D-83B6-0C060DA227EF}">
      <dgm:prSet/>
      <dgm:spPr/>
      <dgm:t>
        <a:bodyPr/>
        <a:lstStyle/>
        <a:p>
          <a:endParaRPr lang="en-US"/>
        </a:p>
      </dgm:t>
    </dgm:pt>
    <dgm:pt modelId="{87DD281E-0214-498A-B4C1-824F9ABD0F36}">
      <dgm:prSet/>
      <dgm:spPr/>
      <dgm:t>
        <a:bodyPr/>
        <a:lstStyle/>
        <a:p>
          <a:r>
            <a:rPr lang="en-US"/>
            <a:t>Activity</a:t>
          </a:r>
        </a:p>
      </dgm:t>
    </dgm:pt>
    <dgm:pt modelId="{53BAD3B5-6639-43EA-862E-10A53F8C0A88}" type="parTrans" cxnId="{D6CDA83F-892C-43CE-83E4-65489CF7C4A3}">
      <dgm:prSet/>
      <dgm:spPr/>
      <dgm:t>
        <a:bodyPr/>
        <a:lstStyle/>
        <a:p>
          <a:endParaRPr lang="en-US"/>
        </a:p>
      </dgm:t>
    </dgm:pt>
    <dgm:pt modelId="{E85C2E59-AB4E-407B-8E32-75C204E35ABC}" type="sibTrans" cxnId="{D6CDA83F-892C-43CE-83E4-65489CF7C4A3}">
      <dgm:prSet/>
      <dgm:spPr/>
      <dgm:t>
        <a:bodyPr/>
        <a:lstStyle/>
        <a:p>
          <a:endParaRPr lang="en-US"/>
        </a:p>
      </dgm:t>
    </dgm:pt>
    <dgm:pt modelId="{ADB061DB-573D-46E0-AF49-4550A122A4A2}">
      <dgm:prSet/>
      <dgm:spPr/>
      <dgm:t>
        <a:bodyPr/>
        <a:lstStyle/>
        <a:p>
          <a:r>
            <a:rPr lang="en-US"/>
            <a:t>Summary</a:t>
          </a:r>
        </a:p>
      </dgm:t>
    </dgm:pt>
    <dgm:pt modelId="{8AB98521-EAF1-4302-A439-73CA727E15AD}" type="parTrans" cxnId="{A3226664-4974-4FEA-A0D3-C225B7CD9CA3}">
      <dgm:prSet/>
      <dgm:spPr/>
      <dgm:t>
        <a:bodyPr/>
        <a:lstStyle/>
        <a:p>
          <a:endParaRPr lang="en-US"/>
        </a:p>
      </dgm:t>
    </dgm:pt>
    <dgm:pt modelId="{97AD7D0D-22CE-4494-8527-73357E16A246}" type="sibTrans" cxnId="{A3226664-4974-4FEA-A0D3-C225B7CD9CA3}">
      <dgm:prSet/>
      <dgm:spPr/>
      <dgm:t>
        <a:bodyPr/>
        <a:lstStyle/>
        <a:p>
          <a:endParaRPr lang="en-US"/>
        </a:p>
      </dgm:t>
    </dgm:pt>
    <dgm:pt modelId="{59D74510-A9DD-40D1-8CE5-38242D9FEFA2}" type="pres">
      <dgm:prSet presAssocID="{ACD9F092-FFE1-4D1A-838B-F3253F147FF4}" presName="linear" presStyleCnt="0">
        <dgm:presLayoutVars>
          <dgm:animLvl val="lvl"/>
          <dgm:resizeHandles val="exact"/>
        </dgm:presLayoutVars>
      </dgm:prSet>
      <dgm:spPr/>
    </dgm:pt>
    <dgm:pt modelId="{4FFD7B37-1C18-421E-894D-F0925A240D8D}" type="pres">
      <dgm:prSet presAssocID="{4A8CAAFD-05E1-45A4-8366-E7095F8D1727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F2598E88-0064-4D1A-BF47-CEDD7A87D0F0}" type="pres">
      <dgm:prSet presAssocID="{F2E8BF92-230A-4911-AEF0-20E2EBF721B3}" presName="spacer" presStyleCnt="0"/>
      <dgm:spPr/>
    </dgm:pt>
    <dgm:pt modelId="{4668102A-38A5-4282-A4F4-52262E8085EE}" type="pres">
      <dgm:prSet presAssocID="{A26874EA-0B91-4558-BC4D-0D92E2A18EF8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5E1BFDDC-7A88-4C66-B3D7-02D94C955B55}" type="pres">
      <dgm:prSet presAssocID="{064F16CB-E994-4F75-B475-D6B049DD1E6E}" presName="spacer" presStyleCnt="0"/>
      <dgm:spPr/>
    </dgm:pt>
    <dgm:pt modelId="{679FD3D2-EE35-4685-B43A-B9B25291357D}" type="pres">
      <dgm:prSet presAssocID="{766437EC-FB87-47C0-86F0-85D2E76AE6ED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B558EE5D-7333-458B-A3D3-27738D9BA1AB}" type="pres">
      <dgm:prSet presAssocID="{49B3BE46-B67F-4F59-8A7B-795D21B76613}" presName="spacer" presStyleCnt="0"/>
      <dgm:spPr/>
    </dgm:pt>
    <dgm:pt modelId="{4AEA9016-E04D-4DAE-AD3E-AF67C7B9F532}" type="pres">
      <dgm:prSet presAssocID="{43F8E559-1A13-4D93-9BF1-54F3692C98A4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42379C66-42E6-43F2-8333-DEBFE69B1837}" type="pres">
      <dgm:prSet presAssocID="{7627163A-B506-4B8E-A1FF-3028952E06FF}" presName="spacer" presStyleCnt="0"/>
      <dgm:spPr/>
    </dgm:pt>
    <dgm:pt modelId="{118565C4-A2A8-4D4C-9B36-3E4645094B91}" type="pres">
      <dgm:prSet presAssocID="{DD0980D1-F3FB-47AB-877B-9460DC504B03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FAB1E31A-1D89-4DAB-B5D8-316FDC7571FB}" type="pres">
      <dgm:prSet presAssocID="{6FDC84A3-0B46-4107-9AF5-AF7C1E800BC7}" presName="spacer" presStyleCnt="0"/>
      <dgm:spPr/>
    </dgm:pt>
    <dgm:pt modelId="{F10EE72C-F524-49FF-989C-0B1926BA1158}" type="pres">
      <dgm:prSet presAssocID="{5C4FC218-53BE-453C-91B2-3CD7C9D0976C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2422F437-C5F6-430A-A260-CBB95066B54E}" type="pres">
      <dgm:prSet presAssocID="{1302CF1F-CC3F-4C99-9143-68ED4905A309}" presName="spacer" presStyleCnt="0"/>
      <dgm:spPr/>
    </dgm:pt>
    <dgm:pt modelId="{A02DB4D7-D4D9-4DE8-9B3B-5EBEC87DBE23}" type="pres">
      <dgm:prSet presAssocID="{8BA2B5B4-6B81-4CE7-9C96-ADCBBE6587FC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CC851722-C78E-4A8D-AA13-15FC10142220}" type="pres">
      <dgm:prSet presAssocID="{627404F5-301F-4174-9B74-7D3D8A924E39}" presName="spacer" presStyleCnt="0"/>
      <dgm:spPr/>
    </dgm:pt>
    <dgm:pt modelId="{B47EE2AB-2DBF-4D3D-8AA0-8ACB6CF7EE06}" type="pres">
      <dgm:prSet presAssocID="{98D333FF-F858-40EB-923A-B5CFB0F63B9A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B492A622-A300-40CD-8FCB-E4255F6ADC59}" type="pres">
      <dgm:prSet presAssocID="{965286E0-A5B5-443F-B0C4-984471F1BD29}" presName="spacer" presStyleCnt="0"/>
      <dgm:spPr/>
    </dgm:pt>
    <dgm:pt modelId="{1BB4EAEA-F43A-4555-9EE4-AF23940187D5}" type="pres">
      <dgm:prSet presAssocID="{B642B041-8116-4AA4-8498-5F299E83C4B5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69508382-722E-4891-8439-3BD5CBC22840}" type="pres">
      <dgm:prSet presAssocID="{F1A77D8D-98F8-49EF-B31C-561A4BAC69CE}" presName="spacer" presStyleCnt="0"/>
      <dgm:spPr/>
    </dgm:pt>
    <dgm:pt modelId="{3643DB95-1E66-4D57-A917-CB9002FF3FFB}" type="pres">
      <dgm:prSet presAssocID="{87DD281E-0214-498A-B4C1-824F9ABD0F36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A6B9F32B-A0D5-4351-8B45-D5D5F30C34EE}" type="pres">
      <dgm:prSet presAssocID="{E85C2E59-AB4E-407B-8E32-75C204E35ABC}" presName="spacer" presStyleCnt="0"/>
      <dgm:spPr/>
    </dgm:pt>
    <dgm:pt modelId="{504FFA80-12A8-41C0-B247-201148031A0C}" type="pres">
      <dgm:prSet presAssocID="{ADB061DB-573D-46E0-AF49-4550A122A4A2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21D7F200-FF5F-4398-A875-7A0B99F2113E}" srcId="{ACD9F092-FFE1-4D1A-838B-F3253F147FF4}" destId="{8BA2B5B4-6B81-4CE7-9C96-ADCBBE6587FC}" srcOrd="6" destOrd="0" parTransId="{77B437B7-FCC6-4BE4-AA8F-7BF269D17939}" sibTransId="{627404F5-301F-4174-9B74-7D3D8A924E39}"/>
    <dgm:cxn modelId="{DBC2951A-2B94-4028-8116-3E474177D573}" type="presOf" srcId="{43F8E559-1A13-4D93-9BF1-54F3692C98A4}" destId="{4AEA9016-E04D-4DAE-AD3E-AF67C7B9F532}" srcOrd="0" destOrd="0" presId="urn:microsoft.com/office/officeart/2005/8/layout/vList2"/>
    <dgm:cxn modelId="{40705C2F-3257-4E98-B21C-6CC7729626E8}" type="presOf" srcId="{ACD9F092-FFE1-4D1A-838B-F3253F147FF4}" destId="{59D74510-A9DD-40D1-8CE5-38242D9FEFA2}" srcOrd="0" destOrd="0" presId="urn:microsoft.com/office/officeart/2005/8/layout/vList2"/>
    <dgm:cxn modelId="{AE8D8B39-7C9E-4EEE-8C40-734F27E78536}" srcId="{ACD9F092-FFE1-4D1A-838B-F3253F147FF4}" destId="{98D333FF-F858-40EB-923A-B5CFB0F63B9A}" srcOrd="7" destOrd="0" parTransId="{777F827E-4B9F-43ED-A446-DCAA5C4CEAB0}" sibTransId="{965286E0-A5B5-443F-B0C4-984471F1BD29}"/>
    <dgm:cxn modelId="{D6CDA83F-892C-43CE-83E4-65489CF7C4A3}" srcId="{ACD9F092-FFE1-4D1A-838B-F3253F147FF4}" destId="{87DD281E-0214-498A-B4C1-824F9ABD0F36}" srcOrd="9" destOrd="0" parTransId="{53BAD3B5-6639-43EA-862E-10A53F8C0A88}" sibTransId="{E85C2E59-AB4E-407B-8E32-75C204E35ABC}"/>
    <dgm:cxn modelId="{6CFC9440-14B6-41F9-A819-A78F88127F3F}" srcId="{ACD9F092-FFE1-4D1A-838B-F3253F147FF4}" destId="{4A8CAAFD-05E1-45A4-8366-E7095F8D1727}" srcOrd="0" destOrd="0" parTransId="{AEDB6D6D-9998-47DD-9E8D-5788FAC2115B}" sibTransId="{F2E8BF92-230A-4911-AEF0-20E2EBF721B3}"/>
    <dgm:cxn modelId="{A3226664-4974-4FEA-A0D3-C225B7CD9CA3}" srcId="{ACD9F092-FFE1-4D1A-838B-F3253F147FF4}" destId="{ADB061DB-573D-46E0-AF49-4550A122A4A2}" srcOrd="10" destOrd="0" parTransId="{8AB98521-EAF1-4302-A439-73CA727E15AD}" sibTransId="{97AD7D0D-22CE-4494-8527-73357E16A246}"/>
    <dgm:cxn modelId="{DD949E44-A443-461E-B376-DBBCB525015F}" type="presOf" srcId="{B642B041-8116-4AA4-8498-5F299E83C4B5}" destId="{1BB4EAEA-F43A-4555-9EE4-AF23940187D5}" srcOrd="0" destOrd="0" presId="urn:microsoft.com/office/officeart/2005/8/layout/vList2"/>
    <dgm:cxn modelId="{FE172245-65D2-472D-93BF-5DF06D53A26A}" type="presOf" srcId="{87DD281E-0214-498A-B4C1-824F9ABD0F36}" destId="{3643DB95-1E66-4D57-A917-CB9002FF3FFB}" srcOrd="0" destOrd="0" presId="urn:microsoft.com/office/officeart/2005/8/layout/vList2"/>
    <dgm:cxn modelId="{DFDA5F65-52EE-443D-9738-D330B0805395}" srcId="{ACD9F092-FFE1-4D1A-838B-F3253F147FF4}" destId="{5C4FC218-53BE-453C-91B2-3CD7C9D0976C}" srcOrd="5" destOrd="0" parTransId="{5ECA3C2C-8AD6-414A-B95D-9E455030F1AD}" sibTransId="{1302CF1F-CC3F-4C99-9143-68ED4905A309}"/>
    <dgm:cxn modelId="{2DDD966C-E8D8-4D22-88A2-B8CF95592C7C}" type="presOf" srcId="{A26874EA-0B91-4558-BC4D-0D92E2A18EF8}" destId="{4668102A-38A5-4282-A4F4-52262E8085EE}" srcOrd="0" destOrd="0" presId="urn:microsoft.com/office/officeart/2005/8/layout/vList2"/>
    <dgm:cxn modelId="{03BC9353-707F-4149-BA6B-D7520F62917D}" type="presOf" srcId="{766437EC-FB87-47C0-86F0-85D2E76AE6ED}" destId="{679FD3D2-EE35-4685-B43A-B9B25291357D}" srcOrd="0" destOrd="0" presId="urn:microsoft.com/office/officeart/2005/8/layout/vList2"/>
    <dgm:cxn modelId="{30249B7A-28CD-4D22-832F-865D2FCD120F}" type="presOf" srcId="{DD0980D1-F3FB-47AB-877B-9460DC504B03}" destId="{118565C4-A2A8-4D4C-9B36-3E4645094B91}" srcOrd="0" destOrd="0" presId="urn:microsoft.com/office/officeart/2005/8/layout/vList2"/>
    <dgm:cxn modelId="{5A68467C-3124-456C-BBF9-4E8B832815D2}" srcId="{ACD9F092-FFE1-4D1A-838B-F3253F147FF4}" destId="{A26874EA-0B91-4558-BC4D-0D92E2A18EF8}" srcOrd="1" destOrd="0" parTransId="{03CE406B-5BF6-45F8-BCFE-7A9247113621}" sibTransId="{064F16CB-E994-4F75-B475-D6B049DD1E6E}"/>
    <dgm:cxn modelId="{AD50228F-6084-4F4D-83B6-0C060DA227EF}" srcId="{ACD9F092-FFE1-4D1A-838B-F3253F147FF4}" destId="{B642B041-8116-4AA4-8498-5F299E83C4B5}" srcOrd="8" destOrd="0" parTransId="{B77816C5-6783-4FAD-91C6-2CFBFEEFEBE9}" sibTransId="{F1A77D8D-98F8-49EF-B31C-561A4BAC69CE}"/>
    <dgm:cxn modelId="{0C8B8493-B7E9-46EB-ADE9-53C0E6C255DB}" srcId="{ACD9F092-FFE1-4D1A-838B-F3253F147FF4}" destId="{766437EC-FB87-47C0-86F0-85D2E76AE6ED}" srcOrd="2" destOrd="0" parTransId="{C9CB1E89-9033-441C-BE46-4BAE40475849}" sibTransId="{49B3BE46-B67F-4F59-8A7B-795D21B76613}"/>
    <dgm:cxn modelId="{5C367FB1-C7D7-424E-A020-377FCAEF1BCB}" type="presOf" srcId="{98D333FF-F858-40EB-923A-B5CFB0F63B9A}" destId="{B47EE2AB-2DBF-4D3D-8AA0-8ACB6CF7EE06}" srcOrd="0" destOrd="0" presId="urn:microsoft.com/office/officeart/2005/8/layout/vList2"/>
    <dgm:cxn modelId="{04EE43BC-39E8-4A38-822A-72A98A24E5C4}" type="presOf" srcId="{ADB061DB-573D-46E0-AF49-4550A122A4A2}" destId="{504FFA80-12A8-41C0-B247-201148031A0C}" srcOrd="0" destOrd="0" presId="urn:microsoft.com/office/officeart/2005/8/layout/vList2"/>
    <dgm:cxn modelId="{441984DE-5D88-42AA-AE23-B635080CD09C}" type="presOf" srcId="{4A8CAAFD-05E1-45A4-8366-E7095F8D1727}" destId="{4FFD7B37-1C18-421E-894D-F0925A240D8D}" srcOrd="0" destOrd="0" presId="urn:microsoft.com/office/officeart/2005/8/layout/vList2"/>
    <dgm:cxn modelId="{F25A3FE1-1AF0-48A9-9588-40995014C0AB}" type="presOf" srcId="{5C4FC218-53BE-453C-91B2-3CD7C9D0976C}" destId="{F10EE72C-F524-49FF-989C-0B1926BA1158}" srcOrd="0" destOrd="0" presId="urn:microsoft.com/office/officeart/2005/8/layout/vList2"/>
    <dgm:cxn modelId="{CFEE2FF1-04E3-4863-8222-AFCEBB6FBC6D}" srcId="{ACD9F092-FFE1-4D1A-838B-F3253F147FF4}" destId="{43F8E559-1A13-4D93-9BF1-54F3692C98A4}" srcOrd="3" destOrd="0" parTransId="{85FCEB7A-3366-43C9-A04E-35D0D72699A9}" sibTransId="{7627163A-B506-4B8E-A1FF-3028952E06FF}"/>
    <dgm:cxn modelId="{D7ACB5F1-6CC5-4493-BDCD-6DFB8A4DE998}" type="presOf" srcId="{8BA2B5B4-6B81-4CE7-9C96-ADCBBE6587FC}" destId="{A02DB4D7-D4D9-4DE8-9B3B-5EBEC87DBE23}" srcOrd="0" destOrd="0" presId="urn:microsoft.com/office/officeart/2005/8/layout/vList2"/>
    <dgm:cxn modelId="{C6EEF6F7-6F93-4B44-B1FA-D816972B78E6}" srcId="{ACD9F092-FFE1-4D1A-838B-F3253F147FF4}" destId="{DD0980D1-F3FB-47AB-877B-9460DC504B03}" srcOrd="4" destOrd="0" parTransId="{D0DEC111-4CB2-4DBD-97E5-C910E020F79D}" sibTransId="{6FDC84A3-0B46-4107-9AF5-AF7C1E800BC7}"/>
    <dgm:cxn modelId="{7D4C47AC-DC69-44EB-AB81-9825A00378C8}" type="presParOf" srcId="{59D74510-A9DD-40D1-8CE5-38242D9FEFA2}" destId="{4FFD7B37-1C18-421E-894D-F0925A240D8D}" srcOrd="0" destOrd="0" presId="urn:microsoft.com/office/officeart/2005/8/layout/vList2"/>
    <dgm:cxn modelId="{A787B752-BBAB-48C9-8404-BCFD9A2E1580}" type="presParOf" srcId="{59D74510-A9DD-40D1-8CE5-38242D9FEFA2}" destId="{F2598E88-0064-4D1A-BF47-CEDD7A87D0F0}" srcOrd="1" destOrd="0" presId="urn:microsoft.com/office/officeart/2005/8/layout/vList2"/>
    <dgm:cxn modelId="{9DCB91AE-81DA-4BB4-AA44-02E3A887CC91}" type="presParOf" srcId="{59D74510-A9DD-40D1-8CE5-38242D9FEFA2}" destId="{4668102A-38A5-4282-A4F4-52262E8085EE}" srcOrd="2" destOrd="0" presId="urn:microsoft.com/office/officeart/2005/8/layout/vList2"/>
    <dgm:cxn modelId="{37525D83-EED6-4D1C-B12E-A60485133670}" type="presParOf" srcId="{59D74510-A9DD-40D1-8CE5-38242D9FEFA2}" destId="{5E1BFDDC-7A88-4C66-B3D7-02D94C955B55}" srcOrd="3" destOrd="0" presId="urn:microsoft.com/office/officeart/2005/8/layout/vList2"/>
    <dgm:cxn modelId="{A2FA4D9D-D760-4C21-A0EC-A5330114C064}" type="presParOf" srcId="{59D74510-A9DD-40D1-8CE5-38242D9FEFA2}" destId="{679FD3D2-EE35-4685-B43A-B9B25291357D}" srcOrd="4" destOrd="0" presId="urn:microsoft.com/office/officeart/2005/8/layout/vList2"/>
    <dgm:cxn modelId="{5B544579-AA80-478D-AF12-72130A3252A3}" type="presParOf" srcId="{59D74510-A9DD-40D1-8CE5-38242D9FEFA2}" destId="{B558EE5D-7333-458B-A3D3-27738D9BA1AB}" srcOrd="5" destOrd="0" presId="urn:microsoft.com/office/officeart/2005/8/layout/vList2"/>
    <dgm:cxn modelId="{E5EB58AF-F299-4A89-A2EB-66BD0CDE47A8}" type="presParOf" srcId="{59D74510-A9DD-40D1-8CE5-38242D9FEFA2}" destId="{4AEA9016-E04D-4DAE-AD3E-AF67C7B9F532}" srcOrd="6" destOrd="0" presId="urn:microsoft.com/office/officeart/2005/8/layout/vList2"/>
    <dgm:cxn modelId="{BF4315B4-BE64-48DF-80F2-F98DD4913C02}" type="presParOf" srcId="{59D74510-A9DD-40D1-8CE5-38242D9FEFA2}" destId="{42379C66-42E6-43F2-8333-DEBFE69B1837}" srcOrd="7" destOrd="0" presId="urn:microsoft.com/office/officeart/2005/8/layout/vList2"/>
    <dgm:cxn modelId="{1DF35859-0378-4390-9AD7-3226D20B172C}" type="presParOf" srcId="{59D74510-A9DD-40D1-8CE5-38242D9FEFA2}" destId="{118565C4-A2A8-4D4C-9B36-3E4645094B91}" srcOrd="8" destOrd="0" presId="urn:microsoft.com/office/officeart/2005/8/layout/vList2"/>
    <dgm:cxn modelId="{D58B6F51-B42B-4153-9232-CF5BFF3267A2}" type="presParOf" srcId="{59D74510-A9DD-40D1-8CE5-38242D9FEFA2}" destId="{FAB1E31A-1D89-4DAB-B5D8-316FDC7571FB}" srcOrd="9" destOrd="0" presId="urn:microsoft.com/office/officeart/2005/8/layout/vList2"/>
    <dgm:cxn modelId="{BEB72E94-6469-4338-959E-08A5471E691A}" type="presParOf" srcId="{59D74510-A9DD-40D1-8CE5-38242D9FEFA2}" destId="{F10EE72C-F524-49FF-989C-0B1926BA1158}" srcOrd="10" destOrd="0" presId="urn:microsoft.com/office/officeart/2005/8/layout/vList2"/>
    <dgm:cxn modelId="{AD0CE4BE-1375-43BE-A62D-096C57B642F3}" type="presParOf" srcId="{59D74510-A9DD-40D1-8CE5-38242D9FEFA2}" destId="{2422F437-C5F6-430A-A260-CBB95066B54E}" srcOrd="11" destOrd="0" presId="urn:microsoft.com/office/officeart/2005/8/layout/vList2"/>
    <dgm:cxn modelId="{8CC77251-B0B8-4F0C-983A-29FC0C67023A}" type="presParOf" srcId="{59D74510-A9DD-40D1-8CE5-38242D9FEFA2}" destId="{A02DB4D7-D4D9-4DE8-9B3B-5EBEC87DBE23}" srcOrd="12" destOrd="0" presId="urn:microsoft.com/office/officeart/2005/8/layout/vList2"/>
    <dgm:cxn modelId="{60CA1524-FF68-4280-8FE5-A1B52DFD68FF}" type="presParOf" srcId="{59D74510-A9DD-40D1-8CE5-38242D9FEFA2}" destId="{CC851722-C78E-4A8D-AA13-15FC10142220}" srcOrd="13" destOrd="0" presId="urn:microsoft.com/office/officeart/2005/8/layout/vList2"/>
    <dgm:cxn modelId="{2D542BA1-63B1-4314-A4DD-88D8C3AC3957}" type="presParOf" srcId="{59D74510-A9DD-40D1-8CE5-38242D9FEFA2}" destId="{B47EE2AB-2DBF-4D3D-8AA0-8ACB6CF7EE06}" srcOrd="14" destOrd="0" presId="urn:microsoft.com/office/officeart/2005/8/layout/vList2"/>
    <dgm:cxn modelId="{280D377E-AF2D-4661-A045-EA44DD8E1DB8}" type="presParOf" srcId="{59D74510-A9DD-40D1-8CE5-38242D9FEFA2}" destId="{B492A622-A300-40CD-8FCB-E4255F6ADC59}" srcOrd="15" destOrd="0" presId="urn:microsoft.com/office/officeart/2005/8/layout/vList2"/>
    <dgm:cxn modelId="{60E9FD26-BCCD-47DB-93C8-6A265D68126C}" type="presParOf" srcId="{59D74510-A9DD-40D1-8CE5-38242D9FEFA2}" destId="{1BB4EAEA-F43A-4555-9EE4-AF23940187D5}" srcOrd="16" destOrd="0" presId="urn:microsoft.com/office/officeart/2005/8/layout/vList2"/>
    <dgm:cxn modelId="{AF63A2BE-85D5-4261-AA01-7E4EAE36BC84}" type="presParOf" srcId="{59D74510-A9DD-40D1-8CE5-38242D9FEFA2}" destId="{69508382-722E-4891-8439-3BD5CBC22840}" srcOrd="17" destOrd="0" presId="urn:microsoft.com/office/officeart/2005/8/layout/vList2"/>
    <dgm:cxn modelId="{AAC2AAFC-4A83-4B6B-8821-62B267AFA995}" type="presParOf" srcId="{59D74510-A9DD-40D1-8CE5-38242D9FEFA2}" destId="{3643DB95-1E66-4D57-A917-CB9002FF3FFB}" srcOrd="18" destOrd="0" presId="urn:microsoft.com/office/officeart/2005/8/layout/vList2"/>
    <dgm:cxn modelId="{43FA5211-FA1A-41AA-B24F-FF448AF2A227}" type="presParOf" srcId="{59D74510-A9DD-40D1-8CE5-38242D9FEFA2}" destId="{A6B9F32B-A0D5-4351-8B45-D5D5F30C34EE}" srcOrd="19" destOrd="0" presId="urn:microsoft.com/office/officeart/2005/8/layout/vList2"/>
    <dgm:cxn modelId="{F1D375A0-9EFD-4597-BDA2-557A33C2417A}" type="presParOf" srcId="{59D74510-A9DD-40D1-8CE5-38242D9FEFA2}" destId="{504FFA80-12A8-41C0-B247-201148031A0C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60E32D-F31C-4128-BD95-AD190C61674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1E3244F-33CE-4FDB-823C-9B44182BB1FE}">
      <dgm:prSet/>
      <dgm:spPr/>
      <dgm:t>
        <a:bodyPr/>
        <a:lstStyle/>
        <a:p>
          <a:r>
            <a:rPr lang="en-GB" dirty="0"/>
            <a:t>By the end of today’s session students should be able to understand the supremacy of Eu Law and direct effect. </a:t>
          </a:r>
          <a:endParaRPr lang="en-US" dirty="0"/>
        </a:p>
      </dgm:t>
    </dgm:pt>
    <dgm:pt modelId="{520B0F64-F3AD-438A-BBFC-5DB9EE741C06}" type="parTrans" cxnId="{45BFBFDF-873D-40DE-BD09-58EB3B1B40AD}">
      <dgm:prSet/>
      <dgm:spPr/>
      <dgm:t>
        <a:bodyPr/>
        <a:lstStyle/>
        <a:p>
          <a:endParaRPr lang="en-US"/>
        </a:p>
      </dgm:t>
    </dgm:pt>
    <dgm:pt modelId="{2C891691-1E91-432E-A35F-C810EC3D2BAD}" type="sibTrans" cxnId="{45BFBFDF-873D-40DE-BD09-58EB3B1B40AD}">
      <dgm:prSet/>
      <dgm:spPr/>
      <dgm:t>
        <a:bodyPr/>
        <a:lstStyle/>
        <a:p>
          <a:endParaRPr lang="en-US"/>
        </a:p>
      </dgm:t>
    </dgm:pt>
    <dgm:pt modelId="{B229AC0A-32AA-4D69-A411-70BAEC6B67E6}">
      <dgm:prSet/>
      <dgm:spPr/>
      <dgm:t>
        <a:bodyPr/>
        <a:lstStyle/>
        <a:p>
          <a:r>
            <a:rPr lang="en-GB"/>
            <a:t>By the end of todays session students should be able to apply what has been learnt to the questions within this workshop.</a:t>
          </a:r>
          <a:endParaRPr lang="en-US"/>
        </a:p>
      </dgm:t>
    </dgm:pt>
    <dgm:pt modelId="{C52D36DA-B9EF-4DFA-9261-F67654391630}" type="parTrans" cxnId="{86F2D3D9-12F5-4FC6-8A44-7FCD0CDE54D8}">
      <dgm:prSet/>
      <dgm:spPr/>
      <dgm:t>
        <a:bodyPr/>
        <a:lstStyle/>
        <a:p>
          <a:endParaRPr lang="en-US"/>
        </a:p>
      </dgm:t>
    </dgm:pt>
    <dgm:pt modelId="{BA7AAB29-31E5-44CD-91A5-9077499917CA}" type="sibTrans" cxnId="{86F2D3D9-12F5-4FC6-8A44-7FCD0CDE54D8}">
      <dgm:prSet/>
      <dgm:spPr/>
      <dgm:t>
        <a:bodyPr/>
        <a:lstStyle/>
        <a:p>
          <a:endParaRPr lang="en-US"/>
        </a:p>
      </dgm:t>
    </dgm:pt>
    <dgm:pt modelId="{669ACFB7-20B5-4D3A-AA7E-35A83EBECA6E}" type="pres">
      <dgm:prSet presAssocID="{1860E32D-F31C-4128-BD95-AD190C61674F}" presName="linear" presStyleCnt="0">
        <dgm:presLayoutVars>
          <dgm:animLvl val="lvl"/>
          <dgm:resizeHandles val="exact"/>
        </dgm:presLayoutVars>
      </dgm:prSet>
      <dgm:spPr/>
    </dgm:pt>
    <dgm:pt modelId="{15339D14-6B8F-4029-AEB4-EFA34ED7EDB0}" type="pres">
      <dgm:prSet presAssocID="{A1E3244F-33CE-4FDB-823C-9B44182BB1F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9E71C01-064C-4117-BE50-1D28458FFC58}" type="pres">
      <dgm:prSet presAssocID="{2C891691-1E91-432E-A35F-C810EC3D2BAD}" presName="spacer" presStyleCnt="0"/>
      <dgm:spPr/>
    </dgm:pt>
    <dgm:pt modelId="{8E4F8383-F0ED-4D78-8328-4EAA8F1BCCE1}" type="pres">
      <dgm:prSet presAssocID="{B229AC0A-32AA-4D69-A411-70BAEC6B67E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633FA35-ECE8-4CB7-B919-0D15B639D1C0}" type="presOf" srcId="{A1E3244F-33CE-4FDB-823C-9B44182BB1FE}" destId="{15339D14-6B8F-4029-AEB4-EFA34ED7EDB0}" srcOrd="0" destOrd="0" presId="urn:microsoft.com/office/officeart/2005/8/layout/vList2"/>
    <dgm:cxn modelId="{9B00513D-11A8-40C7-80AF-5700F40BD698}" type="presOf" srcId="{B229AC0A-32AA-4D69-A411-70BAEC6B67E6}" destId="{8E4F8383-F0ED-4D78-8328-4EAA8F1BCCE1}" srcOrd="0" destOrd="0" presId="urn:microsoft.com/office/officeart/2005/8/layout/vList2"/>
    <dgm:cxn modelId="{E971DD93-89C0-4F7C-BB5A-56BB136F0A7C}" type="presOf" srcId="{1860E32D-F31C-4128-BD95-AD190C61674F}" destId="{669ACFB7-20B5-4D3A-AA7E-35A83EBECA6E}" srcOrd="0" destOrd="0" presId="urn:microsoft.com/office/officeart/2005/8/layout/vList2"/>
    <dgm:cxn modelId="{86F2D3D9-12F5-4FC6-8A44-7FCD0CDE54D8}" srcId="{1860E32D-F31C-4128-BD95-AD190C61674F}" destId="{B229AC0A-32AA-4D69-A411-70BAEC6B67E6}" srcOrd="1" destOrd="0" parTransId="{C52D36DA-B9EF-4DFA-9261-F67654391630}" sibTransId="{BA7AAB29-31E5-44CD-91A5-9077499917CA}"/>
    <dgm:cxn modelId="{45BFBFDF-873D-40DE-BD09-58EB3B1B40AD}" srcId="{1860E32D-F31C-4128-BD95-AD190C61674F}" destId="{A1E3244F-33CE-4FDB-823C-9B44182BB1FE}" srcOrd="0" destOrd="0" parTransId="{520B0F64-F3AD-438A-BBFC-5DB9EE741C06}" sibTransId="{2C891691-1E91-432E-A35F-C810EC3D2BAD}"/>
    <dgm:cxn modelId="{6D4744E7-840A-4C44-B19E-AB9C4BAAE792}" type="presParOf" srcId="{669ACFB7-20B5-4D3A-AA7E-35A83EBECA6E}" destId="{15339D14-6B8F-4029-AEB4-EFA34ED7EDB0}" srcOrd="0" destOrd="0" presId="urn:microsoft.com/office/officeart/2005/8/layout/vList2"/>
    <dgm:cxn modelId="{A4C38AA8-944A-418B-9E77-D3F371E945A5}" type="presParOf" srcId="{669ACFB7-20B5-4D3A-AA7E-35A83EBECA6E}" destId="{99E71C01-064C-4117-BE50-1D28458FFC58}" srcOrd="1" destOrd="0" presId="urn:microsoft.com/office/officeart/2005/8/layout/vList2"/>
    <dgm:cxn modelId="{46F24597-B7D1-49B0-B96C-EA909A0A1F1F}" type="presParOf" srcId="{669ACFB7-20B5-4D3A-AA7E-35A83EBECA6E}" destId="{8E4F8383-F0ED-4D78-8328-4EAA8F1BCCE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926772-2FEC-4468-9D92-37834BF2070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387A203-DC1E-4CF4-9887-3DCE6C635E45}">
      <dgm:prSet/>
      <dgm:spPr/>
      <dgm:t>
        <a:bodyPr/>
        <a:lstStyle/>
        <a:p>
          <a:r>
            <a:rPr lang="en-GB"/>
            <a:t>United Kingdom-  </a:t>
          </a:r>
        </a:p>
      </dgm:t>
    </dgm:pt>
    <dgm:pt modelId="{85AD369C-6E3E-4158-89AD-F5032EF6A927}" type="parTrans" cxnId="{2E4F95E9-FEA6-4E3C-9140-26FEF3DC35FE}">
      <dgm:prSet/>
      <dgm:spPr/>
      <dgm:t>
        <a:bodyPr/>
        <a:lstStyle/>
        <a:p>
          <a:endParaRPr lang="en-US"/>
        </a:p>
      </dgm:t>
    </dgm:pt>
    <dgm:pt modelId="{49A73DA7-CE56-4DBF-9F22-753877163612}" type="sibTrans" cxnId="{2E4F95E9-FEA6-4E3C-9140-26FEF3DC35FE}">
      <dgm:prSet/>
      <dgm:spPr/>
      <dgm:t>
        <a:bodyPr/>
        <a:lstStyle/>
        <a:p>
          <a:endParaRPr lang="en-US"/>
        </a:p>
      </dgm:t>
    </dgm:pt>
    <dgm:pt modelId="{9BEFE02E-64FC-414E-88B2-6138D86D772F}">
      <dgm:prSet/>
      <dgm:spPr/>
      <dgm:t>
        <a:bodyPr/>
        <a:lstStyle/>
        <a:p>
          <a:r>
            <a:rPr lang="en-GB"/>
            <a:t>- European Communities Act 1972</a:t>
          </a:r>
          <a:endParaRPr lang="en-US"/>
        </a:p>
      </dgm:t>
    </dgm:pt>
    <dgm:pt modelId="{255A7D92-EB03-4CD7-80F4-4C057A93AD6C}" type="parTrans" cxnId="{52AC06DC-6083-49E6-99C6-6E288C692217}">
      <dgm:prSet/>
      <dgm:spPr/>
      <dgm:t>
        <a:bodyPr/>
        <a:lstStyle/>
        <a:p>
          <a:endParaRPr lang="en-US"/>
        </a:p>
      </dgm:t>
    </dgm:pt>
    <dgm:pt modelId="{DCC847F4-7EA3-4EDC-93C7-1916FE115DD2}" type="sibTrans" cxnId="{52AC06DC-6083-49E6-99C6-6E288C692217}">
      <dgm:prSet/>
      <dgm:spPr/>
      <dgm:t>
        <a:bodyPr/>
        <a:lstStyle/>
        <a:p>
          <a:endParaRPr lang="en-US"/>
        </a:p>
      </dgm:t>
    </dgm:pt>
    <dgm:pt modelId="{2EDBC917-7907-4FAD-891D-015A255718BB}">
      <dgm:prSet/>
      <dgm:spPr/>
      <dgm:t>
        <a:bodyPr/>
        <a:lstStyle/>
        <a:p>
          <a:r>
            <a:rPr lang="en-GB"/>
            <a:t>- R v Secretary of state for transport, ex p Factortame Ltd- Courts in the  Uk, have always put Eu legislation above national law if there is a conflict.</a:t>
          </a:r>
          <a:endParaRPr lang="en-US"/>
        </a:p>
      </dgm:t>
    </dgm:pt>
    <dgm:pt modelId="{CC8ECE89-BBA6-4AAC-A0B1-245C3CB6BC29}" type="parTrans" cxnId="{A0F77D30-ED15-4650-A657-9E835F507162}">
      <dgm:prSet/>
      <dgm:spPr/>
      <dgm:t>
        <a:bodyPr/>
        <a:lstStyle/>
        <a:p>
          <a:endParaRPr lang="en-US"/>
        </a:p>
      </dgm:t>
    </dgm:pt>
    <dgm:pt modelId="{CE7FA3F5-890B-4976-89A2-1EDA9189F765}" type="sibTrans" cxnId="{A0F77D30-ED15-4650-A657-9E835F507162}">
      <dgm:prSet/>
      <dgm:spPr/>
      <dgm:t>
        <a:bodyPr/>
        <a:lstStyle/>
        <a:p>
          <a:endParaRPr lang="en-US"/>
        </a:p>
      </dgm:t>
    </dgm:pt>
    <dgm:pt modelId="{D4DDFAAB-7B01-4769-96A9-538B9E904E6F}">
      <dgm:prSet/>
      <dgm:spPr/>
      <dgm:t>
        <a:bodyPr/>
        <a:lstStyle/>
        <a:p>
          <a:r>
            <a:rPr lang="en-GB"/>
            <a:t>- In 2019 there was a vote to leave the EU. </a:t>
          </a:r>
          <a:endParaRPr lang="en-US"/>
        </a:p>
      </dgm:t>
    </dgm:pt>
    <dgm:pt modelId="{AD709E12-FAE3-4BE4-B049-CAD38790A8D5}" type="parTrans" cxnId="{61FD533C-48C6-4E78-A868-B80BA2627D1A}">
      <dgm:prSet/>
      <dgm:spPr/>
      <dgm:t>
        <a:bodyPr/>
        <a:lstStyle/>
        <a:p>
          <a:endParaRPr lang="en-US"/>
        </a:p>
      </dgm:t>
    </dgm:pt>
    <dgm:pt modelId="{FEFC570C-CBF1-4FE8-9AD3-B3CCA3288A03}" type="sibTrans" cxnId="{61FD533C-48C6-4E78-A868-B80BA2627D1A}">
      <dgm:prSet/>
      <dgm:spPr/>
      <dgm:t>
        <a:bodyPr/>
        <a:lstStyle/>
        <a:p>
          <a:endParaRPr lang="en-US"/>
        </a:p>
      </dgm:t>
    </dgm:pt>
    <dgm:pt modelId="{A8B6E38D-D066-404C-9625-0E72580722B3}">
      <dgm:prSet/>
      <dgm:spPr/>
      <dgm:t>
        <a:bodyPr/>
        <a:lstStyle/>
        <a:p>
          <a:r>
            <a:rPr lang="en-GB"/>
            <a:t>- Which has now happened. </a:t>
          </a:r>
          <a:endParaRPr lang="en-US"/>
        </a:p>
      </dgm:t>
    </dgm:pt>
    <dgm:pt modelId="{19B95BEF-9D92-4A10-AE87-8F90BD5A67F0}" type="parTrans" cxnId="{555C221D-2813-4D4A-8248-C812F7CC60C7}">
      <dgm:prSet/>
      <dgm:spPr/>
      <dgm:t>
        <a:bodyPr/>
        <a:lstStyle/>
        <a:p>
          <a:endParaRPr lang="en-US"/>
        </a:p>
      </dgm:t>
    </dgm:pt>
    <dgm:pt modelId="{F0732A4C-2733-4884-BC6E-8CC96E1DC71C}" type="sibTrans" cxnId="{555C221D-2813-4D4A-8248-C812F7CC60C7}">
      <dgm:prSet/>
      <dgm:spPr/>
      <dgm:t>
        <a:bodyPr/>
        <a:lstStyle/>
        <a:p>
          <a:endParaRPr lang="en-US"/>
        </a:p>
      </dgm:t>
    </dgm:pt>
    <dgm:pt modelId="{50E15C6A-D9A3-4A8E-830E-2145A196ED23}">
      <dgm:prSet/>
      <dgm:spPr/>
      <dgm:t>
        <a:bodyPr/>
        <a:lstStyle/>
        <a:p>
          <a:r>
            <a:rPr lang="en-GB"/>
            <a:t>- First step was to trigger article 50 of the TEU. </a:t>
          </a:r>
          <a:endParaRPr lang="en-US"/>
        </a:p>
      </dgm:t>
    </dgm:pt>
    <dgm:pt modelId="{3FC3722C-605B-447C-ACF4-383BC3BD61AC}" type="parTrans" cxnId="{6817D3B3-6A65-43EC-B9AF-3FAA9753CFCE}">
      <dgm:prSet/>
      <dgm:spPr/>
      <dgm:t>
        <a:bodyPr/>
        <a:lstStyle/>
        <a:p>
          <a:endParaRPr lang="en-US"/>
        </a:p>
      </dgm:t>
    </dgm:pt>
    <dgm:pt modelId="{D2514068-08FD-40E6-8840-973F9B49BFE1}" type="sibTrans" cxnId="{6817D3B3-6A65-43EC-B9AF-3FAA9753CFCE}">
      <dgm:prSet/>
      <dgm:spPr/>
      <dgm:t>
        <a:bodyPr/>
        <a:lstStyle/>
        <a:p>
          <a:endParaRPr lang="en-US"/>
        </a:p>
      </dgm:t>
    </dgm:pt>
    <dgm:pt modelId="{E8E75342-76E0-4C40-8166-1A09FB065EE5}">
      <dgm:prSet/>
      <dgm:spPr/>
      <dgm:t>
        <a:bodyPr/>
        <a:lstStyle/>
        <a:p>
          <a:r>
            <a:rPr lang="en-GB"/>
            <a:t>- The Uk repealed the European Communities Act 1972. </a:t>
          </a:r>
          <a:endParaRPr lang="en-US"/>
        </a:p>
      </dgm:t>
    </dgm:pt>
    <dgm:pt modelId="{FF0D9CB2-6695-4320-B0E4-3E8DCE025EC2}" type="parTrans" cxnId="{D3F2BB77-AE17-4365-B9E5-CB1DFEC2035C}">
      <dgm:prSet/>
      <dgm:spPr/>
      <dgm:t>
        <a:bodyPr/>
        <a:lstStyle/>
        <a:p>
          <a:endParaRPr lang="en-US"/>
        </a:p>
      </dgm:t>
    </dgm:pt>
    <dgm:pt modelId="{34DB4DC6-4DDA-4457-80D4-83F30588F4E8}" type="sibTrans" cxnId="{D3F2BB77-AE17-4365-B9E5-CB1DFEC2035C}">
      <dgm:prSet/>
      <dgm:spPr/>
      <dgm:t>
        <a:bodyPr/>
        <a:lstStyle/>
        <a:p>
          <a:endParaRPr lang="en-US"/>
        </a:p>
      </dgm:t>
    </dgm:pt>
    <dgm:pt modelId="{99D17750-ED22-4FA8-A9B8-C9B440D02188}">
      <dgm:prSet/>
      <dgm:spPr/>
      <dgm:t>
        <a:bodyPr/>
        <a:lstStyle/>
        <a:p>
          <a:r>
            <a:rPr lang="en-GB"/>
            <a:t>- European Union withdrawal legislation. </a:t>
          </a:r>
          <a:endParaRPr lang="en-US"/>
        </a:p>
      </dgm:t>
    </dgm:pt>
    <dgm:pt modelId="{1CC71D0C-B009-4417-B2B8-00E748CF3FBB}" type="parTrans" cxnId="{42EC5A88-217D-40B3-A0C2-0C8F579E1755}">
      <dgm:prSet/>
      <dgm:spPr/>
      <dgm:t>
        <a:bodyPr/>
        <a:lstStyle/>
        <a:p>
          <a:endParaRPr lang="en-US"/>
        </a:p>
      </dgm:t>
    </dgm:pt>
    <dgm:pt modelId="{B4CC7106-7CCD-4F14-A645-2649E5B903B5}" type="sibTrans" cxnId="{42EC5A88-217D-40B3-A0C2-0C8F579E1755}">
      <dgm:prSet/>
      <dgm:spPr/>
      <dgm:t>
        <a:bodyPr/>
        <a:lstStyle/>
        <a:p>
          <a:endParaRPr lang="en-US"/>
        </a:p>
      </dgm:t>
    </dgm:pt>
    <dgm:pt modelId="{6D28CC43-274F-4392-AF69-BCCD2AE43162}">
      <dgm:prSet/>
      <dgm:spPr/>
      <dgm:t>
        <a:bodyPr/>
        <a:lstStyle/>
        <a:p>
          <a:r>
            <a:rPr lang="en-GB"/>
            <a:t>- Need to decide which laws to keep and what laws to remove. </a:t>
          </a:r>
          <a:endParaRPr lang="en-US"/>
        </a:p>
      </dgm:t>
    </dgm:pt>
    <dgm:pt modelId="{4918D245-5FD4-466E-8547-A0E6CC453C4E}" type="parTrans" cxnId="{72541E12-2133-4C80-95AC-AD3536A406F0}">
      <dgm:prSet/>
      <dgm:spPr/>
      <dgm:t>
        <a:bodyPr/>
        <a:lstStyle/>
        <a:p>
          <a:endParaRPr lang="en-US"/>
        </a:p>
      </dgm:t>
    </dgm:pt>
    <dgm:pt modelId="{220A7CAE-AE4B-4ED8-9788-61722F1196B9}" type="sibTrans" cxnId="{72541E12-2133-4C80-95AC-AD3536A406F0}">
      <dgm:prSet/>
      <dgm:spPr/>
      <dgm:t>
        <a:bodyPr/>
        <a:lstStyle/>
        <a:p>
          <a:endParaRPr lang="en-US"/>
        </a:p>
      </dgm:t>
    </dgm:pt>
    <dgm:pt modelId="{7842C580-4D3C-4C9C-9369-6D4FC0CB678F}" type="pres">
      <dgm:prSet presAssocID="{BB926772-2FEC-4468-9D92-37834BF2070E}" presName="linear" presStyleCnt="0">
        <dgm:presLayoutVars>
          <dgm:animLvl val="lvl"/>
          <dgm:resizeHandles val="exact"/>
        </dgm:presLayoutVars>
      </dgm:prSet>
      <dgm:spPr/>
    </dgm:pt>
    <dgm:pt modelId="{09FC3676-F147-4158-A36A-C4B6E885AAC6}" type="pres">
      <dgm:prSet presAssocID="{B387A203-DC1E-4CF4-9887-3DCE6C635E45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8F3CBAE4-47A1-456D-9329-C2967E78A64B}" type="pres">
      <dgm:prSet presAssocID="{49A73DA7-CE56-4DBF-9F22-753877163612}" presName="spacer" presStyleCnt="0"/>
      <dgm:spPr/>
    </dgm:pt>
    <dgm:pt modelId="{73BB8B48-1043-4938-B4F2-06F91BB18318}" type="pres">
      <dgm:prSet presAssocID="{9BEFE02E-64FC-414E-88B2-6138D86D772F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40E2D611-162A-4C28-9E7C-441229486189}" type="pres">
      <dgm:prSet presAssocID="{DCC847F4-7EA3-4EDC-93C7-1916FE115DD2}" presName="spacer" presStyleCnt="0"/>
      <dgm:spPr/>
    </dgm:pt>
    <dgm:pt modelId="{F073FD98-0B18-4D6B-BA3B-55CD119B37D7}" type="pres">
      <dgm:prSet presAssocID="{2EDBC917-7907-4FAD-891D-015A255718BB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93CA3568-797D-43FB-AB52-5B2DD49B164F}" type="pres">
      <dgm:prSet presAssocID="{CE7FA3F5-890B-4976-89A2-1EDA9189F765}" presName="spacer" presStyleCnt="0"/>
      <dgm:spPr/>
    </dgm:pt>
    <dgm:pt modelId="{B8748602-7C5D-4613-BAB8-D83B1F8B53D8}" type="pres">
      <dgm:prSet presAssocID="{D4DDFAAB-7B01-4769-96A9-538B9E904E6F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F77EB4CC-E3FB-48E8-AD93-5AC7FB0B316F}" type="pres">
      <dgm:prSet presAssocID="{FEFC570C-CBF1-4FE8-9AD3-B3CCA3288A03}" presName="spacer" presStyleCnt="0"/>
      <dgm:spPr/>
    </dgm:pt>
    <dgm:pt modelId="{D61D021B-D6E2-4F6A-873A-7E4017B1993F}" type="pres">
      <dgm:prSet presAssocID="{A8B6E38D-D066-404C-9625-0E72580722B3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AFEC9C04-9C21-48D4-AAF7-9DCDF7EF1D45}" type="pres">
      <dgm:prSet presAssocID="{F0732A4C-2733-4884-BC6E-8CC96E1DC71C}" presName="spacer" presStyleCnt="0"/>
      <dgm:spPr/>
    </dgm:pt>
    <dgm:pt modelId="{012AC64E-1BA4-40BF-8A61-85CDD4DA7778}" type="pres">
      <dgm:prSet presAssocID="{50E15C6A-D9A3-4A8E-830E-2145A196ED23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5AD0ABFA-A97D-4D36-BEB7-FF24F4BBDBA6}" type="pres">
      <dgm:prSet presAssocID="{D2514068-08FD-40E6-8840-973F9B49BFE1}" presName="spacer" presStyleCnt="0"/>
      <dgm:spPr/>
    </dgm:pt>
    <dgm:pt modelId="{67CE54A0-C2AC-4B07-93AD-63A6FA7DD773}" type="pres">
      <dgm:prSet presAssocID="{E8E75342-76E0-4C40-8166-1A09FB065EE5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985A64E4-75A9-4F8E-9D77-B3880E471AD3}" type="pres">
      <dgm:prSet presAssocID="{34DB4DC6-4DDA-4457-80D4-83F30588F4E8}" presName="spacer" presStyleCnt="0"/>
      <dgm:spPr/>
    </dgm:pt>
    <dgm:pt modelId="{82E8C87A-EA77-4932-9413-02AF1742041B}" type="pres">
      <dgm:prSet presAssocID="{99D17750-ED22-4FA8-A9B8-C9B440D02188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0DE01BBF-8469-4082-9810-87A82E39D430}" type="pres">
      <dgm:prSet presAssocID="{B4CC7106-7CCD-4F14-A645-2649E5B903B5}" presName="spacer" presStyleCnt="0"/>
      <dgm:spPr/>
    </dgm:pt>
    <dgm:pt modelId="{4FDFABD5-38D5-4F35-AE51-CB4B85D7D497}" type="pres">
      <dgm:prSet presAssocID="{6D28CC43-274F-4392-AF69-BCCD2AE43162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B433C10C-A192-41ED-9CC4-5424C69A9C00}" type="presOf" srcId="{2EDBC917-7907-4FAD-891D-015A255718BB}" destId="{F073FD98-0B18-4D6B-BA3B-55CD119B37D7}" srcOrd="0" destOrd="0" presId="urn:microsoft.com/office/officeart/2005/8/layout/vList2"/>
    <dgm:cxn modelId="{72541E12-2133-4C80-95AC-AD3536A406F0}" srcId="{BB926772-2FEC-4468-9D92-37834BF2070E}" destId="{6D28CC43-274F-4392-AF69-BCCD2AE43162}" srcOrd="8" destOrd="0" parTransId="{4918D245-5FD4-466E-8547-A0E6CC453C4E}" sibTransId="{220A7CAE-AE4B-4ED8-9788-61722F1196B9}"/>
    <dgm:cxn modelId="{7DC76317-AC80-4DEC-9860-7D556D9E012B}" type="presOf" srcId="{E8E75342-76E0-4C40-8166-1A09FB065EE5}" destId="{67CE54A0-C2AC-4B07-93AD-63A6FA7DD773}" srcOrd="0" destOrd="0" presId="urn:microsoft.com/office/officeart/2005/8/layout/vList2"/>
    <dgm:cxn modelId="{F0234C17-46EF-482A-95AD-6EABD486A421}" type="presOf" srcId="{99D17750-ED22-4FA8-A9B8-C9B440D02188}" destId="{82E8C87A-EA77-4932-9413-02AF1742041B}" srcOrd="0" destOrd="0" presId="urn:microsoft.com/office/officeart/2005/8/layout/vList2"/>
    <dgm:cxn modelId="{555C221D-2813-4D4A-8248-C812F7CC60C7}" srcId="{BB926772-2FEC-4468-9D92-37834BF2070E}" destId="{A8B6E38D-D066-404C-9625-0E72580722B3}" srcOrd="4" destOrd="0" parTransId="{19B95BEF-9D92-4A10-AE87-8F90BD5A67F0}" sibTransId="{F0732A4C-2733-4884-BC6E-8CC96E1DC71C}"/>
    <dgm:cxn modelId="{A0F77D30-ED15-4650-A657-9E835F507162}" srcId="{BB926772-2FEC-4468-9D92-37834BF2070E}" destId="{2EDBC917-7907-4FAD-891D-015A255718BB}" srcOrd="2" destOrd="0" parTransId="{CC8ECE89-BBA6-4AAC-A0B1-245C3CB6BC29}" sibTransId="{CE7FA3F5-890B-4976-89A2-1EDA9189F765}"/>
    <dgm:cxn modelId="{61FD533C-48C6-4E78-A868-B80BA2627D1A}" srcId="{BB926772-2FEC-4468-9D92-37834BF2070E}" destId="{D4DDFAAB-7B01-4769-96A9-538B9E904E6F}" srcOrd="3" destOrd="0" parTransId="{AD709E12-FAE3-4BE4-B049-CAD38790A8D5}" sibTransId="{FEFC570C-CBF1-4FE8-9AD3-B3CCA3288A03}"/>
    <dgm:cxn modelId="{4259A446-8FDF-43E4-9DF1-6215681FA64A}" type="presOf" srcId="{A8B6E38D-D066-404C-9625-0E72580722B3}" destId="{D61D021B-D6E2-4F6A-873A-7E4017B1993F}" srcOrd="0" destOrd="0" presId="urn:microsoft.com/office/officeart/2005/8/layout/vList2"/>
    <dgm:cxn modelId="{2F7E2B50-3068-46BE-95A2-CFC1DD6B840E}" type="presOf" srcId="{9BEFE02E-64FC-414E-88B2-6138D86D772F}" destId="{73BB8B48-1043-4938-B4F2-06F91BB18318}" srcOrd="0" destOrd="0" presId="urn:microsoft.com/office/officeart/2005/8/layout/vList2"/>
    <dgm:cxn modelId="{D3F2BB77-AE17-4365-B9E5-CB1DFEC2035C}" srcId="{BB926772-2FEC-4468-9D92-37834BF2070E}" destId="{E8E75342-76E0-4C40-8166-1A09FB065EE5}" srcOrd="6" destOrd="0" parTransId="{FF0D9CB2-6695-4320-B0E4-3E8DCE025EC2}" sibTransId="{34DB4DC6-4DDA-4457-80D4-83F30588F4E8}"/>
    <dgm:cxn modelId="{65471A78-8100-41BC-AA29-19BD1785FAAD}" type="presOf" srcId="{B387A203-DC1E-4CF4-9887-3DCE6C635E45}" destId="{09FC3676-F147-4158-A36A-C4B6E885AAC6}" srcOrd="0" destOrd="0" presId="urn:microsoft.com/office/officeart/2005/8/layout/vList2"/>
    <dgm:cxn modelId="{42EC5A88-217D-40B3-A0C2-0C8F579E1755}" srcId="{BB926772-2FEC-4468-9D92-37834BF2070E}" destId="{99D17750-ED22-4FA8-A9B8-C9B440D02188}" srcOrd="7" destOrd="0" parTransId="{1CC71D0C-B009-4417-B2B8-00E748CF3FBB}" sibTransId="{B4CC7106-7CCD-4F14-A645-2649E5B903B5}"/>
    <dgm:cxn modelId="{6817D3B3-6A65-43EC-B9AF-3FAA9753CFCE}" srcId="{BB926772-2FEC-4468-9D92-37834BF2070E}" destId="{50E15C6A-D9A3-4A8E-830E-2145A196ED23}" srcOrd="5" destOrd="0" parTransId="{3FC3722C-605B-447C-ACF4-383BC3BD61AC}" sibTransId="{D2514068-08FD-40E6-8840-973F9B49BFE1}"/>
    <dgm:cxn modelId="{389B7FC8-CA83-4D19-8C46-2419A6F56B0B}" type="presOf" srcId="{D4DDFAAB-7B01-4769-96A9-538B9E904E6F}" destId="{B8748602-7C5D-4613-BAB8-D83B1F8B53D8}" srcOrd="0" destOrd="0" presId="urn:microsoft.com/office/officeart/2005/8/layout/vList2"/>
    <dgm:cxn modelId="{7970F0CC-00A4-4E8D-9436-5BD6300D653A}" type="presOf" srcId="{50E15C6A-D9A3-4A8E-830E-2145A196ED23}" destId="{012AC64E-1BA4-40BF-8A61-85CDD4DA7778}" srcOrd="0" destOrd="0" presId="urn:microsoft.com/office/officeart/2005/8/layout/vList2"/>
    <dgm:cxn modelId="{A2659FD7-75A2-45E4-916C-4ECFC42AB430}" type="presOf" srcId="{6D28CC43-274F-4392-AF69-BCCD2AE43162}" destId="{4FDFABD5-38D5-4F35-AE51-CB4B85D7D497}" srcOrd="0" destOrd="0" presId="urn:microsoft.com/office/officeart/2005/8/layout/vList2"/>
    <dgm:cxn modelId="{52AC06DC-6083-49E6-99C6-6E288C692217}" srcId="{BB926772-2FEC-4468-9D92-37834BF2070E}" destId="{9BEFE02E-64FC-414E-88B2-6138D86D772F}" srcOrd="1" destOrd="0" parTransId="{255A7D92-EB03-4CD7-80F4-4C057A93AD6C}" sibTransId="{DCC847F4-7EA3-4EDC-93C7-1916FE115DD2}"/>
    <dgm:cxn modelId="{2E4F95E9-FEA6-4E3C-9140-26FEF3DC35FE}" srcId="{BB926772-2FEC-4468-9D92-37834BF2070E}" destId="{B387A203-DC1E-4CF4-9887-3DCE6C635E45}" srcOrd="0" destOrd="0" parTransId="{85AD369C-6E3E-4158-89AD-F5032EF6A927}" sibTransId="{49A73DA7-CE56-4DBF-9F22-753877163612}"/>
    <dgm:cxn modelId="{39E764FE-5666-488D-8963-205582F6FA0E}" type="presOf" srcId="{BB926772-2FEC-4468-9D92-37834BF2070E}" destId="{7842C580-4D3C-4C9C-9369-6D4FC0CB678F}" srcOrd="0" destOrd="0" presId="urn:microsoft.com/office/officeart/2005/8/layout/vList2"/>
    <dgm:cxn modelId="{78A774B8-B3AA-41AE-9652-AF04D2A38464}" type="presParOf" srcId="{7842C580-4D3C-4C9C-9369-6D4FC0CB678F}" destId="{09FC3676-F147-4158-A36A-C4B6E885AAC6}" srcOrd="0" destOrd="0" presId="urn:microsoft.com/office/officeart/2005/8/layout/vList2"/>
    <dgm:cxn modelId="{76C24B2C-79CB-49E6-A4DD-70EF46F9E40B}" type="presParOf" srcId="{7842C580-4D3C-4C9C-9369-6D4FC0CB678F}" destId="{8F3CBAE4-47A1-456D-9329-C2967E78A64B}" srcOrd="1" destOrd="0" presId="urn:microsoft.com/office/officeart/2005/8/layout/vList2"/>
    <dgm:cxn modelId="{5A63C66F-4EB1-4053-827B-282D1B9F7F78}" type="presParOf" srcId="{7842C580-4D3C-4C9C-9369-6D4FC0CB678F}" destId="{73BB8B48-1043-4938-B4F2-06F91BB18318}" srcOrd="2" destOrd="0" presId="urn:microsoft.com/office/officeart/2005/8/layout/vList2"/>
    <dgm:cxn modelId="{C1A4EEC2-D874-4D2F-B190-C0D4F3D3C770}" type="presParOf" srcId="{7842C580-4D3C-4C9C-9369-6D4FC0CB678F}" destId="{40E2D611-162A-4C28-9E7C-441229486189}" srcOrd="3" destOrd="0" presId="urn:microsoft.com/office/officeart/2005/8/layout/vList2"/>
    <dgm:cxn modelId="{2AF2E446-794C-4AB9-8A1D-28A62C3A4001}" type="presParOf" srcId="{7842C580-4D3C-4C9C-9369-6D4FC0CB678F}" destId="{F073FD98-0B18-4D6B-BA3B-55CD119B37D7}" srcOrd="4" destOrd="0" presId="urn:microsoft.com/office/officeart/2005/8/layout/vList2"/>
    <dgm:cxn modelId="{75F8D867-C4D8-4EF6-97DC-749662A4BE77}" type="presParOf" srcId="{7842C580-4D3C-4C9C-9369-6D4FC0CB678F}" destId="{93CA3568-797D-43FB-AB52-5B2DD49B164F}" srcOrd="5" destOrd="0" presId="urn:microsoft.com/office/officeart/2005/8/layout/vList2"/>
    <dgm:cxn modelId="{FA24CD24-2060-405C-934F-AB095AC313E0}" type="presParOf" srcId="{7842C580-4D3C-4C9C-9369-6D4FC0CB678F}" destId="{B8748602-7C5D-4613-BAB8-D83B1F8B53D8}" srcOrd="6" destOrd="0" presId="urn:microsoft.com/office/officeart/2005/8/layout/vList2"/>
    <dgm:cxn modelId="{E0FFA745-46CC-466D-AF24-F2D0C77F41E4}" type="presParOf" srcId="{7842C580-4D3C-4C9C-9369-6D4FC0CB678F}" destId="{F77EB4CC-E3FB-48E8-AD93-5AC7FB0B316F}" srcOrd="7" destOrd="0" presId="urn:microsoft.com/office/officeart/2005/8/layout/vList2"/>
    <dgm:cxn modelId="{33D13B6D-7D6A-49C5-A4E4-3DD45ED06795}" type="presParOf" srcId="{7842C580-4D3C-4C9C-9369-6D4FC0CB678F}" destId="{D61D021B-D6E2-4F6A-873A-7E4017B1993F}" srcOrd="8" destOrd="0" presId="urn:microsoft.com/office/officeart/2005/8/layout/vList2"/>
    <dgm:cxn modelId="{41B1390F-64B9-4C88-BF96-05789AE22FD1}" type="presParOf" srcId="{7842C580-4D3C-4C9C-9369-6D4FC0CB678F}" destId="{AFEC9C04-9C21-48D4-AAF7-9DCDF7EF1D45}" srcOrd="9" destOrd="0" presId="urn:microsoft.com/office/officeart/2005/8/layout/vList2"/>
    <dgm:cxn modelId="{CDC75507-D934-4ABF-87A4-937CD2AE89C7}" type="presParOf" srcId="{7842C580-4D3C-4C9C-9369-6D4FC0CB678F}" destId="{012AC64E-1BA4-40BF-8A61-85CDD4DA7778}" srcOrd="10" destOrd="0" presId="urn:microsoft.com/office/officeart/2005/8/layout/vList2"/>
    <dgm:cxn modelId="{100550FF-F64D-4030-83E4-1C49735DD8F6}" type="presParOf" srcId="{7842C580-4D3C-4C9C-9369-6D4FC0CB678F}" destId="{5AD0ABFA-A97D-4D36-BEB7-FF24F4BBDBA6}" srcOrd="11" destOrd="0" presId="urn:microsoft.com/office/officeart/2005/8/layout/vList2"/>
    <dgm:cxn modelId="{97F95F87-4E9C-491E-86FA-70DE035BD1FE}" type="presParOf" srcId="{7842C580-4D3C-4C9C-9369-6D4FC0CB678F}" destId="{67CE54A0-C2AC-4B07-93AD-63A6FA7DD773}" srcOrd="12" destOrd="0" presId="urn:microsoft.com/office/officeart/2005/8/layout/vList2"/>
    <dgm:cxn modelId="{6AD7339C-18FB-4522-A955-0A168BE0FB4C}" type="presParOf" srcId="{7842C580-4D3C-4C9C-9369-6D4FC0CB678F}" destId="{985A64E4-75A9-4F8E-9D77-B3880E471AD3}" srcOrd="13" destOrd="0" presId="urn:microsoft.com/office/officeart/2005/8/layout/vList2"/>
    <dgm:cxn modelId="{3CB632BB-944D-4FE8-BA42-76E1D73AA64B}" type="presParOf" srcId="{7842C580-4D3C-4C9C-9369-6D4FC0CB678F}" destId="{82E8C87A-EA77-4932-9413-02AF1742041B}" srcOrd="14" destOrd="0" presId="urn:microsoft.com/office/officeart/2005/8/layout/vList2"/>
    <dgm:cxn modelId="{24AC6458-6439-4A60-8C73-6CBAD3B7D6A2}" type="presParOf" srcId="{7842C580-4D3C-4C9C-9369-6D4FC0CB678F}" destId="{0DE01BBF-8469-4082-9810-87A82E39D430}" srcOrd="15" destOrd="0" presId="urn:microsoft.com/office/officeart/2005/8/layout/vList2"/>
    <dgm:cxn modelId="{E14AEEA9-E0CE-43CF-91C2-FC55B09BBA5F}" type="presParOf" srcId="{7842C580-4D3C-4C9C-9369-6D4FC0CB678F}" destId="{4FDFABD5-38D5-4F35-AE51-CB4B85D7D497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56CA04E-0BD3-4E77-BC2E-2DB6332482A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99169A-AC14-440D-9C6B-BA0F620BBCA5}">
      <dgm:prSet/>
      <dgm:spPr/>
      <dgm:t>
        <a:bodyPr/>
        <a:lstStyle/>
        <a:p>
          <a:r>
            <a:rPr lang="en-GB"/>
            <a:t>European Union law will prevail over national law. </a:t>
          </a:r>
          <a:endParaRPr lang="en-US"/>
        </a:p>
      </dgm:t>
    </dgm:pt>
    <dgm:pt modelId="{1A22C9B6-6FA4-4638-BA54-A0B35B2F9752}" type="parTrans" cxnId="{6A15B5CA-B26C-4CD8-A483-2555494A8D84}">
      <dgm:prSet/>
      <dgm:spPr/>
      <dgm:t>
        <a:bodyPr/>
        <a:lstStyle/>
        <a:p>
          <a:endParaRPr lang="en-US"/>
        </a:p>
      </dgm:t>
    </dgm:pt>
    <dgm:pt modelId="{CF46632D-49BF-4C40-9464-EFDD2FC9AEC3}" type="sibTrans" cxnId="{6A15B5CA-B26C-4CD8-A483-2555494A8D84}">
      <dgm:prSet/>
      <dgm:spPr/>
      <dgm:t>
        <a:bodyPr/>
        <a:lstStyle/>
        <a:p>
          <a:endParaRPr lang="en-US"/>
        </a:p>
      </dgm:t>
    </dgm:pt>
    <dgm:pt modelId="{0EDA670A-A991-4D3B-BEC0-6CC5E4839C41}">
      <dgm:prSet/>
      <dgm:spPr/>
      <dgm:t>
        <a:bodyPr/>
        <a:lstStyle/>
        <a:p>
          <a:r>
            <a:rPr lang="en-GB"/>
            <a:t>International agreements</a:t>
          </a:r>
          <a:endParaRPr lang="en-US"/>
        </a:p>
      </dgm:t>
    </dgm:pt>
    <dgm:pt modelId="{8F0DBCC8-42D4-4541-91DF-108F9493973D}" type="parTrans" cxnId="{42A1FF67-3FD2-45CA-BB72-3E08FD6656CD}">
      <dgm:prSet/>
      <dgm:spPr/>
      <dgm:t>
        <a:bodyPr/>
        <a:lstStyle/>
        <a:p>
          <a:endParaRPr lang="en-US"/>
        </a:p>
      </dgm:t>
    </dgm:pt>
    <dgm:pt modelId="{682CCB34-3F1F-4871-91DB-994C2D8A0B4D}" type="sibTrans" cxnId="{42A1FF67-3FD2-45CA-BB72-3E08FD6656CD}">
      <dgm:prSet/>
      <dgm:spPr/>
      <dgm:t>
        <a:bodyPr/>
        <a:lstStyle/>
        <a:p>
          <a:endParaRPr lang="en-US"/>
        </a:p>
      </dgm:t>
    </dgm:pt>
    <dgm:pt modelId="{6D8B5AEF-4CB4-473E-A967-CE6AE45EC1CF}">
      <dgm:prSet/>
      <dgm:spPr/>
      <dgm:t>
        <a:bodyPr/>
        <a:lstStyle/>
        <a:p>
          <a:r>
            <a:rPr lang="en-GB"/>
            <a:t>United Nations</a:t>
          </a:r>
          <a:endParaRPr lang="en-US"/>
        </a:p>
      </dgm:t>
    </dgm:pt>
    <dgm:pt modelId="{4AE8063B-D881-4F8A-B1FC-2C32C7410996}" type="parTrans" cxnId="{65B6C30A-6023-44C8-9358-C42061532003}">
      <dgm:prSet/>
      <dgm:spPr/>
      <dgm:t>
        <a:bodyPr/>
        <a:lstStyle/>
        <a:p>
          <a:endParaRPr lang="en-US"/>
        </a:p>
      </dgm:t>
    </dgm:pt>
    <dgm:pt modelId="{AC88CC63-BF54-4933-9128-8429D3EAB3C3}" type="sibTrans" cxnId="{65B6C30A-6023-44C8-9358-C42061532003}">
      <dgm:prSet/>
      <dgm:spPr/>
      <dgm:t>
        <a:bodyPr/>
        <a:lstStyle/>
        <a:p>
          <a:endParaRPr lang="en-US"/>
        </a:p>
      </dgm:t>
    </dgm:pt>
    <dgm:pt modelId="{B7523E2E-5697-454B-B178-3BFEC73FBCF2}">
      <dgm:prSet/>
      <dgm:spPr/>
      <dgm:t>
        <a:bodyPr/>
        <a:lstStyle/>
        <a:p>
          <a:r>
            <a:rPr lang="en-GB"/>
            <a:t>Brexit and the United Kingdom</a:t>
          </a:r>
          <a:endParaRPr lang="en-US"/>
        </a:p>
      </dgm:t>
    </dgm:pt>
    <dgm:pt modelId="{68CA20B9-6413-4579-8DA5-186A51A38175}" type="parTrans" cxnId="{87C034A0-8BE7-483F-AEEF-783D2B9FB4E9}">
      <dgm:prSet/>
      <dgm:spPr/>
      <dgm:t>
        <a:bodyPr/>
        <a:lstStyle/>
        <a:p>
          <a:endParaRPr lang="en-US"/>
        </a:p>
      </dgm:t>
    </dgm:pt>
    <dgm:pt modelId="{1818D29E-EB45-4E9D-9E9E-308D21E2E440}" type="sibTrans" cxnId="{87C034A0-8BE7-483F-AEEF-783D2B9FB4E9}">
      <dgm:prSet/>
      <dgm:spPr/>
      <dgm:t>
        <a:bodyPr/>
        <a:lstStyle/>
        <a:p>
          <a:endParaRPr lang="en-US"/>
        </a:p>
      </dgm:t>
    </dgm:pt>
    <dgm:pt modelId="{CFC13873-E3DA-42C4-B1A4-CA2644BD2FB7}" type="pres">
      <dgm:prSet presAssocID="{656CA04E-0BD3-4E77-BC2E-2DB6332482A2}" presName="linear" presStyleCnt="0">
        <dgm:presLayoutVars>
          <dgm:animLvl val="lvl"/>
          <dgm:resizeHandles val="exact"/>
        </dgm:presLayoutVars>
      </dgm:prSet>
      <dgm:spPr/>
    </dgm:pt>
    <dgm:pt modelId="{B99C851B-A693-47CC-9563-D68D8C4AFAEE}" type="pres">
      <dgm:prSet presAssocID="{8899169A-AC14-440D-9C6B-BA0F620BBCA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60A7C93-5B63-4C5F-892A-30C03F8E4F7A}" type="pres">
      <dgm:prSet presAssocID="{CF46632D-49BF-4C40-9464-EFDD2FC9AEC3}" presName="spacer" presStyleCnt="0"/>
      <dgm:spPr/>
    </dgm:pt>
    <dgm:pt modelId="{5F2C787F-436B-4CCF-9897-6419DD6978B0}" type="pres">
      <dgm:prSet presAssocID="{0EDA670A-A991-4D3B-BEC0-6CC5E4839C4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EF6DDEC-9C41-4A59-BE27-29FDDB9F263C}" type="pres">
      <dgm:prSet presAssocID="{682CCB34-3F1F-4871-91DB-994C2D8A0B4D}" presName="spacer" presStyleCnt="0"/>
      <dgm:spPr/>
    </dgm:pt>
    <dgm:pt modelId="{93057A9B-BCE5-471E-8105-79BA2E10C74F}" type="pres">
      <dgm:prSet presAssocID="{6D8B5AEF-4CB4-473E-A967-CE6AE45EC1C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06AB285-A954-45D2-8C26-16A2E3847F7F}" type="pres">
      <dgm:prSet presAssocID="{AC88CC63-BF54-4933-9128-8429D3EAB3C3}" presName="spacer" presStyleCnt="0"/>
      <dgm:spPr/>
    </dgm:pt>
    <dgm:pt modelId="{12829AA7-DE88-401A-8854-4AAD92DECC2D}" type="pres">
      <dgm:prSet presAssocID="{B7523E2E-5697-454B-B178-3BFEC73FBCF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F7DD409-F082-4F49-82A0-649869E5E6EE}" type="presOf" srcId="{0EDA670A-A991-4D3B-BEC0-6CC5E4839C41}" destId="{5F2C787F-436B-4CCF-9897-6419DD6978B0}" srcOrd="0" destOrd="0" presId="urn:microsoft.com/office/officeart/2005/8/layout/vList2"/>
    <dgm:cxn modelId="{65B6C30A-6023-44C8-9358-C42061532003}" srcId="{656CA04E-0BD3-4E77-BC2E-2DB6332482A2}" destId="{6D8B5AEF-4CB4-473E-A967-CE6AE45EC1CF}" srcOrd="2" destOrd="0" parTransId="{4AE8063B-D881-4F8A-B1FC-2C32C7410996}" sibTransId="{AC88CC63-BF54-4933-9128-8429D3EAB3C3}"/>
    <dgm:cxn modelId="{0AC8F70B-AA4D-45B2-AD9A-94EAC6EA123E}" type="presOf" srcId="{6D8B5AEF-4CB4-473E-A967-CE6AE45EC1CF}" destId="{93057A9B-BCE5-471E-8105-79BA2E10C74F}" srcOrd="0" destOrd="0" presId="urn:microsoft.com/office/officeart/2005/8/layout/vList2"/>
    <dgm:cxn modelId="{4EDEB610-E679-4FD4-8108-BF1F7725B640}" type="presOf" srcId="{656CA04E-0BD3-4E77-BC2E-2DB6332482A2}" destId="{CFC13873-E3DA-42C4-B1A4-CA2644BD2FB7}" srcOrd="0" destOrd="0" presId="urn:microsoft.com/office/officeart/2005/8/layout/vList2"/>
    <dgm:cxn modelId="{42A1FF67-3FD2-45CA-BB72-3E08FD6656CD}" srcId="{656CA04E-0BD3-4E77-BC2E-2DB6332482A2}" destId="{0EDA670A-A991-4D3B-BEC0-6CC5E4839C41}" srcOrd="1" destOrd="0" parTransId="{8F0DBCC8-42D4-4541-91DF-108F9493973D}" sibTransId="{682CCB34-3F1F-4871-91DB-994C2D8A0B4D}"/>
    <dgm:cxn modelId="{A3DE267E-646C-44F9-8251-FA6B3B137B1E}" type="presOf" srcId="{8899169A-AC14-440D-9C6B-BA0F620BBCA5}" destId="{B99C851B-A693-47CC-9563-D68D8C4AFAEE}" srcOrd="0" destOrd="0" presId="urn:microsoft.com/office/officeart/2005/8/layout/vList2"/>
    <dgm:cxn modelId="{D51EEE89-E785-43E6-A3E1-2133178FDDE5}" type="presOf" srcId="{B7523E2E-5697-454B-B178-3BFEC73FBCF2}" destId="{12829AA7-DE88-401A-8854-4AAD92DECC2D}" srcOrd="0" destOrd="0" presId="urn:microsoft.com/office/officeart/2005/8/layout/vList2"/>
    <dgm:cxn modelId="{87C034A0-8BE7-483F-AEEF-783D2B9FB4E9}" srcId="{656CA04E-0BD3-4E77-BC2E-2DB6332482A2}" destId="{B7523E2E-5697-454B-B178-3BFEC73FBCF2}" srcOrd="3" destOrd="0" parTransId="{68CA20B9-6413-4579-8DA5-186A51A38175}" sibTransId="{1818D29E-EB45-4E9D-9E9E-308D21E2E440}"/>
    <dgm:cxn modelId="{6A15B5CA-B26C-4CD8-A483-2555494A8D84}" srcId="{656CA04E-0BD3-4E77-BC2E-2DB6332482A2}" destId="{8899169A-AC14-440D-9C6B-BA0F620BBCA5}" srcOrd="0" destOrd="0" parTransId="{1A22C9B6-6FA4-4638-BA54-A0B35B2F9752}" sibTransId="{CF46632D-49BF-4C40-9464-EFDD2FC9AEC3}"/>
    <dgm:cxn modelId="{7DC78B40-B99B-4BB7-930F-9D3AE5839362}" type="presParOf" srcId="{CFC13873-E3DA-42C4-B1A4-CA2644BD2FB7}" destId="{B99C851B-A693-47CC-9563-D68D8C4AFAEE}" srcOrd="0" destOrd="0" presId="urn:microsoft.com/office/officeart/2005/8/layout/vList2"/>
    <dgm:cxn modelId="{7016A73D-2083-4E3B-8CEC-B311B80DA012}" type="presParOf" srcId="{CFC13873-E3DA-42C4-B1A4-CA2644BD2FB7}" destId="{460A7C93-5B63-4C5F-892A-30C03F8E4F7A}" srcOrd="1" destOrd="0" presId="urn:microsoft.com/office/officeart/2005/8/layout/vList2"/>
    <dgm:cxn modelId="{EF9C3B8F-238E-48D5-8C62-A56E0D424B57}" type="presParOf" srcId="{CFC13873-E3DA-42C4-B1A4-CA2644BD2FB7}" destId="{5F2C787F-436B-4CCF-9897-6419DD6978B0}" srcOrd="2" destOrd="0" presId="urn:microsoft.com/office/officeart/2005/8/layout/vList2"/>
    <dgm:cxn modelId="{57EF4B36-B99A-401E-909B-87912AF9A48D}" type="presParOf" srcId="{CFC13873-E3DA-42C4-B1A4-CA2644BD2FB7}" destId="{0EF6DDEC-9C41-4A59-BE27-29FDDB9F263C}" srcOrd="3" destOrd="0" presId="urn:microsoft.com/office/officeart/2005/8/layout/vList2"/>
    <dgm:cxn modelId="{D5CF0EBD-CE55-43EF-9D92-456CBBAD2332}" type="presParOf" srcId="{CFC13873-E3DA-42C4-B1A4-CA2644BD2FB7}" destId="{93057A9B-BCE5-471E-8105-79BA2E10C74F}" srcOrd="4" destOrd="0" presId="urn:microsoft.com/office/officeart/2005/8/layout/vList2"/>
    <dgm:cxn modelId="{B473271B-2520-4C7D-9DF1-8C60D5B62EF7}" type="presParOf" srcId="{CFC13873-E3DA-42C4-B1A4-CA2644BD2FB7}" destId="{E06AB285-A954-45D2-8C26-16A2E3847F7F}" srcOrd="5" destOrd="0" presId="urn:microsoft.com/office/officeart/2005/8/layout/vList2"/>
    <dgm:cxn modelId="{BFDAFA65-19E6-49ED-BF73-D27F45D9917C}" type="presParOf" srcId="{CFC13873-E3DA-42C4-B1A4-CA2644BD2FB7}" destId="{12829AA7-DE88-401A-8854-4AAD92DECC2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CFD71ED-A913-4EF2-BBAA-3009D481D42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A86A0FC-E0EF-4E8E-A20A-79B630C5F0F2}">
      <dgm:prSet/>
      <dgm:spPr/>
      <dgm:t>
        <a:bodyPr/>
        <a:lstStyle/>
        <a:p>
          <a:r>
            <a:rPr lang="en-GB"/>
            <a:t>‘’ the term given to judicial enforcement of rights arising from provisions of EU law that can be upheld in favour of individuals in the courts of the member state’’. </a:t>
          </a:r>
          <a:endParaRPr lang="en-US"/>
        </a:p>
      </dgm:t>
    </dgm:pt>
    <dgm:pt modelId="{3D4C2D42-628A-4974-9594-2313D9284D25}" type="parTrans" cxnId="{6767C3D1-C720-42D5-B2FA-2DB57E21FBD5}">
      <dgm:prSet/>
      <dgm:spPr/>
      <dgm:t>
        <a:bodyPr/>
        <a:lstStyle/>
        <a:p>
          <a:endParaRPr lang="en-US"/>
        </a:p>
      </dgm:t>
    </dgm:pt>
    <dgm:pt modelId="{70496C9C-2483-458B-B8A9-D3679A1F3D54}" type="sibTrans" cxnId="{6767C3D1-C720-42D5-B2FA-2DB57E21FBD5}">
      <dgm:prSet/>
      <dgm:spPr/>
      <dgm:t>
        <a:bodyPr/>
        <a:lstStyle/>
        <a:p>
          <a:endParaRPr lang="en-US"/>
        </a:p>
      </dgm:t>
    </dgm:pt>
    <dgm:pt modelId="{1CFAB938-384C-4830-AD03-2E729D1784B3}">
      <dgm:prSet/>
      <dgm:spPr/>
      <dgm:t>
        <a:bodyPr/>
        <a:lstStyle/>
        <a:p>
          <a:r>
            <a:rPr lang="en-GB"/>
            <a:t>Apply to treaties, directives, fundamental rights, general principles, decisions and provisions of international agreements. </a:t>
          </a:r>
          <a:endParaRPr lang="en-US"/>
        </a:p>
      </dgm:t>
    </dgm:pt>
    <dgm:pt modelId="{D2477640-B7D3-4AB3-A57A-ECC626EB4D9A}" type="parTrans" cxnId="{9F98955D-A94B-4B44-B562-D334DC32E051}">
      <dgm:prSet/>
      <dgm:spPr/>
      <dgm:t>
        <a:bodyPr/>
        <a:lstStyle/>
        <a:p>
          <a:endParaRPr lang="en-US"/>
        </a:p>
      </dgm:t>
    </dgm:pt>
    <dgm:pt modelId="{2F517A5E-30B6-46CA-BA80-045EEF8F197D}" type="sibTrans" cxnId="{9F98955D-A94B-4B44-B562-D334DC32E051}">
      <dgm:prSet/>
      <dgm:spPr/>
      <dgm:t>
        <a:bodyPr/>
        <a:lstStyle/>
        <a:p>
          <a:endParaRPr lang="en-US"/>
        </a:p>
      </dgm:t>
    </dgm:pt>
    <dgm:pt modelId="{8EE06DE1-FE3B-4AE9-9AF8-A76F50377C30}" type="pres">
      <dgm:prSet presAssocID="{FCFD71ED-A913-4EF2-BBAA-3009D481D428}" presName="linear" presStyleCnt="0">
        <dgm:presLayoutVars>
          <dgm:animLvl val="lvl"/>
          <dgm:resizeHandles val="exact"/>
        </dgm:presLayoutVars>
      </dgm:prSet>
      <dgm:spPr/>
    </dgm:pt>
    <dgm:pt modelId="{7BC9727F-14D2-4DB1-B35C-61675FCA1FF4}" type="pres">
      <dgm:prSet presAssocID="{5A86A0FC-E0EF-4E8E-A20A-79B630C5F0F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234B2BC-34A6-4A60-B778-C7FF8F9DC700}" type="pres">
      <dgm:prSet presAssocID="{70496C9C-2483-458B-B8A9-D3679A1F3D54}" presName="spacer" presStyleCnt="0"/>
      <dgm:spPr/>
    </dgm:pt>
    <dgm:pt modelId="{4C526E77-7568-4CF2-9990-9F22BFBCF208}" type="pres">
      <dgm:prSet presAssocID="{1CFAB938-384C-4830-AD03-2E729D1784B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6E18507-3E4B-41C1-9E6A-3201BC11F7B8}" type="presOf" srcId="{5A86A0FC-E0EF-4E8E-A20A-79B630C5F0F2}" destId="{7BC9727F-14D2-4DB1-B35C-61675FCA1FF4}" srcOrd="0" destOrd="0" presId="urn:microsoft.com/office/officeart/2005/8/layout/vList2"/>
    <dgm:cxn modelId="{9F98955D-A94B-4B44-B562-D334DC32E051}" srcId="{FCFD71ED-A913-4EF2-BBAA-3009D481D428}" destId="{1CFAB938-384C-4830-AD03-2E729D1784B3}" srcOrd="1" destOrd="0" parTransId="{D2477640-B7D3-4AB3-A57A-ECC626EB4D9A}" sibTransId="{2F517A5E-30B6-46CA-BA80-045EEF8F197D}"/>
    <dgm:cxn modelId="{0794B179-19F2-4875-A763-ACE020790FCF}" type="presOf" srcId="{1CFAB938-384C-4830-AD03-2E729D1784B3}" destId="{4C526E77-7568-4CF2-9990-9F22BFBCF208}" srcOrd="0" destOrd="0" presId="urn:microsoft.com/office/officeart/2005/8/layout/vList2"/>
    <dgm:cxn modelId="{52B57F8D-510D-4DD8-BB3F-5C22D01F05B1}" type="presOf" srcId="{FCFD71ED-A913-4EF2-BBAA-3009D481D428}" destId="{8EE06DE1-FE3B-4AE9-9AF8-A76F50377C30}" srcOrd="0" destOrd="0" presId="urn:microsoft.com/office/officeart/2005/8/layout/vList2"/>
    <dgm:cxn modelId="{6767C3D1-C720-42D5-B2FA-2DB57E21FBD5}" srcId="{FCFD71ED-A913-4EF2-BBAA-3009D481D428}" destId="{5A86A0FC-E0EF-4E8E-A20A-79B630C5F0F2}" srcOrd="0" destOrd="0" parTransId="{3D4C2D42-628A-4974-9594-2313D9284D25}" sibTransId="{70496C9C-2483-458B-B8A9-D3679A1F3D54}"/>
    <dgm:cxn modelId="{4DC9381A-0AF3-4189-AC28-125502D90778}" type="presParOf" srcId="{8EE06DE1-FE3B-4AE9-9AF8-A76F50377C30}" destId="{7BC9727F-14D2-4DB1-B35C-61675FCA1FF4}" srcOrd="0" destOrd="0" presId="urn:microsoft.com/office/officeart/2005/8/layout/vList2"/>
    <dgm:cxn modelId="{3E3AF3C8-2592-4B44-A88E-0EB2D1AA1E5E}" type="presParOf" srcId="{8EE06DE1-FE3B-4AE9-9AF8-A76F50377C30}" destId="{C234B2BC-34A6-4A60-B778-C7FF8F9DC700}" srcOrd="1" destOrd="0" presId="urn:microsoft.com/office/officeart/2005/8/layout/vList2"/>
    <dgm:cxn modelId="{AF662091-17BD-46FA-A50C-485A2D342108}" type="presParOf" srcId="{8EE06DE1-FE3B-4AE9-9AF8-A76F50377C30}" destId="{4C526E77-7568-4CF2-9990-9F22BFBCF20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987087D-10B4-4B29-8598-BA72AC9E863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4B6A7E3-29B8-4DAA-BCE3-D38AB1D4D39C}">
      <dgm:prSet/>
      <dgm:spPr/>
      <dgm:t>
        <a:bodyPr/>
        <a:lstStyle/>
        <a:p>
          <a:r>
            <a:rPr lang="en-GB"/>
            <a:t>26/62 Ven gend en Loos. </a:t>
          </a:r>
          <a:endParaRPr lang="en-US"/>
        </a:p>
      </dgm:t>
    </dgm:pt>
    <dgm:pt modelId="{8D2CF902-DC8D-497F-A602-C1B109178271}" type="parTrans" cxnId="{99B1A2B5-6252-4E34-9596-971CBFD297EE}">
      <dgm:prSet/>
      <dgm:spPr/>
      <dgm:t>
        <a:bodyPr/>
        <a:lstStyle/>
        <a:p>
          <a:endParaRPr lang="en-US"/>
        </a:p>
      </dgm:t>
    </dgm:pt>
    <dgm:pt modelId="{3AA498E6-9FA6-4DFA-AF92-0CD5E04DBCD2}" type="sibTrans" cxnId="{99B1A2B5-6252-4E34-9596-971CBFD297EE}">
      <dgm:prSet/>
      <dgm:spPr/>
      <dgm:t>
        <a:bodyPr/>
        <a:lstStyle/>
        <a:p>
          <a:endParaRPr lang="en-US"/>
        </a:p>
      </dgm:t>
    </dgm:pt>
    <dgm:pt modelId="{DFD6FDEC-64DB-461A-BF87-DC2082AA9B37}">
      <dgm:prSet/>
      <dgm:spPr/>
      <dgm:t>
        <a:bodyPr/>
        <a:lstStyle/>
        <a:p>
          <a:r>
            <a:rPr lang="en-GB"/>
            <a:t>Requirements for enforceable direct effects. </a:t>
          </a:r>
          <a:endParaRPr lang="en-US"/>
        </a:p>
      </dgm:t>
    </dgm:pt>
    <dgm:pt modelId="{2BF142C2-730D-482F-B20E-DAF452299B97}" type="parTrans" cxnId="{DFD5C50F-B352-4B68-B3C9-854FB55FFF9F}">
      <dgm:prSet/>
      <dgm:spPr/>
      <dgm:t>
        <a:bodyPr/>
        <a:lstStyle/>
        <a:p>
          <a:endParaRPr lang="en-US"/>
        </a:p>
      </dgm:t>
    </dgm:pt>
    <dgm:pt modelId="{CED9E92F-792A-4185-8B21-F7D20D57A8A8}" type="sibTrans" cxnId="{DFD5C50F-B352-4B68-B3C9-854FB55FFF9F}">
      <dgm:prSet/>
      <dgm:spPr/>
      <dgm:t>
        <a:bodyPr/>
        <a:lstStyle/>
        <a:p>
          <a:endParaRPr lang="en-US"/>
        </a:p>
      </dgm:t>
    </dgm:pt>
    <dgm:pt modelId="{CADFD7F6-BD2A-448B-8F7A-9760B9FD80F6}">
      <dgm:prSet/>
      <dgm:spPr/>
      <dgm:t>
        <a:bodyPr/>
        <a:lstStyle/>
        <a:p>
          <a:r>
            <a:rPr lang="en-GB" dirty="0"/>
            <a:t>Article 12 TEU. </a:t>
          </a:r>
          <a:endParaRPr lang="en-US" dirty="0"/>
        </a:p>
      </dgm:t>
    </dgm:pt>
    <dgm:pt modelId="{8D7E1E49-8749-4BF8-BD18-165D76231929}" type="parTrans" cxnId="{40971C54-1CE6-434C-AED0-C79C5D1E9131}">
      <dgm:prSet/>
      <dgm:spPr/>
      <dgm:t>
        <a:bodyPr/>
        <a:lstStyle/>
        <a:p>
          <a:endParaRPr lang="en-US"/>
        </a:p>
      </dgm:t>
    </dgm:pt>
    <dgm:pt modelId="{5279DAF8-7D10-428C-AB48-57E935DA2797}" type="sibTrans" cxnId="{40971C54-1CE6-434C-AED0-C79C5D1E9131}">
      <dgm:prSet/>
      <dgm:spPr/>
      <dgm:t>
        <a:bodyPr/>
        <a:lstStyle/>
        <a:p>
          <a:endParaRPr lang="en-US"/>
        </a:p>
      </dgm:t>
    </dgm:pt>
    <dgm:pt modelId="{7016EC07-8413-45A8-9812-288CF2CF1817}" type="pres">
      <dgm:prSet presAssocID="{0987087D-10B4-4B29-8598-BA72AC9E863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1D06F5E-F5CD-4675-914C-CFC26BDE505E}" type="pres">
      <dgm:prSet presAssocID="{A4B6A7E3-29B8-4DAA-BCE3-D38AB1D4D39C}" presName="hierRoot1" presStyleCnt="0"/>
      <dgm:spPr/>
    </dgm:pt>
    <dgm:pt modelId="{C7CE01B4-8CC3-4DC9-8D77-974D592DE198}" type="pres">
      <dgm:prSet presAssocID="{A4B6A7E3-29B8-4DAA-BCE3-D38AB1D4D39C}" presName="composite" presStyleCnt="0"/>
      <dgm:spPr/>
    </dgm:pt>
    <dgm:pt modelId="{30B491A9-C10B-439D-9BAA-198785C990EB}" type="pres">
      <dgm:prSet presAssocID="{A4B6A7E3-29B8-4DAA-BCE3-D38AB1D4D39C}" presName="background" presStyleLbl="node0" presStyleIdx="0" presStyleCnt="3"/>
      <dgm:spPr/>
    </dgm:pt>
    <dgm:pt modelId="{E0EABC8C-FA5B-4A60-B677-CC5F857443D1}" type="pres">
      <dgm:prSet presAssocID="{A4B6A7E3-29B8-4DAA-BCE3-D38AB1D4D39C}" presName="text" presStyleLbl="fgAcc0" presStyleIdx="0" presStyleCnt="3">
        <dgm:presLayoutVars>
          <dgm:chPref val="3"/>
        </dgm:presLayoutVars>
      </dgm:prSet>
      <dgm:spPr/>
    </dgm:pt>
    <dgm:pt modelId="{E30A4032-AE22-40D7-8630-DBC5D3D8EB73}" type="pres">
      <dgm:prSet presAssocID="{A4B6A7E3-29B8-4DAA-BCE3-D38AB1D4D39C}" presName="hierChild2" presStyleCnt="0"/>
      <dgm:spPr/>
    </dgm:pt>
    <dgm:pt modelId="{CC8321EE-4176-48E1-88A7-A91548ED460D}" type="pres">
      <dgm:prSet presAssocID="{DFD6FDEC-64DB-461A-BF87-DC2082AA9B37}" presName="hierRoot1" presStyleCnt="0"/>
      <dgm:spPr/>
    </dgm:pt>
    <dgm:pt modelId="{9F0560B4-0833-49A1-B183-3BDC04C3DF04}" type="pres">
      <dgm:prSet presAssocID="{DFD6FDEC-64DB-461A-BF87-DC2082AA9B37}" presName="composite" presStyleCnt="0"/>
      <dgm:spPr/>
    </dgm:pt>
    <dgm:pt modelId="{4D95D5AA-90BE-46C0-A36E-6512DDACD09D}" type="pres">
      <dgm:prSet presAssocID="{DFD6FDEC-64DB-461A-BF87-DC2082AA9B37}" presName="background" presStyleLbl="node0" presStyleIdx="1" presStyleCnt="3"/>
      <dgm:spPr/>
    </dgm:pt>
    <dgm:pt modelId="{307CF910-5C79-4848-871F-0637BED06CDC}" type="pres">
      <dgm:prSet presAssocID="{DFD6FDEC-64DB-461A-BF87-DC2082AA9B37}" presName="text" presStyleLbl="fgAcc0" presStyleIdx="1" presStyleCnt="3">
        <dgm:presLayoutVars>
          <dgm:chPref val="3"/>
        </dgm:presLayoutVars>
      </dgm:prSet>
      <dgm:spPr/>
    </dgm:pt>
    <dgm:pt modelId="{8C806D93-BDDE-4E9F-9107-B398F314D179}" type="pres">
      <dgm:prSet presAssocID="{DFD6FDEC-64DB-461A-BF87-DC2082AA9B37}" presName="hierChild2" presStyleCnt="0"/>
      <dgm:spPr/>
    </dgm:pt>
    <dgm:pt modelId="{DFA65586-64B4-4075-B662-03D0F8E00648}" type="pres">
      <dgm:prSet presAssocID="{CADFD7F6-BD2A-448B-8F7A-9760B9FD80F6}" presName="hierRoot1" presStyleCnt="0"/>
      <dgm:spPr/>
    </dgm:pt>
    <dgm:pt modelId="{168B0A78-EB15-4D9F-ABC2-CA43561F95E0}" type="pres">
      <dgm:prSet presAssocID="{CADFD7F6-BD2A-448B-8F7A-9760B9FD80F6}" presName="composite" presStyleCnt="0"/>
      <dgm:spPr/>
    </dgm:pt>
    <dgm:pt modelId="{CED5D12F-5CE8-4089-A8B6-4C398725CDFD}" type="pres">
      <dgm:prSet presAssocID="{CADFD7F6-BD2A-448B-8F7A-9760B9FD80F6}" presName="background" presStyleLbl="node0" presStyleIdx="2" presStyleCnt="3"/>
      <dgm:spPr/>
    </dgm:pt>
    <dgm:pt modelId="{81930C64-17EE-4E8A-A788-BE1F0FECEBF0}" type="pres">
      <dgm:prSet presAssocID="{CADFD7F6-BD2A-448B-8F7A-9760B9FD80F6}" presName="text" presStyleLbl="fgAcc0" presStyleIdx="2" presStyleCnt="3">
        <dgm:presLayoutVars>
          <dgm:chPref val="3"/>
        </dgm:presLayoutVars>
      </dgm:prSet>
      <dgm:spPr/>
    </dgm:pt>
    <dgm:pt modelId="{937736B3-F85E-4696-A526-7F11E081AF50}" type="pres">
      <dgm:prSet presAssocID="{CADFD7F6-BD2A-448B-8F7A-9760B9FD80F6}" presName="hierChild2" presStyleCnt="0"/>
      <dgm:spPr/>
    </dgm:pt>
  </dgm:ptLst>
  <dgm:cxnLst>
    <dgm:cxn modelId="{85ACB80F-A408-4339-A776-6647D3C4BD43}" type="presOf" srcId="{CADFD7F6-BD2A-448B-8F7A-9760B9FD80F6}" destId="{81930C64-17EE-4E8A-A788-BE1F0FECEBF0}" srcOrd="0" destOrd="0" presId="urn:microsoft.com/office/officeart/2005/8/layout/hierarchy1"/>
    <dgm:cxn modelId="{DFD5C50F-B352-4B68-B3C9-854FB55FFF9F}" srcId="{0987087D-10B4-4B29-8598-BA72AC9E863C}" destId="{DFD6FDEC-64DB-461A-BF87-DC2082AA9B37}" srcOrd="1" destOrd="0" parTransId="{2BF142C2-730D-482F-B20E-DAF452299B97}" sibTransId="{CED9E92F-792A-4185-8B21-F7D20D57A8A8}"/>
    <dgm:cxn modelId="{36EC8318-BD3C-4698-8AD5-8FE73EB75E6F}" type="presOf" srcId="{DFD6FDEC-64DB-461A-BF87-DC2082AA9B37}" destId="{307CF910-5C79-4848-871F-0637BED06CDC}" srcOrd="0" destOrd="0" presId="urn:microsoft.com/office/officeart/2005/8/layout/hierarchy1"/>
    <dgm:cxn modelId="{691D422B-34EE-4333-9145-501C1A2B6C1D}" type="presOf" srcId="{0987087D-10B4-4B29-8598-BA72AC9E863C}" destId="{7016EC07-8413-45A8-9812-288CF2CF1817}" srcOrd="0" destOrd="0" presId="urn:microsoft.com/office/officeart/2005/8/layout/hierarchy1"/>
    <dgm:cxn modelId="{40971C54-1CE6-434C-AED0-C79C5D1E9131}" srcId="{0987087D-10B4-4B29-8598-BA72AC9E863C}" destId="{CADFD7F6-BD2A-448B-8F7A-9760B9FD80F6}" srcOrd="2" destOrd="0" parTransId="{8D7E1E49-8749-4BF8-BD18-165D76231929}" sibTransId="{5279DAF8-7D10-428C-AB48-57E935DA2797}"/>
    <dgm:cxn modelId="{7625BC8C-5AD6-4F29-9027-E0D3737F329C}" type="presOf" srcId="{A4B6A7E3-29B8-4DAA-BCE3-D38AB1D4D39C}" destId="{E0EABC8C-FA5B-4A60-B677-CC5F857443D1}" srcOrd="0" destOrd="0" presId="urn:microsoft.com/office/officeart/2005/8/layout/hierarchy1"/>
    <dgm:cxn modelId="{99B1A2B5-6252-4E34-9596-971CBFD297EE}" srcId="{0987087D-10B4-4B29-8598-BA72AC9E863C}" destId="{A4B6A7E3-29B8-4DAA-BCE3-D38AB1D4D39C}" srcOrd="0" destOrd="0" parTransId="{8D2CF902-DC8D-497F-A602-C1B109178271}" sibTransId="{3AA498E6-9FA6-4DFA-AF92-0CD5E04DBCD2}"/>
    <dgm:cxn modelId="{28A6B8E7-FA19-404A-A1A0-6F85E2C69155}" type="presParOf" srcId="{7016EC07-8413-45A8-9812-288CF2CF1817}" destId="{C1D06F5E-F5CD-4675-914C-CFC26BDE505E}" srcOrd="0" destOrd="0" presId="urn:microsoft.com/office/officeart/2005/8/layout/hierarchy1"/>
    <dgm:cxn modelId="{67F7E15F-3416-4447-9DA3-61D10602D308}" type="presParOf" srcId="{C1D06F5E-F5CD-4675-914C-CFC26BDE505E}" destId="{C7CE01B4-8CC3-4DC9-8D77-974D592DE198}" srcOrd="0" destOrd="0" presId="urn:microsoft.com/office/officeart/2005/8/layout/hierarchy1"/>
    <dgm:cxn modelId="{F75033E2-C15D-44B9-A9B7-CA7FF84D8A88}" type="presParOf" srcId="{C7CE01B4-8CC3-4DC9-8D77-974D592DE198}" destId="{30B491A9-C10B-439D-9BAA-198785C990EB}" srcOrd="0" destOrd="0" presId="urn:microsoft.com/office/officeart/2005/8/layout/hierarchy1"/>
    <dgm:cxn modelId="{FBC89584-FA1B-412A-94CF-19FE83F72F0D}" type="presParOf" srcId="{C7CE01B4-8CC3-4DC9-8D77-974D592DE198}" destId="{E0EABC8C-FA5B-4A60-B677-CC5F857443D1}" srcOrd="1" destOrd="0" presId="urn:microsoft.com/office/officeart/2005/8/layout/hierarchy1"/>
    <dgm:cxn modelId="{A6888425-9B94-4E46-9565-41C0824D5D78}" type="presParOf" srcId="{C1D06F5E-F5CD-4675-914C-CFC26BDE505E}" destId="{E30A4032-AE22-40D7-8630-DBC5D3D8EB73}" srcOrd="1" destOrd="0" presId="urn:microsoft.com/office/officeart/2005/8/layout/hierarchy1"/>
    <dgm:cxn modelId="{37518214-B88B-437F-9C90-BEFE4F02B95A}" type="presParOf" srcId="{7016EC07-8413-45A8-9812-288CF2CF1817}" destId="{CC8321EE-4176-48E1-88A7-A91548ED460D}" srcOrd="1" destOrd="0" presId="urn:microsoft.com/office/officeart/2005/8/layout/hierarchy1"/>
    <dgm:cxn modelId="{5601FA65-F842-46F3-92A3-8E780F8532AE}" type="presParOf" srcId="{CC8321EE-4176-48E1-88A7-A91548ED460D}" destId="{9F0560B4-0833-49A1-B183-3BDC04C3DF04}" srcOrd="0" destOrd="0" presId="urn:microsoft.com/office/officeart/2005/8/layout/hierarchy1"/>
    <dgm:cxn modelId="{AA47BF53-E6A1-4257-94C4-0A1FF075B48B}" type="presParOf" srcId="{9F0560B4-0833-49A1-B183-3BDC04C3DF04}" destId="{4D95D5AA-90BE-46C0-A36E-6512DDACD09D}" srcOrd="0" destOrd="0" presId="urn:microsoft.com/office/officeart/2005/8/layout/hierarchy1"/>
    <dgm:cxn modelId="{5831F9F2-C06D-4CD7-BA81-1ABF718EBC11}" type="presParOf" srcId="{9F0560B4-0833-49A1-B183-3BDC04C3DF04}" destId="{307CF910-5C79-4848-871F-0637BED06CDC}" srcOrd="1" destOrd="0" presId="urn:microsoft.com/office/officeart/2005/8/layout/hierarchy1"/>
    <dgm:cxn modelId="{C1F7D628-1C64-48A3-8F05-453CFC04D454}" type="presParOf" srcId="{CC8321EE-4176-48E1-88A7-A91548ED460D}" destId="{8C806D93-BDDE-4E9F-9107-B398F314D179}" srcOrd="1" destOrd="0" presId="urn:microsoft.com/office/officeart/2005/8/layout/hierarchy1"/>
    <dgm:cxn modelId="{30DD0117-0233-4F21-B09D-D5B3DECCADEF}" type="presParOf" srcId="{7016EC07-8413-45A8-9812-288CF2CF1817}" destId="{DFA65586-64B4-4075-B662-03D0F8E00648}" srcOrd="2" destOrd="0" presId="urn:microsoft.com/office/officeart/2005/8/layout/hierarchy1"/>
    <dgm:cxn modelId="{DCEEADAD-4C85-44B9-8BEC-6514A02ED629}" type="presParOf" srcId="{DFA65586-64B4-4075-B662-03D0F8E00648}" destId="{168B0A78-EB15-4D9F-ABC2-CA43561F95E0}" srcOrd="0" destOrd="0" presId="urn:microsoft.com/office/officeart/2005/8/layout/hierarchy1"/>
    <dgm:cxn modelId="{478E98CE-0391-4C57-8A57-8CD810796BE9}" type="presParOf" srcId="{168B0A78-EB15-4D9F-ABC2-CA43561F95E0}" destId="{CED5D12F-5CE8-4089-A8B6-4C398725CDFD}" srcOrd="0" destOrd="0" presId="urn:microsoft.com/office/officeart/2005/8/layout/hierarchy1"/>
    <dgm:cxn modelId="{E786EB7B-7FBF-4A13-811B-2077ED0800DD}" type="presParOf" srcId="{168B0A78-EB15-4D9F-ABC2-CA43561F95E0}" destId="{81930C64-17EE-4E8A-A788-BE1F0FECEBF0}" srcOrd="1" destOrd="0" presId="urn:microsoft.com/office/officeart/2005/8/layout/hierarchy1"/>
    <dgm:cxn modelId="{F834A939-D945-42BF-9838-A3A8038E8299}" type="presParOf" srcId="{DFA65586-64B4-4075-B662-03D0F8E00648}" destId="{937736B3-F85E-4696-A526-7F11E081AF5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9E75097-D4FF-42FF-9D8E-8C267E6A5CD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3070787-4C17-47FE-A118-689DCBCBCD10}">
      <dgm:prSet/>
      <dgm:spPr/>
      <dgm:t>
        <a:bodyPr/>
        <a:lstStyle/>
        <a:p>
          <a:r>
            <a:rPr lang="en-GB" b="1" i="1" u="sng" dirty="0"/>
            <a:t>Regulations</a:t>
          </a:r>
          <a:r>
            <a:rPr lang="en-GB" dirty="0"/>
            <a:t> - Article 288 TFEU- directly applicable.</a:t>
          </a:r>
          <a:endParaRPr lang="en-US" dirty="0"/>
        </a:p>
      </dgm:t>
    </dgm:pt>
    <dgm:pt modelId="{02ECF38B-9F22-4883-8617-80B7A78EA701}" type="parTrans" cxnId="{EB5C5B92-8D87-4E56-A44F-285C2DD8F73B}">
      <dgm:prSet/>
      <dgm:spPr/>
      <dgm:t>
        <a:bodyPr/>
        <a:lstStyle/>
        <a:p>
          <a:endParaRPr lang="en-US"/>
        </a:p>
      </dgm:t>
    </dgm:pt>
    <dgm:pt modelId="{5FC15717-77D1-4230-A2E8-6F3E4232E589}" type="sibTrans" cxnId="{EB5C5B92-8D87-4E56-A44F-285C2DD8F73B}">
      <dgm:prSet/>
      <dgm:spPr/>
      <dgm:t>
        <a:bodyPr/>
        <a:lstStyle/>
        <a:p>
          <a:endParaRPr lang="en-US"/>
        </a:p>
      </dgm:t>
    </dgm:pt>
    <dgm:pt modelId="{B37A5655-5BD7-478B-8924-A4C8F7E722D4}">
      <dgm:prSet/>
      <dgm:spPr/>
      <dgm:t>
        <a:bodyPr/>
        <a:lstStyle/>
        <a:p>
          <a:r>
            <a:rPr lang="en-GB"/>
            <a:t>However, do not have direct effect unless satisfy the test within Ven Gend en loos. </a:t>
          </a:r>
          <a:endParaRPr lang="en-US"/>
        </a:p>
      </dgm:t>
    </dgm:pt>
    <dgm:pt modelId="{B48D00E2-7E7B-43D0-A567-34A3743C31BB}" type="parTrans" cxnId="{585019F6-3AED-4A9E-8B36-B3D7D3B28953}">
      <dgm:prSet/>
      <dgm:spPr/>
      <dgm:t>
        <a:bodyPr/>
        <a:lstStyle/>
        <a:p>
          <a:endParaRPr lang="en-US"/>
        </a:p>
      </dgm:t>
    </dgm:pt>
    <dgm:pt modelId="{798C1B2F-6FC4-4B01-A419-770E95775546}" type="sibTrans" cxnId="{585019F6-3AED-4A9E-8B36-B3D7D3B28953}">
      <dgm:prSet/>
      <dgm:spPr/>
      <dgm:t>
        <a:bodyPr/>
        <a:lstStyle/>
        <a:p>
          <a:endParaRPr lang="en-US"/>
        </a:p>
      </dgm:t>
    </dgm:pt>
    <dgm:pt modelId="{222FE1C1-6A62-43EB-8982-05932D931C9B}">
      <dgm:prSet/>
      <dgm:spPr/>
      <dgm:t>
        <a:bodyPr/>
        <a:lstStyle/>
        <a:p>
          <a:r>
            <a:rPr lang="en-GB"/>
            <a:t>Can also be horizontal. </a:t>
          </a:r>
          <a:endParaRPr lang="en-US"/>
        </a:p>
      </dgm:t>
    </dgm:pt>
    <dgm:pt modelId="{533B26E5-0CC6-4829-AABC-F13565042F93}" type="parTrans" cxnId="{462D366E-73CF-4E05-AA3D-012DA905BDED}">
      <dgm:prSet/>
      <dgm:spPr/>
      <dgm:t>
        <a:bodyPr/>
        <a:lstStyle/>
        <a:p>
          <a:endParaRPr lang="en-US"/>
        </a:p>
      </dgm:t>
    </dgm:pt>
    <dgm:pt modelId="{D395E85B-BCA5-45A1-80F1-F9FDB49F5FC9}" type="sibTrans" cxnId="{462D366E-73CF-4E05-AA3D-012DA905BDED}">
      <dgm:prSet/>
      <dgm:spPr/>
      <dgm:t>
        <a:bodyPr/>
        <a:lstStyle/>
        <a:p>
          <a:endParaRPr lang="en-US"/>
        </a:p>
      </dgm:t>
    </dgm:pt>
    <dgm:pt modelId="{74892EAF-9C86-4506-A289-60B671D0F34A}">
      <dgm:prSet/>
      <dgm:spPr/>
      <dgm:t>
        <a:bodyPr/>
        <a:lstStyle/>
        <a:p>
          <a:r>
            <a:rPr lang="en-GB" b="1" i="1" u="sng" dirty="0"/>
            <a:t>General principles </a:t>
          </a:r>
          <a:r>
            <a:rPr lang="en-GB" dirty="0"/>
            <a:t>– could have direct effect both vertically and horizontally.</a:t>
          </a:r>
          <a:endParaRPr lang="en-US" dirty="0"/>
        </a:p>
      </dgm:t>
    </dgm:pt>
    <dgm:pt modelId="{FF4AE331-7B36-41DC-B290-5FBAEA0E4549}" type="parTrans" cxnId="{35C5B3E4-6136-4C77-8903-E9A1AC1BB690}">
      <dgm:prSet/>
      <dgm:spPr/>
      <dgm:t>
        <a:bodyPr/>
        <a:lstStyle/>
        <a:p>
          <a:endParaRPr lang="en-US"/>
        </a:p>
      </dgm:t>
    </dgm:pt>
    <dgm:pt modelId="{80722369-4D53-4E19-A05B-90EE1F7ABAD3}" type="sibTrans" cxnId="{35C5B3E4-6136-4C77-8903-E9A1AC1BB690}">
      <dgm:prSet/>
      <dgm:spPr/>
      <dgm:t>
        <a:bodyPr/>
        <a:lstStyle/>
        <a:p>
          <a:endParaRPr lang="en-US"/>
        </a:p>
      </dgm:t>
    </dgm:pt>
    <dgm:pt modelId="{8D392210-71E1-4175-ADA6-85DC76EB33FC}">
      <dgm:prSet/>
      <dgm:spPr/>
      <dgm:t>
        <a:bodyPr/>
        <a:lstStyle/>
        <a:p>
          <a:r>
            <a:rPr lang="en-GB" b="1" i="1" u="sng" dirty="0"/>
            <a:t>EU charter of fundamental rights </a:t>
          </a:r>
          <a:r>
            <a:rPr lang="en-GB" dirty="0"/>
            <a:t>– Article 51(1). </a:t>
          </a:r>
          <a:endParaRPr lang="en-US" dirty="0"/>
        </a:p>
      </dgm:t>
    </dgm:pt>
    <dgm:pt modelId="{8193C9ED-2A09-4A8E-92F0-50E0A4F96609}" type="parTrans" cxnId="{B038E74C-C789-454D-AFE7-C16B737D4825}">
      <dgm:prSet/>
      <dgm:spPr/>
      <dgm:t>
        <a:bodyPr/>
        <a:lstStyle/>
        <a:p>
          <a:endParaRPr lang="en-US"/>
        </a:p>
      </dgm:t>
    </dgm:pt>
    <dgm:pt modelId="{CE5FE52E-F5A6-4C56-8D17-F143168F187F}" type="sibTrans" cxnId="{B038E74C-C789-454D-AFE7-C16B737D4825}">
      <dgm:prSet/>
      <dgm:spPr/>
      <dgm:t>
        <a:bodyPr/>
        <a:lstStyle/>
        <a:p>
          <a:endParaRPr lang="en-US"/>
        </a:p>
      </dgm:t>
    </dgm:pt>
    <dgm:pt modelId="{DCF4FF43-5860-43AD-873D-00CBE8C517A9}">
      <dgm:prSet/>
      <dgm:spPr/>
      <dgm:t>
        <a:bodyPr/>
        <a:lstStyle/>
        <a:p>
          <a:r>
            <a:rPr lang="en-GB"/>
            <a:t>Confusing because case law shows can give rise to horizontal rights- but it is not seen to have direct effect, as seen under Article 51(1) of the EU charter of Fundamental rights. </a:t>
          </a:r>
          <a:endParaRPr lang="en-US"/>
        </a:p>
      </dgm:t>
    </dgm:pt>
    <dgm:pt modelId="{243A6CB0-044D-4838-BCBC-C90ED8D4BD97}" type="parTrans" cxnId="{57ACF01C-DCBC-45E9-BCC1-C7E70568B8C8}">
      <dgm:prSet/>
      <dgm:spPr/>
      <dgm:t>
        <a:bodyPr/>
        <a:lstStyle/>
        <a:p>
          <a:endParaRPr lang="en-US"/>
        </a:p>
      </dgm:t>
    </dgm:pt>
    <dgm:pt modelId="{DF6E29E0-03C0-46B0-83D6-44B3D5D482CE}" type="sibTrans" cxnId="{57ACF01C-DCBC-45E9-BCC1-C7E70568B8C8}">
      <dgm:prSet/>
      <dgm:spPr/>
      <dgm:t>
        <a:bodyPr/>
        <a:lstStyle/>
        <a:p>
          <a:endParaRPr lang="en-US"/>
        </a:p>
      </dgm:t>
    </dgm:pt>
    <dgm:pt modelId="{3D3E7727-969A-4B36-A83A-99A5E09AC791}" type="pres">
      <dgm:prSet presAssocID="{19E75097-D4FF-42FF-9D8E-8C267E6A5CDE}" presName="linear" presStyleCnt="0">
        <dgm:presLayoutVars>
          <dgm:animLvl val="lvl"/>
          <dgm:resizeHandles val="exact"/>
        </dgm:presLayoutVars>
      </dgm:prSet>
      <dgm:spPr/>
    </dgm:pt>
    <dgm:pt modelId="{6C41B5A6-7928-4F8D-BCF3-17F8F4240BFD}" type="pres">
      <dgm:prSet presAssocID="{F3070787-4C17-47FE-A118-689DCBCBCD1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19BBEA8-D418-4E39-9281-F582A3E0ACFA}" type="pres">
      <dgm:prSet presAssocID="{5FC15717-77D1-4230-A2E8-6F3E4232E589}" presName="spacer" presStyleCnt="0"/>
      <dgm:spPr/>
    </dgm:pt>
    <dgm:pt modelId="{9FF3685C-21D1-400D-8297-80B1F97ADAFC}" type="pres">
      <dgm:prSet presAssocID="{B37A5655-5BD7-478B-8924-A4C8F7E722D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04E97DD-7AFD-4AB2-91F8-E4683471B7DB}" type="pres">
      <dgm:prSet presAssocID="{798C1B2F-6FC4-4B01-A419-770E95775546}" presName="spacer" presStyleCnt="0"/>
      <dgm:spPr/>
    </dgm:pt>
    <dgm:pt modelId="{26C94F96-6E6A-476D-9FE1-6DCD1D1E1376}" type="pres">
      <dgm:prSet presAssocID="{222FE1C1-6A62-43EB-8982-05932D931C9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A0BBFEC-59D3-4758-9BD8-39D87F63F056}" type="pres">
      <dgm:prSet presAssocID="{D395E85B-BCA5-45A1-80F1-F9FDB49F5FC9}" presName="spacer" presStyleCnt="0"/>
      <dgm:spPr/>
    </dgm:pt>
    <dgm:pt modelId="{5BC001AF-725D-4078-B4DE-08D582BF0E05}" type="pres">
      <dgm:prSet presAssocID="{74892EAF-9C86-4506-A289-60B671D0F34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E87A260-A2D1-4A4D-BFED-4A4796743BE3}" type="pres">
      <dgm:prSet presAssocID="{80722369-4D53-4E19-A05B-90EE1F7ABAD3}" presName="spacer" presStyleCnt="0"/>
      <dgm:spPr/>
    </dgm:pt>
    <dgm:pt modelId="{429131B3-F4C6-4C2A-B350-A2FF7B48FECC}" type="pres">
      <dgm:prSet presAssocID="{8D392210-71E1-4175-ADA6-85DC76EB33F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D90096E-5F0F-460E-8715-B932998F5EA5}" type="pres">
      <dgm:prSet presAssocID="{CE5FE52E-F5A6-4C56-8D17-F143168F187F}" presName="spacer" presStyleCnt="0"/>
      <dgm:spPr/>
    </dgm:pt>
    <dgm:pt modelId="{143740D2-5698-4A81-92DD-D0C6CE818756}" type="pres">
      <dgm:prSet presAssocID="{DCF4FF43-5860-43AD-873D-00CBE8C517A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7ACF01C-DCBC-45E9-BCC1-C7E70568B8C8}" srcId="{19E75097-D4FF-42FF-9D8E-8C267E6A5CDE}" destId="{DCF4FF43-5860-43AD-873D-00CBE8C517A9}" srcOrd="5" destOrd="0" parTransId="{243A6CB0-044D-4838-BCBC-C90ED8D4BD97}" sibTransId="{DF6E29E0-03C0-46B0-83D6-44B3D5D482CE}"/>
    <dgm:cxn modelId="{DDC35F2C-81C5-48C7-B6BD-F8AD732239C5}" type="presOf" srcId="{F3070787-4C17-47FE-A118-689DCBCBCD10}" destId="{6C41B5A6-7928-4F8D-BCF3-17F8F4240BFD}" srcOrd="0" destOrd="0" presId="urn:microsoft.com/office/officeart/2005/8/layout/vList2"/>
    <dgm:cxn modelId="{033EB340-F24C-4EB1-B874-747D2B491E79}" type="presOf" srcId="{19E75097-D4FF-42FF-9D8E-8C267E6A5CDE}" destId="{3D3E7727-969A-4B36-A83A-99A5E09AC791}" srcOrd="0" destOrd="0" presId="urn:microsoft.com/office/officeart/2005/8/layout/vList2"/>
    <dgm:cxn modelId="{D3735F6B-980E-442B-BB2C-2964588CAC32}" type="presOf" srcId="{B37A5655-5BD7-478B-8924-A4C8F7E722D4}" destId="{9FF3685C-21D1-400D-8297-80B1F97ADAFC}" srcOrd="0" destOrd="0" presId="urn:microsoft.com/office/officeart/2005/8/layout/vList2"/>
    <dgm:cxn modelId="{B038E74C-C789-454D-AFE7-C16B737D4825}" srcId="{19E75097-D4FF-42FF-9D8E-8C267E6A5CDE}" destId="{8D392210-71E1-4175-ADA6-85DC76EB33FC}" srcOrd="4" destOrd="0" parTransId="{8193C9ED-2A09-4A8E-92F0-50E0A4F96609}" sibTransId="{CE5FE52E-F5A6-4C56-8D17-F143168F187F}"/>
    <dgm:cxn modelId="{462D366E-73CF-4E05-AA3D-012DA905BDED}" srcId="{19E75097-D4FF-42FF-9D8E-8C267E6A5CDE}" destId="{222FE1C1-6A62-43EB-8982-05932D931C9B}" srcOrd="2" destOrd="0" parTransId="{533B26E5-0CC6-4829-AABC-F13565042F93}" sibTransId="{D395E85B-BCA5-45A1-80F1-F9FDB49F5FC9}"/>
    <dgm:cxn modelId="{2236F883-6706-4F94-8587-1174D481D46F}" type="presOf" srcId="{222FE1C1-6A62-43EB-8982-05932D931C9B}" destId="{26C94F96-6E6A-476D-9FE1-6DCD1D1E1376}" srcOrd="0" destOrd="0" presId="urn:microsoft.com/office/officeart/2005/8/layout/vList2"/>
    <dgm:cxn modelId="{EB5C5B92-8D87-4E56-A44F-285C2DD8F73B}" srcId="{19E75097-D4FF-42FF-9D8E-8C267E6A5CDE}" destId="{F3070787-4C17-47FE-A118-689DCBCBCD10}" srcOrd="0" destOrd="0" parTransId="{02ECF38B-9F22-4883-8617-80B7A78EA701}" sibTransId="{5FC15717-77D1-4230-A2E8-6F3E4232E589}"/>
    <dgm:cxn modelId="{538534D0-716A-4B30-8DB4-A7D541C63C68}" type="presOf" srcId="{8D392210-71E1-4175-ADA6-85DC76EB33FC}" destId="{429131B3-F4C6-4C2A-B350-A2FF7B48FECC}" srcOrd="0" destOrd="0" presId="urn:microsoft.com/office/officeart/2005/8/layout/vList2"/>
    <dgm:cxn modelId="{31C27CE1-FAFE-4279-8578-8DBF3C78A135}" type="presOf" srcId="{74892EAF-9C86-4506-A289-60B671D0F34A}" destId="{5BC001AF-725D-4078-B4DE-08D582BF0E05}" srcOrd="0" destOrd="0" presId="urn:microsoft.com/office/officeart/2005/8/layout/vList2"/>
    <dgm:cxn modelId="{35C5B3E4-6136-4C77-8903-E9A1AC1BB690}" srcId="{19E75097-D4FF-42FF-9D8E-8C267E6A5CDE}" destId="{74892EAF-9C86-4506-A289-60B671D0F34A}" srcOrd="3" destOrd="0" parTransId="{FF4AE331-7B36-41DC-B290-5FBAEA0E4549}" sibTransId="{80722369-4D53-4E19-A05B-90EE1F7ABAD3}"/>
    <dgm:cxn modelId="{79000CE6-1E4A-4262-A6A5-E644ABB404DF}" type="presOf" srcId="{DCF4FF43-5860-43AD-873D-00CBE8C517A9}" destId="{143740D2-5698-4A81-92DD-D0C6CE818756}" srcOrd="0" destOrd="0" presId="urn:microsoft.com/office/officeart/2005/8/layout/vList2"/>
    <dgm:cxn modelId="{585019F6-3AED-4A9E-8B36-B3D7D3B28953}" srcId="{19E75097-D4FF-42FF-9D8E-8C267E6A5CDE}" destId="{B37A5655-5BD7-478B-8924-A4C8F7E722D4}" srcOrd="1" destOrd="0" parTransId="{B48D00E2-7E7B-43D0-A567-34A3743C31BB}" sibTransId="{798C1B2F-6FC4-4B01-A419-770E95775546}"/>
    <dgm:cxn modelId="{D0A9554D-9105-446F-AAF9-7600D65155E8}" type="presParOf" srcId="{3D3E7727-969A-4B36-A83A-99A5E09AC791}" destId="{6C41B5A6-7928-4F8D-BCF3-17F8F4240BFD}" srcOrd="0" destOrd="0" presId="urn:microsoft.com/office/officeart/2005/8/layout/vList2"/>
    <dgm:cxn modelId="{E3AD5FBB-C4C1-437F-95D6-D7CFB216C7B9}" type="presParOf" srcId="{3D3E7727-969A-4B36-A83A-99A5E09AC791}" destId="{519BBEA8-D418-4E39-9281-F582A3E0ACFA}" srcOrd="1" destOrd="0" presId="urn:microsoft.com/office/officeart/2005/8/layout/vList2"/>
    <dgm:cxn modelId="{0A19AB57-7B68-4527-AD30-E4DEAD57DD75}" type="presParOf" srcId="{3D3E7727-969A-4B36-A83A-99A5E09AC791}" destId="{9FF3685C-21D1-400D-8297-80B1F97ADAFC}" srcOrd="2" destOrd="0" presId="urn:microsoft.com/office/officeart/2005/8/layout/vList2"/>
    <dgm:cxn modelId="{997CFC76-3DAC-4FFD-9887-7D0BDAE9A766}" type="presParOf" srcId="{3D3E7727-969A-4B36-A83A-99A5E09AC791}" destId="{504E97DD-7AFD-4AB2-91F8-E4683471B7DB}" srcOrd="3" destOrd="0" presId="urn:microsoft.com/office/officeart/2005/8/layout/vList2"/>
    <dgm:cxn modelId="{030C70BC-ECD4-46A7-9CF8-1282867A7356}" type="presParOf" srcId="{3D3E7727-969A-4B36-A83A-99A5E09AC791}" destId="{26C94F96-6E6A-476D-9FE1-6DCD1D1E1376}" srcOrd="4" destOrd="0" presId="urn:microsoft.com/office/officeart/2005/8/layout/vList2"/>
    <dgm:cxn modelId="{5CA14944-E2BF-472A-91FF-9FCC84D58987}" type="presParOf" srcId="{3D3E7727-969A-4B36-A83A-99A5E09AC791}" destId="{9A0BBFEC-59D3-4758-9BD8-39D87F63F056}" srcOrd="5" destOrd="0" presId="urn:microsoft.com/office/officeart/2005/8/layout/vList2"/>
    <dgm:cxn modelId="{ABB71701-7C36-4EBC-8099-A3D85977C446}" type="presParOf" srcId="{3D3E7727-969A-4B36-A83A-99A5E09AC791}" destId="{5BC001AF-725D-4078-B4DE-08D582BF0E05}" srcOrd="6" destOrd="0" presId="urn:microsoft.com/office/officeart/2005/8/layout/vList2"/>
    <dgm:cxn modelId="{E6ABB4E1-5595-46DD-9BDC-0343975B2485}" type="presParOf" srcId="{3D3E7727-969A-4B36-A83A-99A5E09AC791}" destId="{0E87A260-A2D1-4A4D-BFED-4A4796743BE3}" srcOrd="7" destOrd="0" presId="urn:microsoft.com/office/officeart/2005/8/layout/vList2"/>
    <dgm:cxn modelId="{3CDBC5B7-94F0-4B41-A408-EF59244DDE19}" type="presParOf" srcId="{3D3E7727-969A-4B36-A83A-99A5E09AC791}" destId="{429131B3-F4C6-4C2A-B350-A2FF7B48FECC}" srcOrd="8" destOrd="0" presId="urn:microsoft.com/office/officeart/2005/8/layout/vList2"/>
    <dgm:cxn modelId="{B780442F-7E8E-438A-A818-934AAE904593}" type="presParOf" srcId="{3D3E7727-969A-4B36-A83A-99A5E09AC791}" destId="{8D90096E-5F0F-460E-8715-B932998F5EA5}" srcOrd="9" destOrd="0" presId="urn:microsoft.com/office/officeart/2005/8/layout/vList2"/>
    <dgm:cxn modelId="{F3B14A5A-433D-4AB2-8593-D68702EF2F96}" type="presParOf" srcId="{3D3E7727-969A-4B36-A83A-99A5E09AC791}" destId="{143740D2-5698-4A81-92DD-D0C6CE81875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8842ECE-1CA9-43CB-8720-54ED9756BA8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08BED6-916C-49DA-8A68-791F867B5A2E}">
      <dgm:prSet/>
      <dgm:spPr/>
      <dgm:t>
        <a:bodyPr/>
        <a:lstStyle/>
        <a:p>
          <a:r>
            <a:rPr lang="en-GB" b="1" i="1" u="sng" dirty="0"/>
            <a:t>Directives-</a:t>
          </a:r>
          <a:r>
            <a:rPr lang="en-GB" dirty="0"/>
            <a:t> </a:t>
          </a:r>
          <a:endParaRPr lang="en-US" dirty="0"/>
        </a:p>
      </dgm:t>
    </dgm:pt>
    <dgm:pt modelId="{A5185827-CAB0-46FF-B703-2E83113085FD}" type="parTrans" cxnId="{63E6E47E-DC4A-486E-96BE-8BFFC3CB8D22}">
      <dgm:prSet/>
      <dgm:spPr/>
      <dgm:t>
        <a:bodyPr/>
        <a:lstStyle/>
        <a:p>
          <a:endParaRPr lang="en-US"/>
        </a:p>
      </dgm:t>
    </dgm:pt>
    <dgm:pt modelId="{7BD2661A-9512-4AD2-A2F9-394DA2E7EE3C}" type="sibTrans" cxnId="{63E6E47E-DC4A-486E-96BE-8BFFC3CB8D22}">
      <dgm:prSet/>
      <dgm:spPr/>
      <dgm:t>
        <a:bodyPr/>
        <a:lstStyle/>
        <a:p>
          <a:endParaRPr lang="en-US"/>
        </a:p>
      </dgm:t>
    </dgm:pt>
    <dgm:pt modelId="{33F06F9A-3E5D-4981-91B8-E1F3E7C41D8B}">
      <dgm:prSet/>
      <dgm:spPr/>
      <dgm:t>
        <a:bodyPr/>
        <a:lstStyle/>
        <a:p>
          <a:r>
            <a:rPr lang="en-GB"/>
            <a:t>Article 288 TFEU. </a:t>
          </a:r>
          <a:endParaRPr lang="en-US"/>
        </a:p>
      </dgm:t>
    </dgm:pt>
    <dgm:pt modelId="{7A22C855-AC22-488B-8886-A3D6DE3817FF}" type="parTrans" cxnId="{9635E123-E849-4238-B9BC-ACB49B8C570B}">
      <dgm:prSet/>
      <dgm:spPr/>
      <dgm:t>
        <a:bodyPr/>
        <a:lstStyle/>
        <a:p>
          <a:endParaRPr lang="en-US"/>
        </a:p>
      </dgm:t>
    </dgm:pt>
    <dgm:pt modelId="{3A1A0C24-02CE-498D-BFEB-E3B47ADD1182}" type="sibTrans" cxnId="{9635E123-E849-4238-B9BC-ACB49B8C570B}">
      <dgm:prSet/>
      <dgm:spPr/>
      <dgm:t>
        <a:bodyPr/>
        <a:lstStyle/>
        <a:p>
          <a:endParaRPr lang="en-US"/>
        </a:p>
      </dgm:t>
    </dgm:pt>
    <dgm:pt modelId="{C90301B1-FC0B-48CF-84B4-031EBA10FE33}">
      <dgm:prSet/>
      <dgm:spPr/>
      <dgm:t>
        <a:bodyPr/>
        <a:lstStyle/>
        <a:p>
          <a:r>
            <a:rPr lang="en-GB"/>
            <a:t>Confusion because did not fit the test in Ven Gend en Loos. </a:t>
          </a:r>
          <a:endParaRPr lang="en-US"/>
        </a:p>
      </dgm:t>
    </dgm:pt>
    <dgm:pt modelId="{28B854FF-C6AD-4AE3-BCA0-9FDFF76338A7}" type="parTrans" cxnId="{1732B852-9096-4F46-ABE8-AF15F5BEB013}">
      <dgm:prSet/>
      <dgm:spPr/>
      <dgm:t>
        <a:bodyPr/>
        <a:lstStyle/>
        <a:p>
          <a:endParaRPr lang="en-US"/>
        </a:p>
      </dgm:t>
    </dgm:pt>
    <dgm:pt modelId="{0F43C233-B9FB-4E08-BF02-F65052382059}" type="sibTrans" cxnId="{1732B852-9096-4F46-ABE8-AF15F5BEB013}">
      <dgm:prSet/>
      <dgm:spPr/>
      <dgm:t>
        <a:bodyPr/>
        <a:lstStyle/>
        <a:p>
          <a:endParaRPr lang="en-US"/>
        </a:p>
      </dgm:t>
    </dgm:pt>
    <dgm:pt modelId="{5E06C8FA-7230-455E-A79A-2F4CB13BBF87}">
      <dgm:prSet/>
      <dgm:spPr/>
      <dgm:t>
        <a:bodyPr/>
        <a:lstStyle/>
        <a:p>
          <a:r>
            <a:rPr lang="en-GB" dirty="0"/>
            <a:t>9/70 Grad – clarified this.</a:t>
          </a:r>
          <a:endParaRPr lang="en-US" dirty="0"/>
        </a:p>
      </dgm:t>
    </dgm:pt>
    <dgm:pt modelId="{70C9C538-3621-46A2-888B-05C16D97B666}" type="parTrans" cxnId="{23C54A75-FFDE-4087-BDC3-3D0458BF77D7}">
      <dgm:prSet/>
      <dgm:spPr/>
      <dgm:t>
        <a:bodyPr/>
        <a:lstStyle/>
        <a:p>
          <a:endParaRPr lang="en-US"/>
        </a:p>
      </dgm:t>
    </dgm:pt>
    <dgm:pt modelId="{F26CE697-1A4E-4829-B3F0-BD5B5A68F234}" type="sibTrans" cxnId="{23C54A75-FFDE-4087-BDC3-3D0458BF77D7}">
      <dgm:prSet/>
      <dgm:spPr/>
      <dgm:t>
        <a:bodyPr/>
        <a:lstStyle/>
        <a:p>
          <a:endParaRPr lang="en-US"/>
        </a:p>
      </dgm:t>
    </dgm:pt>
    <dgm:pt modelId="{4AC8CDF9-48C3-45E2-817E-702BAAAB45EC}">
      <dgm:prSet/>
      <dgm:spPr/>
      <dgm:t>
        <a:bodyPr/>
        <a:lstStyle/>
        <a:p>
          <a:r>
            <a:rPr lang="en-GB"/>
            <a:t>41/74 Van Duyn v The Home Office- have to meet criteria of Ven gend en loos and directives can do this. </a:t>
          </a:r>
          <a:endParaRPr lang="en-US"/>
        </a:p>
      </dgm:t>
    </dgm:pt>
    <dgm:pt modelId="{F9FD5AC4-57CA-4B1C-945C-D0508CAF8B96}" type="parTrans" cxnId="{A644915D-DB3A-4BA5-90EE-B035ECD12E74}">
      <dgm:prSet/>
      <dgm:spPr/>
      <dgm:t>
        <a:bodyPr/>
        <a:lstStyle/>
        <a:p>
          <a:endParaRPr lang="en-US"/>
        </a:p>
      </dgm:t>
    </dgm:pt>
    <dgm:pt modelId="{2031066A-82D6-4B4C-B5BB-4179613C51BF}" type="sibTrans" cxnId="{A644915D-DB3A-4BA5-90EE-B035ECD12E74}">
      <dgm:prSet/>
      <dgm:spPr/>
      <dgm:t>
        <a:bodyPr/>
        <a:lstStyle/>
        <a:p>
          <a:endParaRPr lang="en-US"/>
        </a:p>
      </dgm:t>
    </dgm:pt>
    <dgm:pt modelId="{E82BB76D-A147-418E-9AF3-2037585C19A4}">
      <dgm:prSet/>
      <dgm:spPr/>
      <dgm:t>
        <a:bodyPr/>
        <a:lstStyle/>
        <a:p>
          <a:r>
            <a:rPr lang="en-GB"/>
            <a:t>Article 297 TFEU- official journal. </a:t>
          </a:r>
          <a:endParaRPr lang="en-US"/>
        </a:p>
      </dgm:t>
    </dgm:pt>
    <dgm:pt modelId="{76E60680-36AA-46EF-BEE4-7A64459D9138}" type="parTrans" cxnId="{C1C567F5-33FE-4080-B40A-5739636CE63B}">
      <dgm:prSet/>
      <dgm:spPr/>
      <dgm:t>
        <a:bodyPr/>
        <a:lstStyle/>
        <a:p>
          <a:endParaRPr lang="en-US"/>
        </a:p>
      </dgm:t>
    </dgm:pt>
    <dgm:pt modelId="{4BBE1B5F-81F1-4636-B12E-98592212BFC3}" type="sibTrans" cxnId="{C1C567F5-33FE-4080-B40A-5739636CE63B}">
      <dgm:prSet/>
      <dgm:spPr/>
      <dgm:t>
        <a:bodyPr/>
        <a:lstStyle/>
        <a:p>
          <a:endParaRPr lang="en-US"/>
        </a:p>
      </dgm:t>
    </dgm:pt>
    <dgm:pt modelId="{CEFB31C0-DE03-49E7-972C-02B17599D234}">
      <dgm:prSet/>
      <dgm:spPr/>
      <dgm:t>
        <a:bodyPr/>
        <a:lstStyle/>
        <a:p>
          <a:r>
            <a:rPr lang="en-GB"/>
            <a:t>152/84 Marshall v Southampton Area Health Authority- ‘’enforced against state or arms of state’’ but not individual v individual. </a:t>
          </a:r>
          <a:endParaRPr lang="en-US"/>
        </a:p>
      </dgm:t>
    </dgm:pt>
    <dgm:pt modelId="{23FB956F-BBB1-4750-8B41-266DD0AB0170}" type="parTrans" cxnId="{3DBBCBD6-1DD4-4836-8EA7-2668C7ED15B1}">
      <dgm:prSet/>
      <dgm:spPr/>
      <dgm:t>
        <a:bodyPr/>
        <a:lstStyle/>
        <a:p>
          <a:endParaRPr lang="en-US"/>
        </a:p>
      </dgm:t>
    </dgm:pt>
    <dgm:pt modelId="{22E2BB5F-A46A-4419-B9B4-DD9CD56A0103}" type="sibTrans" cxnId="{3DBBCBD6-1DD4-4836-8EA7-2668C7ED15B1}">
      <dgm:prSet/>
      <dgm:spPr/>
      <dgm:t>
        <a:bodyPr/>
        <a:lstStyle/>
        <a:p>
          <a:endParaRPr lang="en-US"/>
        </a:p>
      </dgm:t>
    </dgm:pt>
    <dgm:pt modelId="{3AD30C7A-7354-4923-B716-91521B521D84}">
      <dgm:prSet/>
      <dgm:spPr/>
      <dgm:t>
        <a:bodyPr/>
        <a:lstStyle/>
        <a:p>
          <a:r>
            <a:rPr lang="en-GB"/>
            <a:t>Case – 222/84 Johnston v RUC and C-188/89 foster v British Gas. </a:t>
          </a:r>
          <a:endParaRPr lang="en-US"/>
        </a:p>
      </dgm:t>
    </dgm:pt>
    <dgm:pt modelId="{8F75484D-5FC3-424A-9B22-10E8F89D7698}" type="parTrans" cxnId="{1CC8F0C1-A3F0-4ED8-B237-BBDC0D509409}">
      <dgm:prSet/>
      <dgm:spPr/>
      <dgm:t>
        <a:bodyPr/>
        <a:lstStyle/>
        <a:p>
          <a:endParaRPr lang="en-US"/>
        </a:p>
      </dgm:t>
    </dgm:pt>
    <dgm:pt modelId="{5FF772F4-A891-45C2-8E01-5030D78D4362}" type="sibTrans" cxnId="{1CC8F0C1-A3F0-4ED8-B237-BBDC0D509409}">
      <dgm:prSet/>
      <dgm:spPr/>
      <dgm:t>
        <a:bodyPr/>
        <a:lstStyle/>
        <a:p>
          <a:endParaRPr lang="en-US"/>
        </a:p>
      </dgm:t>
    </dgm:pt>
    <dgm:pt modelId="{98A97180-9EA9-499E-A574-FD3BDEB57057}">
      <dgm:prSet/>
      <dgm:spPr/>
      <dgm:t>
        <a:bodyPr/>
        <a:lstStyle/>
        <a:p>
          <a:r>
            <a:rPr lang="en-GB"/>
            <a:t>Case – 8/81 Becker – indirect effect because of the issue with directives. </a:t>
          </a:r>
          <a:endParaRPr lang="en-US"/>
        </a:p>
      </dgm:t>
    </dgm:pt>
    <dgm:pt modelId="{9F19D3A5-0263-4BB9-AE69-44447338E8F4}" type="parTrans" cxnId="{1F969C5A-974B-42CF-91EB-99ED17F2851A}">
      <dgm:prSet/>
      <dgm:spPr/>
      <dgm:t>
        <a:bodyPr/>
        <a:lstStyle/>
        <a:p>
          <a:endParaRPr lang="en-US"/>
        </a:p>
      </dgm:t>
    </dgm:pt>
    <dgm:pt modelId="{B25CD7FD-96E8-4359-8A60-059244438740}" type="sibTrans" cxnId="{1F969C5A-974B-42CF-91EB-99ED17F2851A}">
      <dgm:prSet/>
      <dgm:spPr/>
      <dgm:t>
        <a:bodyPr/>
        <a:lstStyle/>
        <a:p>
          <a:endParaRPr lang="en-US"/>
        </a:p>
      </dgm:t>
    </dgm:pt>
    <dgm:pt modelId="{90442DBD-78A2-4E51-B830-24E310E3D9C8}" type="pres">
      <dgm:prSet presAssocID="{28842ECE-1CA9-43CB-8720-54ED9756BA85}" presName="linear" presStyleCnt="0">
        <dgm:presLayoutVars>
          <dgm:animLvl val="lvl"/>
          <dgm:resizeHandles val="exact"/>
        </dgm:presLayoutVars>
      </dgm:prSet>
      <dgm:spPr/>
    </dgm:pt>
    <dgm:pt modelId="{F101BB18-1F8C-42CF-AF7A-8FB176D3D501}" type="pres">
      <dgm:prSet presAssocID="{9708BED6-916C-49DA-8A68-791F867B5A2E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3FF92287-45A2-469D-B612-3A44C255B431}" type="pres">
      <dgm:prSet presAssocID="{7BD2661A-9512-4AD2-A2F9-394DA2E7EE3C}" presName="spacer" presStyleCnt="0"/>
      <dgm:spPr/>
    </dgm:pt>
    <dgm:pt modelId="{A2CC55B0-BE46-41B0-B961-AE2996D2206B}" type="pres">
      <dgm:prSet presAssocID="{33F06F9A-3E5D-4981-91B8-E1F3E7C41D8B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64948818-D3F7-45C8-95D0-FB00E3B40D40}" type="pres">
      <dgm:prSet presAssocID="{3A1A0C24-02CE-498D-BFEB-E3B47ADD1182}" presName="spacer" presStyleCnt="0"/>
      <dgm:spPr/>
    </dgm:pt>
    <dgm:pt modelId="{427A69B9-D60C-4392-A1BE-A271E8656177}" type="pres">
      <dgm:prSet presAssocID="{C90301B1-FC0B-48CF-84B4-031EBA10FE33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6B231595-FCA8-42EC-8BB2-7A18DDF16837}" type="pres">
      <dgm:prSet presAssocID="{0F43C233-B9FB-4E08-BF02-F65052382059}" presName="spacer" presStyleCnt="0"/>
      <dgm:spPr/>
    </dgm:pt>
    <dgm:pt modelId="{F105F140-6C7D-436F-908E-C95758EB962F}" type="pres">
      <dgm:prSet presAssocID="{5E06C8FA-7230-455E-A79A-2F4CB13BBF87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7A923005-8546-4DE3-82FF-E0D766D8EC16}" type="pres">
      <dgm:prSet presAssocID="{F26CE697-1A4E-4829-B3F0-BD5B5A68F234}" presName="spacer" presStyleCnt="0"/>
      <dgm:spPr/>
    </dgm:pt>
    <dgm:pt modelId="{3410E9EF-B4C2-40C9-B86F-1954DC245601}" type="pres">
      <dgm:prSet presAssocID="{4AC8CDF9-48C3-45E2-817E-702BAAAB45EC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D5FE3361-01B5-4028-AA3D-26E7B37999D4}" type="pres">
      <dgm:prSet presAssocID="{2031066A-82D6-4B4C-B5BB-4179613C51BF}" presName="spacer" presStyleCnt="0"/>
      <dgm:spPr/>
    </dgm:pt>
    <dgm:pt modelId="{AF4BAE28-75D1-48DD-85A5-6C485763696A}" type="pres">
      <dgm:prSet presAssocID="{E82BB76D-A147-418E-9AF3-2037585C19A4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D963052B-4191-4821-86B2-27570189F1F8}" type="pres">
      <dgm:prSet presAssocID="{4BBE1B5F-81F1-4636-B12E-98592212BFC3}" presName="spacer" presStyleCnt="0"/>
      <dgm:spPr/>
    </dgm:pt>
    <dgm:pt modelId="{A54A9816-E5FD-4079-B742-82D12E66EC36}" type="pres">
      <dgm:prSet presAssocID="{CEFB31C0-DE03-49E7-972C-02B17599D234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8BF21430-9247-4B63-9728-D0F18681CC74}" type="pres">
      <dgm:prSet presAssocID="{22E2BB5F-A46A-4419-B9B4-DD9CD56A0103}" presName="spacer" presStyleCnt="0"/>
      <dgm:spPr/>
    </dgm:pt>
    <dgm:pt modelId="{3E88C234-4327-49CE-8F00-594C39A345DD}" type="pres">
      <dgm:prSet presAssocID="{3AD30C7A-7354-4923-B716-91521B521D84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41428FFD-D7AC-42F7-A604-2CFF03C8EA74}" type="pres">
      <dgm:prSet presAssocID="{5FF772F4-A891-45C2-8E01-5030D78D4362}" presName="spacer" presStyleCnt="0"/>
      <dgm:spPr/>
    </dgm:pt>
    <dgm:pt modelId="{BCA1C3F7-3845-406F-8497-FA1FB45FDAD7}" type="pres">
      <dgm:prSet presAssocID="{98A97180-9EA9-499E-A574-FD3BDEB57057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47099C23-4910-4B25-A7B9-956BAA6E8859}" type="presOf" srcId="{33F06F9A-3E5D-4981-91B8-E1F3E7C41D8B}" destId="{A2CC55B0-BE46-41B0-B961-AE2996D2206B}" srcOrd="0" destOrd="0" presId="urn:microsoft.com/office/officeart/2005/8/layout/vList2"/>
    <dgm:cxn modelId="{9635E123-E849-4238-B9BC-ACB49B8C570B}" srcId="{28842ECE-1CA9-43CB-8720-54ED9756BA85}" destId="{33F06F9A-3E5D-4981-91B8-E1F3E7C41D8B}" srcOrd="1" destOrd="0" parTransId="{7A22C855-AC22-488B-8886-A3D6DE3817FF}" sibTransId="{3A1A0C24-02CE-498D-BFEB-E3B47ADD1182}"/>
    <dgm:cxn modelId="{A644915D-DB3A-4BA5-90EE-B035ECD12E74}" srcId="{28842ECE-1CA9-43CB-8720-54ED9756BA85}" destId="{4AC8CDF9-48C3-45E2-817E-702BAAAB45EC}" srcOrd="4" destOrd="0" parTransId="{F9FD5AC4-57CA-4B1C-945C-D0508CAF8B96}" sibTransId="{2031066A-82D6-4B4C-B5BB-4179613C51BF}"/>
    <dgm:cxn modelId="{A4622C65-EEE9-4543-960F-A6FCB5FB4AB6}" type="presOf" srcId="{28842ECE-1CA9-43CB-8720-54ED9756BA85}" destId="{90442DBD-78A2-4E51-B830-24E310E3D9C8}" srcOrd="0" destOrd="0" presId="urn:microsoft.com/office/officeart/2005/8/layout/vList2"/>
    <dgm:cxn modelId="{8CCE554C-3674-469E-9B37-C2251F455BAC}" type="presOf" srcId="{4AC8CDF9-48C3-45E2-817E-702BAAAB45EC}" destId="{3410E9EF-B4C2-40C9-B86F-1954DC245601}" srcOrd="0" destOrd="0" presId="urn:microsoft.com/office/officeart/2005/8/layout/vList2"/>
    <dgm:cxn modelId="{6D76A36F-B361-46E0-94C7-A306EDBAFF13}" type="presOf" srcId="{3AD30C7A-7354-4923-B716-91521B521D84}" destId="{3E88C234-4327-49CE-8F00-594C39A345DD}" srcOrd="0" destOrd="0" presId="urn:microsoft.com/office/officeart/2005/8/layout/vList2"/>
    <dgm:cxn modelId="{1732B852-9096-4F46-ABE8-AF15F5BEB013}" srcId="{28842ECE-1CA9-43CB-8720-54ED9756BA85}" destId="{C90301B1-FC0B-48CF-84B4-031EBA10FE33}" srcOrd="2" destOrd="0" parTransId="{28B854FF-C6AD-4AE3-BCA0-9FDFF76338A7}" sibTransId="{0F43C233-B9FB-4E08-BF02-F65052382059}"/>
    <dgm:cxn modelId="{23C54A75-FFDE-4087-BDC3-3D0458BF77D7}" srcId="{28842ECE-1CA9-43CB-8720-54ED9756BA85}" destId="{5E06C8FA-7230-455E-A79A-2F4CB13BBF87}" srcOrd="3" destOrd="0" parTransId="{70C9C538-3621-46A2-888B-05C16D97B666}" sibTransId="{F26CE697-1A4E-4829-B3F0-BD5B5A68F234}"/>
    <dgm:cxn modelId="{1F969C5A-974B-42CF-91EB-99ED17F2851A}" srcId="{28842ECE-1CA9-43CB-8720-54ED9756BA85}" destId="{98A97180-9EA9-499E-A574-FD3BDEB57057}" srcOrd="8" destOrd="0" parTransId="{9F19D3A5-0263-4BB9-AE69-44447338E8F4}" sibTransId="{B25CD7FD-96E8-4359-8A60-059244438740}"/>
    <dgm:cxn modelId="{2D57787D-C1B3-4748-9875-9F731BCAF53D}" type="presOf" srcId="{5E06C8FA-7230-455E-A79A-2F4CB13BBF87}" destId="{F105F140-6C7D-436F-908E-C95758EB962F}" srcOrd="0" destOrd="0" presId="urn:microsoft.com/office/officeart/2005/8/layout/vList2"/>
    <dgm:cxn modelId="{63E6E47E-DC4A-486E-96BE-8BFFC3CB8D22}" srcId="{28842ECE-1CA9-43CB-8720-54ED9756BA85}" destId="{9708BED6-916C-49DA-8A68-791F867B5A2E}" srcOrd="0" destOrd="0" parTransId="{A5185827-CAB0-46FF-B703-2E83113085FD}" sibTransId="{7BD2661A-9512-4AD2-A2F9-394DA2E7EE3C}"/>
    <dgm:cxn modelId="{AF3D2C92-405F-4E9C-9FFB-604A6BAF5C6A}" type="presOf" srcId="{CEFB31C0-DE03-49E7-972C-02B17599D234}" destId="{A54A9816-E5FD-4079-B742-82D12E66EC36}" srcOrd="0" destOrd="0" presId="urn:microsoft.com/office/officeart/2005/8/layout/vList2"/>
    <dgm:cxn modelId="{860C3D9F-9766-4ADD-96A5-0B9B00488FEA}" type="presOf" srcId="{9708BED6-916C-49DA-8A68-791F867B5A2E}" destId="{F101BB18-1F8C-42CF-AF7A-8FB176D3D501}" srcOrd="0" destOrd="0" presId="urn:microsoft.com/office/officeart/2005/8/layout/vList2"/>
    <dgm:cxn modelId="{F90635A0-B03B-4EE9-BC1F-9974449AAFB8}" type="presOf" srcId="{C90301B1-FC0B-48CF-84B4-031EBA10FE33}" destId="{427A69B9-D60C-4392-A1BE-A271E8656177}" srcOrd="0" destOrd="0" presId="urn:microsoft.com/office/officeart/2005/8/layout/vList2"/>
    <dgm:cxn modelId="{C92057B7-9AC7-49FA-BC34-9393B6AFB7CE}" type="presOf" srcId="{E82BB76D-A147-418E-9AF3-2037585C19A4}" destId="{AF4BAE28-75D1-48DD-85A5-6C485763696A}" srcOrd="0" destOrd="0" presId="urn:microsoft.com/office/officeart/2005/8/layout/vList2"/>
    <dgm:cxn modelId="{1CC8F0C1-A3F0-4ED8-B237-BBDC0D509409}" srcId="{28842ECE-1CA9-43CB-8720-54ED9756BA85}" destId="{3AD30C7A-7354-4923-B716-91521B521D84}" srcOrd="7" destOrd="0" parTransId="{8F75484D-5FC3-424A-9B22-10E8F89D7698}" sibTransId="{5FF772F4-A891-45C2-8E01-5030D78D4362}"/>
    <dgm:cxn modelId="{1BA74CD5-1DC6-4995-A31D-B243321A6054}" type="presOf" srcId="{98A97180-9EA9-499E-A574-FD3BDEB57057}" destId="{BCA1C3F7-3845-406F-8497-FA1FB45FDAD7}" srcOrd="0" destOrd="0" presId="urn:microsoft.com/office/officeart/2005/8/layout/vList2"/>
    <dgm:cxn modelId="{3DBBCBD6-1DD4-4836-8EA7-2668C7ED15B1}" srcId="{28842ECE-1CA9-43CB-8720-54ED9756BA85}" destId="{CEFB31C0-DE03-49E7-972C-02B17599D234}" srcOrd="6" destOrd="0" parTransId="{23FB956F-BBB1-4750-8B41-266DD0AB0170}" sibTransId="{22E2BB5F-A46A-4419-B9B4-DD9CD56A0103}"/>
    <dgm:cxn modelId="{C1C567F5-33FE-4080-B40A-5739636CE63B}" srcId="{28842ECE-1CA9-43CB-8720-54ED9756BA85}" destId="{E82BB76D-A147-418E-9AF3-2037585C19A4}" srcOrd="5" destOrd="0" parTransId="{76E60680-36AA-46EF-BEE4-7A64459D9138}" sibTransId="{4BBE1B5F-81F1-4636-B12E-98592212BFC3}"/>
    <dgm:cxn modelId="{ADFFE14D-71AD-4463-BEA4-20CBCF452B46}" type="presParOf" srcId="{90442DBD-78A2-4E51-B830-24E310E3D9C8}" destId="{F101BB18-1F8C-42CF-AF7A-8FB176D3D501}" srcOrd="0" destOrd="0" presId="urn:microsoft.com/office/officeart/2005/8/layout/vList2"/>
    <dgm:cxn modelId="{9655CF9E-A5C9-4C3C-B81F-A85F5CC36EFA}" type="presParOf" srcId="{90442DBD-78A2-4E51-B830-24E310E3D9C8}" destId="{3FF92287-45A2-469D-B612-3A44C255B431}" srcOrd="1" destOrd="0" presId="urn:microsoft.com/office/officeart/2005/8/layout/vList2"/>
    <dgm:cxn modelId="{C8C9C3C3-4A66-4651-BC8B-912E97478343}" type="presParOf" srcId="{90442DBD-78A2-4E51-B830-24E310E3D9C8}" destId="{A2CC55B0-BE46-41B0-B961-AE2996D2206B}" srcOrd="2" destOrd="0" presId="urn:microsoft.com/office/officeart/2005/8/layout/vList2"/>
    <dgm:cxn modelId="{B2CEB4DF-83D2-44E4-AE67-CDF393691F8E}" type="presParOf" srcId="{90442DBD-78A2-4E51-B830-24E310E3D9C8}" destId="{64948818-D3F7-45C8-95D0-FB00E3B40D40}" srcOrd="3" destOrd="0" presId="urn:microsoft.com/office/officeart/2005/8/layout/vList2"/>
    <dgm:cxn modelId="{7A7AFDF1-041B-4145-9A8A-E724EAC149AD}" type="presParOf" srcId="{90442DBD-78A2-4E51-B830-24E310E3D9C8}" destId="{427A69B9-D60C-4392-A1BE-A271E8656177}" srcOrd="4" destOrd="0" presId="urn:microsoft.com/office/officeart/2005/8/layout/vList2"/>
    <dgm:cxn modelId="{FE75876E-AA9C-4EC6-ABD7-2070D182C625}" type="presParOf" srcId="{90442DBD-78A2-4E51-B830-24E310E3D9C8}" destId="{6B231595-FCA8-42EC-8BB2-7A18DDF16837}" srcOrd="5" destOrd="0" presId="urn:microsoft.com/office/officeart/2005/8/layout/vList2"/>
    <dgm:cxn modelId="{0A675783-9865-46BD-B50D-0E1C4544B142}" type="presParOf" srcId="{90442DBD-78A2-4E51-B830-24E310E3D9C8}" destId="{F105F140-6C7D-436F-908E-C95758EB962F}" srcOrd="6" destOrd="0" presId="urn:microsoft.com/office/officeart/2005/8/layout/vList2"/>
    <dgm:cxn modelId="{C6EC6B98-BC1B-4C97-B81F-C2FCC10A3B26}" type="presParOf" srcId="{90442DBD-78A2-4E51-B830-24E310E3D9C8}" destId="{7A923005-8546-4DE3-82FF-E0D766D8EC16}" srcOrd="7" destOrd="0" presId="urn:microsoft.com/office/officeart/2005/8/layout/vList2"/>
    <dgm:cxn modelId="{C29A86B6-7915-472F-BE83-37D860564816}" type="presParOf" srcId="{90442DBD-78A2-4E51-B830-24E310E3D9C8}" destId="{3410E9EF-B4C2-40C9-B86F-1954DC245601}" srcOrd="8" destOrd="0" presId="urn:microsoft.com/office/officeart/2005/8/layout/vList2"/>
    <dgm:cxn modelId="{FAF94A53-6EB6-4DE4-A22E-5335CC029197}" type="presParOf" srcId="{90442DBD-78A2-4E51-B830-24E310E3D9C8}" destId="{D5FE3361-01B5-4028-AA3D-26E7B37999D4}" srcOrd="9" destOrd="0" presId="urn:microsoft.com/office/officeart/2005/8/layout/vList2"/>
    <dgm:cxn modelId="{3A2C4DAE-2295-4FFD-9B67-BEC7CA04F178}" type="presParOf" srcId="{90442DBD-78A2-4E51-B830-24E310E3D9C8}" destId="{AF4BAE28-75D1-48DD-85A5-6C485763696A}" srcOrd="10" destOrd="0" presId="urn:microsoft.com/office/officeart/2005/8/layout/vList2"/>
    <dgm:cxn modelId="{30CD1A84-7C80-4273-B291-F61664AC53E6}" type="presParOf" srcId="{90442DBD-78A2-4E51-B830-24E310E3D9C8}" destId="{D963052B-4191-4821-86B2-27570189F1F8}" srcOrd="11" destOrd="0" presId="urn:microsoft.com/office/officeart/2005/8/layout/vList2"/>
    <dgm:cxn modelId="{C695DB0A-A767-4D02-BB15-BEE153483A31}" type="presParOf" srcId="{90442DBD-78A2-4E51-B830-24E310E3D9C8}" destId="{A54A9816-E5FD-4079-B742-82D12E66EC36}" srcOrd="12" destOrd="0" presId="urn:microsoft.com/office/officeart/2005/8/layout/vList2"/>
    <dgm:cxn modelId="{04990B4A-EE06-460F-A149-D7F4E547672E}" type="presParOf" srcId="{90442DBD-78A2-4E51-B830-24E310E3D9C8}" destId="{8BF21430-9247-4B63-9728-D0F18681CC74}" srcOrd="13" destOrd="0" presId="urn:microsoft.com/office/officeart/2005/8/layout/vList2"/>
    <dgm:cxn modelId="{9E2D0D03-4AE6-4422-8ABE-6DE0AC7D030A}" type="presParOf" srcId="{90442DBD-78A2-4E51-B830-24E310E3D9C8}" destId="{3E88C234-4327-49CE-8F00-594C39A345DD}" srcOrd="14" destOrd="0" presId="urn:microsoft.com/office/officeart/2005/8/layout/vList2"/>
    <dgm:cxn modelId="{9ED18CD6-D98A-4D24-BB1F-98CFA4CF9D5C}" type="presParOf" srcId="{90442DBD-78A2-4E51-B830-24E310E3D9C8}" destId="{41428FFD-D7AC-42F7-A604-2CFF03C8EA74}" srcOrd="15" destOrd="0" presId="urn:microsoft.com/office/officeart/2005/8/layout/vList2"/>
    <dgm:cxn modelId="{605D322E-5506-484A-B8ED-F5D81F3CD006}" type="presParOf" srcId="{90442DBD-78A2-4E51-B830-24E310E3D9C8}" destId="{BCA1C3F7-3845-406F-8497-FA1FB45FDAD7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0619499-8823-4380-9159-9FFA8EA79E9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2002126-4E47-4E4C-AE84-730B859083B7}">
      <dgm:prSet/>
      <dgm:spPr/>
      <dgm:t>
        <a:bodyPr/>
        <a:lstStyle/>
        <a:p>
          <a:r>
            <a:rPr lang="en-GB" b="1" i="1" u="sng" dirty="0"/>
            <a:t>International agreements- </a:t>
          </a:r>
          <a:endParaRPr lang="en-US" b="1" i="1" u="sng" dirty="0"/>
        </a:p>
      </dgm:t>
    </dgm:pt>
    <dgm:pt modelId="{AC8F8B52-9086-4F8C-A83B-099FC67A7588}" type="parTrans" cxnId="{8B495DDF-43A7-4D89-AE20-EE5F084F3033}">
      <dgm:prSet/>
      <dgm:spPr/>
      <dgm:t>
        <a:bodyPr/>
        <a:lstStyle/>
        <a:p>
          <a:endParaRPr lang="en-US"/>
        </a:p>
      </dgm:t>
    </dgm:pt>
    <dgm:pt modelId="{EB189E29-D4ED-4D76-BD6A-585F1160F58E}" type="sibTrans" cxnId="{8B495DDF-43A7-4D89-AE20-EE5F084F3033}">
      <dgm:prSet/>
      <dgm:spPr/>
      <dgm:t>
        <a:bodyPr/>
        <a:lstStyle/>
        <a:p>
          <a:endParaRPr lang="en-US"/>
        </a:p>
      </dgm:t>
    </dgm:pt>
    <dgm:pt modelId="{AB1E24DF-D356-4464-828B-38E70F9569DF}">
      <dgm:prSet/>
      <dgm:spPr/>
      <dgm:t>
        <a:bodyPr/>
        <a:lstStyle/>
        <a:p>
          <a:r>
            <a:rPr lang="en-GB"/>
            <a:t>Need to meet the criteria for direct effects.</a:t>
          </a:r>
          <a:endParaRPr lang="en-US"/>
        </a:p>
      </dgm:t>
    </dgm:pt>
    <dgm:pt modelId="{E98B294F-9AC4-46B5-B59B-9DD02D502917}" type="parTrans" cxnId="{371BC373-D90A-4A69-A363-3122EC395B88}">
      <dgm:prSet/>
      <dgm:spPr/>
      <dgm:t>
        <a:bodyPr/>
        <a:lstStyle/>
        <a:p>
          <a:endParaRPr lang="en-US"/>
        </a:p>
      </dgm:t>
    </dgm:pt>
    <dgm:pt modelId="{0976E7E6-598A-442C-8E9E-4E28767608EB}" type="sibTrans" cxnId="{371BC373-D90A-4A69-A363-3122EC395B88}">
      <dgm:prSet/>
      <dgm:spPr/>
      <dgm:t>
        <a:bodyPr/>
        <a:lstStyle/>
        <a:p>
          <a:endParaRPr lang="en-US"/>
        </a:p>
      </dgm:t>
    </dgm:pt>
    <dgm:pt modelId="{949C26E4-9CAA-4A0B-8C4B-931B6741144B}">
      <dgm:prSet/>
      <dgm:spPr/>
      <dgm:t>
        <a:bodyPr/>
        <a:lstStyle/>
        <a:p>
          <a:r>
            <a:rPr lang="en-GB"/>
            <a:t>Depends on the agreement. </a:t>
          </a:r>
          <a:endParaRPr lang="en-US"/>
        </a:p>
      </dgm:t>
    </dgm:pt>
    <dgm:pt modelId="{C5750FDE-B417-4493-A326-981C572D0996}" type="parTrans" cxnId="{D94F7572-8D2C-4049-A951-B19E8735DD10}">
      <dgm:prSet/>
      <dgm:spPr/>
      <dgm:t>
        <a:bodyPr/>
        <a:lstStyle/>
        <a:p>
          <a:endParaRPr lang="en-US"/>
        </a:p>
      </dgm:t>
    </dgm:pt>
    <dgm:pt modelId="{7470DAFC-5B19-421A-96F1-2FF5C6884D7C}" type="sibTrans" cxnId="{D94F7572-8D2C-4049-A951-B19E8735DD10}">
      <dgm:prSet/>
      <dgm:spPr/>
      <dgm:t>
        <a:bodyPr/>
        <a:lstStyle/>
        <a:p>
          <a:endParaRPr lang="en-US"/>
        </a:p>
      </dgm:t>
    </dgm:pt>
    <dgm:pt modelId="{15C01214-8849-44FE-82C1-3B8CE93A24C3}">
      <dgm:prSet/>
      <dgm:spPr/>
      <dgm:t>
        <a:bodyPr/>
        <a:lstStyle/>
        <a:p>
          <a:r>
            <a:rPr lang="en-GB" b="1" i="1" u="sng" dirty="0"/>
            <a:t>Decisions</a:t>
          </a:r>
          <a:r>
            <a:rPr lang="en-GB" dirty="0"/>
            <a:t> – no horizontal direct effect- C- 80/06 Carp.</a:t>
          </a:r>
          <a:endParaRPr lang="en-US" dirty="0"/>
        </a:p>
      </dgm:t>
    </dgm:pt>
    <dgm:pt modelId="{DD5ABDD3-7F32-4026-8A82-C881F9A945D8}" type="parTrans" cxnId="{9FF15986-6C6D-4066-AAFB-8F8DBFFAD676}">
      <dgm:prSet/>
      <dgm:spPr/>
      <dgm:t>
        <a:bodyPr/>
        <a:lstStyle/>
        <a:p>
          <a:endParaRPr lang="en-US"/>
        </a:p>
      </dgm:t>
    </dgm:pt>
    <dgm:pt modelId="{9CEE4FC8-5727-4750-A572-B8F8F73239AB}" type="sibTrans" cxnId="{9FF15986-6C6D-4066-AAFB-8F8DBFFAD676}">
      <dgm:prSet/>
      <dgm:spPr/>
      <dgm:t>
        <a:bodyPr/>
        <a:lstStyle/>
        <a:p>
          <a:endParaRPr lang="en-US"/>
        </a:p>
      </dgm:t>
    </dgm:pt>
    <dgm:pt modelId="{B5078A9B-0D00-48A5-9A0F-09DD31C7C406}">
      <dgm:prSet/>
      <dgm:spPr/>
      <dgm:t>
        <a:bodyPr/>
        <a:lstStyle/>
        <a:p>
          <a:r>
            <a:rPr lang="en-GB"/>
            <a:t>- Vertical direct effect as long as meet the criteria.  </a:t>
          </a:r>
          <a:endParaRPr lang="en-US"/>
        </a:p>
      </dgm:t>
    </dgm:pt>
    <dgm:pt modelId="{C3B66B5F-AD45-46EC-BF25-B083544C23DA}" type="parTrans" cxnId="{40EF335D-9FD8-4CBD-9E46-7AF5C0E5A113}">
      <dgm:prSet/>
      <dgm:spPr/>
      <dgm:t>
        <a:bodyPr/>
        <a:lstStyle/>
        <a:p>
          <a:endParaRPr lang="en-US"/>
        </a:p>
      </dgm:t>
    </dgm:pt>
    <dgm:pt modelId="{FF36DA7B-5C88-418C-B7CB-0000DAF46D99}" type="sibTrans" cxnId="{40EF335D-9FD8-4CBD-9E46-7AF5C0E5A113}">
      <dgm:prSet/>
      <dgm:spPr/>
      <dgm:t>
        <a:bodyPr/>
        <a:lstStyle/>
        <a:p>
          <a:endParaRPr lang="en-US"/>
        </a:p>
      </dgm:t>
    </dgm:pt>
    <dgm:pt modelId="{8ED8A9F4-3667-4D35-B818-581860124853}" type="pres">
      <dgm:prSet presAssocID="{90619499-8823-4380-9159-9FFA8EA79E97}" presName="linear" presStyleCnt="0">
        <dgm:presLayoutVars>
          <dgm:animLvl val="lvl"/>
          <dgm:resizeHandles val="exact"/>
        </dgm:presLayoutVars>
      </dgm:prSet>
      <dgm:spPr/>
    </dgm:pt>
    <dgm:pt modelId="{EF4757C2-C6F9-4059-B0BE-5B45A1032FAC}" type="pres">
      <dgm:prSet presAssocID="{E2002126-4E47-4E4C-AE84-730B859083B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97510D5-8B10-4419-9A22-042B3772058A}" type="pres">
      <dgm:prSet presAssocID="{EB189E29-D4ED-4D76-BD6A-585F1160F58E}" presName="spacer" presStyleCnt="0"/>
      <dgm:spPr/>
    </dgm:pt>
    <dgm:pt modelId="{56F1FE14-3211-47C4-9DC8-700ECF18D163}" type="pres">
      <dgm:prSet presAssocID="{AB1E24DF-D356-4464-828B-38E70F9569D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3571641-D1D3-47E2-8B82-B53751682BD2}" type="pres">
      <dgm:prSet presAssocID="{0976E7E6-598A-442C-8E9E-4E28767608EB}" presName="spacer" presStyleCnt="0"/>
      <dgm:spPr/>
    </dgm:pt>
    <dgm:pt modelId="{956C1D71-6C5F-4670-9869-76A9C7790941}" type="pres">
      <dgm:prSet presAssocID="{949C26E4-9CAA-4A0B-8C4B-931B6741144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270EB4E-5868-4C67-B33F-8D913C260742}" type="pres">
      <dgm:prSet presAssocID="{7470DAFC-5B19-421A-96F1-2FF5C6884D7C}" presName="spacer" presStyleCnt="0"/>
      <dgm:spPr/>
    </dgm:pt>
    <dgm:pt modelId="{14951C44-E626-46C7-AFC2-661EFD44BD4A}" type="pres">
      <dgm:prSet presAssocID="{15C01214-8849-44FE-82C1-3B8CE93A24C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73967E9-AA5B-4E41-8466-AFC7055730D1}" type="pres">
      <dgm:prSet presAssocID="{9CEE4FC8-5727-4750-A572-B8F8F73239AB}" presName="spacer" presStyleCnt="0"/>
      <dgm:spPr/>
    </dgm:pt>
    <dgm:pt modelId="{B2A71BF1-29FF-4005-888C-A1141C6CFE2A}" type="pres">
      <dgm:prSet presAssocID="{B5078A9B-0D00-48A5-9A0F-09DD31C7C40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8C4130B-AA33-40DE-B857-2C42FF796F2B}" type="presOf" srcId="{B5078A9B-0D00-48A5-9A0F-09DD31C7C406}" destId="{B2A71BF1-29FF-4005-888C-A1141C6CFE2A}" srcOrd="0" destOrd="0" presId="urn:microsoft.com/office/officeart/2005/8/layout/vList2"/>
    <dgm:cxn modelId="{40EF335D-9FD8-4CBD-9E46-7AF5C0E5A113}" srcId="{90619499-8823-4380-9159-9FFA8EA79E97}" destId="{B5078A9B-0D00-48A5-9A0F-09DD31C7C406}" srcOrd="4" destOrd="0" parTransId="{C3B66B5F-AD45-46EC-BF25-B083544C23DA}" sibTransId="{FF36DA7B-5C88-418C-B7CB-0000DAF46D99}"/>
    <dgm:cxn modelId="{D94F7572-8D2C-4049-A951-B19E8735DD10}" srcId="{90619499-8823-4380-9159-9FFA8EA79E97}" destId="{949C26E4-9CAA-4A0B-8C4B-931B6741144B}" srcOrd="2" destOrd="0" parTransId="{C5750FDE-B417-4493-A326-981C572D0996}" sibTransId="{7470DAFC-5B19-421A-96F1-2FF5C6884D7C}"/>
    <dgm:cxn modelId="{92285953-2562-43A2-825F-492C4FC0AE11}" type="presOf" srcId="{15C01214-8849-44FE-82C1-3B8CE93A24C3}" destId="{14951C44-E626-46C7-AFC2-661EFD44BD4A}" srcOrd="0" destOrd="0" presId="urn:microsoft.com/office/officeart/2005/8/layout/vList2"/>
    <dgm:cxn modelId="{371BC373-D90A-4A69-A363-3122EC395B88}" srcId="{90619499-8823-4380-9159-9FFA8EA79E97}" destId="{AB1E24DF-D356-4464-828B-38E70F9569DF}" srcOrd="1" destOrd="0" parTransId="{E98B294F-9AC4-46B5-B59B-9DD02D502917}" sibTransId="{0976E7E6-598A-442C-8E9E-4E28767608EB}"/>
    <dgm:cxn modelId="{D1F58E57-F990-4597-B704-1B512900928F}" type="presOf" srcId="{90619499-8823-4380-9159-9FFA8EA79E97}" destId="{8ED8A9F4-3667-4D35-B818-581860124853}" srcOrd="0" destOrd="0" presId="urn:microsoft.com/office/officeart/2005/8/layout/vList2"/>
    <dgm:cxn modelId="{F10E5A85-36DC-47DA-BAA7-FDC1D4F07704}" type="presOf" srcId="{AB1E24DF-D356-4464-828B-38E70F9569DF}" destId="{56F1FE14-3211-47C4-9DC8-700ECF18D163}" srcOrd="0" destOrd="0" presId="urn:microsoft.com/office/officeart/2005/8/layout/vList2"/>
    <dgm:cxn modelId="{9FF15986-6C6D-4066-AAFB-8F8DBFFAD676}" srcId="{90619499-8823-4380-9159-9FFA8EA79E97}" destId="{15C01214-8849-44FE-82C1-3B8CE93A24C3}" srcOrd="3" destOrd="0" parTransId="{DD5ABDD3-7F32-4026-8A82-C881F9A945D8}" sibTransId="{9CEE4FC8-5727-4750-A572-B8F8F73239AB}"/>
    <dgm:cxn modelId="{197AC08C-9BF7-49D8-9494-51BF8B9409C5}" type="presOf" srcId="{949C26E4-9CAA-4A0B-8C4B-931B6741144B}" destId="{956C1D71-6C5F-4670-9869-76A9C7790941}" srcOrd="0" destOrd="0" presId="urn:microsoft.com/office/officeart/2005/8/layout/vList2"/>
    <dgm:cxn modelId="{0F2A13D8-7812-4BF8-8C22-2A9F5FA89745}" type="presOf" srcId="{E2002126-4E47-4E4C-AE84-730B859083B7}" destId="{EF4757C2-C6F9-4059-B0BE-5B45A1032FAC}" srcOrd="0" destOrd="0" presId="urn:microsoft.com/office/officeart/2005/8/layout/vList2"/>
    <dgm:cxn modelId="{8B495DDF-43A7-4D89-AE20-EE5F084F3033}" srcId="{90619499-8823-4380-9159-9FFA8EA79E97}" destId="{E2002126-4E47-4E4C-AE84-730B859083B7}" srcOrd="0" destOrd="0" parTransId="{AC8F8B52-9086-4F8C-A83B-099FC67A7588}" sibTransId="{EB189E29-D4ED-4D76-BD6A-585F1160F58E}"/>
    <dgm:cxn modelId="{926F0A91-A318-4450-90EB-D52E6B39E707}" type="presParOf" srcId="{8ED8A9F4-3667-4D35-B818-581860124853}" destId="{EF4757C2-C6F9-4059-B0BE-5B45A1032FAC}" srcOrd="0" destOrd="0" presId="urn:microsoft.com/office/officeart/2005/8/layout/vList2"/>
    <dgm:cxn modelId="{88E1B2EF-BAE2-4DA7-BCC2-3555C5F730AE}" type="presParOf" srcId="{8ED8A9F4-3667-4D35-B818-581860124853}" destId="{397510D5-8B10-4419-9A22-042B3772058A}" srcOrd="1" destOrd="0" presId="urn:microsoft.com/office/officeart/2005/8/layout/vList2"/>
    <dgm:cxn modelId="{1A8F5A4D-3AC5-419E-A754-7DFF773DECCF}" type="presParOf" srcId="{8ED8A9F4-3667-4D35-B818-581860124853}" destId="{56F1FE14-3211-47C4-9DC8-700ECF18D163}" srcOrd="2" destOrd="0" presId="urn:microsoft.com/office/officeart/2005/8/layout/vList2"/>
    <dgm:cxn modelId="{B71259C8-3A0E-4115-9F36-C216BDDD9BAA}" type="presParOf" srcId="{8ED8A9F4-3667-4D35-B818-581860124853}" destId="{73571641-D1D3-47E2-8B82-B53751682BD2}" srcOrd="3" destOrd="0" presId="urn:microsoft.com/office/officeart/2005/8/layout/vList2"/>
    <dgm:cxn modelId="{D75FB94A-D188-4ECA-86F3-40413D5A8236}" type="presParOf" srcId="{8ED8A9F4-3667-4D35-B818-581860124853}" destId="{956C1D71-6C5F-4670-9869-76A9C7790941}" srcOrd="4" destOrd="0" presId="urn:microsoft.com/office/officeart/2005/8/layout/vList2"/>
    <dgm:cxn modelId="{57B73F5D-773A-4E09-841F-ED1506674514}" type="presParOf" srcId="{8ED8A9F4-3667-4D35-B818-581860124853}" destId="{7270EB4E-5868-4C67-B33F-8D913C260742}" srcOrd="5" destOrd="0" presId="urn:microsoft.com/office/officeart/2005/8/layout/vList2"/>
    <dgm:cxn modelId="{21C9D67D-7C35-406F-AAE7-C79A023488E2}" type="presParOf" srcId="{8ED8A9F4-3667-4D35-B818-581860124853}" destId="{14951C44-E626-46C7-AFC2-661EFD44BD4A}" srcOrd="6" destOrd="0" presId="urn:microsoft.com/office/officeart/2005/8/layout/vList2"/>
    <dgm:cxn modelId="{6C14FE3A-46AA-4677-AC43-01CCAC93E168}" type="presParOf" srcId="{8ED8A9F4-3667-4D35-B818-581860124853}" destId="{073967E9-AA5B-4E41-8466-AFC7055730D1}" srcOrd="7" destOrd="0" presId="urn:microsoft.com/office/officeart/2005/8/layout/vList2"/>
    <dgm:cxn modelId="{031B7D48-7C7F-44D9-8D6B-553322179833}" type="presParOf" srcId="{8ED8A9F4-3667-4D35-B818-581860124853}" destId="{B2A71BF1-29FF-4005-888C-A1141C6CFE2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7370825-6335-46D8-9615-921E4B89C626}" type="doc">
      <dgm:prSet loTypeId="urn:microsoft.com/office/officeart/2005/8/layout/matrix2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5DFAA75-DDFE-4C91-9E16-90B3FB1C0DF3}">
      <dgm:prSet/>
      <dgm:spPr/>
      <dgm:t>
        <a:bodyPr/>
        <a:lstStyle/>
        <a:p>
          <a:r>
            <a:rPr lang="en-GB"/>
            <a:t>Directives can be influenced by general principles. </a:t>
          </a:r>
          <a:endParaRPr lang="en-US"/>
        </a:p>
      </dgm:t>
    </dgm:pt>
    <dgm:pt modelId="{CF0A5D6C-6EC6-4A9F-899A-42FB43086729}" type="parTrans" cxnId="{48476AAA-A734-4B6E-B098-7B843B85C9CF}">
      <dgm:prSet/>
      <dgm:spPr/>
      <dgm:t>
        <a:bodyPr/>
        <a:lstStyle/>
        <a:p>
          <a:endParaRPr lang="en-US"/>
        </a:p>
      </dgm:t>
    </dgm:pt>
    <dgm:pt modelId="{68DDBD48-012A-43B7-AF0A-FF00F5B7470F}" type="sibTrans" cxnId="{48476AAA-A734-4B6E-B098-7B843B85C9CF}">
      <dgm:prSet/>
      <dgm:spPr/>
      <dgm:t>
        <a:bodyPr/>
        <a:lstStyle/>
        <a:p>
          <a:endParaRPr lang="en-US"/>
        </a:p>
      </dgm:t>
    </dgm:pt>
    <dgm:pt modelId="{6F2EC922-27DF-47BD-BB6C-F9419544056A}">
      <dgm:prSet/>
      <dgm:spPr/>
      <dgm:t>
        <a:bodyPr/>
        <a:lstStyle/>
        <a:p>
          <a:r>
            <a:rPr lang="en-GB"/>
            <a:t>C144/04 Mangold v Helm. </a:t>
          </a:r>
          <a:endParaRPr lang="en-US"/>
        </a:p>
      </dgm:t>
    </dgm:pt>
    <dgm:pt modelId="{C2664CE3-004C-43E9-A116-F1AB1CE88FCE}" type="parTrans" cxnId="{EDBF7BBD-7481-4465-8279-5A1E4635F963}">
      <dgm:prSet/>
      <dgm:spPr/>
      <dgm:t>
        <a:bodyPr/>
        <a:lstStyle/>
        <a:p>
          <a:endParaRPr lang="en-US"/>
        </a:p>
      </dgm:t>
    </dgm:pt>
    <dgm:pt modelId="{9BB7332F-DB2B-41D6-9D60-ED10FED46101}" type="sibTrans" cxnId="{EDBF7BBD-7481-4465-8279-5A1E4635F963}">
      <dgm:prSet/>
      <dgm:spPr/>
      <dgm:t>
        <a:bodyPr/>
        <a:lstStyle/>
        <a:p>
          <a:endParaRPr lang="en-US"/>
        </a:p>
      </dgm:t>
    </dgm:pt>
    <dgm:pt modelId="{673E6362-6B8A-47A5-AB03-E35F8E8E7BC5}">
      <dgm:prSet/>
      <dgm:spPr/>
      <dgm:t>
        <a:bodyPr/>
        <a:lstStyle/>
        <a:p>
          <a:r>
            <a:rPr lang="en-GB"/>
            <a:t>Horizontal direct effect does not apply to directives. </a:t>
          </a:r>
          <a:endParaRPr lang="en-US"/>
        </a:p>
      </dgm:t>
    </dgm:pt>
    <dgm:pt modelId="{D3A45D48-DCBC-4132-9EDC-8D26414C30E1}" type="parTrans" cxnId="{B87CBE24-CF86-4182-B8C2-64C783B87FA1}">
      <dgm:prSet/>
      <dgm:spPr/>
      <dgm:t>
        <a:bodyPr/>
        <a:lstStyle/>
        <a:p>
          <a:endParaRPr lang="en-US"/>
        </a:p>
      </dgm:t>
    </dgm:pt>
    <dgm:pt modelId="{F5BB6986-6B76-4F18-946E-A4382B1FEC94}" type="sibTrans" cxnId="{B87CBE24-CF86-4182-B8C2-64C783B87FA1}">
      <dgm:prSet/>
      <dgm:spPr/>
      <dgm:t>
        <a:bodyPr/>
        <a:lstStyle/>
        <a:p>
          <a:endParaRPr lang="en-US"/>
        </a:p>
      </dgm:t>
    </dgm:pt>
    <dgm:pt modelId="{C9955954-4298-44CA-AC91-37D26F982979}">
      <dgm:prSet/>
      <dgm:spPr/>
      <dgm:t>
        <a:bodyPr/>
        <a:lstStyle/>
        <a:p>
          <a:r>
            <a:rPr lang="en-GB"/>
            <a:t>C-212/04 Adeneler v ELOG- clarified the position held in Mangold. </a:t>
          </a:r>
          <a:endParaRPr lang="en-US"/>
        </a:p>
      </dgm:t>
    </dgm:pt>
    <dgm:pt modelId="{EE7CECB4-6909-461A-974B-C233E7366A23}" type="parTrans" cxnId="{93287B3E-F22A-4484-B7EF-CA9B5B3BE293}">
      <dgm:prSet/>
      <dgm:spPr/>
      <dgm:t>
        <a:bodyPr/>
        <a:lstStyle/>
        <a:p>
          <a:endParaRPr lang="en-US"/>
        </a:p>
      </dgm:t>
    </dgm:pt>
    <dgm:pt modelId="{26DDBE8E-13A4-4323-8296-0941038D803A}" type="sibTrans" cxnId="{93287B3E-F22A-4484-B7EF-CA9B5B3BE293}">
      <dgm:prSet/>
      <dgm:spPr/>
      <dgm:t>
        <a:bodyPr/>
        <a:lstStyle/>
        <a:p>
          <a:endParaRPr lang="en-US"/>
        </a:p>
      </dgm:t>
    </dgm:pt>
    <dgm:pt modelId="{6A9F56A4-9C69-4741-9DC9-EE648156E3EF}" type="pres">
      <dgm:prSet presAssocID="{17370825-6335-46D8-9615-921E4B89C626}" presName="matrix" presStyleCnt="0">
        <dgm:presLayoutVars>
          <dgm:chMax val="1"/>
          <dgm:dir/>
          <dgm:resizeHandles val="exact"/>
        </dgm:presLayoutVars>
      </dgm:prSet>
      <dgm:spPr/>
    </dgm:pt>
    <dgm:pt modelId="{0B3D1A85-9719-4111-8D31-201161961E56}" type="pres">
      <dgm:prSet presAssocID="{17370825-6335-46D8-9615-921E4B89C626}" presName="axisShape" presStyleLbl="bgShp" presStyleIdx="0" presStyleCnt="1"/>
      <dgm:spPr/>
    </dgm:pt>
    <dgm:pt modelId="{C9574416-09EE-4E9B-B98D-17F601EEE5B8}" type="pres">
      <dgm:prSet presAssocID="{17370825-6335-46D8-9615-921E4B89C626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08B2D0B-5D73-4A34-B830-1450FAF918E3}" type="pres">
      <dgm:prSet presAssocID="{17370825-6335-46D8-9615-921E4B89C626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11E0566-4F7D-49EE-939C-628475E8122C}" type="pres">
      <dgm:prSet presAssocID="{17370825-6335-46D8-9615-921E4B89C626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70C2615-AD31-46C0-AF7A-B670BF19B9AC}" type="pres">
      <dgm:prSet presAssocID="{17370825-6335-46D8-9615-921E4B89C626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87CBE24-CF86-4182-B8C2-64C783B87FA1}" srcId="{17370825-6335-46D8-9615-921E4B89C626}" destId="{673E6362-6B8A-47A5-AB03-E35F8E8E7BC5}" srcOrd="2" destOrd="0" parTransId="{D3A45D48-DCBC-4132-9EDC-8D26414C30E1}" sibTransId="{F5BB6986-6B76-4F18-946E-A4382B1FEC94}"/>
    <dgm:cxn modelId="{93287B3E-F22A-4484-B7EF-CA9B5B3BE293}" srcId="{17370825-6335-46D8-9615-921E4B89C626}" destId="{C9955954-4298-44CA-AC91-37D26F982979}" srcOrd="3" destOrd="0" parTransId="{EE7CECB4-6909-461A-974B-C233E7366A23}" sibTransId="{26DDBE8E-13A4-4323-8296-0941038D803A}"/>
    <dgm:cxn modelId="{49F3AA41-47E1-40E3-A465-923966A3C940}" type="presOf" srcId="{C9955954-4298-44CA-AC91-37D26F982979}" destId="{D70C2615-AD31-46C0-AF7A-B670BF19B9AC}" srcOrd="0" destOrd="0" presId="urn:microsoft.com/office/officeart/2005/8/layout/matrix2"/>
    <dgm:cxn modelId="{F83E7D6A-B4CB-47E3-BD66-73DFFE6A2802}" type="presOf" srcId="{673E6362-6B8A-47A5-AB03-E35F8E8E7BC5}" destId="{311E0566-4F7D-49EE-939C-628475E8122C}" srcOrd="0" destOrd="0" presId="urn:microsoft.com/office/officeart/2005/8/layout/matrix2"/>
    <dgm:cxn modelId="{BCEC1B79-FCFD-4119-8B3A-8A791B8B1813}" type="presOf" srcId="{17370825-6335-46D8-9615-921E4B89C626}" destId="{6A9F56A4-9C69-4741-9DC9-EE648156E3EF}" srcOrd="0" destOrd="0" presId="urn:microsoft.com/office/officeart/2005/8/layout/matrix2"/>
    <dgm:cxn modelId="{48476AAA-A734-4B6E-B098-7B843B85C9CF}" srcId="{17370825-6335-46D8-9615-921E4B89C626}" destId="{05DFAA75-DDFE-4C91-9E16-90B3FB1C0DF3}" srcOrd="0" destOrd="0" parTransId="{CF0A5D6C-6EC6-4A9F-899A-42FB43086729}" sibTransId="{68DDBD48-012A-43B7-AF0A-FF00F5B7470F}"/>
    <dgm:cxn modelId="{9A7798AE-CC96-4E61-A2AD-E5D5915D748D}" type="presOf" srcId="{05DFAA75-DDFE-4C91-9E16-90B3FB1C0DF3}" destId="{C9574416-09EE-4E9B-B98D-17F601EEE5B8}" srcOrd="0" destOrd="0" presId="urn:microsoft.com/office/officeart/2005/8/layout/matrix2"/>
    <dgm:cxn modelId="{203181B8-3DFD-46B4-9E90-17920CF5216E}" type="presOf" srcId="{6F2EC922-27DF-47BD-BB6C-F9419544056A}" destId="{408B2D0B-5D73-4A34-B830-1450FAF918E3}" srcOrd="0" destOrd="0" presId="urn:microsoft.com/office/officeart/2005/8/layout/matrix2"/>
    <dgm:cxn modelId="{EDBF7BBD-7481-4465-8279-5A1E4635F963}" srcId="{17370825-6335-46D8-9615-921E4B89C626}" destId="{6F2EC922-27DF-47BD-BB6C-F9419544056A}" srcOrd="1" destOrd="0" parTransId="{C2664CE3-004C-43E9-A116-F1AB1CE88FCE}" sibTransId="{9BB7332F-DB2B-41D6-9D60-ED10FED46101}"/>
    <dgm:cxn modelId="{E9043AAC-0257-4EAB-A436-62AD58219C12}" type="presParOf" srcId="{6A9F56A4-9C69-4741-9DC9-EE648156E3EF}" destId="{0B3D1A85-9719-4111-8D31-201161961E56}" srcOrd="0" destOrd="0" presId="urn:microsoft.com/office/officeart/2005/8/layout/matrix2"/>
    <dgm:cxn modelId="{E73FFD4D-8C88-47C8-8FC4-D88A4913DF43}" type="presParOf" srcId="{6A9F56A4-9C69-4741-9DC9-EE648156E3EF}" destId="{C9574416-09EE-4E9B-B98D-17F601EEE5B8}" srcOrd="1" destOrd="0" presId="urn:microsoft.com/office/officeart/2005/8/layout/matrix2"/>
    <dgm:cxn modelId="{63282FC1-5D23-4AC5-8AE9-141423A75642}" type="presParOf" srcId="{6A9F56A4-9C69-4741-9DC9-EE648156E3EF}" destId="{408B2D0B-5D73-4A34-B830-1450FAF918E3}" srcOrd="2" destOrd="0" presId="urn:microsoft.com/office/officeart/2005/8/layout/matrix2"/>
    <dgm:cxn modelId="{5FF95FD3-A92D-4404-A026-D660856555AE}" type="presParOf" srcId="{6A9F56A4-9C69-4741-9DC9-EE648156E3EF}" destId="{311E0566-4F7D-49EE-939C-628475E8122C}" srcOrd="3" destOrd="0" presId="urn:microsoft.com/office/officeart/2005/8/layout/matrix2"/>
    <dgm:cxn modelId="{B556C030-AAAC-4615-80B7-B4E408B0152C}" type="presParOf" srcId="{6A9F56A4-9C69-4741-9DC9-EE648156E3EF}" destId="{D70C2615-AD31-46C0-AF7A-B670BF19B9AC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E319F27-9042-40E7-8E83-DDAF40CC9B7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9ACE31B-A316-4DEF-92F7-0F204899C2C1}">
      <dgm:prSet/>
      <dgm:spPr/>
      <dgm:t>
        <a:bodyPr/>
        <a:lstStyle/>
        <a:p>
          <a:r>
            <a:rPr lang="en-GB"/>
            <a:t>Horizontal effects have been seen by the COJ.</a:t>
          </a:r>
          <a:endParaRPr lang="en-US"/>
        </a:p>
      </dgm:t>
    </dgm:pt>
    <dgm:pt modelId="{44A7AF9D-D0CA-4FCC-89A0-688FB0956BAA}" type="parTrans" cxnId="{00351D7A-0809-4C05-82C7-6CA189DD9C70}">
      <dgm:prSet/>
      <dgm:spPr/>
      <dgm:t>
        <a:bodyPr/>
        <a:lstStyle/>
        <a:p>
          <a:endParaRPr lang="en-US"/>
        </a:p>
      </dgm:t>
    </dgm:pt>
    <dgm:pt modelId="{77FF5E73-583B-44A4-BD50-C32F9529CD54}" type="sibTrans" cxnId="{00351D7A-0809-4C05-82C7-6CA189DD9C70}">
      <dgm:prSet/>
      <dgm:spPr/>
      <dgm:t>
        <a:bodyPr/>
        <a:lstStyle/>
        <a:p>
          <a:endParaRPr lang="en-US"/>
        </a:p>
      </dgm:t>
    </dgm:pt>
    <dgm:pt modelId="{BBE93A31-4C7C-46A0-BAA8-DDD2E40C5049}">
      <dgm:prSet/>
      <dgm:spPr/>
      <dgm:t>
        <a:bodyPr/>
        <a:lstStyle/>
        <a:p>
          <a:r>
            <a:rPr lang="en-GB"/>
            <a:t>Incidental rather than direct. </a:t>
          </a:r>
          <a:endParaRPr lang="en-US"/>
        </a:p>
      </dgm:t>
    </dgm:pt>
    <dgm:pt modelId="{33562287-12E4-4FB3-90B4-81F87FEA37C9}" type="parTrans" cxnId="{DCB312A8-F7FA-4C76-B2F2-40760600E4FF}">
      <dgm:prSet/>
      <dgm:spPr/>
      <dgm:t>
        <a:bodyPr/>
        <a:lstStyle/>
        <a:p>
          <a:endParaRPr lang="en-US"/>
        </a:p>
      </dgm:t>
    </dgm:pt>
    <dgm:pt modelId="{492B5D5D-98F3-42AE-8E42-C6670B788793}" type="sibTrans" cxnId="{DCB312A8-F7FA-4C76-B2F2-40760600E4FF}">
      <dgm:prSet/>
      <dgm:spPr/>
      <dgm:t>
        <a:bodyPr/>
        <a:lstStyle/>
        <a:p>
          <a:endParaRPr lang="en-US"/>
        </a:p>
      </dgm:t>
    </dgm:pt>
    <dgm:pt modelId="{A5593951-E09F-4737-A0BE-19F1202903CA}">
      <dgm:prSet/>
      <dgm:spPr/>
      <dgm:t>
        <a:bodyPr/>
        <a:lstStyle/>
        <a:p>
          <a:r>
            <a:rPr lang="en-GB"/>
            <a:t>C-194/94 CIA security international SA v Signalson SA and Securitel SPRL. </a:t>
          </a:r>
          <a:endParaRPr lang="en-US"/>
        </a:p>
      </dgm:t>
    </dgm:pt>
    <dgm:pt modelId="{BFFF2063-BA1C-4DA3-AED6-FCAC8F22A36D}" type="parTrans" cxnId="{7406F0D3-30FD-4920-B1DB-CA87349F5342}">
      <dgm:prSet/>
      <dgm:spPr/>
      <dgm:t>
        <a:bodyPr/>
        <a:lstStyle/>
        <a:p>
          <a:endParaRPr lang="en-US"/>
        </a:p>
      </dgm:t>
    </dgm:pt>
    <dgm:pt modelId="{836C53AF-B4F3-49E6-8E5B-CD3A1F46FE3A}" type="sibTrans" cxnId="{7406F0D3-30FD-4920-B1DB-CA87349F5342}">
      <dgm:prSet/>
      <dgm:spPr/>
      <dgm:t>
        <a:bodyPr/>
        <a:lstStyle/>
        <a:p>
          <a:endParaRPr lang="en-US"/>
        </a:p>
      </dgm:t>
    </dgm:pt>
    <dgm:pt modelId="{3B876234-57C9-4E00-AA34-D5D3FDF9E9BD}">
      <dgm:prSet/>
      <dgm:spPr/>
      <dgm:t>
        <a:bodyPr/>
        <a:lstStyle/>
        <a:p>
          <a:r>
            <a:rPr lang="en-GB"/>
            <a:t>This judgement has a major effect. </a:t>
          </a:r>
          <a:endParaRPr lang="en-US"/>
        </a:p>
      </dgm:t>
    </dgm:pt>
    <dgm:pt modelId="{D0AEA71A-0B40-451E-921A-7BCAB5741BDF}" type="parTrans" cxnId="{A579C624-8E78-49BE-B2B5-CA0C3DECCD9A}">
      <dgm:prSet/>
      <dgm:spPr/>
      <dgm:t>
        <a:bodyPr/>
        <a:lstStyle/>
        <a:p>
          <a:endParaRPr lang="en-US"/>
        </a:p>
      </dgm:t>
    </dgm:pt>
    <dgm:pt modelId="{864EA14D-E8D9-4177-92E8-4521F67F98B8}" type="sibTrans" cxnId="{A579C624-8E78-49BE-B2B5-CA0C3DECCD9A}">
      <dgm:prSet/>
      <dgm:spPr/>
      <dgm:t>
        <a:bodyPr/>
        <a:lstStyle/>
        <a:p>
          <a:endParaRPr lang="en-US"/>
        </a:p>
      </dgm:t>
    </dgm:pt>
    <dgm:pt modelId="{8F5F2FB1-2EC9-47F0-BD64-C1CBCE1A4AF1}">
      <dgm:prSet/>
      <dgm:spPr/>
      <dgm:t>
        <a:bodyPr/>
        <a:lstStyle/>
        <a:p>
          <a:r>
            <a:rPr lang="en-GB"/>
            <a:t>C-266/97 Lemmens</a:t>
          </a:r>
          <a:endParaRPr lang="en-US"/>
        </a:p>
      </dgm:t>
    </dgm:pt>
    <dgm:pt modelId="{BAD1BEAF-A57E-4433-9F99-0F11316D40C6}" type="parTrans" cxnId="{0A7CF3C8-D8D3-41EF-99AA-F88DC4D0162A}">
      <dgm:prSet/>
      <dgm:spPr/>
      <dgm:t>
        <a:bodyPr/>
        <a:lstStyle/>
        <a:p>
          <a:endParaRPr lang="en-US"/>
        </a:p>
      </dgm:t>
    </dgm:pt>
    <dgm:pt modelId="{410FC319-61A2-4FA0-A34A-CA03EAF5C5E9}" type="sibTrans" cxnId="{0A7CF3C8-D8D3-41EF-99AA-F88DC4D0162A}">
      <dgm:prSet/>
      <dgm:spPr/>
      <dgm:t>
        <a:bodyPr/>
        <a:lstStyle/>
        <a:p>
          <a:endParaRPr lang="en-US"/>
        </a:p>
      </dgm:t>
    </dgm:pt>
    <dgm:pt modelId="{50CC9C19-BF1D-4BBF-AC02-5353999FD7C9}">
      <dgm:prSet/>
      <dgm:spPr/>
      <dgm:t>
        <a:bodyPr/>
        <a:lstStyle/>
        <a:p>
          <a:r>
            <a:rPr lang="en-GB"/>
            <a:t>‘’Legal difficulties between individuals can be caused by the failure of a member state to comply with an EU directive’’. </a:t>
          </a:r>
          <a:endParaRPr lang="en-US"/>
        </a:p>
      </dgm:t>
    </dgm:pt>
    <dgm:pt modelId="{717B54BD-370B-489B-B409-6184816080C3}" type="parTrans" cxnId="{40752CE3-540C-4AD5-A1A6-F0668A31B624}">
      <dgm:prSet/>
      <dgm:spPr/>
      <dgm:t>
        <a:bodyPr/>
        <a:lstStyle/>
        <a:p>
          <a:endParaRPr lang="en-US"/>
        </a:p>
      </dgm:t>
    </dgm:pt>
    <dgm:pt modelId="{0B72688C-1669-4E87-85C5-F84B6475379B}" type="sibTrans" cxnId="{40752CE3-540C-4AD5-A1A6-F0668A31B624}">
      <dgm:prSet/>
      <dgm:spPr/>
      <dgm:t>
        <a:bodyPr/>
        <a:lstStyle/>
        <a:p>
          <a:endParaRPr lang="en-US"/>
        </a:p>
      </dgm:t>
    </dgm:pt>
    <dgm:pt modelId="{BF14A94A-FE45-4AFC-9A5F-1DC5E39716BC}" type="pres">
      <dgm:prSet presAssocID="{5E319F27-9042-40E7-8E83-DDAF40CC9B7A}" presName="linear" presStyleCnt="0">
        <dgm:presLayoutVars>
          <dgm:animLvl val="lvl"/>
          <dgm:resizeHandles val="exact"/>
        </dgm:presLayoutVars>
      </dgm:prSet>
      <dgm:spPr/>
    </dgm:pt>
    <dgm:pt modelId="{7936ED63-BA18-4364-AE34-E3A78B53906D}" type="pres">
      <dgm:prSet presAssocID="{39ACE31B-A316-4DEF-92F7-0F204899C2C1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3478C2F-BA85-496A-94C8-B7DE47D489F1}" type="pres">
      <dgm:prSet presAssocID="{77FF5E73-583B-44A4-BD50-C32F9529CD54}" presName="spacer" presStyleCnt="0"/>
      <dgm:spPr/>
    </dgm:pt>
    <dgm:pt modelId="{802E6E51-C3FF-4B5D-81FD-4428B1E110F2}" type="pres">
      <dgm:prSet presAssocID="{BBE93A31-4C7C-46A0-BAA8-DDD2E40C504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284C748-6BCE-4157-9630-268DB5596379}" type="pres">
      <dgm:prSet presAssocID="{492B5D5D-98F3-42AE-8E42-C6670B788793}" presName="spacer" presStyleCnt="0"/>
      <dgm:spPr/>
    </dgm:pt>
    <dgm:pt modelId="{FE1591DD-3CFD-4839-AD81-713EE50D546E}" type="pres">
      <dgm:prSet presAssocID="{A5593951-E09F-4737-A0BE-19F1202903C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0053F5C-B1E4-4919-A039-0187CC4D67B0}" type="pres">
      <dgm:prSet presAssocID="{836C53AF-B4F3-49E6-8E5B-CD3A1F46FE3A}" presName="spacer" presStyleCnt="0"/>
      <dgm:spPr/>
    </dgm:pt>
    <dgm:pt modelId="{DE25930A-FD46-4D05-A2DD-1BBD150D2FF8}" type="pres">
      <dgm:prSet presAssocID="{3B876234-57C9-4E00-AA34-D5D3FDF9E9B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60B5552-620E-4032-8A1B-3625E0F6D191}" type="pres">
      <dgm:prSet presAssocID="{864EA14D-E8D9-4177-92E8-4521F67F98B8}" presName="spacer" presStyleCnt="0"/>
      <dgm:spPr/>
    </dgm:pt>
    <dgm:pt modelId="{27F0353D-5F2A-4BA3-A2D6-E55D4297DD2D}" type="pres">
      <dgm:prSet presAssocID="{8F5F2FB1-2EC9-47F0-BD64-C1CBCE1A4AF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41CA6CB-A084-419A-AC4C-1CE9572C0CB9}" type="pres">
      <dgm:prSet presAssocID="{410FC319-61A2-4FA0-A34A-CA03EAF5C5E9}" presName="spacer" presStyleCnt="0"/>
      <dgm:spPr/>
    </dgm:pt>
    <dgm:pt modelId="{577CE688-ACF3-48EB-8456-D2AE83020C15}" type="pres">
      <dgm:prSet presAssocID="{50CC9C19-BF1D-4BBF-AC02-5353999FD7C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A3F3117-424B-4331-812E-9DC7569C51E7}" type="presOf" srcId="{A5593951-E09F-4737-A0BE-19F1202903CA}" destId="{FE1591DD-3CFD-4839-AD81-713EE50D546E}" srcOrd="0" destOrd="0" presId="urn:microsoft.com/office/officeart/2005/8/layout/vList2"/>
    <dgm:cxn modelId="{A579C624-8E78-49BE-B2B5-CA0C3DECCD9A}" srcId="{5E319F27-9042-40E7-8E83-DDAF40CC9B7A}" destId="{3B876234-57C9-4E00-AA34-D5D3FDF9E9BD}" srcOrd="3" destOrd="0" parTransId="{D0AEA71A-0B40-451E-921A-7BCAB5741BDF}" sibTransId="{864EA14D-E8D9-4177-92E8-4521F67F98B8}"/>
    <dgm:cxn modelId="{162BF22C-2148-4261-BAFF-EC61FED4575E}" type="presOf" srcId="{39ACE31B-A316-4DEF-92F7-0F204899C2C1}" destId="{7936ED63-BA18-4364-AE34-E3A78B53906D}" srcOrd="0" destOrd="0" presId="urn:microsoft.com/office/officeart/2005/8/layout/vList2"/>
    <dgm:cxn modelId="{42CDF732-5487-4096-8554-C247B02E1A1E}" type="presOf" srcId="{50CC9C19-BF1D-4BBF-AC02-5353999FD7C9}" destId="{577CE688-ACF3-48EB-8456-D2AE83020C15}" srcOrd="0" destOrd="0" presId="urn:microsoft.com/office/officeart/2005/8/layout/vList2"/>
    <dgm:cxn modelId="{1FA3CB51-3234-4108-A903-0EEE973C5CD8}" type="presOf" srcId="{8F5F2FB1-2EC9-47F0-BD64-C1CBCE1A4AF1}" destId="{27F0353D-5F2A-4BA3-A2D6-E55D4297DD2D}" srcOrd="0" destOrd="0" presId="urn:microsoft.com/office/officeart/2005/8/layout/vList2"/>
    <dgm:cxn modelId="{00351D7A-0809-4C05-82C7-6CA189DD9C70}" srcId="{5E319F27-9042-40E7-8E83-DDAF40CC9B7A}" destId="{39ACE31B-A316-4DEF-92F7-0F204899C2C1}" srcOrd="0" destOrd="0" parTransId="{44A7AF9D-D0CA-4FCC-89A0-688FB0956BAA}" sibTransId="{77FF5E73-583B-44A4-BD50-C32F9529CD54}"/>
    <dgm:cxn modelId="{DCB312A8-F7FA-4C76-B2F2-40760600E4FF}" srcId="{5E319F27-9042-40E7-8E83-DDAF40CC9B7A}" destId="{BBE93A31-4C7C-46A0-BAA8-DDD2E40C5049}" srcOrd="1" destOrd="0" parTransId="{33562287-12E4-4FB3-90B4-81F87FEA37C9}" sibTransId="{492B5D5D-98F3-42AE-8E42-C6670B788793}"/>
    <dgm:cxn modelId="{0A7CF3C8-D8D3-41EF-99AA-F88DC4D0162A}" srcId="{5E319F27-9042-40E7-8E83-DDAF40CC9B7A}" destId="{8F5F2FB1-2EC9-47F0-BD64-C1CBCE1A4AF1}" srcOrd="4" destOrd="0" parTransId="{BAD1BEAF-A57E-4433-9F99-0F11316D40C6}" sibTransId="{410FC319-61A2-4FA0-A34A-CA03EAF5C5E9}"/>
    <dgm:cxn modelId="{2B05FFCB-9AB0-455C-A7FC-24B61A8F0FDD}" type="presOf" srcId="{5E319F27-9042-40E7-8E83-DDAF40CC9B7A}" destId="{BF14A94A-FE45-4AFC-9A5F-1DC5E39716BC}" srcOrd="0" destOrd="0" presId="urn:microsoft.com/office/officeart/2005/8/layout/vList2"/>
    <dgm:cxn modelId="{7406F0D3-30FD-4920-B1DB-CA87349F5342}" srcId="{5E319F27-9042-40E7-8E83-DDAF40CC9B7A}" destId="{A5593951-E09F-4737-A0BE-19F1202903CA}" srcOrd="2" destOrd="0" parTransId="{BFFF2063-BA1C-4DA3-AED6-FCAC8F22A36D}" sibTransId="{836C53AF-B4F3-49E6-8E5B-CD3A1F46FE3A}"/>
    <dgm:cxn modelId="{40752CE3-540C-4AD5-A1A6-F0668A31B624}" srcId="{5E319F27-9042-40E7-8E83-DDAF40CC9B7A}" destId="{50CC9C19-BF1D-4BBF-AC02-5353999FD7C9}" srcOrd="5" destOrd="0" parTransId="{717B54BD-370B-489B-B409-6184816080C3}" sibTransId="{0B72688C-1669-4E87-85C5-F84B6475379B}"/>
    <dgm:cxn modelId="{0E1E36F1-756E-40BD-A88D-F8BD01A5196D}" type="presOf" srcId="{BBE93A31-4C7C-46A0-BAA8-DDD2E40C5049}" destId="{802E6E51-C3FF-4B5D-81FD-4428B1E110F2}" srcOrd="0" destOrd="0" presId="urn:microsoft.com/office/officeart/2005/8/layout/vList2"/>
    <dgm:cxn modelId="{120AACFB-845A-4BF8-A819-8725C533E8BD}" type="presOf" srcId="{3B876234-57C9-4E00-AA34-D5D3FDF9E9BD}" destId="{DE25930A-FD46-4D05-A2DD-1BBD150D2FF8}" srcOrd="0" destOrd="0" presId="urn:microsoft.com/office/officeart/2005/8/layout/vList2"/>
    <dgm:cxn modelId="{7A20BB6B-3332-4AE7-8C85-980717C03FA4}" type="presParOf" srcId="{BF14A94A-FE45-4AFC-9A5F-1DC5E39716BC}" destId="{7936ED63-BA18-4364-AE34-E3A78B53906D}" srcOrd="0" destOrd="0" presId="urn:microsoft.com/office/officeart/2005/8/layout/vList2"/>
    <dgm:cxn modelId="{776E088B-1BAE-4982-B380-000FD4799FD1}" type="presParOf" srcId="{BF14A94A-FE45-4AFC-9A5F-1DC5E39716BC}" destId="{93478C2F-BA85-496A-94C8-B7DE47D489F1}" srcOrd="1" destOrd="0" presId="urn:microsoft.com/office/officeart/2005/8/layout/vList2"/>
    <dgm:cxn modelId="{DFB82F9E-D7F2-46CF-9059-AB787C77CE1D}" type="presParOf" srcId="{BF14A94A-FE45-4AFC-9A5F-1DC5E39716BC}" destId="{802E6E51-C3FF-4B5D-81FD-4428B1E110F2}" srcOrd="2" destOrd="0" presId="urn:microsoft.com/office/officeart/2005/8/layout/vList2"/>
    <dgm:cxn modelId="{7A744843-CDBA-431A-B946-4413E471E7BB}" type="presParOf" srcId="{BF14A94A-FE45-4AFC-9A5F-1DC5E39716BC}" destId="{8284C748-6BCE-4157-9630-268DB5596379}" srcOrd="3" destOrd="0" presId="urn:microsoft.com/office/officeart/2005/8/layout/vList2"/>
    <dgm:cxn modelId="{C3B056BD-074D-479D-8DF4-14F8CB6C4AC7}" type="presParOf" srcId="{BF14A94A-FE45-4AFC-9A5F-1DC5E39716BC}" destId="{FE1591DD-3CFD-4839-AD81-713EE50D546E}" srcOrd="4" destOrd="0" presId="urn:microsoft.com/office/officeart/2005/8/layout/vList2"/>
    <dgm:cxn modelId="{AE9467DF-D15D-4BA9-A91A-F75A04DDE3A0}" type="presParOf" srcId="{BF14A94A-FE45-4AFC-9A5F-1DC5E39716BC}" destId="{F0053F5C-B1E4-4919-A039-0187CC4D67B0}" srcOrd="5" destOrd="0" presId="urn:microsoft.com/office/officeart/2005/8/layout/vList2"/>
    <dgm:cxn modelId="{11101099-A5E1-4CE8-B008-F171D991FDA7}" type="presParOf" srcId="{BF14A94A-FE45-4AFC-9A5F-1DC5E39716BC}" destId="{DE25930A-FD46-4D05-A2DD-1BBD150D2FF8}" srcOrd="6" destOrd="0" presId="urn:microsoft.com/office/officeart/2005/8/layout/vList2"/>
    <dgm:cxn modelId="{0D929742-2B67-4068-9897-84F1602484F7}" type="presParOf" srcId="{BF14A94A-FE45-4AFC-9A5F-1DC5E39716BC}" destId="{560B5552-620E-4032-8A1B-3625E0F6D191}" srcOrd="7" destOrd="0" presId="urn:microsoft.com/office/officeart/2005/8/layout/vList2"/>
    <dgm:cxn modelId="{BB7230AE-6D5F-46D0-996B-ED70D40357EF}" type="presParOf" srcId="{BF14A94A-FE45-4AFC-9A5F-1DC5E39716BC}" destId="{27F0353D-5F2A-4BA3-A2D6-E55D4297DD2D}" srcOrd="8" destOrd="0" presId="urn:microsoft.com/office/officeart/2005/8/layout/vList2"/>
    <dgm:cxn modelId="{336BBE43-73CC-4FF2-934A-D496CB2B2C81}" type="presParOf" srcId="{BF14A94A-FE45-4AFC-9A5F-1DC5E39716BC}" destId="{741CA6CB-A084-419A-AC4C-1CE9572C0CB9}" srcOrd="9" destOrd="0" presId="urn:microsoft.com/office/officeart/2005/8/layout/vList2"/>
    <dgm:cxn modelId="{BBF998BC-107B-4538-BC71-2B6EAD99E645}" type="presParOf" srcId="{BF14A94A-FE45-4AFC-9A5F-1DC5E39716BC}" destId="{577CE688-ACF3-48EB-8456-D2AE83020C1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443BE8F-430D-4C56-B36C-7F0607A9B542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453F647-089C-4D9B-B0AD-D4561CF88A96}">
      <dgm:prSet/>
      <dgm:spPr/>
      <dgm:t>
        <a:bodyPr/>
        <a:lstStyle/>
        <a:p>
          <a:r>
            <a:rPr lang="en-GB"/>
            <a:t>In the groups I assign you to please answer the question assigned to you; </a:t>
          </a:r>
          <a:endParaRPr lang="en-US"/>
        </a:p>
      </dgm:t>
    </dgm:pt>
    <dgm:pt modelId="{337A31C2-00FB-474C-9173-0CA87E95B582}" type="parTrans" cxnId="{E4D0B2E5-9EEB-42CC-81C2-D5950B3A5B38}">
      <dgm:prSet/>
      <dgm:spPr/>
      <dgm:t>
        <a:bodyPr/>
        <a:lstStyle/>
        <a:p>
          <a:endParaRPr lang="en-US"/>
        </a:p>
      </dgm:t>
    </dgm:pt>
    <dgm:pt modelId="{0C91219A-97ED-4075-8A2D-545804207D0C}" type="sibTrans" cxnId="{E4D0B2E5-9EEB-42CC-81C2-D5950B3A5B38}">
      <dgm:prSet/>
      <dgm:spPr/>
      <dgm:t>
        <a:bodyPr/>
        <a:lstStyle/>
        <a:p>
          <a:endParaRPr lang="en-US"/>
        </a:p>
      </dgm:t>
    </dgm:pt>
    <dgm:pt modelId="{52DB0069-9C04-40E3-8B77-46CDCE25C7E3}">
      <dgm:prSet/>
      <dgm:spPr/>
      <dgm:t>
        <a:bodyPr/>
        <a:lstStyle/>
        <a:p>
          <a:r>
            <a:rPr lang="en-GB" dirty="0"/>
            <a:t>1. What is the difference between horizontal and vertical direct effects. Do these terms apply to all forms of Eu law? If not, why not? </a:t>
          </a:r>
          <a:endParaRPr lang="en-US" dirty="0"/>
        </a:p>
      </dgm:t>
    </dgm:pt>
    <dgm:pt modelId="{EB3FC290-C0A5-4CCC-A8F4-2F0DB94AEC0F}" type="parTrans" cxnId="{A66DDCBF-C3B8-4ACB-B98E-03FEA5DA4CD1}">
      <dgm:prSet/>
      <dgm:spPr/>
      <dgm:t>
        <a:bodyPr/>
        <a:lstStyle/>
        <a:p>
          <a:endParaRPr lang="en-US"/>
        </a:p>
      </dgm:t>
    </dgm:pt>
    <dgm:pt modelId="{3E00B45F-029D-40A6-B725-93ACDB736A14}" type="sibTrans" cxnId="{A66DDCBF-C3B8-4ACB-B98E-03FEA5DA4CD1}">
      <dgm:prSet/>
      <dgm:spPr/>
      <dgm:t>
        <a:bodyPr/>
        <a:lstStyle/>
        <a:p>
          <a:endParaRPr lang="en-US"/>
        </a:p>
      </dgm:t>
    </dgm:pt>
    <dgm:pt modelId="{7DC05802-0B61-4244-8075-645D419516A7}" type="pres">
      <dgm:prSet presAssocID="{D443BE8F-430D-4C56-B36C-7F0607A9B542}" presName="vert0" presStyleCnt="0">
        <dgm:presLayoutVars>
          <dgm:dir/>
          <dgm:animOne val="branch"/>
          <dgm:animLvl val="lvl"/>
        </dgm:presLayoutVars>
      </dgm:prSet>
      <dgm:spPr/>
    </dgm:pt>
    <dgm:pt modelId="{6D815EB5-3E89-4AF0-BEFC-70330E4B4BEA}" type="pres">
      <dgm:prSet presAssocID="{A453F647-089C-4D9B-B0AD-D4561CF88A96}" presName="thickLine" presStyleLbl="alignNode1" presStyleIdx="0" presStyleCnt="2"/>
      <dgm:spPr/>
    </dgm:pt>
    <dgm:pt modelId="{D9A7FE6E-147A-4C34-B890-547EC9988AF4}" type="pres">
      <dgm:prSet presAssocID="{A453F647-089C-4D9B-B0AD-D4561CF88A96}" presName="horz1" presStyleCnt="0"/>
      <dgm:spPr/>
    </dgm:pt>
    <dgm:pt modelId="{2AAEFF9C-58A4-4984-99CC-2C9E0FC0AD2B}" type="pres">
      <dgm:prSet presAssocID="{A453F647-089C-4D9B-B0AD-D4561CF88A96}" presName="tx1" presStyleLbl="revTx" presStyleIdx="0" presStyleCnt="2"/>
      <dgm:spPr/>
    </dgm:pt>
    <dgm:pt modelId="{EE0A1F1C-C507-4B5B-8D12-11A331DC2E5F}" type="pres">
      <dgm:prSet presAssocID="{A453F647-089C-4D9B-B0AD-D4561CF88A96}" presName="vert1" presStyleCnt="0"/>
      <dgm:spPr/>
    </dgm:pt>
    <dgm:pt modelId="{DCC99BFC-F551-4DD8-9D6C-8A6A2643CF5B}" type="pres">
      <dgm:prSet presAssocID="{52DB0069-9C04-40E3-8B77-46CDCE25C7E3}" presName="thickLine" presStyleLbl="alignNode1" presStyleIdx="1" presStyleCnt="2"/>
      <dgm:spPr/>
    </dgm:pt>
    <dgm:pt modelId="{4ABAB430-A4DD-42B2-BF6A-278B6C5D50B1}" type="pres">
      <dgm:prSet presAssocID="{52DB0069-9C04-40E3-8B77-46CDCE25C7E3}" presName="horz1" presStyleCnt="0"/>
      <dgm:spPr/>
    </dgm:pt>
    <dgm:pt modelId="{986422EC-905B-4F10-8A8F-2009302C1FF7}" type="pres">
      <dgm:prSet presAssocID="{52DB0069-9C04-40E3-8B77-46CDCE25C7E3}" presName="tx1" presStyleLbl="revTx" presStyleIdx="1" presStyleCnt="2" custLinFactNeighborY="-20320"/>
      <dgm:spPr/>
    </dgm:pt>
    <dgm:pt modelId="{1E174542-14AA-4C90-A05B-8BDCDF6AB2F9}" type="pres">
      <dgm:prSet presAssocID="{52DB0069-9C04-40E3-8B77-46CDCE25C7E3}" presName="vert1" presStyleCnt="0"/>
      <dgm:spPr/>
    </dgm:pt>
  </dgm:ptLst>
  <dgm:cxnLst>
    <dgm:cxn modelId="{29BF0C0B-1D68-4215-8897-6ED22BE86E6D}" type="presOf" srcId="{A453F647-089C-4D9B-B0AD-D4561CF88A96}" destId="{2AAEFF9C-58A4-4984-99CC-2C9E0FC0AD2B}" srcOrd="0" destOrd="0" presId="urn:microsoft.com/office/officeart/2008/layout/LinedList"/>
    <dgm:cxn modelId="{7297AF8D-1833-4C13-A7FF-FDDAA51A422D}" type="presOf" srcId="{D443BE8F-430D-4C56-B36C-7F0607A9B542}" destId="{7DC05802-0B61-4244-8075-645D419516A7}" srcOrd="0" destOrd="0" presId="urn:microsoft.com/office/officeart/2008/layout/LinedList"/>
    <dgm:cxn modelId="{A66DDCBF-C3B8-4ACB-B98E-03FEA5DA4CD1}" srcId="{D443BE8F-430D-4C56-B36C-7F0607A9B542}" destId="{52DB0069-9C04-40E3-8B77-46CDCE25C7E3}" srcOrd="1" destOrd="0" parTransId="{EB3FC290-C0A5-4CCC-A8F4-2F0DB94AEC0F}" sibTransId="{3E00B45F-029D-40A6-B725-93ACDB736A14}"/>
    <dgm:cxn modelId="{AE9A30E4-9ABD-4D00-8971-0839129A874C}" type="presOf" srcId="{52DB0069-9C04-40E3-8B77-46CDCE25C7E3}" destId="{986422EC-905B-4F10-8A8F-2009302C1FF7}" srcOrd="0" destOrd="0" presId="urn:microsoft.com/office/officeart/2008/layout/LinedList"/>
    <dgm:cxn modelId="{E4D0B2E5-9EEB-42CC-81C2-D5950B3A5B38}" srcId="{D443BE8F-430D-4C56-B36C-7F0607A9B542}" destId="{A453F647-089C-4D9B-B0AD-D4561CF88A96}" srcOrd="0" destOrd="0" parTransId="{337A31C2-00FB-474C-9173-0CA87E95B582}" sibTransId="{0C91219A-97ED-4075-8A2D-545804207D0C}"/>
    <dgm:cxn modelId="{BCA284DA-73E4-4C06-9F69-4CA34ECE93B7}" type="presParOf" srcId="{7DC05802-0B61-4244-8075-645D419516A7}" destId="{6D815EB5-3E89-4AF0-BEFC-70330E4B4BEA}" srcOrd="0" destOrd="0" presId="urn:microsoft.com/office/officeart/2008/layout/LinedList"/>
    <dgm:cxn modelId="{CB63B9F3-4EC7-46C0-9B40-7D752BA0CB9D}" type="presParOf" srcId="{7DC05802-0B61-4244-8075-645D419516A7}" destId="{D9A7FE6E-147A-4C34-B890-547EC9988AF4}" srcOrd="1" destOrd="0" presId="urn:microsoft.com/office/officeart/2008/layout/LinedList"/>
    <dgm:cxn modelId="{3520809C-0BEB-4AAC-B0E1-7B692EE10106}" type="presParOf" srcId="{D9A7FE6E-147A-4C34-B890-547EC9988AF4}" destId="{2AAEFF9C-58A4-4984-99CC-2C9E0FC0AD2B}" srcOrd="0" destOrd="0" presId="urn:microsoft.com/office/officeart/2008/layout/LinedList"/>
    <dgm:cxn modelId="{5D2D0A0C-EC7E-4BB8-9E7C-C508A6193AD2}" type="presParOf" srcId="{D9A7FE6E-147A-4C34-B890-547EC9988AF4}" destId="{EE0A1F1C-C507-4B5B-8D12-11A331DC2E5F}" srcOrd="1" destOrd="0" presId="urn:microsoft.com/office/officeart/2008/layout/LinedList"/>
    <dgm:cxn modelId="{7CB48F2A-4227-4B5D-8DD9-17CF4D92C644}" type="presParOf" srcId="{7DC05802-0B61-4244-8075-645D419516A7}" destId="{DCC99BFC-F551-4DD8-9D6C-8A6A2643CF5B}" srcOrd="2" destOrd="0" presId="urn:microsoft.com/office/officeart/2008/layout/LinedList"/>
    <dgm:cxn modelId="{6813D8D7-DA68-45F8-A18C-4781FEA6B3AA}" type="presParOf" srcId="{7DC05802-0B61-4244-8075-645D419516A7}" destId="{4ABAB430-A4DD-42B2-BF6A-278B6C5D50B1}" srcOrd="3" destOrd="0" presId="urn:microsoft.com/office/officeart/2008/layout/LinedList"/>
    <dgm:cxn modelId="{4EF4DE90-C808-4570-9183-62954C472735}" type="presParOf" srcId="{4ABAB430-A4DD-42B2-BF6A-278B6C5D50B1}" destId="{986422EC-905B-4F10-8A8F-2009302C1FF7}" srcOrd="0" destOrd="0" presId="urn:microsoft.com/office/officeart/2008/layout/LinedList"/>
    <dgm:cxn modelId="{F20A1B96-E3CF-4266-9C54-188CB9328A01}" type="presParOf" srcId="{4ABAB430-A4DD-42B2-BF6A-278B6C5D50B1}" destId="{1E174542-14AA-4C90-A05B-8BDCDF6AB2F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3078137-B4F2-47BB-AB29-FF1F1BEE613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4D297A-77A4-443E-A1FD-C55F4E26BA73}">
      <dgm:prSet/>
      <dgm:spPr/>
      <dgm:t>
        <a:bodyPr/>
        <a:lstStyle/>
        <a:p>
          <a:r>
            <a:rPr lang="en-GB"/>
            <a:t>Please answer the questions on the sheet in front of you. </a:t>
          </a:r>
          <a:endParaRPr lang="en-US"/>
        </a:p>
      </dgm:t>
    </dgm:pt>
    <dgm:pt modelId="{CFCB146D-A88A-4DA7-8D3D-615787198401}" type="parTrans" cxnId="{4D8C23BE-0B9E-497D-BDAE-AB2E0E1D828B}">
      <dgm:prSet/>
      <dgm:spPr/>
      <dgm:t>
        <a:bodyPr/>
        <a:lstStyle/>
        <a:p>
          <a:endParaRPr lang="en-US"/>
        </a:p>
      </dgm:t>
    </dgm:pt>
    <dgm:pt modelId="{F19E572A-F6D2-4C2E-B7DF-5C3905D445B6}" type="sibTrans" cxnId="{4D8C23BE-0B9E-497D-BDAE-AB2E0E1D828B}">
      <dgm:prSet/>
      <dgm:spPr/>
      <dgm:t>
        <a:bodyPr/>
        <a:lstStyle/>
        <a:p>
          <a:endParaRPr lang="en-US"/>
        </a:p>
      </dgm:t>
    </dgm:pt>
    <dgm:pt modelId="{FD13C687-E0D3-449A-BC66-E3C555572A49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5F3ADB3E-338A-45DA-B055-683ACF603747}" type="parTrans" cxnId="{86B48356-75EC-4D4C-A4BE-66E9903DB7CE}">
      <dgm:prSet/>
      <dgm:spPr/>
      <dgm:t>
        <a:bodyPr/>
        <a:lstStyle/>
        <a:p>
          <a:endParaRPr lang="en-US"/>
        </a:p>
      </dgm:t>
    </dgm:pt>
    <dgm:pt modelId="{399B8C5A-70B0-4CE8-AC28-FDA4F4ACD9BE}" type="sibTrans" cxnId="{86B48356-75EC-4D4C-A4BE-66E9903DB7CE}">
      <dgm:prSet/>
      <dgm:spPr/>
      <dgm:t>
        <a:bodyPr/>
        <a:lstStyle/>
        <a:p>
          <a:endParaRPr lang="en-US"/>
        </a:p>
      </dgm:t>
    </dgm:pt>
    <dgm:pt modelId="{1A40EE07-9E6C-4AE8-853E-7A6854D09E39}">
      <dgm:prSet/>
      <dgm:spPr/>
      <dgm:t>
        <a:bodyPr/>
        <a:lstStyle/>
        <a:p>
          <a:r>
            <a:rPr lang="en-GB"/>
            <a:t>20 minutes to do this </a:t>
          </a:r>
          <a:endParaRPr lang="en-US"/>
        </a:p>
      </dgm:t>
    </dgm:pt>
    <dgm:pt modelId="{D5362086-B3BA-45FD-B9E6-05C74689BE5D}" type="parTrans" cxnId="{48D55431-35C5-4D9D-B6E9-D4ABFE0C19B5}">
      <dgm:prSet/>
      <dgm:spPr/>
      <dgm:t>
        <a:bodyPr/>
        <a:lstStyle/>
        <a:p>
          <a:endParaRPr lang="en-US"/>
        </a:p>
      </dgm:t>
    </dgm:pt>
    <dgm:pt modelId="{978C6BFA-3A1C-4C4C-B941-9873F03473DF}" type="sibTrans" cxnId="{48D55431-35C5-4D9D-B6E9-D4ABFE0C19B5}">
      <dgm:prSet/>
      <dgm:spPr/>
      <dgm:t>
        <a:bodyPr/>
        <a:lstStyle/>
        <a:p>
          <a:endParaRPr lang="en-US"/>
        </a:p>
      </dgm:t>
    </dgm:pt>
    <dgm:pt modelId="{E557DCAB-1C4C-4E4C-92EA-AE84005045D0}">
      <dgm:prSet/>
      <dgm:spPr/>
      <dgm:t>
        <a:bodyPr/>
        <a:lstStyle/>
        <a:p>
          <a:r>
            <a:rPr lang="en-GB"/>
            <a:t>Please feel free to work in groups or pairs if you wish to. </a:t>
          </a:r>
          <a:endParaRPr lang="en-US"/>
        </a:p>
      </dgm:t>
    </dgm:pt>
    <dgm:pt modelId="{64BB19E1-A7A4-4F88-9A51-12244CCDFA66}" type="parTrans" cxnId="{3188AD34-2CE4-4DD4-8F77-372B7615492A}">
      <dgm:prSet/>
      <dgm:spPr/>
      <dgm:t>
        <a:bodyPr/>
        <a:lstStyle/>
        <a:p>
          <a:endParaRPr lang="en-US"/>
        </a:p>
      </dgm:t>
    </dgm:pt>
    <dgm:pt modelId="{B67D685D-ED55-41F8-AA42-9C8F76509C4F}" type="sibTrans" cxnId="{3188AD34-2CE4-4DD4-8F77-372B7615492A}">
      <dgm:prSet/>
      <dgm:spPr/>
      <dgm:t>
        <a:bodyPr/>
        <a:lstStyle/>
        <a:p>
          <a:endParaRPr lang="en-US"/>
        </a:p>
      </dgm:t>
    </dgm:pt>
    <dgm:pt modelId="{08B3B6EC-0B09-4721-BEFC-4C04CD4DDCBD}" type="pres">
      <dgm:prSet presAssocID="{43078137-B4F2-47BB-AB29-FF1F1BEE6134}" presName="linear" presStyleCnt="0">
        <dgm:presLayoutVars>
          <dgm:animLvl val="lvl"/>
          <dgm:resizeHandles val="exact"/>
        </dgm:presLayoutVars>
      </dgm:prSet>
      <dgm:spPr/>
    </dgm:pt>
    <dgm:pt modelId="{3D07039D-13A6-48A1-AB4A-596B0918DDDC}" type="pres">
      <dgm:prSet presAssocID="{C44D297A-77A4-443E-A1FD-C55F4E26BA7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D6DCE24-EE71-49EA-AE39-6E459634ECE4}" type="pres">
      <dgm:prSet presAssocID="{F19E572A-F6D2-4C2E-B7DF-5C3905D445B6}" presName="spacer" presStyleCnt="0"/>
      <dgm:spPr/>
    </dgm:pt>
    <dgm:pt modelId="{9CD895FC-096D-4023-88E1-662A14C34203}" type="pres">
      <dgm:prSet presAssocID="{FD13C687-E0D3-449A-BC66-E3C555572A4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974594E-EEEA-4E9F-A81E-B481FF256BFF}" type="pres">
      <dgm:prSet presAssocID="{399B8C5A-70B0-4CE8-AC28-FDA4F4ACD9BE}" presName="spacer" presStyleCnt="0"/>
      <dgm:spPr/>
    </dgm:pt>
    <dgm:pt modelId="{7B711FDA-1803-4FBF-9515-DE06414E0916}" type="pres">
      <dgm:prSet presAssocID="{1A40EE07-9E6C-4AE8-853E-7A6854D09E3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891CAE7-037A-4B2E-A8FD-FD7FAADF2DE6}" type="pres">
      <dgm:prSet presAssocID="{978C6BFA-3A1C-4C4C-B941-9873F03473DF}" presName="spacer" presStyleCnt="0"/>
      <dgm:spPr/>
    </dgm:pt>
    <dgm:pt modelId="{F324597A-118B-494F-95A8-0976ADD455DA}" type="pres">
      <dgm:prSet presAssocID="{E557DCAB-1C4C-4E4C-92EA-AE84005045D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3692F21-CEB4-44A4-A93B-331D5D1EB316}" type="presOf" srcId="{E557DCAB-1C4C-4E4C-92EA-AE84005045D0}" destId="{F324597A-118B-494F-95A8-0976ADD455DA}" srcOrd="0" destOrd="0" presId="urn:microsoft.com/office/officeart/2005/8/layout/vList2"/>
    <dgm:cxn modelId="{48D55431-35C5-4D9D-B6E9-D4ABFE0C19B5}" srcId="{43078137-B4F2-47BB-AB29-FF1F1BEE6134}" destId="{1A40EE07-9E6C-4AE8-853E-7A6854D09E39}" srcOrd="2" destOrd="0" parTransId="{D5362086-B3BA-45FD-B9E6-05C74689BE5D}" sibTransId="{978C6BFA-3A1C-4C4C-B941-9873F03473DF}"/>
    <dgm:cxn modelId="{3188AD34-2CE4-4DD4-8F77-372B7615492A}" srcId="{43078137-B4F2-47BB-AB29-FF1F1BEE6134}" destId="{E557DCAB-1C4C-4E4C-92EA-AE84005045D0}" srcOrd="3" destOrd="0" parTransId="{64BB19E1-A7A4-4F88-9A51-12244CCDFA66}" sibTransId="{B67D685D-ED55-41F8-AA42-9C8F76509C4F}"/>
    <dgm:cxn modelId="{AD2C6247-60D0-4A62-BFC0-67FE08175C1B}" type="presOf" srcId="{43078137-B4F2-47BB-AB29-FF1F1BEE6134}" destId="{08B3B6EC-0B09-4721-BEFC-4C04CD4DDCBD}" srcOrd="0" destOrd="0" presId="urn:microsoft.com/office/officeart/2005/8/layout/vList2"/>
    <dgm:cxn modelId="{86B48356-75EC-4D4C-A4BE-66E9903DB7CE}" srcId="{43078137-B4F2-47BB-AB29-FF1F1BEE6134}" destId="{FD13C687-E0D3-449A-BC66-E3C555572A49}" srcOrd="1" destOrd="0" parTransId="{5F3ADB3E-338A-45DA-B055-683ACF603747}" sibTransId="{399B8C5A-70B0-4CE8-AC28-FDA4F4ACD9BE}"/>
    <dgm:cxn modelId="{4D8C23BE-0B9E-497D-BDAE-AB2E0E1D828B}" srcId="{43078137-B4F2-47BB-AB29-FF1F1BEE6134}" destId="{C44D297A-77A4-443E-A1FD-C55F4E26BA73}" srcOrd="0" destOrd="0" parTransId="{CFCB146D-A88A-4DA7-8D3D-615787198401}" sibTransId="{F19E572A-F6D2-4C2E-B7DF-5C3905D445B6}"/>
    <dgm:cxn modelId="{558E6FD2-9BB3-4890-9EAA-A85F0ED3C83E}" type="presOf" srcId="{FD13C687-E0D3-449A-BC66-E3C555572A49}" destId="{9CD895FC-096D-4023-88E1-662A14C34203}" srcOrd="0" destOrd="0" presId="urn:microsoft.com/office/officeart/2005/8/layout/vList2"/>
    <dgm:cxn modelId="{A63E1FD3-FA8D-45D3-80CD-3B1192A10638}" type="presOf" srcId="{1A40EE07-9E6C-4AE8-853E-7A6854D09E39}" destId="{7B711FDA-1803-4FBF-9515-DE06414E0916}" srcOrd="0" destOrd="0" presId="urn:microsoft.com/office/officeart/2005/8/layout/vList2"/>
    <dgm:cxn modelId="{FC37B1E5-BD0E-4987-B652-F56A0F042CD1}" type="presOf" srcId="{C44D297A-77A4-443E-A1FD-C55F4E26BA73}" destId="{3D07039D-13A6-48A1-AB4A-596B0918DDDC}" srcOrd="0" destOrd="0" presId="urn:microsoft.com/office/officeart/2005/8/layout/vList2"/>
    <dgm:cxn modelId="{CB715A44-0F6C-4B9E-AB21-DCCC96AA02C0}" type="presParOf" srcId="{08B3B6EC-0B09-4721-BEFC-4C04CD4DDCBD}" destId="{3D07039D-13A6-48A1-AB4A-596B0918DDDC}" srcOrd="0" destOrd="0" presId="urn:microsoft.com/office/officeart/2005/8/layout/vList2"/>
    <dgm:cxn modelId="{71C54864-3888-44F2-841D-DA9924443AFD}" type="presParOf" srcId="{08B3B6EC-0B09-4721-BEFC-4C04CD4DDCBD}" destId="{FD6DCE24-EE71-49EA-AE39-6E459634ECE4}" srcOrd="1" destOrd="0" presId="urn:microsoft.com/office/officeart/2005/8/layout/vList2"/>
    <dgm:cxn modelId="{502DFBD7-BD4A-4145-9F37-F02A4B8F16E2}" type="presParOf" srcId="{08B3B6EC-0B09-4721-BEFC-4C04CD4DDCBD}" destId="{9CD895FC-096D-4023-88E1-662A14C34203}" srcOrd="2" destOrd="0" presId="urn:microsoft.com/office/officeart/2005/8/layout/vList2"/>
    <dgm:cxn modelId="{9141C185-9221-485F-9098-EE1C435DC0E3}" type="presParOf" srcId="{08B3B6EC-0B09-4721-BEFC-4C04CD4DDCBD}" destId="{6974594E-EEEA-4E9F-A81E-B481FF256BFF}" srcOrd="3" destOrd="0" presId="urn:microsoft.com/office/officeart/2005/8/layout/vList2"/>
    <dgm:cxn modelId="{9330FB9F-CEB7-4881-93E9-1DAFEDC6C6B7}" type="presParOf" srcId="{08B3B6EC-0B09-4721-BEFC-4C04CD4DDCBD}" destId="{7B711FDA-1803-4FBF-9515-DE06414E0916}" srcOrd="4" destOrd="0" presId="urn:microsoft.com/office/officeart/2005/8/layout/vList2"/>
    <dgm:cxn modelId="{C8DA764A-069C-4EA9-9D75-CADEC1409F9F}" type="presParOf" srcId="{08B3B6EC-0B09-4721-BEFC-4C04CD4DDCBD}" destId="{6891CAE7-037A-4B2E-A8FD-FD7FAADF2DE6}" srcOrd="5" destOrd="0" presId="urn:microsoft.com/office/officeart/2005/8/layout/vList2"/>
    <dgm:cxn modelId="{13019F72-DC20-4E6A-B26D-B44A108EA489}" type="presParOf" srcId="{08B3B6EC-0B09-4721-BEFC-4C04CD4DDCBD}" destId="{F324597A-118B-494F-95A8-0976ADD455D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69B6EDE-31B8-4207-85CA-AE56B027A44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FFC51B7-51F4-4D77-BB6D-AC9AEC845E4D}">
      <dgm:prSet/>
      <dgm:spPr/>
      <dgm:t>
        <a:bodyPr/>
        <a:lstStyle/>
        <a:p>
          <a:r>
            <a:rPr lang="en-GB"/>
            <a:t>Nigel Foster, ‘ EU Law’, Oxford University Press, 6</a:t>
          </a:r>
          <a:r>
            <a:rPr lang="en-GB" baseline="30000"/>
            <a:t>th</a:t>
          </a:r>
          <a:r>
            <a:rPr lang="en-GB"/>
            <a:t> edn. </a:t>
          </a:r>
          <a:endParaRPr lang="en-US"/>
        </a:p>
      </dgm:t>
    </dgm:pt>
    <dgm:pt modelId="{27A55172-B521-4AA1-8A95-4AAAB3BFFFB6}" type="parTrans" cxnId="{82FD0878-6C8C-4F64-9244-B78511637840}">
      <dgm:prSet/>
      <dgm:spPr/>
      <dgm:t>
        <a:bodyPr/>
        <a:lstStyle/>
        <a:p>
          <a:endParaRPr lang="en-US"/>
        </a:p>
      </dgm:t>
    </dgm:pt>
    <dgm:pt modelId="{6F1595DF-0876-45D9-AD30-A9327FB36A0C}" type="sibTrans" cxnId="{82FD0878-6C8C-4F64-9244-B78511637840}">
      <dgm:prSet/>
      <dgm:spPr/>
      <dgm:t>
        <a:bodyPr/>
        <a:lstStyle/>
        <a:p>
          <a:endParaRPr lang="en-US"/>
        </a:p>
      </dgm:t>
    </dgm:pt>
    <dgm:pt modelId="{AE0B50D7-300E-476F-AB71-B7788F2EB545}">
      <dgm:prSet/>
      <dgm:spPr/>
      <dgm:t>
        <a:bodyPr/>
        <a:lstStyle/>
        <a:p>
          <a:r>
            <a:rPr lang="en-GB"/>
            <a:t>My contact email: </a:t>
          </a:r>
          <a:r>
            <a:rPr lang="en-GB">
              <a:hlinkClick xmlns:r="http://schemas.openxmlformats.org/officeDocument/2006/relationships" r:id="rId1"/>
            </a:rPr>
            <a:t>2107156@students.uwtsd.ac.uk</a:t>
          </a:r>
          <a:r>
            <a:rPr lang="en-GB"/>
            <a:t> </a:t>
          </a:r>
          <a:endParaRPr lang="en-US"/>
        </a:p>
      </dgm:t>
    </dgm:pt>
    <dgm:pt modelId="{691EFD13-9DDF-4933-9047-8F8D18FABB77}" type="parTrans" cxnId="{1D46911C-3F1D-4EEF-BAD4-835628FE0642}">
      <dgm:prSet/>
      <dgm:spPr/>
      <dgm:t>
        <a:bodyPr/>
        <a:lstStyle/>
        <a:p>
          <a:endParaRPr lang="en-US"/>
        </a:p>
      </dgm:t>
    </dgm:pt>
    <dgm:pt modelId="{7BBCD5EF-DC79-4A66-B447-720A6E745A1D}" type="sibTrans" cxnId="{1D46911C-3F1D-4EEF-BAD4-835628FE0642}">
      <dgm:prSet/>
      <dgm:spPr/>
      <dgm:t>
        <a:bodyPr/>
        <a:lstStyle/>
        <a:p>
          <a:endParaRPr lang="en-US"/>
        </a:p>
      </dgm:t>
    </dgm:pt>
    <dgm:pt modelId="{82A7CD10-6AA5-40A1-A80B-51BBF229896D}" type="pres">
      <dgm:prSet presAssocID="{969B6EDE-31B8-4207-85CA-AE56B027A440}" presName="linear" presStyleCnt="0">
        <dgm:presLayoutVars>
          <dgm:animLvl val="lvl"/>
          <dgm:resizeHandles val="exact"/>
        </dgm:presLayoutVars>
      </dgm:prSet>
      <dgm:spPr/>
    </dgm:pt>
    <dgm:pt modelId="{8CCF3C98-5BA3-47CE-9678-75D0425949AC}" type="pres">
      <dgm:prSet presAssocID="{5FFC51B7-51F4-4D77-BB6D-AC9AEC845E4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6D5E7DA-F003-4159-A901-DFAFD58B073F}" type="pres">
      <dgm:prSet presAssocID="{6F1595DF-0876-45D9-AD30-A9327FB36A0C}" presName="spacer" presStyleCnt="0"/>
      <dgm:spPr/>
    </dgm:pt>
    <dgm:pt modelId="{68E43D22-668C-4EE4-AE57-4FA07E758BBD}" type="pres">
      <dgm:prSet presAssocID="{AE0B50D7-300E-476F-AB71-B7788F2EB54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D46911C-3F1D-4EEF-BAD4-835628FE0642}" srcId="{969B6EDE-31B8-4207-85CA-AE56B027A440}" destId="{AE0B50D7-300E-476F-AB71-B7788F2EB545}" srcOrd="1" destOrd="0" parTransId="{691EFD13-9DDF-4933-9047-8F8D18FABB77}" sibTransId="{7BBCD5EF-DC79-4A66-B447-720A6E745A1D}"/>
    <dgm:cxn modelId="{82FD0878-6C8C-4F64-9244-B78511637840}" srcId="{969B6EDE-31B8-4207-85CA-AE56B027A440}" destId="{5FFC51B7-51F4-4D77-BB6D-AC9AEC845E4D}" srcOrd="0" destOrd="0" parTransId="{27A55172-B521-4AA1-8A95-4AAAB3BFFFB6}" sibTransId="{6F1595DF-0876-45D9-AD30-A9327FB36A0C}"/>
    <dgm:cxn modelId="{AC4839B8-9BB6-49DC-8292-3E3EC263398D}" type="presOf" srcId="{969B6EDE-31B8-4207-85CA-AE56B027A440}" destId="{82A7CD10-6AA5-40A1-A80B-51BBF229896D}" srcOrd="0" destOrd="0" presId="urn:microsoft.com/office/officeart/2005/8/layout/vList2"/>
    <dgm:cxn modelId="{2AF751DC-8EBB-449E-9AB4-C3D54C732FD0}" type="presOf" srcId="{5FFC51B7-51F4-4D77-BB6D-AC9AEC845E4D}" destId="{8CCF3C98-5BA3-47CE-9678-75D0425949AC}" srcOrd="0" destOrd="0" presId="urn:microsoft.com/office/officeart/2005/8/layout/vList2"/>
    <dgm:cxn modelId="{BE447CEC-99D5-408B-A583-D73BD78CF140}" type="presOf" srcId="{AE0B50D7-300E-476F-AB71-B7788F2EB545}" destId="{68E43D22-668C-4EE4-AE57-4FA07E758BBD}" srcOrd="0" destOrd="0" presId="urn:microsoft.com/office/officeart/2005/8/layout/vList2"/>
    <dgm:cxn modelId="{205BD5CB-20F4-4737-86FA-43B04D9D209C}" type="presParOf" srcId="{82A7CD10-6AA5-40A1-A80B-51BBF229896D}" destId="{8CCF3C98-5BA3-47CE-9678-75D0425949AC}" srcOrd="0" destOrd="0" presId="urn:microsoft.com/office/officeart/2005/8/layout/vList2"/>
    <dgm:cxn modelId="{938CE0C8-B6DB-4864-A9AB-FA060A8D1BDA}" type="presParOf" srcId="{82A7CD10-6AA5-40A1-A80B-51BBF229896D}" destId="{26D5E7DA-F003-4159-A901-DFAFD58B073F}" srcOrd="1" destOrd="0" presId="urn:microsoft.com/office/officeart/2005/8/layout/vList2"/>
    <dgm:cxn modelId="{92EED9F4-661B-41E0-8CFA-F2C80BA46263}" type="presParOf" srcId="{82A7CD10-6AA5-40A1-A80B-51BBF229896D}" destId="{68E43D22-668C-4EE4-AE57-4FA07E758BB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FD7B37-1C18-421E-894D-F0925A240D8D}">
      <dsp:nvSpPr>
        <dsp:cNvPr id="0" name=""/>
        <dsp:cNvSpPr/>
      </dsp:nvSpPr>
      <dsp:spPr>
        <a:xfrm>
          <a:off x="0" y="103043"/>
          <a:ext cx="6245265" cy="4422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Aims </a:t>
          </a:r>
        </a:p>
      </dsp:txBody>
      <dsp:txXfrm>
        <a:off x="21589" y="124632"/>
        <a:ext cx="6202087" cy="399082"/>
      </dsp:txXfrm>
    </dsp:sp>
    <dsp:sp modelId="{4668102A-38A5-4282-A4F4-52262E8085EE}">
      <dsp:nvSpPr>
        <dsp:cNvPr id="0" name=""/>
        <dsp:cNvSpPr/>
      </dsp:nvSpPr>
      <dsp:spPr>
        <a:xfrm>
          <a:off x="0" y="597143"/>
          <a:ext cx="6245265" cy="442260"/>
        </a:xfrm>
        <a:prstGeom prst="roundRect">
          <a:avLst/>
        </a:prstGeom>
        <a:solidFill>
          <a:schemeClr val="accent2">
            <a:hueOff val="616330"/>
            <a:satOff val="0"/>
            <a:lumOff val="18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Learning Objectives </a:t>
          </a:r>
        </a:p>
      </dsp:txBody>
      <dsp:txXfrm>
        <a:off x="21589" y="618732"/>
        <a:ext cx="6202087" cy="399082"/>
      </dsp:txXfrm>
    </dsp:sp>
    <dsp:sp modelId="{679FD3D2-EE35-4685-B43A-B9B25291357D}">
      <dsp:nvSpPr>
        <dsp:cNvPr id="0" name=""/>
        <dsp:cNvSpPr/>
      </dsp:nvSpPr>
      <dsp:spPr>
        <a:xfrm>
          <a:off x="0" y="1091243"/>
          <a:ext cx="6245265" cy="442260"/>
        </a:xfrm>
        <a:prstGeom prst="roundRect">
          <a:avLst/>
        </a:prstGeom>
        <a:solidFill>
          <a:schemeClr val="accent2">
            <a:hueOff val="1232660"/>
            <a:satOff val="0"/>
            <a:lumOff val="3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Supremacy of EU Law </a:t>
          </a:r>
        </a:p>
      </dsp:txBody>
      <dsp:txXfrm>
        <a:off x="21589" y="1112832"/>
        <a:ext cx="6202087" cy="399082"/>
      </dsp:txXfrm>
    </dsp:sp>
    <dsp:sp modelId="{4AEA9016-E04D-4DAE-AD3E-AF67C7B9F532}">
      <dsp:nvSpPr>
        <dsp:cNvPr id="0" name=""/>
        <dsp:cNvSpPr/>
      </dsp:nvSpPr>
      <dsp:spPr>
        <a:xfrm>
          <a:off x="0" y="1585343"/>
          <a:ext cx="6245265" cy="442260"/>
        </a:xfrm>
        <a:prstGeom prst="roundRect">
          <a:avLst/>
        </a:prstGeom>
        <a:solidFill>
          <a:schemeClr val="accent2">
            <a:hueOff val="1848990"/>
            <a:satOff val="0"/>
            <a:lumOff val="5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Recap of the lecture</a:t>
          </a:r>
        </a:p>
      </dsp:txBody>
      <dsp:txXfrm>
        <a:off x="21589" y="1606932"/>
        <a:ext cx="6202087" cy="399082"/>
      </dsp:txXfrm>
    </dsp:sp>
    <dsp:sp modelId="{118565C4-A2A8-4D4C-9B36-3E4645094B91}">
      <dsp:nvSpPr>
        <dsp:cNvPr id="0" name=""/>
        <dsp:cNvSpPr/>
      </dsp:nvSpPr>
      <dsp:spPr>
        <a:xfrm>
          <a:off x="0" y="2079443"/>
          <a:ext cx="6245265" cy="442260"/>
        </a:xfrm>
        <a:prstGeom prst="roundRect">
          <a:avLst/>
        </a:prstGeom>
        <a:solidFill>
          <a:schemeClr val="accent2">
            <a:hueOff val="2465319"/>
            <a:satOff val="0"/>
            <a:lumOff val="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Questions </a:t>
          </a:r>
        </a:p>
      </dsp:txBody>
      <dsp:txXfrm>
        <a:off x="21589" y="2101032"/>
        <a:ext cx="6202087" cy="399082"/>
      </dsp:txXfrm>
    </dsp:sp>
    <dsp:sp modelId="{F10EE72C-F524-49FF-989C-0B1926BA1158}">
      <dsp:nvSpPr>
        <dsp:cNvPr id="0" name=""/>
        <dsp:cNvSpPr/>
      </dsp:nvSpPr>
      <dsp:spPr>
        <a:xfrm>
          <a:off x="0" y="2573543"/>
          <a:ext cx="6245265" cy="442260"/>
        </a:xfrm>
        <a:prstGeom prst="roundRect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Activity </a:t>
          </a:r>
        </a:p>
      </dsp:txBody>
      <dsp:txXfrm>
        <a:off x="21589" y="2595132"/>
        <a:ext cx="6202087" cy="399082"/>
      </dsp:txXfrm>
    </dsp:sp>
    <dsp:sp modelId="{A02DB4D7-D4D9-4DE8-9B3B-5EBEC87DBE23}">
      <dsp:nvSpPr>
        <dsp:cNvPr id="0" name=""/>
        <dsp:cNvSpPr/>
      </dsp:nvSpPr>
      <dsp:spPr>
        <a:xfrm>
          <a:off x="0" y="3067643"/>
          <a:ext cx="6245265" cy="442260"/>
        </a:xfrm>
        <a:prstGeom prst="roundRect">
          <a:avLst/>
        </a:prstGeom>
        <a:solidFill>
          <a:schemeClr val="accent2">
            <a:hueOff val="3697979"/>
            <a:satOff val="0"/>
            <a:lumOff val="1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Summary </a:t>
          </a:r>
        </a:p>
      </dsp:txBody>
      <dsp:txXfrm>
        <a:off x="21589" y="3089232"/>
        <a:ext cx="6202087" cy="399082"/>
      </dsp:txXfrm>
    </dsp:sp>
    <dsp:sp modelId="{B47EE2AB-2DBF-4D3D-8AA0-8ACB6CF7EE06}">
      <dsp:nvSpPr>
        <dsp:cNvPr id="0" name=""/>
        <dsp:cNvSpPr/>
      </dsp:nvSpPr>
      <dsp:spPr>
        <a:xfrm>
          <a:off x="0" y="3561743"/>
          <a:ext cx="6245265" cy="442260"/>
        </a:xfrm>
        <a:prstGeom prst="roundRect">
          <a:avLst/>
        </a:prstGeom>
        <a:solidFill>
          <a:schemeClr val="accent2">
            <a:hueOff val="4314309"/>
            <a:satOff val="0"/>
            <a:lumOff val="130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Direct effect  </a:t>
          </a:r>
        </a:p>
      </dsp:txBody>
      <dsp:txXfrm>
        <a:off x="21589" y="3583332"/>
        <a:ext cx="6202087" cy="399082"/>
      </dsp:txXfrm>
    </dsp:sp>
    <dsp:sp modelId="{1BB4EAEA-F43A-4555-9EE4-AF23940187D5}">
      <dsp:nvSpPr>
        <dsp:cNvPr id="0" name=""/>
        <dsp:cNvSpPr/>
      </dsp:nvSpPr>
      <dsp:spPr>
        <a:xfrm>
          <a:off x="0" y="4055843"/>
          <a:ext cx="6245265" cy="442260"/>
        </a:xfrm>
        <a:prstGeom prst="roundRect">
          <a:avLst/>
        </a:prstGeom>
        <a:solidFill>
          <a:schemeClr val="accent2">
            <a:hueOff val="4930638"/>
            <a:satOff val="0"/>
            <a:lumOff val="1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Recap of the lecture</a:t>
          </a:r>
        </a:p>
      </dsp:txBody>
      <dsp:txXfrm>
        <a:off x="21589" y="4077432"/>
        <a:ext cx="6202087" cy="399082"/>
      </dsp:txXfrm>
    </dsp:sp>
    <dsp:sp modelId="{3643DB95-1E66-4D57-A917-CB9002FF3FFB}">
      <dsp:nvSpPr>
        <dsp:cNvPr id="0" name=""/>
        <dsp:cNvSpPr/>
      </dsp:nvSpPr>
      <dsp:spPr>
        <a:xfrm>
          <a:off x="0" y="4549943"/>
          <a:ext cx="6245265" cy="442260"/>
        </a:xfrm>
        <a:prstGeom prst="roundRect">
          <a:avLst/>
        </a:prstGeom>
        <a:solidFill>
          <a:schemeClr val="accent2">
            <a:hueOff val="5546968"/>
            <a:satOff val="0"/>
            <a:lumOff val="16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Activity</a:t>
          </a:r>
        </a:p>
      </dsp:txBody>
      <dsp:txXfrm>
        <a:off x="21589" y="4571532"/>
        <a:ext cx="6202087" cy="399082"/>
      </dsp:txXfrm>
    </dsp:sp>
    <dsp:sp modelId="{504FFA80-12A8-41C0-B247-201148031A0C}">
      <dsp:nvSpPr>
        <dsp:cNvPr id="0" name=""/>
        <dsp:cNvSpPr/>
      </dsp:nvSpPr>
      <dsp:spPr>
        <a:xfrm>
          <a:off x="0" y="5044043"/>
          <a:ext cx="6245265" cy="442260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Summary</a:t>
          </a:r>
        </a:p>
      </dsp:txBody>
      <dsp:txXfrm>
        <a:off x="21589" y="5065632"/>
        <a:ext cx="6202087" cy="3990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339D14-6B8F-4029-AEB4-EFA34ED7EDB0}">
      <dsp:nvSpPr>
        <dsp:cNvPr id="0" name=""/>
        <dsp:cNvSpPr/>
      </dsp:nvSpPr>
      <dsp:spPr>
        <a:xfrm>
          <a:off x="0" y="53585"/>
          <a:ext cx="6245265" cy="269644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By the end of today’s session students should be able to understand the supremacy of Eu Law and direct effect. </a:t>
          </a:r>
          <a:endParaRPr lang="en-US" sz="3100" kern="1200" dirty="0"/>
        </a:p>
      </dsp:txBody>
      <dsp:txXfrm>
        <a:off x="131630" y="185215"/>
        <a:ext cx="5982005" cy="2433187"/>
      </dsp:txXfrm>
    </dsp:sp>
    <dsp:sp modelId="{8E4F8383-F0ED-4D78-8328-4EAA8F1BCCE1}">
      <dsp:nvSpPr>
        <dsp:cNvPr id="0" name=""/>
        <dsp:cNvSpPr/>
      </dsp:nvSpPr>
      <dsp:spPr>
        <a:xfrm>
          <a:off x="0" y="2839313"/>
          <a:ext cx="6245265" cy="2696447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By the end of todays session students should be able to apply what has been learnt to the questions within this workshop.</a:t>
          </a:r>
          <a:endParaRPr lang="en-US" sz="3100" kern="1200"/>
        </a:p>
      </dsp:txBody>
      <dsp:txXfrm>
        <a:off x="131630" y="2970943"/>
        <a:ext cx="5982005" cy="24331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FC3676-F147-4158-A36A-C4B6E885AAC6}">
      <dsp:nvSpPr>
        <dsp:cNvPr id="0" name=""/>
        <dsp:cNvSpPr/>
      </dsp:nvSpPr>
      <dsp:spPr>
        <a:xfrm>
          <a:off x="0" y="309227"/>
          <a:ext cx="6245265" cy="51904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United Kingdom-  </a:t>
          </a:r>
        </a:p>
      </dsp:txBody>
      <dsp:txXfrm>
        <a:off x="25337" y="334564"/>
        <a:ext cx="6194591" cy="468367"/>
      </dsp:txXfrm>
    </dsp:sp>
    <dsp:sp modelId="{73BB8B48-1043-4938-B4F2-06F91BB18318}">
      <dsp:nvSpPr>
        <dsp:cNvPr id="0" name=""/>
        <dsp:cNvSpPr/>
      </dsp:nvSpPr>
      <dsp:spPr>
        <a:xfrm>
          <a:off x="0" y="865709"/>
          <a:ext cx="6245265" cy="519041"/>
        </a:xfrm>
        <a:prstGeom prst="roundRect">
          <a:avLst/>
        </a:prstGeom>
        <a:solidFill>
          <a:schemeClr val="accent2">
            <a:hueOff val="770412"/>
            <a:satOff val="0"/>
            <a:lumOff val="23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European Communities Act 1972</a:t>
          </a:r>
          <a:endParaRPr lang="en-US" sz="1300" kern="1200"/>
        </a:p>
      </dsp:txBody>
      <dsp:txXfrm>
        <a:off x="25337" y="891046"/>
        <a:ext cx="6194591" cy="468367"/>
      </dsp:txXfrm>
    </dsp:sp>
    <dsp:sp modelId="{F073FD98-0B18-4D6B-BA3B-55CD119B37D7}">
      <dsp:nvSpPr>
        <dsp:cNvPr id="0" name=""/>
        <dsp:cNvSpPr/>
      </dsp:nvSpPr>
      <dsp:spPr>
        <a:xfrm>
          <a:off x="0" y="1422190"/>
          <a:ext cx="6245265" cy="519041"/>
        </a:xfrm>
        <a:prstGeom prst="roundRect">
          <a:avLst/>
        </a:prstGeom>
        <a:solidFill>
          <a:schemeClr val="accent2">
            <a:hueOff val="1540825"/>
            <a:satOff val="0"/>
            <a:lumOff val="46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R v Secretary of state for transport, ex p Factortame Ltd- Courts in the  Uk, have always put Eu legislation above national law if there is a conflict.</a:t>
          </a:r>
          <a:endParaRPr lang="en-US" sz="1300" kern="1200"/>
        </a:p>
      </dsp:txBody>
      <dsp:txXfrm>
        <a:off x="25337" y="1447527"/>
        <a:ext cx="6194591" cy="468367"/>
      </dsp:txXfrm>
    </dsp:sp>
    <dsp:sp modelId="{B8748602-7C5D-4613-BAB8-D83B1F8B53D8}">
      <dsp:nvSpPr>
        <dsp:cNvPr id="0" name=""/>
        <dsp:cNvSpPr/>
      </dsp:nvSpPr>
      <dsp:spPr>
        <a:xfrm>
          <a:off x="0" y="1978671"/>
          <a:ext cx="6245265" cy="519041"/>
        </a:xfrm>
        <a:prstGeom prst="roundRect">
          <a:avLst/>
        </a:prstGeom>
        <a:solidFill>
          <a:schemeClr val="accent2">
            <a:hueOff val="2311237"/>
            <a:satOff val="0"/>
            <a:lumOff val="69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In 2019 there was a vote to leave the EU. </a:t>
          </a:r>
          <a:endParaRPr lang="en-US" sz="1300" kern="1200"/>
        </a:p>
      </dsp:txBody>
      <dsp:txXfrm>
        <a:off x="25337" y="2004008"/>
        <a:ext cx="6194591" cy="468367"/>
      </dsp:txXfrm>
    </dsp:sp>
    <dsp:sp modelId="{D61D021B-D6E2-4F6A-873A-7E4017B1993F}">
      <dsp:nvSpPr>
        <dsp:cNvPr id="0" name=""/>
        <dsp:cNvSpPr/>
      </dsp:nvSpPr>
      <dsp:spPr>
        <a:xfrm>
          <a:off x="0" y="2535152"/>
          <a:ext cx="6245265" cy="519041"/>
        </a:xfrm>
        <a:prstGeom prst="roundRect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Which has now happened. </a:t>
          </a:r>
          <a:endParaRPr lang="en-US" sz="1300" kern="1200"/>
        </a:p>
      </dsp:txBody>
      <dsp:txXfrm>
        <a:off x="25337" y="2560489"/>
        <a:ext cx="6194591" cy="468367"/>
      </dsp:txXfrm>
    </dsp:sp>
    <dsp:sp modelId="{012AC64E-1BA4-40BF-8A61-85CDD4DA7778}">
      <dsp:nvSpPr>
        <dsp:cNvPr id="0" name=""/>
        <dsp:cNvSpPr/>
      </dsp:nvSpPr>
      <dsp:spPr>
        <a:xfrm>
          <a:off x="0" y="3091634"/>
          <a:ext cx="6245265" cy="519041"/>
        </a:xfrm>
        <a:prstGeom prst="roundRect">
          <a:avLst/>
        </a:prstGeom>
        <a:solidFill>
          <a:schemeClr val="accent2">
            <a:hueOff val="3852061"/>
            <a:satOff val="0"/>
            <a:lumOff val="116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First step was to trigger article 50 of the TEU. </a:t>
          </a:r>
          <a:endParaRPr lang="en-US" sz="1300" kern="1200"/>
        </a:p>
      </dsp:txBody>
      <dsp:txXfrm>
        <a:off x="25337" y="3116971"/>
        <a:ext cx="6194591" cy="468367"/>
      </dsp:txXfrm>
    </dsp:sp>
    <dsp:sp modelId="{67CE54A0-C2AC-4B07-93AD-63A6FA7DD773}">
      <dsp:nvSpPr>
        <dsp:cNvPr id="0" name=""/>
        <dsp:cNvSpPr/>
      </dsp:nvSpPr>
      <dsp:spPr>
        <a:xfrm>
          <a:off x="0" y="3648115"/>
          <a:ext cx="6245265" cy="519041"/>
        </a:xfrm>
        <a:prstGeom prst="roundRect">
          <a:avLst/>
        </a:prstGeom>
        <a:solidFill>
          <a:schemeClr val="accent2">
            <a:hueOff val="4622474"/>
            <a:satOff val="0"/>
            <a:lumOff val="139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The Uk repealed the European Communities Act 1972. </a:t>
          </a:r>
          <a:endParaRPr lang="en-US" sz="1300" kern="1200"/>
        </a:p>
      </dsp:txBody>
      <dsp:txXfrm>
        <a:off x="25337" y="3673452"/>
        <a:ext cx="6194591" cy="468367"/>
      </dsp:txXfrm>
    </dsp:sp>
    <dsp:sp modelId="{82E8C87A-EA77-4932-9413-02AF1742041B}">
      <dsp:nvSpPr>
        <dsp:cNvPr id="0" name=""/>
        <dsp:cNvSpPr/>
      </dsp:nvSpPr>
      <dsp:spPr>
        <a:xfrm>
          <a:off x="0" y="4204596"/>
          <a:ext cx="6245265" cy="519041"/>
        </a:xfrm>
        <a:prstGeom prst="roundRect">
          <a:avLst/>
        </a:prstGeom>
        <a:solidFill>
          <a:schemeClr val="accent2">
            <a:hueOff val="5392886"/>
            <a:satOff val="0"/>
            <a:lumOff val="163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European Union withdrawal legislation. </a:t>
          </a:r>
          <a:endParaRPr lang="en-US" sz="1300" kern="1200"/>
        </a:p>
      </dsp:txBody>
      <dsp:txXfrm>
        <a:off x="25337" y="4229933"/>
        <a:ext cx="6194591" cy="468367"/>
      </dsp:txXfrm>
    </dsp:sp>
    <dsp:sp modelId="{4FDFABD5-38D5-4F35-AE51-CB4B85D7D497}">
      <dsp:nvSpPr>
        <dsp:cNvPr id="0" name=""/>
        <dsp:cNvSpPr/>
      </dsp:nvSpPr>
      <dsp:spPr>
        <a:xfrm>
          <a:off x="0" y="4761077"/>
          <a:ext cx="6245265" cy="519041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Need to decide which laws to keep and what laws to remove. </a:t>
          </a:r>
          <a:endParaRPr lang="en-US" sz="1300" kern="1200"/>
        </a:p>
      </dsp:txBody>
      <dsp:txXfrm>
        <a:off x="25337" y="4786414"/>
        <a:ext cx="6194591" cy="4683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9C851B-A693-47CC-9563-D68D8C4AFAEE}">
      <dsp:nvSpPr>
        <dsp:cNvPr id="0" name=""/>
        <dsp:cNvSpPr/>
      </dsp:nvSpPr>
      <dsp:spPr>
        <a:xfrm>
          <a:off x="0" y="35633"/>
          <a:ext cx="6245265" cy="1310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European Union law will prevail over national law. </a:t>
          </a:r>
          <a:endParaRPr lang="en-US" sz="3200" kern="1200"/>
        </a:p>
      </dsp:txBody>
      <dsp:txXfrm>
        <a:off x="63968" y="99601"/>
        <a:ext cx="6117329" cy="1182464"/>
      </dsp:txXfrm>
    </dsp:sp>
    <dsp:sp modelId="{5F2C787F-436B-4CCF-9897-6419DD6978B0}">
      <dsp:nvSpPr>
        <dsp:cNvPr id="0" name=""/>
        <dsp:cNvSpPr/>
      </dsp:nvSpPr>
      <dsp:spPr>
        <a:xfrm>
          <a:off x="0" y="1438193"/>
          <a:ext cx="6245265" cy="1310400"/>
        </a:xfrm>
        <a:prstGeom prst="roundRect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International agreements</a:t>
          </a:r>
          <a:endParaRPr lang="en-US" sz="3200" kern="1200"/>
        </a:p>
      </dsp:txBody>
      <dsp:txXfrm>
        <a:off x="63968" y="1502161"/>
        <a:ext cx="6117329" cy="1182464"/>
      </dsp:txXfrm>
    </dsp:sp>
    <dsp:sp modelId="{93057A9B-BCE5-471E-8105-79BA2E10C74F}">
      <dsp:nvSpPr>
        <dsp:cNvPr id="0" name=""/>
        <dsp:cNvSpPr/>
      </dsp:nvSpPr>
      <dsp:spPr>
        <a:xfrm>
          <a:off x="0" y="2840753"/>
          <a:ext cx="6245265" cy="1310400"/>
        </a:xfrm>
        <a:prstGeom prst="roundRect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United Nations</a:t>
          </a:r>
          <a:endParaRPr lang="en-US" sz="3200" kern="1200"/>
        </a:p>
      </dsp:txBody>
      <dsp:txXfrm>
        <a:off x="63968" y="2904721"/>
        <a:ext cx="6117329" cy="1182464"/>
      </dsp:txXfrm>
    </dsp:sp>
    <dsp:sp modelId="{12829AA7-DE88-401A-8854-4AAD92DECC2D}">
      <dsp:nvSpPr>
        <dsp:cNvPr id="0" name=""/>
        <dsp:cNvSpPr/>
      </dsp:nvSpPr>
      <dsp:spPr>
        <a:xfrm>
          <a:off x="0" y="4243313"/>
          <a:ext cx="6245265" cy="1310400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Brexit and the United Kingdom</a:t>
          </a:r>
          <a:endParaRPr lang="en-US" sz="3200" kern="1200"/>
        </a:p>
      </dsp:txBody>
      <dsp:txXfrm>
        <a:off x="63968" y="4307281"/>
        <a:ext cx="6117329" cy="11824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C9727F-14D2-4DB1-B35C-61675FCA1FF4}">
      <dsp:nvSpPr>
        <dsp:cNvPr id="0" name=""/>
        <dsp:cNvSpPr/>
      </dsp:nvSpPr>
      <dsp:spPr>
        <a:xfrm>
          <a:off x="0" y="354953"/>
          <a:ext cx="6245265" cy="2400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‘’ the term given to judicial enforcement of rights arising from provisions of EU law that can be upheld in favour of individuals in the courts of the member state’’. </a:t>
          </a:r>
          <a:endParaRPr lang="en-US" sz="2700" kern="1200"/>
        </a:p>
      </dsp:txBody>
      <dsp:txXfrm>
        <a:off x="117199" y="472152"/>
        <a:ext cx="6010867" cy="2166442"/>
      </dsp:txXfrm>
    </dsp:sp>
    <dsp:sp modelId="{4C526E77-7568-4CF2-9990-9F22BFBCF208}">
      <dsp:nvSpPr>
        <dsp:cNvPr id="0" name=""/>
        <dsp:cNvSpPr/>
      </dsp:nvSpPr>
      <dsp:spPr>
        <a:xfrm>
          <a:off x="0" y="2833553"/>
          <a:ext cx="6245265" cy="2400840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Apply to treaties, directives, fundamental rights, general principles, decisions and provisions of international agreements. </a:t>
          </a:r>
          <a:endParaRPr lang="en-US" sz="2700" kern="1200"/>
        </a:p>
      </dsp:txBody>
      <dsp:txXfrm>
        <a:off x="117199" y="2950752"/>
        <a:ext cx="6010867" cy="216644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B491A9-C10B-439D-9BAA-198785C990EB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EABC8C-FA5B-4A60-B677-CC5F857443D1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26/62 Ven gend en Loos. </a:t>
          </a:r>
          <a:endParaRPr lang="en-US" sz="2800" kern="1200"/>
        </a:p>
      </dsp:txBody>
      <dsp:txXfrm>
        <a:off x="383617" y="1447754"/>
        <a:ext cx="2847502" cy="1768010"/>
      </dsp:txXfrm>
    </dsp:sp>
    <dsp:sp modelId="{4D95D5AA-90BE-46C0-A36E-6512DDACD09D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CF910-5C79-4848-871F-0637BED06CDC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Requirements for enforceable direct effects. </a:t>
          </a:r>
          <a:endParaRPr lang="en-US" sz="2800" kern="1200"/>
        </a:p>
      </dsp:txBody>
      <dsp:txXfrm>
        <a:off x="3998355" y="1447754"/>
        <a:ext cx="2847502" cy="1768010"/>
      </dsp:txXfrm>
    </dsp:sp>
    <dsp:sp modelId="{CED5D12F-5CE8-4089-A8B6-4C398725CDFD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30C64-17EE-4E8A-A788-BE1F0FECEBF0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Article 12 TEU. </a:t>
          </a:r>
          <a:endParaRPr lang="en-US" sz="2800" kern="1200" dirty="0"/>
        </a:p>
      </dsp:txBody>
      <dsp:txXfrm>
        <a:off x="7613092" y="1447754"/>
        <a:ext cx="2847502" cy="17680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41B5A6-7928-4F8D-BCF3-17F8F4240BFD}">
      <dsp:nvSpPr>
        <dsp:cNvPr id="0" name=""/>
        <dsp:cNvSpPr/>
      </dsp:nvSpPr>
      <dsp:spPr>
        <a:xfrm>
          <a:off x="0" y="160090"/>
          <a:ext cx="6245265" cy="84219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1" u="sng" kern="1200" dirty="0"/>
            <a:t>Regulations</a:t>
          </a:r>
          <a:r>
            <a:rPr lang="en-GB" sz="1500" kern="1200" dirty="0"/>
            <a:t> - Article 288 TFEU- directly applicable.</a:t>
          </a:r>
          <a:endParaRPr lang="en-US" sz="1500" kern="1200" dirty="0"/>
        </a:p>
      </dsp:txBody>
      <dsp:txXfrm>
        <a:off x="41113" y="201203"/>
        <a:ext cx="6163039" cy="759968"/>
      </dsp:txXfrm>
    </dsp:sp>
    <dsp:sp modelId="{9FF3685C-21D1-400D-8297-80B1F97ADAFC}">
      <dsp:nvSpPr>
        <dsp:cNvPr id="0" name=""/>
        <dsp:cNvSpPr/>
      </dsp:nvSpPr>
      <dsp:spPr>
        <a:xfrm>
          <a:off x="0" y="1045484"/>
          <a:ext cx="6245265" cy="842194"/>
        </a:xfrm>
        <a:prstGeom prst="roundRect">
          <a:avLst/>
        </a:prstGeom>
        <a:solidFill>
          <a:schemeClr val="accent2">
            <a:hueOff val="1232660"/>
            <a:satOff val="0"/>
            <a:lumOff val="3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However, do not have direct effect unless satisfy the test within Ven Gend en loos. </a:t>
          </a:r>
          <a:endParaRPr lang="en-US" sz="1500" kern="1200"/>
        </a:p>
      </dsp:txBody>
      <dsp:txXfrm>
        <a:off x="41113" y="1086597"/>
        <a:ext cx="6163039" cy="759968"/>
      </dsp:txXfrm>
    </dsp:sp>
    <dsp:sp modelId="{26C94F96-6E6A-476D-9FE1-6DCD1D1E1376}">
      <dsp:nvSpPr>
        <dsp:cNvPr id="0" name=""/>
        <dsp:cNvSpPr/>
      </dsp:nvSpPr>
      <dsp:spPr>
        <a:xfrm>
          <a:off x="0" y="1930879"/>
          <a:ext cx="6245265" cy="842194"/>
        </a:xfrm>
        <a:prstGeom prst="roundRect">
          <a:avLst/>
        </a:prstGeom>
        <a:solidFill>
          <a:schemeClr val="accent2">
            <a:hueOff val="2465319"/>
            <a:satOff val="0"/>
            <a:lumOff val="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Can also be horizontal. </a:t>
          </a:r>
          <a:endParaRPr lang="en-US" sz="1500" kern="1200"/>
        </a:p>
      </dsp:txBody>
      <dsp:txXfrm>
        <a:off x="41113" y="1971992"/>
        <a:ext cx="6163039" cy="759968"/>
      </dsp:txXfrm>
    </dsp:sp>
    <dsp:sp modelId="{5BC001AF-725D-4078-B4DE-08D582BF0E05}">
      <dsp:nvSpPr>
        <dsp:cNvPr id="0" name=""/>
        <dsp:cNvSpPr/>
      </dsp:nvSpPr>
      <dsp:spPr>
        <a:xfrm>
          <a:off x="0" y="2816273"/>
          <a:ext cx="6245265" cy="842194"/>
        </a:xfrm>
        <a:prstGeom prst="roundRect">
          <a:avLst/>
        </a:prstGeom>
        <a:solidFill>
          <a:schemeClr val="accent2">
            <a:hueOff val="3697979"/>
            <a:satOff val="0"/>
            <a:lumOff val="1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1" u="sng" kern="1200" dirty="0"/>
            <a:t>General principles </a:t>
          </a:r>
          <a:r>
            <a:rPr lang="en-GB" sz="1500" kern="1200" dirty="0"/>
            <a:t>– could have direct effect both vertically and horizontally.</a:t>
          </a:r>
          <a:endParaRPr lang="en-US" sz="1500" kern="1200" dirty="0"/>
        </a:p>
      </dsp:txBody>
      <dsp:txXfrm>
        <a:off x="41113" y="2857386"/>
        <a:ext cx="6163039" cy="759968"/>
      </dsp:txXfrm>
    </dsp:sp>
    <dsp:sp modelId="{429131B3-F4C6-4C2A-B350-A2FF7B48FECC}">
      <dsp:nvSpPr>
        <dsp:cNvPr id="0" name=""/>
        <dsp:cNvSpPr/>
      </dsp:nvSpPr>
      <dsp:spPr>
        <a:xfrm>
          <a:off x="0" y="3701667"/>
          <a:ext cx="6245265" cy="842194"/>
        </a:xfrm>
        <a:prstGeom prst="roundRect">
          <a:avLst/>
        </a:prstGeom>
        <a:solidFill>
          <a:schemeClr val="accent2">
            <a:hueOff val="4930638"/>
            <a:satOff val="0"/>
            <a:lumOff val="1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1" u="sng" kern="1200" dirty="0"/>
            <a:t>EU charter of fundamental rights </a:t>
          </a:r>
          <a:r>
            <a:rPr lang="en-GB" sz="1500" kern="1200" dirty="0"/>
            <a:t>– Article 51(1). </a:t>
          </a:r>
          <a:endParaRPr lang="en-US" sz="1500" kern="1200" dirty="0"/>
        </a:p>
      </dsp:txBody>
      <dsp:txXfrm>
        <a:off x="41113" y="3742780"/>
        <a:ext cx="6163039" cy="759968"/>
      </dsp:txXfrm>
    </dsp:sp>
    <dsp:sp modelId="{143740D2-5698-4A81-92DD-D0C6CE818756}">
      <dsp:nvSpPr>
        <dsp:cNvPr id="0" name=""/>
        <dsp:cNvSpPr/>
      </dsp:nvSpPr>
      <dsp:spPr>
        <a:xfrm>
          <a:off x="0" y="4587062"/>
          <a:ext cx="6245265" cy="842194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Confusing because case law shows can give rise to horizontal rights- but it is not seen to have direct effect, as seen under Article 51(1) of the EU charter of Fundamental rights. </a:t>
          </a:r>
          <a:endParaRPr lang="en-US" sz="1500" kern="1200"/>
        </a:p>
      </dsp:txBody>
      <dsp:txXfrm>
        <a:off x="41113" y="4628175"/>
        <a:ext cx="6163039" cy="75996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01BB18-1F8C-42CF-AF7A-8FB176D3D501}">
      <dsp:nvSpPr>
        <dsp:cNvPr id="0" name=""/>
        <dsp:cNvSpPr/>
      </dsp:nvSpPr>
      <dsp:spPr>
        <a:xfrm>
          <a:off x="0" y="118039"/>
          <a:ext cx="6245265" cy="55896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1" u="sng" kern="1200" dirty="0"/>
            <a:t>Directives-</a:t>
          </a:r>
          <a:r>
            <a:rPr lang="en-GB" sz="1400" kern="1200" dirty="0"/>
            <a:t> </a:t>
          </a:r>
          <a:endParaRPr lang="en-US" sz="1400" kern="1200" dirty="0"/>
        </a:p>
      </dsp:txBody>
      <dsp:txXfrm>
        <a:off x="27287" y="145326"/>
        <a:ext cx="6190691" cy="504393"/>
      </dsp:txXfrm>
    </dsp:sp>
    <dsp:sp modelId="{A2CC55B0-BE46-41B0-B961-AE2996D2206B}">
      <dsp:nvSpPr>
        <dsp:cNvPr id="0" name=""/>
        <dsp:cNvSpPr/>
      </dsp:nvSpPr>
      <dsp:spPr>
        <a:xfrm>
          <a:off x="0" y="717327"/>
          <a:ext cx="6245265" cy="558967"/>
        </a:xfrm>
        <a:prstGeom prst="roundRect">
          <a:avLst/>
        </a:prstGeom>
        <a:solidFill>
          <a:schemeClr val="accent2">
            <a:hueOff val="770412"/>
            <a:satOff val="0"/>
            <a:lumOff val="23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Article 288 TFEU. </a:t>
          </a:r>
          <a:endParaRPr lang="en-US" sz="1400" kern="1200"/>
        </a:p>
      </dsp:txBody>
      <dsp:txXfrm>
        <a:off x="27287" y="744614"/>
        <a:ext cx="6190691" cy="504393"/>
      </dsp:txXfrm>
    </dsp:sp>
    <dsp:sp modelId="{427A69B9-D60C-4392-A1BE-A271E8656177}">
      <dsp:nvSpPr>
        <dsp:cNvPr id="0" name=""/>
        <dsp:cNvSpPr/>
      </dsp:nvSpPr>
      <dsp:spPr>
        <a:xfrm>
          <a:off x="0" y="1316614"/>
          <a:ext cx="6245265" cy="558967"/>
        </a:xfrm>
        <a:prstGeom prst="roundRect">
          <a:avLst/>
        </a:prstGeom>
        <a:solidFill>
          <a:schemeClr val="accent2">
            <a:hueOff val="1540825"/>
            <a:satOff val="0"/>
            <a:lumOff val="46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Confusion because did not fit the test in Ven Gend en Loos. </a:t>
          </a:r>
          <a:endParaRPr lang="en-US" sz="1400" kern="1200"/>
        </a:p>
      </dsp:txBody>
      <dsp:txXfrm>
        <a:off x="27287" y="1343901"/>
        <a:ext cx="6190691" cy="504393"/>
      </dsp:txXfrm>
    </dsp:sp>
    <dsp:sp modelId="{F105F140-6C7D-436F-908E-C95758EB962F}">
      <dsp:nvSpPr>
        <dsp:cNvPr id="0" name=""/>
        <dsp:cNvSpPr/>
      </dsp:nvSpPr>
      <dsp:spPr>
        <a:xfrm>
          <a:off x="0" y="1915902"/>
          <a:ext cx="6245265" cy="558967"/>
        </a:xfrm>
        <a:prstGeom prst="roundRect">
          <a:avLst/>
        </a:prstGeom>
        <a:solidFill>
          <a:schemeClr val="accent2">
            <a:hueOff val="2311237"/>
            <a:satOff val="0"/>
            <a:lumOff val="69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9/70 Grad – clarified this.</a:t>
          </a:r>
          <a:endParaRPr lang="en-US" sz="1400" kern="1200" dirty="0"/>
        </a:p>
      </dsp:txBody>
      <dsp:txXfrm>
        <a:off x="27287" y="1943189"/>
        <a:ext cx="6190691" cy="504393"/>
      </dsp:txXfrm>
    </dsp:sp>
    <dsp:sp modelId="{3410E9EF-B4C2-40C9-B86F-1954DC245601}">
      <dsp:nvSpPr>
        <dsp:cNvPr id="0" name=""/>
        <dsp:cNvSpPr/>
      </dsp:nvSpPr>
      <dsp:spPr>
        <a:xfrm>
          <a:off x="0" y="2515189"/>
          <a:ext cx="6245265" cy="558967"/>
        </a:xfrm>
        <a:prstGeom prst="roundRect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41/74 Van Duyn v The Home Office- have to meet criteria of Ven gend en loos and directives can do this. </a:t>
          </a:r>
          <a:endParaRPr lang="en-US" sz="1400" kern="1200"/>
        </a:p>
      </dsp:txBody>
      <dsp:txXfrm>
        <a:off x="27287" y="2542476"/>
        <a:ext cx="6190691" cy="504393"/>
      </dsp:txXfrm>
    </dsp:sp>
    <dsp:sp modelId="{AF4BAE28-75D1-48DD-85A5-6C485763696A}">
      <dsp:nvSpPr>
        <dsp:cNvPr id="0" name=""/>
        <dsp:cNvSpPr/>
      </dsp:nvSpPr>
      <dsp:spPr>
        <a:xfrm>
          <a:off x="0" y="3114477"/>
          <a:ext cx="6245265" cy="558967"/>
        </a:xfrm>
        <a:prstGeom prst="roundRect">
          <a:avLst/>
        </a:prstGeom>
        <a:solidFill>
          <a:schemeClr val="accent2">
            <a:hueOff val="3852061"/>
            <a:satOff val="0"/>
            <a:lumOff val="116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Article 297 TFEU- official journal. </a:t>
          </a:r>
          <a:endParaRPr lang="en-US" sz="1400" kern="1200"/>
        </a:p>
      </dsp:txBody>
      <dsp:txXfrm>
        <a:off x="27287" y="3141764"/>
        <a:ext cx="6190691" cy="504393"/>
      </dsp:txXfrm>
    </dsp:sp>
    <dsp:sp modelId="{A54A9816-E5FD-4079-B742-82D12E66EC36}">
      <dsp:nvSpPr>
        <dsp:cNvPr id="0" name=""/>
        <dsp:cNvSpPr/>
      </dsp:nvSpPr>
      <dsp:spPr>
        <a:xfrm>
          <a:off x="0" y="3713764"/>
          <a:ext cx="6245265" cy="558967"/>
        </a:xfrm>
        <a:prstGeom prst="roundRect">
          <a:avLst/>
        </a:prstGeom>
        <a:solidFill>
          <a:schemeClr val="accent2">
            <a:hueOff val="4622474"/>
            <a:satOff val="0"/>
            <a:lumOff val="139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152/84 Marshall v Southampton Area Health Authority- ‘’enforced against state or arms of state’’ but not individual v individual. </a:t>
          </a:r>
          <a:endParaRPr lang="en-US" sz="1400" kern="1200"/>
        </a:p>
      </dsp:txBody>
      <dsp:txXfrm>
        <a:off x="27287" y="3741051"/>
        <a:ext cx="6190691" cy="504393"/>
      </dsp:txXfrm>
    </dsp:sp>
    <dsp:sp modelId="{3E88C234-4327-49CE-8F00-594C39A345DD}">
      <dsp:nvSpPr>
        <dsp:cNvPr id="0" name=""/>
        <dsp:cNvSpPr/>
      </dsp:nvSpPr>
      <dsp:spPr>
        <a:xfrm>
          <a:off x="0" y="4313052"/>
          <a:ext cx="6245265" cy="558967"/>
        </a:xfrm>
        <a:prstGeom prst="roundRect">
          <a:avLst/>
        </a:prstGeom>
        <a:solidFill>
          <a:schemeClr val="accent2">
            <a:hueOff val="5392886"/>
            <a:satOff val="0"/>
            <a:lumOff val="163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Case – 222/84 Johnston v RUC and C-188/89 foster v British Gas. </a:t>
          </a:r>
          <a:endParaRPr lang="en-US" sz="1400" kern="1200"/>
        </a:p>
      </dsp:txBody>
      <dsp:txXfrm>
        <a:off x="27287" y="4340339"/>
        <a:ext cx="6190691" cy="504393"/>
      </dsp:txXfrm>
    </dsp:sp>
    <dsp:sp modelId="{BCA1C3F7-3845-406F-8497-FA1FB45FDAD7}">
      <dsp:nvSpPr>
        <dsp:cNvPr id="0" name=""/>
        <dsp:cNvSpPr/>
      </dsp:nvSpPr>
      <dsp:spPr>
        <a:xfrm>
          <a:off x="0" y="4912339"/>
          <a:ext cx="6245265" cy="558967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Case – 8/81 Becker – indirect effect because of the issue with directives. </a:t>
          </a:r>
          <a:endParaRPr lang="en-US" sz="1400" kern="1200"/>
        </a:p>
      </dsp:txBody>
      <dsp:txXfrm>
        <a:off x="27287" y="4939626"/>
        <a:ext cx="6190691" cy="50439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4757C2-C6F9-4059-B0BE-5B45A1032FAC}">
      <dsp:nvSpPr>
        <dsp:cNvPr id="0" name=""/>
        <dsp:cNvSpPr/>
      </dsp:nvSpPr>
      <dsp:spPr>
        <a:xfrm>
          <a:off x="0" y="49707"/>
          <a:ext cx="6245265" cy="10380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i="1" u="sng" kern="1200" dirty="0"/>
            <a:t>International agreements- </a:t>
          </a:r>
          <a:endParaRPr lang="en-US" sz="2600" b="1" i="1" u="sng" kern="1200" dirty="0"/>
        </a:p>
      </dsp:txBody>
      <dsp:txXfrm>
        <a:off x="50675" y="100382"/>
        <a:ext cx="6143915" cy="936732"/>
      </dsp:txXfrm>
    </dsp:sp>
    <dsp:sp modelId="{56F1FE14-3211-47C4-9DC8-700ECF18D163}">
      <dsp:nvSpPr>
        <dsp:cNvPr id="0" name=""/>
        <dsp:cNvSpPr/>
      </dsp:nvSpPr>
      <dsp:spPr>
        <a:xfrm>
          <a:off x="0" y="1162669"/>
          <a:ext cx="6245265" cy="1038082"/>
        </a:xfrm>
        <a:prstGeom prst="roundRect">
          <a:avLst/>
        </a:prstGeom>
        <a:solidFill>
          <a:schemeClr val="accent2">
            <a:hueOff val="1540825"/>
            <a:satOff val="0"/>
            <a:lumOff val="46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Need to meet the criteria for direct effects.</a:t>
          </a:r>
          <a:endParaRPr lang="en-US" sz="2600" kern="1200"/>
        </a:p>
      </dsp:txBody>
      <dsp:txXfrm>
        <a:off x="50675" y="1213344"/>
        <a:ext cx="6143915" cy="936732"/>
      </dsp:txXfrm>
    </dsp:sp>
    <dsp:sp modelId="{956C1D71-6C5F-4670-9869-76A9C7790941}">
      <dsp:nvSpPr>
        <dsp:cNvPr id="0" name=""/>
        <dsp:cNvSpPr/>
      </dsp:nvSpPr>
      <dsp:spPr>
        <a:xfrm>
          <a:off x="0" y="2275632"/>
          <a:ext cx="6245265" cy="1038082"/>
        </a:xfrm>
        <a:prstGeom prst="roundRect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Depends on the agreement. </a:t>
          </a:r>
          <a:endParaRPr lang="en-US" sz="2600" kern="1200"/>
        </a:p>
      </dsp:txBody>
      <dsp:txXfrm>
        <a:off x="50675" y="2326307"/>
        <a:ext cx="6143915" cy="936732"/>
      </dsp:txXfrm>
    </dsp:sp>
    <dsp:sp modelId="{14951C44-E626-46C7-AFC2-661EFD44BD4A}">
      <dsp:nvSpPr>
        <dsp:cNvPr id="0" name=""/>
        <dsp:cNvSpPr/>
      </dsp:nvSpPr>
      <dsp:spPr>
        <a:xfrm>
          <a:off x="0" y="3388594"/>
          <a:ext cx="6245265" cy="1038082"/>
        </a:xfrm>
        <a:prstGeom prst="roundRect">
          <a:avLst/>
        </a:prstGeom>
        <a:solidFill>
          <a:schemeClr val="accent2">
            <a:hueOff val="4622474"/>
            <a:satOff val="0"/>
            <a:lumOff val="139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i="1" u="sng" kern="1200" dirty="0"/>
            <a:t>Decisions</a:t>
          </a:r>
          <a:r>
            <a:rPr lang="en-GB" sz="2600" kern="1200" dirty="0"/>
            <a:t> – no horizontal direct effect- C- 80/06 Carp.</a:t>
          </a:r>
          <a:endParaRPr lang="en-US" sz="2600" kern="1200" dirty="0"/>
        </a:p>
      </dsp:txBody>
      <dsp:txXfrm>
        <a:off x="50675" y="3439269"/>
        <a:ext cx="6143915" cy="936732"/>
      </dsp:txXfrm>
    </dsp:sp>
    <dsp:sp modelId="{B2A71BF1-29FF-4005-888C-A1141C6CFE2A}">
      <dsp:nvSpPr>
        <dsp:cNvPr id="0" name=""/>
        <dsp:cNvSpPr/>
      </dsp:nvSpPr>
      <dsp:spPr>
        <a:xfrm>
          <a:off x="0" y="4501557"/>
          <a:ext cx="6245265" cy="1038082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- Vertical direct effect as long as meet the criteria.  </a:t>
          </a:r>
          <a:endParaRPr lang="en-US" sz="2600" kern="1200"/>
        </a:p>
      </dsp:txBody>
      <dsp:txXfrm>
        <a:off x="50675" y="4552232"/>
        <a:ext cx="6143915" cy="93673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3D1A85-9719-4111-8D31-201161961E56}">
      <dsp:nvSpPr>
        <dsp:cNvPr id="0" name=""/>
        <dsp:cNvSpPr/>
      </dsp:nvSpPr>
      <dsp:spPr>
        <a:xfrm>
          <a:off x="3082131" y="0"/>
          <a:ext cx="4351338" cy="435133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574416-09EE-4E9B-B98D-17F601EEE5B8}">
      <dsp:nvSpPr>
        <dsp:cNvPr id="0" name=""/>
        <dsp:cNvSpPr/>
      </dsp:nvSpPr>
      <dsp:spPr>
        <a:xfrm>
          <a:off x="3364967" y="282836"/>
          <a:ext cx="1740535" cy="1740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Directives can be influenced by general principles. </a:t>
          </a:r>
          <a:endParaRPr lang="en-US" sz="1600" kern="1200"/>
        </a:p>
      </dsp:txBody>
      <dsp:txXfrm>
        <a:off x="3449933" y="367802"/>
        <a:ext cx="1570603" cy="1570603"/>
      </dsp:txXfrm>
    </dsp:sp>
    <dsp:sp modelId="{408B2D0B-5D73-4A34-B830-1450FAF918E3}">
      <dsp:nvSpPr>
        <dsp:cNvPr id="0" name=""/>
        <dsp:cNvSpPr/>
      </dsp:nvSpPr>
      <dsp:spPr>
        <a:xfrm>
          <a:off x="5410096" y="282836"/>
          <a:ext cx="1740535" cy="1740535"/>
        </a:xfrm>
        <a:prstGeom prst="roundRect">
          <a:avLst/>
        </a:prstGeom>
        <a:solidFill>
          <a:schemeClr val="accent5">
            <a:hueOff val="-2513827"/>
            <a:satOff val="0"/>
            <a:lumOff val="-3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C144/04 Mangold v Helm. </a:t>
          </a:r>
          <a:endParaRPr lang="en-US" sz="1600" kern="1200"/>
        </a:p>
      </dsp:txBody>
      <dsp:txXfrm>
        <a:off x="5495062" y="367802"/>
        <a:ext cx="1570603" cy="1570603"/>
      </dsp:txXfrm>
    </dsp:sp>
    <dsp:sp modelId="{311E0566-4F7D-49EE-939C-628475E8122C}">
      <dsp:nvSpPr>
        <dsp:cNvPr id="0" name=""/>
        <dsp:cNvSpPr/>
      </dsp:nvSpPr>
      <dsp:spPr>
        <a:xfrm>
          <a:off x="3364967" y="2327965"/>
          <a:ext cx="1740535" cy="1740535"/>
        </a:xfrm>
        <a:prstGeom prst="roundRect">
          <a:avLst/>
        </a:prstGeom>
        <a:solidFill>
          <a:schemeClr val="accent5">
            <a:hueOff val="-5027653"/>
            <a:satOff val="0"/>
            <a:lumOff val="-6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Horizontal direct effect does not apply to directives. </a:t>
          </a:r>
          <a:endParaRPr lang="en-US" sz="1600" kern="1200"/>
        </a:p>
      </dsp:txBody>
      <dsp:txXfrm>
        <a:off x="3449933" y="2412931"/>
        <a:ext cx="1570603" cy="1570603"/>
      </dsp:txXfrm>
    </dsp:sp>
    <dsp:sp modelId="{D70C2615-AD31-46C0-AF7A-B670BF19B9AC}">
      <dsp:nvSpPr>
        <dsp:cNvPr id="0" name=""/>
        <dsp:cNvSpPr/>
      </dsp:nvSpPr>
      <dsp:spPr>
        <a:xfrm>
          <a:off x="5410096" y="2327965"/>
          <a:ext cx="1740535" cy="1740535"/>
        </a:xfrm>
        <a:prstGeom prst="roundRect">
          <a:avLst/>
        </a:prstGeom>
        <a:solidFill>
          <a:schemeClr val="accent5">
            <a:hueOff val="-7541480"/>
            <a:satOff val="0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C-212/04 Adeneler v ELOG- clarified the position held in Mangold. </a:t>
          </a:r>
          <a:endParaRPr lang="en-US" sz="1600" kern="1200"/>
        </a:p>
      </dsp:txBody>
      <dsp:txXfrm>
        <a:off x="5495062" y="2412931"/>
        <a:ext cx="1570603" cy="157060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6ED63-BA18-4364-AE34-E3A78B53906D}">
      <dsp:nvSpPr>
        <dsp:cNvPr id="0" name=""/>
        <dsp:cNvSpPr/>
      </dsp:nvSpPr>
      <dsp:spPr>
        <a:xfrm>
          <a:off x="0" y="763013"/>
          <a:ext cx="6245265" cy="638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Horizontal effects have been seen by the COJ.</a:t>
          </a:r>
          <a:endParaRPr lang="en-US" sz="1600" kern="1200"/>
        </a:p>
      </dsp:txBody>
      <dsp:txXfrm>
        <a:off x="31185" y="794198"/>
        <a:ext cx="6182895" cy="576450"/>
      </dsp:txXfrm>
    </dsp:sp>
    <dsp:sp modelId="{802E6E51-C3FF-4B5D-81FD-4428B1E110F2}">
      <dsp:nvSpPr>
        <dsp:cNvPr id="0" name=""/>
        <dsp:cNvSpPr/>
      </dsp:nvSpPr>
      <dsp:spPr>
        <a:xfrm>
          <a:off x="0" y="1447913"/>
          <a:ext cx="6245265" cy="638820"/>
        </a:xfrm>
        <a:prstGeom prst="roundRect">
          <a:avLst/>
        </a:prstGeom>
        <a:solidFill>
          <a:schemeClr val="accent2">
            <a:hueOff val="1232660"/>
            <a:satOff val="0"/>
            <a:lumOff val="3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Incidental rather than direct. </a:t>
          </a:r>
          <a:endParaRPr lang="en-US" sz="1600" kern="1200"/>
        </a:p>
      </dsp:txBody>
      <dsp:txXfrm>
        <a:off x="31185" y="1479098"/>
        <a:ext cx="6182895" cy="576450"/>
      </dsp:txXfrm>
    </dsp:sp>
    <dsp:sp modelId="{FE1591DD-3CFD-4839-AD81-713EE50D546E}">
      <dsp:nvSpPr>
        <dsp:cNvPr id="0" name=""/>
        <dsp:cNvSpPr/>
      </dsp:nvSpPr>
      <dsp:spPr>
        <a:xfrm>
          <a:off x="0" y="2132813"/>
          <a:ext cx="6245265" cy="638820"/>
        </a:xfrm>
        <a:prstGeom prst="roundRect">
          <a:avLst/>
        </a:prstGeom>
        <a:solidFill>
          <a:schemeClr val="accent2">
            <a:hueOff val="2465319"/>
            <a:satOff val="0"/>
            <a:lumOff val="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C-194/94 CIA security international SA v Signalson SA and Securitel SPRL. </a:t>
          </a:r>
          <a:endParaRPr lang="en-US" sz="1600" kern="1200"/>
        </a:p>
      </dsp:txBody>
      <dsp:txXfrm>
        <a:off x="31185" y="2163998"/>
        <a:ext cx="6182895" cy="576450"/>
      </dsp:txXfrm>
    </dsp:sp>
    <dsp:sp modelId="{DE25930A-FD46-4D05-A2DD-1BBD150D2FF8}">
      <dsp:nvSpPr>
        <dsp:cNvPr id="0" name=""/>
        <dsp:cNvSpPr/>
      </dsp:nvSpPr>
      <dsp:spPr>
        <a:xfrm>
          <a:off x="0" y="2817713"/>
          <a:ext cx="6245265" cy="638820"/>
        </a:xfrm>
        <a:prstGeom prst="roundRect">
          <a:avLst/>
        </a:prstGeom>
        <a:solidFill>
          <a:schemeClr val="accent2">
            <a:hueOff val="3697979"/>
            <a:satOff val="0"/>
            <a:lumOff val="1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This judgement has a major effect. </a:t>
          </a:r>
          <a:endParaRPr lang="en-US" sz="1600" kern="1200"/>
        </a:p>
      </dsp:txBody>
      <dsp:txXfrm>
        <a:off x="31185" y="2848898"/>
        <a:ext cx="6182895" cy="576450"/>
      </dsp:txXfrm>
    </dsp:sp>
    <dsp:sp modelId="{27F0353D-5F2A-4BA3-A2D6-E55D4297DD2D}">
      <dsp:nvSpPr>
        <dsp:cNvPr id="0" name=""/>
        <dsp:cNvSpPr/>
      </dsp:nvSpPr>
      <dsp:spPr>
        <a:xfrm>
          <a:off x="0" y="3502613"/>
          <a:ext cx="6245265" cy="638820"/>
        </a:xfrm>
        <a:prstGeom prst="roundRect">
          <a:avLst/>
        </a:prstGeom>
        <a:solidFill>
          <a:schemeClr val="accent2">
            <a:hueOff val="4930638"/>
            <a:satOff val="0"/>
            <a:lumOff val="1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C-266/97 Lemmens</a:t>
          </a:r>
          <a:endParaRPr lang="en-US" sz="1600" kern="1200"/>
        </a:p>
      </dsp:txBody>
      <dsp:txXfrm>
        <a:off x="31185" y="3533798"/>
        <a:ext cx="6182895" cy="576450"/>
      </dsp:txXfrm>
    </dsp:sp>
    <dsp:sp modelId="{577CE688-ACF3-48EB-8456-D2AE83020C15}">
      <dsp:nvSpPr>
        <dsp:cNvPr id="0" name=""/>
        <dsp:cNvSpPr/>
      </dsp:nvSpPr>
      <dsp:spPr>
        <a:xfrm>
          <a:off x="0" y="4187513"/>
          <a:ext cx="6245265" cy="638820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‘’Legal difficulties between individuals can be caused by the failure of a member state to comply with an EU directive’’. </a:t>
          </a:r>
          <a:endParaRPr lang="en-US" sz="1600" kern="1200"/>
        </a:p>
      </dsp:txBody>
      <dsp:txXfrm>
        <a:off x="31185" y="4218698"/>
        <a:ext cx="6182895" cy="57645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815EB5-3E89-4AF0-BEFC-70330E4B4BEA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AEFF9C-58A4-4984-99CC-2C9E0FC0AD2B}">
      <dsp:nvSpPr>
        <dsp:cNvPr id="0" name=""/>
        <dsp:cNvSpPr/>
      </dsp:nvSpPr>
      <dsp:spPr>
        <a:xfrm>
          <a:off x="0" y="0"/>
          <a:ext cx="6245265" cy="2794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 the groups I assign you to please answer the question assigned to you; </a:t>
          </a:r>
          <a:endParaRPr lang="en-US" sz="3300" kern="1200"/>
        </a:p>
      </dsp:txBody>
      <dsp:txXfrm>
        <a:off x="0" y="0"/>
        <a:ext cx="6245265" cy="2794673"/>
      </dsp:txXfrm>
    </dsp:sp>
    <dsp:sp modelId="{DCC99BFC-F551-4DD8-9D6C-8A6A2643CF5B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6422EC-905B-4F10-8A8F-2009302C1FF7}">
      <dsp:nvSpPr>
        <dsp:cNvPr id="0" name=""/>
        <dsp:cNvSpPr/>
      </dsp:nvSpPr>
      <dsp:spPr>
        <a:xfrm>
          <a:off x="0" y="2226795"/>
          <a:ext cx="6245265" cy="2794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1. What is the difference between horizontal and vertical direct effects. Do these terms apply to all forms of Eu law? If not, why not? </a:t>
          </a:r>
          <a:endParaRPr lang="en-US" sz="3300" kern="1200" dirty="0"/>
        </a:p>
      </dsp:txBody>
      <dsp:txXfrm>
        <a:off x="0" y="2226795"/>
        <a:ext cx="6245265" cy="279467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07039D-13A6-48A1-AB4A-596B0918DDDC}">
      <dsp:nvSpPr>
        <dsp:cNvPr id="0" name=""/>
        <dsp:cNvSpPr/>
      </dsp:nvSpPr>
      <dsp:spPr>
        <a:xfrm>
          <a:off x="0" y="35633"/>
          <a:ext cx="6245265" cy="1310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Please answer the questions on the sheet in front of you. </a:t>
          </a:r>
          <a:endParaRPr lang="en-US" sz="3200" kern="1200"/>
        </a:p>
      </dsp:txBody>
      <dsp:txXfrm>
        <a:off x="63968" y="99601"/>
        <a:ext cx="6117329" cy="1182464"/>
      </dsp:txXfrm>
    </dsp:sp>
    <dsp:sp modelId="{9CD895FC-096D-4023-88E1-662A14C34203}">
      <dsp:nvSpPr>
        <dsp:cNvPr id="0" name=""/>
        <dsp:cNvSpPr/>
      </dsp:nvSpPr>
      <dsp:spPr>
        <a:xfrm>
          <a:off x="0" y="1438193"/>
          <a:ext cx="6245265" cy="1310400"/>
        </a:xfrm>
        <a:prstGeom prst="roundRect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Prepare to feedback to the class. </a:t>
          </a:r>
          <a:endParaRPr lang="en-US" sz="3200" kern="1200"/>
        </a:p>
      </dsp:txBody>
      <dsp:txXfrm>
        <a:off x="63968" y="1502161"/>
        <a:ext cx="6117329" cy="1182464"/>
      </dsp:txXfrm>
    </dsp:sp>
    <dsp:sp modelId="{7B711FDA-1803-4FBF-9515-DE06414E0916}">
      <dsp:nvSpPr>
        <dsp:cNvPr id="0" name=""/>
        <dsp:cNvSpPr/>
      </dsp:nvSpPr>
      <dsp:spPr>
        <a:xfrm>
          <a:off x="0" y="2840753"/>
          <a:ext cx="6245265" cy="1310400"/>
        </a:xfrm>
        <a:prstGeom prst="roundRect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20 minutes to do this </a:t>
          </a:r>
          <a:endParaRPr lang="en-US" sz="3200" kern="1200"/>
        </a:p>
      </dsp:txBody>
      <dsp:txXfrm>
        <a:off x="63968" y="2904721"/>
        <a:ext cx="6117329" cy="1182464"/>
      </dsp:txXfrm>
    </dsp:sp>
    <dsp:sp modelId="{F324597A-118B-494F-95A8-0976ADD455DA}">
      <dsp:nvSpPr>
        <dsp:cNvPr id="0" name=""/>
        <dsp:cNvSpPr/>
      </dsp:nvSpPr>
      <dsp:spPr>
        <a:xfrm>
          <a:off x="0" y="4243313"/>
          <a:ext cx="6245265" cy="1310400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Please feel free to work in groups or pairs if you wish to. </a:t>
          </a:r>
          <a:endParaRPr lang="en-US" sz="3200" kern="1200"/>
        </a:p>
      </dsp:txBody>
      <dsp:txXfrm>
        <a:off x="63968" y="4307281"/>
        <a:ext cx="6117329" cy="118246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F3C98-5BA3-47CE-9678-75D0425949AC}">
      <dsp:nvSpPr>
        <dsp:cNvPr id="0" name=""/>
        <dsp:cNvSpPr/>
      </dsp:nvSpPr>
      <dsp:spPr>
        <a:xfrm>
          <a:off x="0" y="1480583"/>
          <a:ext cx="6245265" cy="12694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Nigel Foster, ‘ EU Law’, Oxford University Press, 6</a:t>
          </a:r>
          <a:r>
            <a:rPr lang="en-GB" sz="3100" kern="1200" baseline="30000"/>
            <a:t>th</a:t>
          </a:r>
          <a:r>
            <a:rPr lang="en-GB" sz="3100" kern="1200"/>
            <a:t> edn. </a:t>
          </a:r>
          <a:endParaRPr lang="en-US" sz="3100" kern="1200"/>
        </a:p>
      </dsp:txBody>
      <dsp:txXfrm>
        <a:off x="61969" y="1542552"/>
        <a:ext cx="6121327" cy="1145511"/>
      </dsp:txXfrm>
    </dsp:sp>
    <dsp:sp modelId="{68E43D22-668C-4EE4-AE57-4FA07E758BBD}">
      <dsp:nvSpPr>
        <dsp:cNvPr id="0" name=""/>
        <dsp:cNvSpPr/>
      </dsp:nvSpPr>
      <dsp:spPr>
        <a:xfrm>
          <a:off x="0" y="2839313"/>
          <a:ext cx="6245265" cy="1269449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My contact email: </a:t>
          </a:r>
          <a:r>
            <a:rPr lang="en-GB" sz="3100" kern="1200">
              <a:hlinkClick xmlns:r="http://schemas.openxmlformats.org/officeDocument/2006/relationships" r:id="rId1"/>
            </a:rPr>
            <a:t>2107156@students.uwtsd.ac.uk</a:t>
          </a:r>
          <a:r>
            <a:rPr lang="en-GB" sz="3100" kern="1200"/>
            <a:t> </a:t>
          </a:r>
          <a:endParaRPr lang="en-US" sz="3100" kern="1200"/>
        </a:p>
      </dsp:txBody>
      <dsp:txXfrm>
        <a:off x="61969" y="2901282"/>
        <a:ext cx="6121327" cy="11455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6B1857-7F2F-4FA5-AC91-CA6CB406E5ED}" type="datetimeFigureOut">
              <a:rPr lang="en-US" smtClean="0"/>
              <a:t>2/16/2022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51AFB1-1A0D-4465-9C69-5C319B14D7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27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Referencing session. </a:t>
            </a:r>
          </a:p>
          <a:p>
            <a:endParaRPr lang="en-GB" dirty="0"/>
          </a:p>
          <a:p>
            <a:r>
              <a:rPr lang="en-GB" dirty="0"/>
              <a:t>Assignment guidance- mention the guidance for </a:t>
            </a:r>
            <a:r>
              <a:rPr lang="en-GB"/>
              <a:t>the assignment.  </a:t>
            </a:r>
            <a:endParaRPr lang="en-GB" dirty="0"/>
          </a:p>
          <a:p>
            <a:endParaRPr lang="en-GB" dirty="0"/>
          </a:p>
          <a:p>
            <a:r>
              <a:rPr lang="en-GB" dirty="0"/>
              <a:t>Draft session. </a:t>
            </a:r>
          </a:p>
          <a:p>
            <a:endParaRPr lang="en-GB" dirty="0"/>
          </a:p>
          <a:p>
            <a:r>
              <a:rPr lang="en-GB" dirty="0"/>
              <a:t>Reading week.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6083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Eu law prevails over national law. This is in relation to ordinary law.  </a:t>
            </a:r>
          </a:p>
          <a:p>
            <a:endParaRPr lang="en-GB" dirty="0"/>
          </a:p>
          <a:p>
            <a:r>
              <a:rPr lang="en-GB" dirty="0"/>
              <a:t>Treaties do not say the legal basis of the supremacy of EU law.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If the state does not give priority to Eu law then they will be liable. </a:t>
            </a:r>
          </a:p>
          <a:p>
            <a:endParaRPr lang="en-GB" dirty="0"/>
          </a:p>
          <a:p>
            <a:r>
              <a:rPr lang="en-GB" dirty="0"/>
              <a:t>Factortame case confirmed.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7511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override Eu law in the event that it infringes peoples rights.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3772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European Communities Act 1972 – act passed by parliament which entered the United kingdom into the EU and the communities.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7275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Tell students indirect effect will be covered next week.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46502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Start at 0.39.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6944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Remedies from the COJ. </a:t>
            </a:r>
          </a:p>
          <a:p>
            <a:endParaRPr lang="en-GB" dirty="0"/>
          </a:p>
          <a:p>
            <a:r>
              <a:rPr lang="en-GB" dirty="0"/>
              <a:t>Deals with conflicting national and EU law. </a:t>
            </a:r>
          </a:p>
          <a:p>
            <a:endParaRPr lang="en-GB" dirty="0"/>
          </a:p>
          <a:p>
            <a:r>
              <a:rPr lang="en-GB" dirty="0"/>
              <a:t>Directly effect relates to the supremacy of EU law. </a:t>
            </a:r>
          </a:p>
          <a:p>
            <a:endParaRPr lang="en-GB" dirty="0"/>
          </a:p>
          <a:p>
            <a:r>
              <a:rPr lang="en-GB" dirty="0"/>
              <a:t>Direct effect developed by the court of justice. </a:t>
            </a:r>
          </a:p>
          <a:p>
            <a:endParaRPr lang="en-GB" dirty="0"/>
          </a:p>
          <a:p>
            <a:r>
              <a:rPr lang="en-GB" dirty="0"/>
              <a:t>The two are often confused. </a:t>
            </a:r>
          </a:p>
          <a:p>
            <a:endParaRPr lang="en-GB" dirty="0"/>
          </a:p>
          <a:p>
            <a:r>
              <a:rPr lang="en-GB" dirty="0"/>
              <a:t>Case law clarifies this 131/79 </a:t>
            </a:r>
            <a:r>
              <a:rPr lang="en-GB" dirty="0" err="1"/>
              <a:t>Santilo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9/70 Grad. </a:t>
            </a:r>
          </a:p>
          <a:p>
            <a:endParaRPr lang="en-GB" dirty="0"/>
          </a:p>
          <a:p>
            <a:r>
              <a:rPr lang="en-GB" dirty="0"/>
              <a:t>Directly applicable refers to the way in which the law is incorporated into the member states law. </a:t>
            </a:r>
          </a:p>
          <a:p>
            <a:endParaRPr lang="en-GB" dirty="0"/>
          </a:p>
          <a:p>
            <a:r>
              <a:rPr lang="en-GB" dirty="0"/>
              <a:t>Article 288 TFEU- directly applicable described with regards to regulations.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7774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Vertical Direct effect - Ven </a:t>
            </a:r>
            <a:r>
              <a:rPr lang="en-GB" dirty="0" err="1"/>
              <a:t>gend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loos – Article 12 </a:t>
            </a:r>
            <a:r>
              <a:rPr lang="en-GB" dirty="0" err="1"/>
              <a:t>teu</a:t>
            </a:r>
            <a:r>
              <a:rPr lang="en-GB" dirty="0"/>
              <a:t>- requirements to be enforceable. </a:t>
            </a:r>
          </a:p>
          <a:p>
            <a:endParaRPr lang="en-GB" dirty="0"/>
          </a:p>
          <a:p>
            <a:r>
              <a:rPr lang="en-GB" dirty="0"/>
              <a:t>Horizontal direct effect – employer has to comply with the treaty articles. </a:t>
            </a:r>
          </a:p>
          <a:p>
            <a:endParaRPr lang="en-GB" dirty="0"/>
          </a:p>
          <a:p>
            <a:r>
              <a:rPr lang="en-GB" dirty="0"/>
              <a:t>43/75 </a:t>
            </a:r>
            <a:r>
              <a:rPr lang="en-GB" dirty="0" err="1"/>
              <a:t>Derfrenne</a:t>
            </a:r>
            <a:r>
              <a:rPr lang="en-GB" dirty="0"/>
              <a:t> v Sabena (No.2) – example of horizontal direct effect. </a:t>
            </a:r>
          </a:p>
          <a:p>
            <a:endParaRPr lang="en-GB" dirty="0"/>
          </a:p>
          <a:p>
            <a:r>
              <a:rPr lang="en-GB" dirty="0"/>
              <a:t>Cannot discriminate – Article 18 TEU. </a:t>
            </a:r>
          </a:p>
          <a:p>
            <a:endParaRPr lang="en-GB" dirty="0"/>
          </a:p>
          <a:p>
            <a:r>
              <a:rPr lang="en-GB" dirty="0"/>
              <a:t>36/74 </a:t>
            </a:r>
            <a:r>
              <a:rPr lang="en-GB" dirty="0" err="1"/>
              <a:t>Walrave</a:t>
            </a:r>
            <a:r>
              <a:rPr lang="en-GB" dirty="0"/>
              <a:t> and Koch </a:t>
            </a:r>
          </a:p>
          <a:p>
            <a:r>
              <a:rPr lang="en-GB" dirty="0"/>
              <a:t>C-92/92 Phil Collins v </a:t>
            </a:r>
            <a:r>
              <a:rPr lang="en-GB" dirty="0" err="1"/>
              <a:t>Imrat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What is the difference between vertical and horizontal. </a:t>
            </a:r>
          </a:p>
          <a:p>
            <a:endParaRPr lang="en-GB" dirty="0"/>
          </a:p>
          <a:p>
            <a:r>
              <a:rPr lang="en-GB" dirty="0"/>
              <a:t>Vertical  is state v individual </a:t>
            </a:r>
          </a:p>
          <a:p>
            <a:r>
              <a:rPr lang="en-GB" dirty="0"/>
              <a:t>Horizontal is Individual v Individual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4395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Marshall – one way to change this decision is to expand the definition of the state.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9329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Different international agreements – have different meeting the criteria for direct effects.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94555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ELOG case – ‘’Means that they should not, prior to the expiry of the implementation, interpret national law in a manner that might compromise the objectives of the directive when the implementation period has then expired. . Removes the difference between  directives and regulations, which is the implementation period’’.</a:t>
            </a:r>
          </a:p>
          <a:p>
            <a:endParaRPr lang="en-GB" dirty="0"/>
          </a:p>
          <a:p>
            <a:r>
              <a:rPr lang="en-GB" dirty="0"/>
              <a:t>‘’ in other words, the directive constitutes a specific , application of the general principle of equal treatment and it is the general principle that applies directly between parties, not the directive’’.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5303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30 minutes to do this activity.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1AFB1-1A0D-4465-9C69-5C319B14D7BF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344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37BDE-FCE3-41C4-B976-0DC28743AC5A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100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F3A8F-B976-406D-827A-8714EFF803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3159" y="1348536"/>
            <a:ext cx="4076458" cy="3654827"/>
          </a:xfrm>
        </p:spPr>
        <p:txBody>
          <a:bodyPr anchor="b">
            <a:normAutofit/>
          </a:bodyPr>
          <a:lstStyle>
            <a:lvl1pPr algn="r">
              <a:defRPr lang="en-US" sz="3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A4851079-28FC-41AF-8373-BD8382DEDA0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93159" y="5170453"/>
            <a:ext cx="4076458" cy="990197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</a:lstStyle>
          <a:p>
            <a:pPr algn="r"/>
            <a:r>
              <a:rPr lang="en-US" dirty="0">
                <a:solidFill>
                  <a:schemeClr val="bg1"/>
                </a:solidFill>
                <a:cs typeface="Calibri"/>
              </a:rPr>
              <a:t>Click to edit master text style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D6C3907-3C68-4C02-98EE-B36817B3763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57025" y="0"/>
            <a:ext cx="6734974" cy="6858001"/>
          </a:xfrm>
          <a:custGeom>
            <a:avLst/>
            <a:gdLst>
              <a:gd name="connsiteX0" fmla="*/ 1 w 6734974"/>
              <a:gd name="connsiteY0" fmla="*/ 6292661 h 6858001"/>
              <a:gd name="connsiteX1" fmla="*/ 6734974 w 6734974"/>
              <a:gd name="connsiteY1" fmla="*/ 6292661 h 6858001"/>
              <a:gd name="connsiteX2" fmla="*/ 6734974 w 6734974"/>
              <a:gd name="connsiteY2" fmla="*/ 6858001 h 6858001"/>
              <a:gd name="connsiteX3" fmla="*/ 1 w 6734974"/>
              <a:gd name="connsiteY3" fmla="*/ 6858001 h 6858001"/>
              <a:gd name="connsiteX4" fmla="*/ 0 w 6734974"/>
              <a:gd name="connsiteY4" fmla="*/ 0 h 6858001"/>
              <a:gd name="connsiteX5" fmla="*/ 6734973 w 6734974"/>
              <a:gd name="connsiteY5" fmla="*/ 0 h 6858001"/>
              <a:gd name="connsiteX6" fmla="*/ 6734973 w 6734974"/>
              <a:gd name="connsiteY6" fmla="*/ 6256019 h 6858001"/>
              <a:gd name="connsiteX7" fmla="*/ 0 w 6734974"/>
              <a:gd name="connsiteY7" fmla="*/ 6256019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734974" h="6858001">
                <a:moveTo>
                  <a:pt x="1" y="6292661"/>
                </a:moveTo>
                <a:lnTo>
                  <a:pt x="6734974" y="6292661"/>
                </a:lnTo>
                <a:lnTo>
                  <a:pt x="6734974" y="6858001"/>
                </a:lnTo>
                <a:lnTo>
                  <a:pt x="1" y="6858001"/>
                </a:lnTo>
                <a:close/>
                <a:moveTo>
                  <a:pt x="0" y="0"/>
                </a:moveTo>
                <a:lnTo>
                  <a:pt x="6734973" y="0"/>
                </a:lnTo>
                <a:lnTo>
                  <a:pt x="6734973" y="6256019"/>
                </a:lnTo>
                <a:lnTo>
                  <a:pt x="0" y="625601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984E7FD-271C-4B10-826F-A323C479DD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793159" y="6274339"/>
            <a:ext cx="1139884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049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AFE17E6-924C-47EE-8164-2CD1687C7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3008" y="252743"/>
            <a:ext cx="4739619" cy="304261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572DC8-7C70-4BE2-9DB2-CFABD37F8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25449" y="3548095"/>
            <a:ext cx="4739619" cy="304261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46745-2521-4BB4-80EC-24CD13FF3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252743"/>
            <a:ext cx="4434721" cy="1965163"/>
          </a:xfrm>
        </p:spPr>
        <p:txBody>
          <a:bodyPr anchor="b">
            <a:normAutofit/>
          </a:bodyPr>
          <a:lstStyle>
            <a:lvl1pPr>
              <a:def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A9682C5-2804-43F9-B365-D5F853CEB37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52550" y="539750"/>
            <a:ext cx="4281488" cy="24685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1E5E2300-A2FB-4449-8855-6D21495825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54050" y="3835400"/>
            <a:ext cx="4281488" cy="24685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F83215D-2938-4915-9C53-FDF71E3F0E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>
            <a:lvl1pPr>
              <a:defRPr sz="1800"/>
            </a:lvl1pPr>
          </a:lstStyle>
          <a:p>
            <a:r>
              <a:rPr lang="en-US" sz="1800" dirty="0">
                <a:cs typeface="Calibri"/>
              </a:rPr>
              <a:t>Click to edit master text style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8238B2-89F4-4CBF-8949-A4979F889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9C96BE-A34E-471B-A916-071966BC699C}"/>
              </a:ext>
            </a:extLst>
          </p:cNvPr>
          <p:cNvSpPr>
            <a:spLocks noGrp="1"/>
          </p:cNvSpPr>
          <p:nvPr>
            <p:ph type="dt" sz="half" idx="12"/>
          </p:nvPr>
        </p:nvSpPr>
        <p:spPr>
          <a:xfrm>
            <a:off x="5785751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3040EA-B3B8-4EB9-BC7F-EB3DFF9597DC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 rot="16200000">
            <a:off x="9812116" y="1591485"/>
            <a:ext cx="354809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182D71-9E0A-4793-BA54-BEAEB7A3683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446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8238B2-89F4-4CBF-8949-A4979F889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al 2">
            <a:extLst>
              <a:ext uri="{FF2B5EF4-FFF2-40B4-BE49-F238E27FC236}">
                <a16:creationId xmlns:a16="http://schemas.microsoft.com/office/drawing/2014/main" id="{E48A8E28-7873-4AFA-A619-0E497E018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92268" y="536567"/>
            <a:ext cx="5784867" cy="5784867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46745-2521-4BB4-80EC-24CD13FF3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340" y="2446418"/>
            <a:ext cx="4434721" cy="1965163"/>
          </a:xfrm>
        </p:spPr>
        <p:txBody>
          <a:bodyPr anchor="ctr">
            <a:normAutofit/>
          </a:bodyPr>
          <a:lstStyle>
            <a:lvl1pPr algn="ctr">
              <a:defRPr lang="en-US" sz="4500" kern="120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F83215D-2938-4915-9C53-FDF71E3F0E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392583" y="536567"/>
            <a:ext cx="4518504" cy="5784867"/>
          </a:xfrm>
        </p:spPr>
        <p:txBody>
          <a:bodyPr anchor="ctr">
            <a:normAutofit/>
          </a:bodyPr>
          <a:lstStyle>
            <a:lvl1pPr marL="0" indent="0">
              <a:lnSpc>
                <a:spcPts val="2500"/>
              </a:lnSpc>
              <a:buNone/>
              <a:defRPr sz="1800"/>
            </a:lvl1pPr>
          </a:lstStyle>
          <a:p>
            <a:r>
              <a:rPr lang="en-US" sz="1800" dirty="0">
                <a:cs typeface="Calibri"/>
              </a:rPr>
              <a:t>Click to edit master text style</a:t>
            </a:r>
          </a:p>
        </p:txBody>
      </p:sp>
      <p:sp>
        <p:nvSpPr>
          <p:cNvPr id="4" name="Graphic 13">
            <a:extLst>
              <a:ext uri="{FF2B5EF4-FFF2-40B4-BE49-F238E27FC236}">
                <a16:creationId xmlns:a16="http://schemas.microsoft.com/office/drawing/2014/main" id="{5EB0124E-1A8A-4EB1-A9CF-E273590B6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09945" y="351421"/>
            <a:ext cx="198609" cy="198609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Graphic 12">
            <a:extLst>
              <a:ext uri="{FF2B5EF4-FFF2-40B4-BE49-F238E27FC236}">
                <a16:creationId xmlns:a16="http://schemas.microsoft.com/office/drawing/2014/main" id="{44654EA2-A648-4219-B093-1C05AE964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425883" y="5732852"/>
            <a:ext cx="130186" cy="130186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81C0EC89-A66C-4027-8FF0-F7605B506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9223" y="1072473"/>
            <a:ext cx="182432" cy="182432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411FC072-5A30-4F87-8D5F-B58BC2023A98}"/>
              </a:ext>
            </a:extLst>
          </p:cNvPr>
          <p:cNvSpPr>
            <a:spLocks noGrp="1"/>
          </p:cNvSpPr>
          <p:nvPr>
            <p:ph type="dt" sz="half" idx="12"/>
          </p:nvPr>
        </p:nvSpPr>
        <p:spPr>
          <a:xfrm>
            <a:off x="5785751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A406C42C-BE3A-4833-B0B7-357CE8FB62CA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 rot="16200000">
            <a:off x="9812116" y="1591485"/>
            <a:ext cx="354809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4E6E8B18-45E0-4925-8E5D-41F418C91ED8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333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F236E68-2CF8-44ED-939D-0302808CE81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88370" cy="6858000"/>
          </a:xfrm>
          <a:custGeom>
            <a:avLst/>
            <a:gdLst>
              <a:gd name="connsiteX0" fmla="*/ 0 w 12188370"/>
              <a:gd name="connsiteY0" fmla="*/ 0 h 6858000"/>
              <a:gd name="connsiteX1" fmla="*/ 12188370 w 12188370"/>
              <a:gd name="connsiteY1" fmla="*/ 0 h 6858000"/>
              <a:gd name="connsiteX2" fmla="*/ 12188370 w 12188370"/>
              <a:gd name="connsiteY2" fmla="*/ 6858000 h 6858000"/>
              <a:gd name="connsiteX3" fmla="*/ 0 w 12188370"/>
              <a:gd name="connsiteY3" fmla="*/ 6858000 h 6858000"/>
              <a:gd name="connsiteX4" fmla="*/ 0 w 12188370"/>
              <a:gd name="connsiteY4" fmla="*/ 843875 h 6858000"/>
              <a:gd name="connsiteX5" fmla="*/ 8473201 w 12188370"/>
              <a:gd name="connsiteY5" fmla="*/ 843875 h 6858000"/>
              <a:gd name="connsiteX6" fmla="*/ 8473201 w 12188370"/>
              <a:gd name="connsiteY6" fmla="*/ 816443 h 6858000"/>
              <a:gd name="connsiteX7" fmla="*/ 0 w 12188370"/>
              <a:gd name="connsiteY7" fmla="*/ 81644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370" h="6858000">
                <a:moveTo>
                  <a:pt x="0" y="0"/>
                </a:moveTo>
                <a:lnTo>
                  <a:pt x="12188370" y="0"/>
                </a:lnTo>
                <a:lnTo>
                  <a:pt x="12188370" y="6858000"/>
                </a:lnTo>
                <a:lnTo>
                  <a:pt x="0" y="6858000"/>
                </a:lnTo>
                <a:lnTo>
                  <a:pt x="0" y="843875"/>
                </a:lnTo>
                <a:lnTo>
                  <a:pt x="8473201" y="843875"/>
                </a:lnTo>
                <a:lnTo>
                  <a:pt x="8473201" y="816443"/>
                </a:lnTo>
                <a:lnTo>
                  <a:pt x="0" y="81644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F3A8F-B976-406D-827A-8714EFF803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56275" y="2276439"/>
            <a:ext cx="9679448" cy="2868439"/>
          </a:xfrm>
        </p:spPr>
        <p:txBody>
          <a:bodyPr anchor="b">
            <a:noAutofit/>
          </a:bodyPr>
          <a:lstStyle>
            <a:lvl1pPr algn="l">
              <a:defRPr lang="en-US" sz="7200" b="1" kern="1200" cap="all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91D9E9B9-E0A7-4C75-946E-BBAEBCC2CA6A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1256275" y="5098254"/>
            <a:ext cx="9679449" cy="750259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Click to edit Master text styles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3C6873F-B921-4626-97A7-FD8E9398E4E7}"/>
              </a:ext>
            </a:extLst>
          </p:cNvPr>
          <p:cNvCxnSpPr>
            <a:cxnSpLocks/>
          </p:cNvCxnSpPr>
          <p:nvPr userDrawn="1"/>
        </p:nvCxnSpPr>
        <p:spPr>
          <a:xfrm flipH="1">
            <a:off x="-10886" y="821523"/>
            <a:ext cx="8473201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Graphic 13">
            <a:extLst>
              <a:ext uri="{FF2B5EF4-FFF2-40B4-BE49-F238E27FC236}">
                <a16:creationId xmlns:a16="http://schemas.microsoft.com/office/drawing/2014/main" id="{275D0799-1240-4A8C-98BF-96679D262568}"/>
              </a:ext>
            </a:extLst>
          </p:cNvPr>
          <p:cNvSpPr/>
          <p:nvPr userDrawn="1"/>
        </p:nvSpPr>
        <p:spPr>
          <a:xfrm>
            <a:off x="544954" y="2865643"/>
            <a:ext cx="146329" cy="157937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Graphic 12">
            <a:extLst>
              <a:ext uri="{FF2B5EF4-FFF2-40B4-BE49-F238E27FC236}">
                <a16:creationId xmlns:a16="http://schemas.microsoft.com/office/drawing/2014/main" id="{3F7A1898-37E9-4DF7-9E1E-A5D41681C6D9}"/>
              </a:ext>
            </a:extLst>
          </p:cNvPr>
          <p:cNvSpPr/>
          <p:nvPr userDrawn="1"/>
        </p:nvSpPr>
        <p:spPr>
          <a:xfrm>
            <a:off x="903734" y="3094942"/>
            <a:ext cx="100584" cy="100584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DA49FC99-340D-4901-98CD-6C4D1941C969}"/>
              </a:ext>
            </a:extLst>
          </p:cNvPr>
          <p:cNvSpPr/>
          <p:nvPr userDrawn="1"/>
        </p:nvSpPr>
        <p:spPr>
          <a:xfrm>
            <a:off x="532920" y="3619230"/>
            <a:ext cx="128016" cy="128016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677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,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48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4395" y="1825625"/>
            <a:ext cx="1006940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6254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67D4E1F-D8DD-4ED2-8901-A47E93089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46745-2521-4BB4-80EC-24CD13FF3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252743"/>
            <a:ext cx="4434721" cy="4820000"/>
          </a:xfrm>
        </p:spPr>
        <p:txBody>
          <a:bodyPr anchor="b">
            <a:normAutofit/>
          </a:bodyPr>
          <a:lstStyle>
            <a:lvl1pPr>
              <a:def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6A9682C5-2804-43F9-B365-D5F853CEB37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73301" y="299507"/>
            <a:ext cx="5221620" cy="6258985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E19B6EE4-4480-4732-A518-32AAC2EC081A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/>
            </a:lvl1pPr>
          </a:lstStyle>
          <a:p>
            <a:r>
              <a: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20xx</a:t>
            </a:r>
            <a:endParaRPr 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1F83215D-2938-4915-9C53-FDF71E3F0E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392583" y="5377543"/>
            <a:ext cx="4434721" cy="978806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 sz="1800" dirty="0">
                <a:cs typeface="Calibri"/>
              </a:rPr>
              <a:t>Click to edit master text style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8238B2-89F4-4CBF-8949-A4979F889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EF28DA37-6556-4F96-9D80-0B084FB282B2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 rot="16200000">
            <a:off x="9812116" y="1591485"/>
            <a:ext cx="3548094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928D1E0-21A1-4EC2-B776-3F8703D3A0E9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109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1B15A-5639-4D83-9CDE-B6FC231C5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724" y="346498"/>
            <a:ext cx="8117654" cy="1325563"/>
          </a:xfrm>
        </p:spPr>
        <p:txBody>
          <a:bodyPr>
            <a:normAutofit/>
          </a:bodyPr>
          <a:lstStyle>
            <a:lvl1pPr>
              <a:defRPr sz="5400" b="1" cap="none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AAB6B174-300F-4F50-A575-00A13C16358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9438" y="2006600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74E96A81-148E-486F-BEFA-3D3FDB0B412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494908" y="2006380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16">
            <a:extLst>
              <a:ext uri="{FF2B5EF4-FFF2-40B4-BE49-F238E27FC236}">
                <a16:creationId xmlns:a16="http://schemas.microsoft.com/office/drawing/2014/main" id="{17F02522-1BD4-4AC9-BBCB-05010ECC0A8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410378" y="2015722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E961DC1B-263A-48A8-89E6-541AC356E5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27276" y="2006379"/>
            <a:ext cx="2286000" cy="26082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27">
            <a:extLst>
              <a:ext uri="{FF2B5EF4-FFF2-40B4-BE49-F238E27FC236}">
                <a16:creationId xmlns:a16="http://schemas.microsoft.com/office/drawing/2014/main" id="{2C4443B1-A455-4AF9-BE87-A07EA91F850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78724" y="5017734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2" name="Text Placeholder 27">
            <a:extLst>
              <a:ext uri="{FF2B5EF4-FFF2-40B4-BE49-F238E27FC236}">
                <a16:creationId xmlns:a16="http://schemas.microsoft.com/office/drawing/2014/main" id="{EEC7D0BC-E2A5-4FBE-A334-D9FF80B0DD3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78724" y="5352052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27">
            <a:extLst>
              <a:ext uri="{FF2B5EF4-FFF2-40B4-BE49-F238E27FC236}">
                <a16:creationId xmlns:a16="http://schemas.microsoft.com/office/drawing/2014/main" id="{0CC80C9C-897F-4C36-8150-427548D8FFC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94908" y="5017734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marL="3690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24" name="Text Placeholder 27">
            <a:extLst>
              <a:ext uri="{FF2B5EF4-FFF2-40B4-BE49-F238E27FC236}">
                <a16:creationId xmlns:a16="http://schemas.microsoft.com/office/drawing/2014/main" id="{A621D1DC-4C76-4E2F-A56F-7D7C193776A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494908" y="5352052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7">
            <a:extLst>
              <a:ext uri="{FF2B5EF4-FFF2-40B4-BE49-F238E27FC236}">
                <a16:creationId xmlns:a16="http://schemas.microsoft.com/office/drawing/2014/main" id="{2DF3BDDA-6F5B-42F5-B623-12E87B19908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0378" y="5017734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marL="3690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26" name="Text Placeholder 27">
            <a:extLst>
              <a:ext uri="{FF2B5EF4-FFF2-40B4-BE49-F238E27FC236}">
                <a16:creationId xmlns:a16="http://schemas.microsoft.com/office/drawing/2014/main" id="{332AD10F-DEDB-4199-BAF1-536999434B0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410378" y="5352052"/>
            <a:ext cx="2286000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7">
            <a:extLst>
              <a:ext uri="{FF2B5EF4-FFF2-40B4-BE49-F238E27FC236}">
                <a16:creationId xmlns:a16="http://schemas.microsoft.com/office/drawing/2014/main" id="{28F12227-FF8F-4C6B-910E-91A315DC220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25847" y="5017734"/>
            <a:ext cx="2285999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600" b="1" i="0" kern="1200" cap="all" spc="400" baseline="0" dirty="0" smtClean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  <a:lvl2pPr marL="0" indent="0">
              <a:buNone/>
              <a:defRPr/>
            </a:lvl2pPr>
          </a:lstStyle>
          <a:p>
            <a:pPr marL="36900" lv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D8C71F03-1105-4059-948E-EE58B5878A75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325847" y="5352052"/>
            <a:ext cx="2285999" cy="350292"/>
          </a:xfrm>
        </p:spPr>
        <p:txBody>
          <a:bodyPr>
            <a:noAutofit/>
          </a:bodyPr>
          <a:lstStyle>
            <a:lvl1pPr marL="36900" indent="0" algn="ctr">
              <a:buNone/>
              <a:defRPr lang="en-US" sz="14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ED29C9-824B-4147-81C3-28968F4647D1}"/>
              </a:ext>
            </a:extLst>
          </p:cNvPr>
          <p:cNvSpPr>
            <a:spLocks noGrp="1"/>
          </p:cNvSpPr>
          <p:nvPr>
            <p:ph type="dt" sz="half" idx="25"/>
          </p:nvPr>
        </p:nvSpPr>
        <p:spPr>
          <a:xfrm>
            <a:off x="661988" y="6133917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238C45-011A-48F8-A346-A07B1E830B47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>
          <a:xfrm>
            <a:off x="8505757" y="845343"/>
            <a:ext cx="3633923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3C46EB-807F-48CF-988B-E006AEC9992C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>
          <a:xfrm>
            <a:off x="8610600" y="6160417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703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tent 2 column (comparison slide)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>
            <a:norm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Graphic 15">
            <a:extLst>
              <a:ext uri="{FF2B5EF4-FFF2-40B4-BE49-F238E27FC236}">
                <a16:creationId xmlns:a16="http://schemas.microsoft.com/office/drawing/2014/main" id="{AF89E921-750A-4005-BEC2-04B9514B2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3B378915-E570-47AE-8F85-FB8ED4A6C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Graphic 14">
            <a:extLst>
              <a:ext uri="{FF2B5EF4-FFF2-40B4-BE49-F238E27FC236}">
                <a16:creationId xmlns:a16="http://schemas.microsoft.com/office/drawing/2014/main" id="{3AF1E926-D68F-4DC8-9F6D-C2C1576F9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667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328220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3282206" cy="3684588"/>
          </a:xfrm>
        </p:spPr>
        <p:txBody>
          <a:bodyPr>
            <a:no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46815" y="1681163"/>
            <a:ext cx="329837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46815" y="2505075"/>
            <a:ext cx="3298370" cy="3684588"/>
          </a:xfrm>
        </p:spPr>
        <p:txBody>
          <a:bodyPr>
            <a:no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EF0B73B7-7EF9-4436-8B85-AC6CB551C08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53841" y="1681163"/>
            <a:ext cx="329837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012A1950-E837-4678-94B1-FA24467145A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53841" y="2505075"/>
            <a:ext cx="3298370" cy="3684588"/>
          </a:xfrm>
        </p:spPr>
        <p:txBody>
          <a:bodyPr>
            <a:noAutofit/>
          </a:bodyPr>
          <a:lstStyle>
            <a:lvl1pPr>
              <a:lnSpc>
                <a:spcPts val="2500"/>
              </a:lnSpc>
              <a:defRPr sz="2000"/>
            </a:lvl1pPr>
            <a:lvl2pPr>
              <a:lnSpc>
                <a:spcPts val="2500"/>
              </a:lnSpc>
              <a:defRPr sz="2000"/>
            </a:lvl2pPr>
            <a:lvl3pPr>
              <a:lnSpc>
                <a:spcPts val="2500"/>
              </a:lnSpc>
              <a:defRPr sz="2000"/>
            </a:lvl3pPr>
            <a:lvl4pPr>
              <a:lnSpc>
                <a:spcPts val="2500"/>
              </a:lnSpc>
              <a:defRPr sz="2000"/>
            </a:lvl4pPr>
            <a:lvl5pPr>
              <a:lnSpc>
                <a:spcPts val="2500"/>
              </a:lnSpc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Graphic 15">
            <a:extLst>
              <a:ext uri="{FF2B5EF4-FFF2-40B4-BE49-F238E27FC236}">
                <a16:creationId xmlns:a16="http://schemas.microsoft.com/office/drawing/2014/main" id="{C425DB15-1B5A-4780-98B4-C0921A42F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96A2980-FE4D-41BC-9B3F-DEC465C64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Graphic 14">
            <a:extLst>
              <a:ext uri="{FF2B5EF4-FFF2-40B4-BE49-F238E27FC236}">
                <a16:creationId xmlns:a16="http://schemas.microsoft.com/office/drawing/2014/main" id="{2BBEE260-2DCA-4E68-9719-2D94DA793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866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95D367-78A2-47F5-B8D8-808AF3A34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11">
            <a:extLst>
              <a:ext uri="{FF2B5EF4-FFF2-40B4-BE49-F238E27FC236}">
                <a16:creationId xmlns:a16="http://schemas.microsoft.com/office/drawing/2014/main" id="{6109EF88-13AD-41C1-97AF-8C2772981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Graphic 10">
            <a:extLst>
              <a:ext uri="{FF2B5EF4-FFF2-40B4-BE49-F238E27FC236}">
                <a16:creationId xmlns:a16="http://schemas.microsoft.com/office/drawing/2014/main" id="{45E9990E-4826-4D59-9C78-9A4A6CA11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2C717-2A7A-4268-8EAA-2647EC667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89031"/>
            <a:ext cx="4984628" cy="1491339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AFC668B-6914-4B3A-B7DF-20E1580B17B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2814530"/>
            <a:ext cx="4984628" cy="3359258"/>
          </a:xfrm>
        </p:spPr>
        <p:txBody>
          <a:bodyPr>
            <a:normAutofit/>
          </a:bodyPr>
          <a:lstStyle>
            <a:lvl1pPr marL="0" indent="0">
              <a:buNone/>
              <a:defRPr lang="en-US" sz="18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7407AA4-CC80-45E8-B78C-F0CF1756388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64666" y="1678220"/>
            <a:ext cx="4267645" cy="4267645"/>
          </a:xfrm>
          <a:custGeom>
            <a:avLst/>
            <a:gdLst>
              <a:gd name="connsiteX0" fmla="*/ 2133823 w 4267645"/>
              <a:gd name="connsiteY0" fmla="*/ 0 h 4267645"/>
              <a:gd name="connsiteX1" fmla="*/ 4267645 w 4267645"/>
              <a:gd name="connsiteY1" fmla="*/ 2133823 h 4267645"/>
              <a:gd name="connsiteX2" fmla="*/ 2133823 w 4267645"/>
              <a:gd name="connsiteY2" fmla="*/ 4267645 h 4267645"/>
              <a:gd name="connsiteX3" fmla="*/ 0 w 4267645"/>
              <a:gd name="connsiteY3" fmla="*/ 2133823 h 4267645"/>
              <a:gd name="connsiteX4" fmla="*/ 2133823 w 4267645"/>
              <a:gd name="connsiteY4" fmla="*/ 0 h 4267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67645" h="4267645">
                <a:moveTo>
                  <a:pt x="2133823" y="0"/>
                </a:moveTo>
                <a:cubicBezTo>
                  <a:pt x="3312299" y="0"/>
                  <a:pt x="4267645" y="955346"/>
                  <a:pt x="4267645" y="2133823"/>
                </a:cubicBezTo>
                <a:cubicBezTo>
                  <a:pt x="4267645" y="3312300"/>
                  <a:pt x="3312299" y="4267645"/>
                  <a:pt x="2133823" y="4267645"/>
                </a:cubicBezTo>
                <a:cubicBezTo>
                  <a:pt x="955346" y="4267645"/>
                  <a:pt x="0" y="3312300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58C582-BD9C-49F9-8097-36611CFF1643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4EACB3-0A23-4032-B5B1-266A253C2C8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7962190" y="623907"/>
            <a:ext cx="4114800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FC0B42-8B5D-47B8-8E1E-5BAA45A8478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61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6CDB3-CB80-4B55-AA7A-C57DCAC8B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4908" y="894110"/>
            <a:ext cx="5181735" cy="2534890"/>
          </a:xfrm>
        </p:spPr>
        <p:txBody>
          <a:bodyPr anchor="b">
            <a:noAutofit/>
          </a:bodyPr>
          <a:lstStyle>
            <a:lvl1pPr>
              <a:defRPr lang="en-US" sz="5400" b="1" kern="1200" spc="400" baseline="0" dirty="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Graphic 13">
            <a:extLst>
              <a:ext uri="{FF2B5EF4-FFF2-40B4-BE49-F238E27FC236}">
                <a16:creationId xmlns:a16="http://schemas.microsoft.com/office/drawing/2014/main" id="{EFD46DF2-E81B-4E77-B06D-F09DC5853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9236" y="1606411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D044CC36-2EFF-44B0-90A3-986DACB7E8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28014" y="183570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8" name="Graphic 15">
            <a:extLst>
              <a:ext uri="{FF2B5EF4-FFF2-40B4-BE49-F238E27FC236}">
                <a16:creationId xmlns:a16="http://schemas.microsoft.com/office/drawing/2014/main" id="{AAA3D090-A815-4AF9-88CE-94F0B7DD3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53696" y="2060130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498169C0-3B43-43E5-AC66-3B5B27A4660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604905" y="3728425"/>
            <a:ext cx="5181735" cy="2534890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7F553A0-E179-4D32-97DB-0F367996796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30003" y="1856226"/>
            <a:ext cx="2040674" cy="2040674"/>
          </a:xfrm>
          <a:custGeom>
            <a:avLst/>
            <a:gdLst>
              <a:gd name="connsiteX0" fmla="*/ 1020337 w 2040674"/>
              <a:gd name="connsiteY0" fmla="*/ 0 h 2040674"/>
              <a:gd name="connsiteX1" fmla="*/ 2040674 w 2040674"/>
              <a:gd name="connsiteY1" fmla="*/ 1020337 h 2040674"/>
              <a:gd name="connsiteX2" fmla="*/ 1020337 w 2040674"/>
              <a:gd name="connsiteY2" fmla="*/ 2040674 h 2040674"/>
              <a:gd name="connsiteX3" fmla="*/ 0 w 2040674"/>
              <a:gd name="connsiteY3" fmla="*/ 1020337 h 2040674"/>
              <a:gd name="connsiteX4" fmla="*/ 1020337 w 2040674"/>
              <a:gd name="connsiteY4" fmla="*/ 0 h 20406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40674" h="2040674">
                <a:moveTo>
                  <a:pt x="1020337" y="0"/>
                </a:moveTo>
                <a:cubicBezTo>
                  <a:pt x="1583854" y="0"/>
                  <a:pt x="2040674" y="456820"/>
                  <a:pt x="2040674" y="1020337"/>
                </a:cubicBezTo>
                <a:cubicBezTo>
                  <a:pt x="2040674" y="1583854"/>
                  <a:pt x="1583854" y="2040674"/>
                  <a:pt x="1020337" y="2040674"/>
                </a:cubicBezTo>
                <a:cubicBezTo>
                  <a:pt x="456820" y="2040674"/>
                  <a:pt x="0" y="1583854"/>
                  <a:pt x="0" y="1020337"/>
                </a:cubicBezTo>
                <a:cubicBezTo>
                  <a:pt x="0" y="456820"/>
                  <a:pt x="456820" y="0"/>
                  <a:pt x="1020337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9BD1CE3-05F6-44F6-B6FB-EB60AB96BE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25160" y="0"/>
            <a:ext cx="2866840" cy="2925044"/>
          </a:xfrm>
          <a:custGeom>
            <a:avLst/>
            <a:gdLst>
              <a:gd name="connsiteX0" fmla="*/ 1437601 w 2866840"/>
              <a:gd name="connsiteY0" fmla="*/ 0 h 2925044"/>
              <a:gd name="connsiteX1" fmla="*/ 1488735 w 2866840"/>
              <a:gd name="connsiteY1" fmla="*/ 0 h 2925044"/>
              <a:gd name="connsiteX2" fmla="*/ 1612768 w 2866840"/>
              <a:gd name="connsiteY2" fmla="*/ 6263 h 2925044"/>
              <a:gd name="connsiteX3" fmla="*/ 2860554 w 2866840"/>
              <a:gd name="connsiteY3" fmla="*/ 1026775 h 2925044"/>
              <a:gd name="connsiteX4" fmla="*/ 2866840 w 2866840"/>
              <a:gd name="connsiteY4" fmla="*/ 1051223 h 2925044"/>
              <a:gd name="connsiteX5" fmla="*/ 2866840 w 2866840"/>
              <a:gd name="connsiteY5" fmla="*/ 1872530 h 2925044"/>
              <a:gd name="connsiteX6" fmla="*/ 2860554 w 2866840"/>
              <a:gd name="connsiteY6" fmla="*/ 1896978 h 2925044"/>
              <a:gd name="connsiteX7" fmla="*/ 1463168 w 2866840"/>
              <a:gd name="connsiteY7" fmla="*/ 2925044 h 2925044"/>
              <a:gd name="connsiteX8" fmla="*/ 0 w 2866840"/>
              <a:gd name="connsiteY8" fmla="*/ 1461877 h 2925044"/>
              <a:gd name="connsiteX9" fmla="*/ 1313568 w 2866840"/>
              <a:gd name="connsiteY9" fmla="*/ 6263 h 2925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866840" h="2925044">
                <a:moveTo>
                  <a:pt x="1437601" y="0"/>
                </a:moveTo>
                <a:lnTo>
                  <a:pt x="1488735" y="0"/>
                </a:lnTo>
                <a:lnTo>
                  <a:pt x="1612768" y="6263"/>
                </a:lnTo>
                <a:cubicBezTo>
                  <a:pt x="2203017" y="66206"/>
                  <a:pt x="2689551" y="476982"/>
                  <a:pt x="2860554" y="1026775"/>
                </a:cubicBezTo>
                <a:lnTo>
                  <a:pt x="2866840" y="1051223"/>
                </a:lnTo>
                <a:lnTo>
                  <a:pt x="2866840" y="1872530"/>
                </a:lnTo>
                <a:lnTo>
                  <a:pt x="2860554" y="1896978"/>
                </a:lnTo>
                <a:cubicBezTo>
                  <a:pt x="2675300" y="2492588"/>
                  <a:pt x="2119737" y="2925044"/>
                  <a:pt x="1463168" y="2925044"/>
                </a:cubicBezTo>
                <a:cubicBezTo>
                  <a:pt x="655082" y="2925044"/>
                  <a:pt x="0" y="2269962"/>
                  <a:pt x="0" y="1461877"/>
                </a:cubicBezTo>
                <a:cubicBezTo>
                  <a:pt x="0" y="704296"/>
                  <a:pt x="575756" y="81192"/>
                  <a:pt x="1313568" y="626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86562173-D9DF-4B80-B41C-B2366D8F2CC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465227" y="3267983"/>
            <a:ext cx="3726773" cy="3590017"/>
          </a:xfrm>
          <a:custGeom>
            <a:avLst/>
            <a:gdLst>
              <a:gd name="connsiteX0" fmla="*/ 2272751 w 3726773"/>
              <a:gd name="connsiteY0" fmla="*/ 0 h 3590017"/>
              <a:gd name="connsiteX1" fmla="*/ 3718432 w 3726773"/>
              <a:gd name="connsiteY1" fmla="*/ 518986 h 3590017"/>
              <a:gd name="connsiteX2" fmla="*/ 3726773 w 3726773"/>
              <a:gd name="connsiteY2" fmla="*/ 526567 h 3590017"/>
              <a:gd name="connsiteX3" fmla="*/ 3726773 w 3726773"/>
              <a:gd name="connsiteY3" fmla="*/ 3590017 h 3590017"/>
              <a:gd name="connsiteX4" fmla="*/ 422959 w 3726773"/>
              <a:gd name="connsiteY4" fmla="*/ 3590017 h 3590017"/>
              <a:gd name="connsiteX5" fmla="*/ 388150 w 3726773"/>
              <a:gd name="connsiteY5" fmla="*/ 3543469 h 3590017"/>
              <a:gd name="connsiteX6" fmla="*/ 0 w 3726773"/>
              <a:gd name="connsiteY6" fmla="*/ 2272752 h 3590017"/>
              <a:gd name="connsiteX7" fmla="*/ 2272751 w 3726773"/>
              <a:gd name="connsiteY7" fmla="*/ 0 h 3590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26773" h="3590017">
                <a:moveTo>
                  <a:pt x="2272751" y="0"/>
                </a:moveTo>
                <a:cubicBezTo>
                  <a:pt x="2821903" y="0"/>
                  <a:pt x="3325566" y="194765"/>
                  <a:pt x="3718432" y="518986"/>
                </a:cubicBezTo>
                <a:lnTo>
                  <a:pt x="3726773" y="526567"/>
                </a:lnTo>
                <a:lnTo>
                  <a:pt x="3726773" y="3590017"/>
                </a:lnTo>
                <a:lnTo>
                  <a:pt x="422959" y="3590017"/>
                </a:lnTo>
                <a:lnTo>
                  <a:pt x="388150" y="3543469"/>
                </a:lnTo>
                <a:cubicBezTo>
                  <a:pt x="143093" y="3180735"/>
                  <a:pt x="0" y="2743454"/>
                  <a:pt x="0" y="2272752"/>
                </a:cubicBezTo>
                <a:cubicBezTo>
                  <a:pt x="0" y="1017546"/>
                  <a:pt x="1017546" y="0"/>
                  <a:pt x="227275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2CFE18B2-C456-4DF2-9D4C-6A9017A62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8ABD619-DC62-4FA6-8ABC-122A5C4B4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78A21E-0201-405E-A386-7A39F8F82F4E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1301262" y="21822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96BABF-2A15-48FB-BA27-BC36B637FCC7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 rot="16200000">
            <a:off x="-762668" y="4999038"/>
            <a:ext cx="335280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618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accent2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53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5" r:id="rId3"/>
    <p:sldLayoutId id="2147483676" r:id="rId4"/>
    <p:sldLayoutId id="2147483660" r:id="rId5"/>
    <p:sldLayoutId id="2147483680" r:id="rId6"/>
    <p:sldLayoutId id="2147483677" r:id="rId7"/>
    <p:sldLayoutId id="2147483665" r:id="rId8"/>
    <p:sldLayoutId id="2147483663" r:id="rId9"/>
    <p:sldLayoutId id="2147483679" r:id="rId10"/>
    <p:sldLayoutId id="2147483681" r:id="rId11"/>
    <p:sldLayoutId id="2147483671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laclasedeoscarboluda.blogspot.com/2015/03/politica-de-la-ue-sobre-transporte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uHCchLGWx0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AE4F1D-F101-4E88-9698-51D314EF2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159" y="1377146"/>
            <a:ext cx="4076460" cy="36262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u="sng" cap="all" dirty="0"/>
              <a:t>Supremacy of EU LAW and direct</a:t>
            </a:r>
            <a:endParaRPr lang="en-US" sz="3400" b="1" u="sng" kern="1200" cap="all" baseline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726762-2B23-4F53-9DBB-96441A2A51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159" y="5170453"/>
            <a:ext cx="4076458" cy="99019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By Zita Draper </a:t>
            </a:r>
            <a:endParaRPr lang="en-US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5" name="Picture Placeholder 5" descr="A gavel and a flag&#10;&#10;Description automatically generated with low confidence">
            <a:extLst>
              <a:ext uri="{FF2B5EF4-FFF2-40B4-BE49-F238E27FC236}">
                <a16:creationId xmlns:a16="http://schemas.microsoft.com/office/drawing/2014/main" id="{B5F22C11-4FE3-4065-96C3-C3A1E470B97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51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749" r="9944"/>
          <a:stretch/>
        </p:blipFill>
        <p:spPr>
          <a:xfrm>
            <a:off x="5457027" y="10"/>
            <a:ext cx="6734973" cy="6857990"/>
          </a:xfrm>
          <a:prstGeom prst="rect">
            <a:avLst/>
          </a:prstGeom>
        </p:spPr>
      </p:pic>
      <p:sp>
        <p:nvSpPr>
          <p:cNvPr id="14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57736" y="815001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16516" y="104429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3570628-FD88-4F65-9125-FBF5C5E73DD1}"/>
              </a:ext>
            </a:extLst>
          </p:cNvPr>
          <p:cNvSpPr txBox="1"/>
          <p:nvPr/>
        </p:nvSpPr>
        <p:spPr>
          <a:xfrm>
            <a:off x="9322304" y="6657945"/>
            <a:ext cx="286969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laclasedeoscarboluda.blogspot.com/2015/03/politica-de-la-ue-sobre-transport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632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CE1AED4-C7FF-4468-BF54-4470A0A3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Video 11">
            <a:extLst>
              <a:ext uri="{FF2B5EF4-FFF2-40B4-BE49-F238E27FC236}">
                <a16:creationId xmlns:a16="http://schemas.microsoft.com/office/drawing/2014/main" id="{C5AE3034-B873-453F-A279-453D4561F4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r="-1" b="258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DE94FAB-AA60-43B4-A2C3-3A940B9A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4000">
                <a:schemeClr val="tx1">
                  <a:alpha val="40000"/>
                </a:schemeClr>
              </a:gs>
              <a:gs pos="100000">
                <a:schemeClr val="tx1">
                  <a:alpha val="7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61A4117E-307E-46F3-B9FB-06BD3B3A6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416721"/>
            <a:ext cx="9144000" cy="11526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i="0" kern="1200" cap="all" baseline="0">
                <a:latin typeface="+mj-lt"/>
                <a:ea typeface="+mj-ea"/>
                <a:cs typeface="+mj-cs"/>
              </a:rPr>
              <a:t>Important information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637B147-107C-440D-9CCB-00B79B8585FF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175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5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54FA453-CA6F-4ED8-B4B2-61C3D67FF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600" b="1" kern="1200">
                <a:latin typeface="+mj-lt"/>
                <a:ea typeface="+mj-ea"/>
                <a:cs typeface="+mj-cs"/>
              </a:rPr>
              <a:t>	</a:t>
            </a:r>
            <a:r>
              <a:rPr lang="en-US" sz="5600" b="1" u="sng" kern="1200">
                <a:latin typeface="+mj-lt"/>
                <a:ea typeface="+mj-ea"/>
                <a:cs typeface="+mj-cs"/>
              </a:rPr>
              <a:t>Content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D5BE6-8E82-44B7-AF20-20405C0CE58E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311279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3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21C94627-BE9E-4EA1-B94B-7942C752B2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173256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988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7DE92-075C-43EC-8CB3-D334B9CF3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340" y="2446418"/>
            <a:ext cx="4434721" cy="1965163"/>
          </a:xfrm>
        </p:spPr>
        <p:txBody>
          <a:bodyPr/>
          <a:lstStyle/>
          <a:p>
            <a:r>
              <a:rPr lang="en-US" b="1" u="sng" dirty="0"/>
              <a:t>Aims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994E4-45F6-40E9-98B7-10B9F6F05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536567"/>
            <a:ext cx="4518504" cy="5784867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4D430-E0CC-4442-BDFA-D14BE301741E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00D567-D874-452B-BD21-D67AB6E2FDC8}"/>
              </a:ext>
            </a:extLst>
          </p:cNvPr>
          <p:cNvSpPr txBox="1"/>
          <p:nvPr/>
        </p:nvSpPr>
        <p:spPr>
          <a:xfrm>
            <a:off x="6266247" y="2505669"/>
            <a:ext cx="44577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aim of todays session is to recap the lecture content and apply what has been learnt. </a:t>
            </a:r>
          </a:p>
        </p:txBody>
      </p:sp>
    </p:spTree>
    <p:extLst>
      <p:ext uri="{BB962C8B-B14F-4D97-AF65-F5344CB8AC3E}">
        <p14:creationId xmlns:p14="http://schemas.microsoft.com/office/powerpoint/2010/main" val="1087605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5E27C7C-4B68-4BBC-BF36-8959D8493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600" b="1" u="sng" kern="1200">
                <a:latin typeface="+mj-lt"/>
                <a:ea typeface="+mj-ea"/>
                <a:cs typeface="+mj-cs"/>
              </a:rPr>
              <a:t>Learning Objectives 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504C781-7DF1-4C26-9F98-F9D10675D53F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311279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7CE633F-9882-4A5C-83A2-1109D0C73261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2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887147A-2858-4DE4-A5BA-5056D932D6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191950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3914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Rectangle 46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60295B-54B9-4937-90E3-BAB9CE69E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159" y="1377146"/>
            <a:ext cx="4076460" cy="362621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500" b="1" i="0" u="sng" kern="1200" cap="all" baseline="0">
                <a:latin typeface="+mj-lt"/>
                <a:ea typeface="+mj-ea"/>
                <a:cs typeface="+mj-cs"/>
              </a:rPr>
              <a:t>Supremacy of EU Law</a:t>
            </a:r>
          </a:p>
        </p:txBody>
      </p:sp>
      <p:pic>
        <p:nvPicPr>
          <p:cNvPr id="40" name="Picture Placeholder 39" descr="Empty speech bubbles">
            <a:extLst>
              <a:ext uri="{FF2B5EF4-FFF2-40B4-BE49-F238E27FC236}">
                <a16:creationId xmlns:a16="http://schemas.microsoft.com/office/drawing/2014/main" id="{349B49B8-DB39-4E92-A441-F8078B215C3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51000"/>
          </a:blip>
          <a:srcRect l="21504" r="12942" b="-1"/>
          <a:stretch/>
        </p:blipFill>
        <p:spPr>
          <a:xfrm>
            <a:off x="5457027" y="10"/>
            <a:ext cx="6734973" cy="6857990"/>
          </a:xfrm>
          <a:prstGeom prst="rect">
            <a:avLst/>
          </a:prstGeom>
        </p:spPr>
      </p:pic>
      <p:sp>
        <p:nvSpPr>
          <p:cNvPr id="49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57736" y="815001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1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16516" y="104429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544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E27C7C-4B68-4BBC-BF36-8959D8493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i="1" u="sng" dirty="0"/>
              <a:t>Supremacy of EU law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F50F2E1-6C23-4CD0-94F9-8CA865DB56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Case 26/62 Ven </a:t>
            </a:r>
            <a:r>
              <a:rPr lang="en-GB" dirty="0" err="1"/>
              <a:t>Gend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Loos – Court of Justice views on the supremacy of EU law. </a:t>
            </a:r>
          </a:p>
          <a:p>
            <a:r>
              <a:rPr lang="en-GB" dirty="0"/>
              <a:t>Case explains that if there is a conflict between EU law and national law – EU law prevails.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9177FB-D33A-40E2-AC1E-9B7E76585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7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0AA8761-B610-4E26-AE1C-7B9601B8C862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838200" y="3729318"/>
            <a:ext cx="10515600" cy="2895880"/>
          </a:xfrm>
        </p:spPr>
        <p:txBody>
          <a:bodyPr>
            <a:normAutofit/>
          </a:bodyPr>
          <a:lstStyle/>
          <a:p>
            <a:r>
              <a:rPr lang="en-GB" dirty="0"/>
              <a:t>Case 106/77 </a:t>
            </a:r>
            <a:r>
              <a:rPr lang="en-GB" dirty="0" err="1"/>
              <a:t>Simmenthal</a:t>
            </a:r>
            <a:r>
              <a:rPr lang="en-GB" dirty="0"/>
              <a:t> – </a:t>
            </a:r>
          </a:p>
          <a:p>
            <a:pPr marL="0" indent="0">
              <a:buNone/>
            </a:pPr>
            <a:r>
              <a:rPr lang="en-GB" dirty="0"/>
              <a:t>‘’ A national court which is called upon, within the limits of its jurisdiction, to apply provisions of community </a:t>
            </a:r>
            <a:r>
              <a:rPr lang="en-GB" dirty="0" err="1"/>
              <a:t>lawis</a:t>
            </a:r>
            <a:r>
              <a:rPr lang="en-GB" dirty="0"/>
              <a:t> under a duty to give full effect to those provisions , if necessary of its own motion to set aside any conflicting provisions of national legislation, even if adopted subsequently’’. </a:t>
            </a:r>
          </a:p>
        </p:txBody>
      </p:sp>
    </p:spTree>
    <p:extLst>
      <p:ext uri="{BB962C8B-B14F-4D97-AF65-F5344CB8AC3E}">
        <p14:creationId xmlns:p14="http://schemas.microsoft.com/office/powerpoint/2010/main" val="277827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6C9419A-CFA6-4C0B-9B57-57594DAD8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5" y="1106007"/>
            <a:ext cx="10550025" cy="11829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b="1" i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Constitutional law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3764" y="232542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8ED082-1206-4887-856E-36B49E90DA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5" y="2598947"/>
            <a:ext cx="10550025" cy="36773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Now as explained by the court of justice legislation made by the European Union is supreme over any laws within the country.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Develop with case law.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Case C-213/89 Factortame (No.1)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Article 53 of the European Charter of Fundamental Rights- where there is a conflict between national constitutional law and Eu law, the national constitutional law will prevail. </a:t>
            </a:r>
          </a:p>
        </p:txBody>
      </p:sp>
      <p:sp>
        <p:nvSpPr>
          <p:cNvPr id="21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62544" y="255471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8224" y="306986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9C39E95-E1B3-4552-ABD4-3440F7446CE7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834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Title 65">
            <a:extLst>
              <a:ext uri="{FF2B5EF4-FFF2-40B4-BE49-F238E27FC236}">
                <a16:creationId xmlns:a16="http://schemas.microsoft.com/office/drawing/2014/main" id="{35713D5D-A498-460B-B8EE-257835F3C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u="sng" dirty="0"/>
              <a:t>Supremacy of EU law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83D5210-1C82-429A-89AC-05982A73E0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u="sng" dirty="0"/>
              <a:t>International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5331B-217C-444C-BCC4-E28D10233C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1600" dirty="0"/>
              <a:t>Eu regulations are invalid if they breach international law. </a:t>
            </a:r>
          </a:p>
          <a:p>
            <a:r>
              <a:rPr lang="en-GB" sz="1600" dirty="0"/>
              <a:t>Case C-162/96 </a:t>
            </a:r>
            <a:r>
              <a:rPr lang="en-GB" sz="1600" dirty="0" err="1"/>
              <a:t>Racke</a:t>
            </a:r>
            <a:r>
              <a:rPr lang="en-GB" sz="1600" dirty="0"/>
              <a:t> v </a:t>
            </a:r>
            <a:r>
              <a:rPr lang="en-GB" sz="1600" dirty="0" err="1"/>
              <a:t>Hauptzollamt</a:t>
            </a:r>
            <a:r>
              <a:rPr lang="en-GB" sz="1600" dirty="0"/>
              <a:t> </a:t>
            </a:r>
            <a:r>
              <a:rPr lang="en-GB" sz="1600" dirty="0" err="1"/>
              <a:t>mainz</a:t>
            </a:r>
            <a:r>
              <a:rPr lang="en-GB" sz="1600" dirty="0"/>
              <a:t>.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F7C02B-F056-4C29-9EE4-FBD397CD4B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46815" y="1782156"/>
            <a:ext cx="3298370" cy="82391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GB" i="1" u="sng" dirty="0"/>
              <a:t>International agreements and Member states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EB76B4-2DE0-47E9-8839-2144834751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46815" y="2799696"/>
            <a:ext cx="3298370" cy="3684588"/>
          </a:xfrm>
        </p:spPr>
        <p:txBody>
          <a:bodyPr/>
          <a:lstStyle/>
          <a:p>
            <a:r>
              <a:rPr lang="en-GB" sz="1600" dirty="0"/>
              <a:t>If the international agreement was agreed before the member state enter the Eu, then the international agreement prevails. </a:t>
            </a:r>
          </a:p>
          <a:p>
            <a:r>
              <a:rPr lang="en-GB" sz="1600" dirty="0"/>
              <a:t>If the international agreements is agreed after the member state entered the EU, then EU law prevails.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9EB96F-C3E5-45AE-924B-53BDB88DA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9449C89-5717-4BD6-8616-AE6E0F0CEAF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algn="ctr"/>
            <a:r>
              <a:rPr lang="en-GB" i="1" u="sng" dirty="0"/>
              <a:t>United Nations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5E32FB-C6B4-4D4E-BFE5-B5A0694805D9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 sz="1600" dirty="0"/>
          </a:p>
          <a:p>
            <a:r>
              <a:rPr lang="en-GB" sz="1600" dirty="0"/>
              <a:t>C-402/05 P and 415/05 P Kadi and Al </a:t>
            </a:r>
            <a:r>
              <a:rPr lang="en-GB" sz="1600" dirty="0" err="1"/>
              <a:t>Barakaat</a:t>
            </a:r>
            <a:r>
              <a:rPr lang="en-GB" sz="1600" dirty="0"/>
              <a:t>. </a:t>
            </a:r>
          </a:p>
          <a:p>
            <a:r>
              <a:rPr lang="en-GB" sz="1600" dirty="0"/>
              <a:t>The law of the EU prevails over any international law, regardless of whether it was created before or after the EU law was created. </a:t>
            </a:r>
          </a:p>
        </p:txBody>
      </p:sp>
    </p:spTree>
    <p:extLst>
      <p:ext uri="{BB962C8B-B14F-4D97-AF65-F5344CB8AC3E}">
        <p14:creationId xmlns:p14="http://schemas.microsoft.com/office/powerpoint/2010/main" val="25756229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485278-3D07-466F-8351-667A2EBEA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5600" b="1" i="1" u="sng"/>
              <a:t>Let’s look at the supremacy of EU law in practice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1150805-8174-42CE-833A-44AEEBC0F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319592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7CE633F-9882-4A5C-83A2-1109D0C73261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806501EC-6CF7-4816-97BB-037F902F21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56252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92886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D26091D-0D6E-4D51-8719-B22525F9F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Activity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DD2F3DE-28CB-46E3-9FEE-D3F738C1B9E9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11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FEF758-13C6-4A24-8587-1BACEF1CDC92}"/>
              </a:ext>
            </a:extLst>
          </p:cNvPr>
          <p:cNvSpPr txBox="1"/>
          <p:nvPr/>
        </p:nvSpPr>
        <p:spPr>
          <a:xfrm>
            <a:off x="6371660" y="2136337"/>
            <a:ext cx="4710953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/>
              <a:t>In the groups I assign you to;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/>
              <a:t>Create a poster concerning the supremacy of European Union law in another country.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/>
              <a:t>A few examples include;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/>
              <a:t>France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/>
              <a:t>Italy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/>
              <a:t>Spain.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7660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8C333972-B32E-4DB5-BAB3-99B25C738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100"/>
              <a:t>Summary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843776-B84A-4044-9A98-467D45D09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319592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71C9B6B2-8780-4875-899F-16164D3BF4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729570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09324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796675C-368C-49CD-995C-5D988E7D9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890956"/>
            <a:ext cx="9679448" cy="2868439"/>
          </a:xfrm>
        </p:spPr>
        <p:txBody>
          <a:bodyPr/>
          <a:lstStyle/>
          <a:p>
            <a:pPr algn="ctr"/>
            <a:r>
              <a:rPr lang="en-GB" sz="6600" i="1" u="sng" dirty="0"/>
              <a:t>Direct effect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4AC2CA-BF08-460A-9A68-553810454628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2743200" cy="365125"/>
          </a:xfrm>
        </p:spPr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93324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F9CBE3F-79A8-4F8F-88D9-DAD03D0D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03A9C6B-4CCF-4C62-AF69-D70CAE765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030" y="1209220"/>
            <a:ext cx="9147940" cy="233723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 i="1" u="sng" kern="1200" cap="all" baseline="0" dirty="0">
                <a:latin typeface="+mj-lt"/>
                <a:ea typeface="+mj-ea"/>
                <a:cs typeface="+mj-cs"/>
              </a:rPr>
              <a:t>Direct effect </a:t>
            </a:r>
          </a:p>
        </p:txBody>
      </p:sp>
      <p:sp>
        <p:nvSpPr>
          <p:cNvPr id="15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1869" y="2383077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24364" y="226546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4834" y="253720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053" y="283296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72266" y="28039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3405" y="324249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831729"/>
            <a:ext cx="12188952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2EE14C85-B1C5-4D10-8C88-9663EE9B71AA}"/>
              </a:ext>
            </a:extLst>
          </p:cNvPr>
          <p:cNvSpPr txBox="1"/>
          <p:nvPr/>
        </p:nvSpPr>
        <p:spPr>
          <a:xfrm>
            <a:off x="1337637" y="6254127"/>
            <a:ext cx="61168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EU Law - Direct Effect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88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EAA0E546-25D0-4FDA-8D3B-CCCE724FA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>
                <a:solidFill>
                  <a:schemeClr val="bg1"/>
                </a:solidFill>
              </a:rPr>
              <a:t>What is direct effect?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3E96DE-AE7C-4935-A83A-472A68996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311279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F2AE8AE8-B947-41F6-8BB5-BE928E2FD1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364392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06213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CF0CC2-658D-4A87-9D2E-154B0ABE1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!!Rectangle">
            <a:extLst>
              <a:ext uri="{FF2B5EF4-FFF2-40B4-BE49-F238E27FC236}">
                <a16:creationId xmlns:a16="http://schemas.microsoft.com/office/drawing/2014/main" id="{796C2CE2-29C3-4EBD-A8BB-82C6CC069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5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11" name="Picture 10" descr="Sticky notes with question marks">
            <a:extLst>
              <a:ext uri="{FF2B5EF4-FFF2-40B4-BE49-F238E27FC236}">
                <a16:creationId xmlns:a16="http://schemas.microsoft.com/office/drawing/2014/main" id="{9CD3F992-A74B-4353-8303-3D0BA130F8F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0162" b="5569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5708B48E-6268-41ED-A218-C8F018F56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6649" y="554152"/>
            <a:ext cx="5366040" cy="2344840"/>
          </a:xfrm>
        </p:spPr>
        <p:txBody>
          <a:bodyPr anchor="b">
            <a:normAutofit/>
          </a:bodyPr>
          <a:lstStyle/>
          <a:p>
            <a:r>
              <a:rPr lang="en-GB" sz="7200" b="1" i="1" u="sng" dirty="0">
                <a:solidFill>
                  <a:srgbClr val="FFFFFF"/>
                </a:solidFill>
              </a:rPr>
              <a:t>Direct effect </a:t>
            </a:r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9609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rgbClr val="FFFFFF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1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6116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2748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rgbClr val="FFFFFF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cxnSp>
        <p:nvCxnSpPr>
          <p:cNvPr id="25" name="Straight Connector">
            <a:extLst>
              <a:ext uri="{FF2B5EF4-FFF2-40B4-BE49-F238E27FC236}">
                <a16:creationId xmlns:a16="http://schemas.microsoft.com/office/drawing/2014/main" id="{BF76EB78-6E9D-49A9-ADC5-7BCCD6F1F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Content Placeholder 8">
            <a:extLst>
              <a:ext uri="{FF2B5EF4-FFF2-40B4-BE49-F238E27FC236}">
                <a16:creationId xmlns:a16="http://schemas.microsoft.com/office/drawing/2014/main" id="{59F7CDA3-0670-4F2B-B853-6C3B03CC11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791" y="3223114"/>
            <a:ext cx="5366041" cy="280911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FFFFFF"/>
                </a:solidFill>
              </a:rPr>
              <a:t>The importance of Ven </a:t>
            </a:r>
            <a:r>
              <a:rPr lang="en-GB" sz="1800" dirty="0" err="1">
                <a:solidFill>
                  <a:srgbClr val="FFFFFF"/>
                </a:solidFill>
              </a:rPr>
              <a:t>gend</a:t>
            </a:r>
            <a:r>
              <a:rPr lang="en-GB" sz="1800" dirty="0">
                <a:solidFill>
                  <a:srgbClr val="FFFFFF"/>
                </a:solidFill>
              </a:rPr>
              <a:t> </a:t>
            </a:r>
            <a:r>
              <a:rPr lang="en-GB" sz="1800" dirty="0" err="1">
                <a:solidFill>
                  <a:srgbClr val="FFFFFF"/>
                </a:solidFill>
              </a:rPr>
              <a:t>en</a:t>
            </a:r>
            <a:r>
              <a:rPr lang="en-GB" sz="1800" dirty="0">
                <a:solidFill>
                  <a:srgbClr val="FFFFFF"/>
                </a:solidFill>
              </a:rPr>
              <a:t> loos.</a:t>
            </a: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FFFFFF"/>
                </a:solidFill>
              </a:rPr>
              <a:t> What is the difference between direct effect and directly applicable? 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1800" dirty="0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0546A6-64DD-4FCF-BDAF-A3D33B708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4335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51FA4-9275-46E0-9141-A2EDFD6F2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How does it apply? </a:t>
            </a: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99429F49-E3F7-43AA-9F74-30DB001CE3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739300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A459A-DC46-4A4A-AA24-2EB3BBEAB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17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5C085D5-4F8E-4311-9282-25EAD890F51A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683394" y="1690688"/>
            <a:ext cx="3282950" cy="823912"/>
          </a:xfrm>
        </p:spPr>
        <p:txBody>
          <a:bodyPr/>
          <a:lstStyle/>
          <a:p>
            <a:pPr algn="ctr"/>
            <a:r>
              <a:rPr lang="en-GB" i="1" u="sng" dirty="0"/>
              <a:t>Treaty Articles </a:t>
            </a:r>
          </a:p>
        </p:txBody>
      </p:sp>
    </p:spTree>
    <p:extLst>
      <p:ext uri="{BB962C8B-B14F-4D97-AF65-F5344CB8AC3E}">
        <p14:creationId xmlns:p14="http://schemas.microsoft.com/office/powerpoint/2010/main" val="10566460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79C0460-2E52-4FD4-941D-42A83EAE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 b="1" i="1" u="sng" dirty="0">
                <a:solidFill>
                  <a:schemeClr val="bg1"/>
                </a:solidFill>
              </a:rPr>
              <a:t>Other sources of EU law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4144BD-D7C7-4E19-8C21-A102E6354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311279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12DDBFAC-E982-464B-838D-3CBE5D192A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500041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46605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845800-0595-4013-BE8B-0267CFCFA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4500" b="1" i="1" u="sng">
                <a:solidFill>
                  <a:schemeClr val="bg1"/>
                </a:solidFill>
              </a:rPr>
              <a:t>Continued…..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C5C7E3-60B9-43A1-A06F-26F17CF0F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311279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7CE633F-9882-4A5C-83A2-1109D0C73261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19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61452F3-1A87-48A2-902F-11CF0207C8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140448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826632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8F4A64-4F2E-4598-871B-995DC967A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600" b="1" i="1" u="sng">
                <a:solidFill>
                  <a:schemeClr val="bg1"/>
                </a:solidFill>
              </a:rPr>
              <a:t>Continued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4BB6A-9047-4265-9B99-635AC8CF3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311279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7CE633F-9882-4A5C-83A2-1109D0C73261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20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EB1832C-489D-47E9-97C1-F2167A3C9C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017962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568738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1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2B6BE6-54E7-40A1-B66D-9CBCB49CF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GB" sz="3600" b="1" i="1" u="sng">
                <a:solidFill>
                  <a:schemeClr val="bg1"/>
                </a:solidFill>
              </a:rPr>
              <a:t>General Principles and the direct effects</a:t>
            </a:r>
          </a:p>
        </p:txBody>
      </p:sp>
      <p:sp>
        <p:nvSpPr>
          <p:cNvPr id="23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5" name="Straight Connector 17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027906"/>
            <a:ext cx="340878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02DE48-1A5A-414B-9B94-2ADF9B507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7CE633F-9882-4A5C-83A2-1109D0C73261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21</a:t>
            </a:fld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F380A7AC-76CF-4A92-982E-A4A0FA010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305503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327323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764B8D-4353-489E-902F-AB931C10D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600" b="1" i="1" u="sng">
                <a:solidFill>
                  <a:schemeClr val="bg1"/>
                </a:solidFill>
              </a:rPr>
              <a:t>Horizontal effects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3DFB1-B04F-4BCE-BEAE-6C526597C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311279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7CE633F-9882-4A5C-83A2-1109D0C73261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22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A178AD8-7713-4936-B79A-9CA0F8D335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067587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27872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B17A27B1-7F09-4095-9981-4977CA36E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 b="1" i="1" u="sng">
                <a:solidFill>
                  <a:schemeClr val="bg1"/>
                </a:solidFill>
              </a:rPr>
              <a:t>Activity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5FD4FF-E6B5-4824-897E-FE9D1534C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311279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23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A0ED60EA-4764-438B-8C8E-843BF541EF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37593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614697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B28175-141E-487C-ABA4-715F48762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 b="1" i="1" u="sng" dirty="0">
                <a:solidFill>
                  <a:schemeClr val="bg1"/>
                </a:solidFill>
              </a:rPr>
              <a:t>QUIZ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2BC94-6126-41C9-AC10-F21B78DED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311279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27CE633F-9882-4A5C-83A2-1109D0C73261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24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26E5367-A731-4DAC-B4B0-A0DC2A575F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649075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55114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52166BF-0946-419E-A3F5-F3510C5B2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!!Rectangle">
            <a:extLst>
              <a:ext uri="{FF2B5EF4-FFF2-40B4-BE49-F238E27FC236}">
                <a16:creationId xmlns:a16="http://schemas.microsoft.com/office/drawing/2014/main" id="{1E902070-A0E4-4756-B623-BA0AC4066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4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10" name="Picture 9" descr="Yellow paper aeroplane flying the opposite way as many grey paper aeroplanes">
            <a:extLst>
              <a:ext uri="{FF2B5EF4-FFF2-40B4-BE49-F238E27FC236}">
                <a16:creationId xmlns:a16="http://schemas.microsoft.com/office/drawing/2014/main" id="{9FD0E5D9-8709-48C7-A0D0-3588F84A688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8497" b="7234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1445E3D2-615F-4EC9-9537-9F1BBCCAF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81934"/>
            <a:ext cx="5257801" cy="51815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7200" b="1" i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Summary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2814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1594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7274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B9E2F3-1042-415B-87EF-2297CD184DFB}"/>
              </a:ext>
            </a:extLst>
          </p:cNvPr>
          <p:cNvSpPr txBox="1"/>
          <p:nvPr/>
        </p:nvSpPr>
        <p:spPr>
          <a:xfrm>
            <a:off x="7229042" y="698643"/>
            <a:ext cx="4124758" cy="530146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Direct effect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</a:rPr>
              <a:t>Difference between direct effect and direct applicability. 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CF32DD-FD30-44B8-8C63-57D3D03A57AC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25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40631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6875E-2638-4BF5-B439-C9762BA22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600" b="1" i="1" u="sng" kern="1200" dirty="0">
                <a:latin typeface="+mj-lt"/>
                <a:ea typeface="+mj-ea"/>
                <a:cs typeface="+mj-cs"/>
              </a:rPr>
              <a:t>References</a:t>
            </a:r>
            <a:r>
              <a:rPr lang="en-US" sz="5600" kern="1200" dirty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21319B-1847-475D-BD8D-D1EE4513BF3A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8610600" y="311279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26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9" name="TextBox 3">
            <a:extLst>
              <a:ext uri="{FF2B5EF4-FFF2-40B4-BE49-F238E27FC236}">
                <a16:creationId xmlns:a16="http://schemas.microsoft.com/office/drawing/2014/main" id="{64AC31EC-A710-4301-A4E0-FF70689A87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938146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40103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52166BF-0946-419E-A3F5-F3510C5B2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!!Rectangle">
            <a:extLst>
              <a:ext uri="{FF2B5EF4-FFF2-40B4-BE49-F238E27FC236}">
                <a16:creationId xmlns:a16="http://schemas.microsoft.com/office/drawing/2014/main" id="{1E902070-A0E4-4756-B623-BA0AC4066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4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36" name="Picture 35" descr="Many question marks on black background">
            <a:extLst>
              <a:ext uri="{FF2B5EF4-FFF2-40B4-BE49-F238E27FC236}">
                <a16:creationId xmlns:a16="http://schemas.microsoft.com/office/drawing/2014/main" id="{00BD792E-0E19-43ED-B83B-6F33CBE716B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7787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E176B06A-B9B3-49F7-B085-8E0E17EBF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81934"/>
            <a:ext cx="5257801" cy="51815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You, </a:t>
            </a:r>
            <a:br>
              <a:rPr lang="en-US" sz="6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questions? </a:t>
            </a:r>
            <a:endParaRPr lang="en-US" sz="61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2814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50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1594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52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7274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3E796413-D756-477E-9170-1EF1E340CB07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7229042" y="698643"/>
            <a:ext cx="4124758" cy="5301467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CFC4993C-22B1-4153-9289-D26CFB4B449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94A09A9-5501-47C1-A89A-A340965A2BE2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27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283912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55B3D43-99F7-47DF-90D6-3E3028F5936C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D0025B34-BD2B-4F65-80AF-217925182ED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B2BE0AF-90CB-4C86-BB1E-26E501BCE9E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Gradient design</Template>
  <TotalTime>393</TotalTime>
  <Words>1554</Words>
  <Application>Microsoft Office PowerPoint</Application>
  <PresentationFormat>Widescreen</PresentationFormat>
  <Paragraphs>236</Paragraphs>
  <Slides>27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Univers</vt:lpstr>
      <vt:lpstr>Wingdings</vt:lpstr>
      <vt:lpstr>GradientVTI</vt:lpstr>
      <vt:lpstr>Supremacy of EU LAW and direct</vt:lpstr>
      <vt:lpstr>Important information </vt:lpstr>
      <vt:lpstr> Content </vt:lpstr>
      <vt:lpstr>Aims </vt:lpstr>
      <vt:lpstr>Learning Objectives </vt:lpstr>
      <vt:lpstr>Supremacy of EU Law</vt:lpstr>
      <vt:lpstr>Supremacy of EU law</vt:lpstr>
      <vt:lpstr>Constitutional law </vt:lpstr>
      <vt:lpstr>Supremacy of EU law </vt:lpstr>
      <vt:lpstr>Let’s look at the supremacy of EU law in practice</vt:lpstr>
      <vt:lpstr>Activity</vt:lpstr>
      <vt:lpstr>Summary </vt:lpstr>
      <vt:lpstr>Direct effect </vt:lpstr>
      <vt:lpstr>Direct effect </vt:lpstr>
      <vt:lpstr>What is direct effect?</vt:lpstr>
      <vt:lpstr>Direct effect </vt:lpstr>
      <vt:lpstr>How does it apply? </vt:lpstr>
      <vt:lpstr>Other sources of EU law </vt:lpstr>
      <vt:lpstr>Continued….. </vt:lpstr>
      <vt:lpstr>Continued </vt:lpstr>
      <vt:lpstr>General Principles and the direct effects</vt:lpstr>
      <vt:lpstr>Horizontal effects </vt:lpstr>
      <vt:lpstr>Activity </vt:lpstr>
      <vt:lpstr>QUIZ </vt:lpstr>
      <vt:lpstr>Summary</vt:lpstr>
      <vt:lpstr>References </vt:lpstr>
      <vt:lpstr>Thank You,  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Supremacy of EU LAW</dc:title>
  <dc:creator>Zita Draper</dc:creator>
  <cp:lastModifiedBy>Zita Draper</cp:lastModifiedBy>
  <cp:revision>15</cp:revision>
  <dcterms:created xsi:type="dcterms:W3CDTF">2022-01-17T20:11:47Z</dcterms:created>
  <dcterms:modified xsi:type="dcterms:W3CDTF">2022-02-16T14:36:09Z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