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418" r:id="rId2"/>
    <p:sldId id="601" r:id="rId3"/>
    <p:sldId id="411" r:id="rId4"/>
    <p:sldId id="416" r:id="rId5"/>
    <p:sldId id="417" r:id="rId6"/>
    <p:sldId id="602" r:id="rId7"/>
    <p:sldId id="623" r:id="rId8"/>
    <p:sldId id="337" r:id="rId9"/>
    <p:sldId id="336" r:id="rId10"/>
    <p:sldId id="346" r:id="rId11"/>
    <p:sldId id="338" r:id="rId12"/>
    <p:sldId id="341" r:id="rId13"/>
    <p:sldId id="342" r:id="rId14"/>
    <p:sldId id="413" r:id="rId15"/>
    <p:sldId id="622" r:id="rId16"/>
    <p:sldId id="453" r:id="rId17"/>
    <p:sldId id="459" r:id="rId18"/>
    <p:sldId id="407" r:id="rId19"/>
    <p:sldId id="41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8" autoAdjust="0"/>
    <p:restoredTop sz="95260" autoAdjust="0"/>
  </p:normalViewPr>
  <p:slideViewPr>
    <p:cSldViewPr>
      <p:cViewPr varScale="1">
        <p:scale>
          <a:sx n="106" d="100"/>
          <a:sy n="106" d="100"/>
        </p:scale>
        <p:origin x="822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-1584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5CB3D956-E0A9-47FA-B00D-5C88E82C4F9D}"/>
    <pc:docChg chg="delSld modSld">
      <pc:chgData name="Vasilios Tavlaridis" userId="cf0f3e73-e183-4ecf-9d20-cf90aae84965" providerId="ADAL" clId="{5CB3D956-E0A9-47FA-B00D-5C88E82C4F9D}" dt="2023-02-21T08:49:58.693" v="38"/>
      <pc:docMkLst>
        <pc:docMk/>
      </pc:docMkLst>
      <pc:sldChg chg="modSp mod">
        <pc:chgData name="Vasilios Tavlaridis" userId="cf0f3e73-e183-4ecf-9d20-cf90aae84965" providerId="ADAL" clId="{5CB3D956-E0A9-47FA-B00D-5C88E82C4F9D}" dt="2023-02-21T08:49:58.693" v="38"/>
        <pc:sldMkLst>
          <pc:docMk/>
          <pc:sldMk cId="3155882856" sldId="414"/>
        </pc:sldMkLst>
        <pc:spChg chg="mod">
          <ac:chgData name="Vasilios Tavlaridis" userId="cf0f3e73-e183-4ecf-9d20-cf90aae84965" providerId="ADAL" clId="{5CB3D956-E0A9-47FA-B00D-5C88E82C4F9D}" dt="2023-02-21T08:49:58.693" v="38"/>
          <ac:spMkLst>
            <pc:docMk/>
            <pc:sldMk cId="3155882856" sldId="414"/>
            <ac:spMk id="3" creationId="{E8B85099-8DAC-4D3D-B6B9-5D49079273E7}"/>
          </ac:spMkLst>
        </pc:spChg>
      </pc:sldChg>
      <pc:sldChg chg="modAnim">
        <pc:chgData name="Vasilios Tavlaridis" userId="cf0f3e73-e183-4ecf-9d20-cf90aae84965" providerId="ADAL" clId="{5CB3D956-E0A9-47FA-B00D-5C88E82C4F9D}" dt="2023-02-21T08:45:57.777" v="2"/>
        <pc:sldMkLst>
          <pc:docMk/>
          <pc:sldMk cId="495292827" sldId="570"/>
        </pc:sldMkLst>
      </pc:sldChg>
      <pc:sldChg chg="modAnim">
        <pc:chgData name="Vasilios Tavlaridis" userId="cf0f3e73-e183-4ecf-9d20-cf90aae84965" providerId="ADAL" clId="{5CB3D956-E0A9-47FA-B00D-5C88E82C4F9D}" dt="2023-02-21T08:46:12.382" v="4"/>
        <pc:sldMkLst>
          <pc:docMk/>
          <pc:sldMk cId="2207058992" sldId="585"/>
        </pc:sldMkLst>
      </pc:sldChg>
      <pc:sldChg chg="modAnim">
        <pc:chgData name="Vasilios Tavlaridis" userId="cf0f3e73-e183-4ecf-9d20-cf90aae84965" providerId="ADAL" clId="{5CB3D956-E0A9-47FA-B00D-5C88E82C4F9D}" dt="2023-02-21T08:46:22.624" v="7"/>
        <pc:sldMkLst>
          <pc:docMk/>
          <pc:sldMk cId="3088683116" sldId="586"/>
        </pc:sldMkLst>
      </pc:sldChg>
      <pc:sldChg chg="modAnim">
        <pc:chgData name="Vasilios Tavlaridis" userId="cf0f3e73-e183-4ecf-9d20-cf90aae84965" providerId="ADAL" clId="{5CB3D956-E0A9-47FA-B00D-5C88E82C4F9D}" dt="2023-02-21T08:46:34.056" v="10"/>
        <pc:sldMkLst>
          <pc:docMk/>
          <pc:sldMk cId="3145871322" sldId="587"/>
        </pc:sldMkLst>
      </pc:sldChg>
      <pc:sldChg chg="modAnim">
        <pc:chgData name="Vasilios Tavlaridis" userId="cf0f3e73-e183-4ecf-9d20-cf90aae84965" providerId="ADAL" clId="{5CB3D956-E0A9-47FA-B00D-5C88E82C4F9D}" dt="2023-02-21T08:46:46.225" v="13"/>
        <pc:sldMkLst>
          <pc:docMk/>
          <pc:sldMk cId="3162999509" sldId="588"/>
        </pc:sldMkLst>
      </pc:sldChg>
      <pc:sldChg chg="modAnim">
        <pc:chgData name="Vasilios Tavlaridis" userId="cf0f3e73-e183-4ecf-9d20-cf90aae84965" providerId="ADAL" clId="{5CB3D956-E0A9-47FA-B00D-5C88E82C4F9D}" dt="2023-02-21T08:46:55.663" v="16"/>
        <pc:sldMkLst>
          <pc:docMk/>
          <pc:sldMk cId="3265840648" sldId="590"/>
        </pc:sldMkLst>
      </pc:sldChg>
      <pc:sldChg chg="modAnim">
        <pc:chgData name="Vasilios Tavlaridis" userId="cf0f3e73-e183-4ecf-9d20-cf90aae84965" providerId="ADAL" clId="{5CB3D956-E0A9-47FA-B00D-5C88E82C4F9D}" dt="2023-02-21T08:47:24.207" v="25"/>
        <pc:sldMkLst>
          <pc:docMk/>
          <pc:sldMk cId="925540936" sldId="591"/>
        </pc:sldMkLst>
      </pc:sldChg>
      <pc:sldChg chg="modAnim">
        <pc:chgData name="Vasilios Tavlaridis" userId="cf0f3e73-e183-4ecf-9d20-cf90aae84965" providerId="ADAL" clId="{5CB3D956-E0A9-47FA-B00D-5C88E82C4F9D}" dt="2023-02-21T08:47:04.762" v="19"/>
        <pc:sldMkLst>
          <pc:docMk/>
          <pc:sldMk cId="193511501" sldId="592"/>
        </pc:sldMkLst>
      </pc:sldChg>
      <pc:sldChg chg="modAnim">
        <pc:chgData name="Vasilios Tavlaridis" userId="cf0f3e73-e183-4ecf-9d20-cf90aae84965" providerId="ADAL" clId="{5CB3D956-E0A9-47FA-B00D-5C88E82C4F9D}" dt="2023-02-21T08:47:14.999" v="22"/>
        <pc:sldMkLst>
          <pc:docMk/>
          <pc:sldMk cId="3217417805" sldId="593"/>
        </pc:sldMkLst>
      </pc:sldChg>
      <pc:sldChg chg="modAnim">
        <pc:chgData name="Vasilios Tavlaridis" userId="cf0f3e73-e183-4ecf-9d20-cf90aae84965" providerId="ADAL" clId="{5CB3D956-E0A9-47FA-B00D-5C88E82C4F9D}" dt="2023-02-21T08:47:32.487" v="28"/>
        <pc:sldMkLst>
          <pc:docMk/>
          <pc:sldMk cId="3811761050" sldId="595"/>
        </pc:sldMkLst>
      </pc:sldChg>
      <pc:sldChg chg="modAnim">
        <pc:chgData name="Vasilios Tavlaridis" userId="cf0f3e73-e183-4ecf-9d20-cf90aae84965" providerId="ADAL" clId="{5CB3D956-E0A9-47FA-B00D-5C88E82C4F9D}" dt="2023-02-21T08:47:45.236" v="31"/>
        <pc:sldMkLst>
          <pc:docMk/>
          <pc:sldMk cId="1552696727" sldId="596"/>
        </pc:sldMkLst>
      </pc:sldChg>
      <pc:sldChg chg="del modAnim">
        <pc:chgData name="Vasilios Tavlaridis" userId="cf0f3e73-e183-4ecf-9d20-cf90aae84965" providerId="ADAL" clId="{5CB3D956-E0A9-47FA-B00D-5C88E82C4F9D}" dt="2023-02-21T08:48:21.842" v="35" actId="2696"/>
        <pc:sldMkLst>
          <pc:docMk/>
          <pc:sldMk cId="2039665991" sldId="597"/>
        </pc:sldMkLst>
      </pc:sldChg>
      <pc:sldChg chg="modAnim">
        <pc:chgData name="Vasilios Tavlaridis" userId="cf0f3e73-e183-4ecf-9d20-cf90aae84965" providerId="ADAL" clId="{5CB3D956-E0A9-47FA-B00D-5C88E82C4F9D}" dt="2023-02-21T08:48:36.427" v="36"/>
        <pc:sldMkLst>
          <pc:docMk/>
          <pc:sldMk cId="2348266105" sldId="598"/>
        </pc:sldMkLst>
      </pc:sldChg>
      <pc:sldChg chg="modAnim">
        <pc:chgData name="Vasilios Tavlaridis" userId="cf0f3e73-e183-4ecf-9d20-cf90aae84965" providerId="ADAL" clId="{5CB3D956-E0A9-47FA-B00D-5C88E82C4F9D}" dt="2023-02-21T08:48:41.966" v="37"/>
        <pc:sldMkLst>
          <pc:docMk/>
          <pc:sldMk cId="3943913448" sldId="599"/>
        </pc:sldMkLst>
      </pc:sldChg>
    </pc:docChg>
  </pc:docChgLst>
  <pc:docChgLst>
    <pc:chgData name="Vasilios Tavlaridis" userId="cf0f3e73-e183-4ecf-9d20-cf90aae84965" providerId="ADAL" clId="{8FDF53F7-0778-4E57-8278-B86A3EDD4B4C}"/>
    <pc:docChg chg="custSel modSld">
      <pc:chgData name="Vasilios Tavlaridis" userId="cf0f3e73-e183-4ecf-9d20-cf90aae84965" providerId="ADAL" clId="{8FDF53F7-0778-4E57-8278-B86A3EDD4B4C}" dt="2023-02-14T08:51:19.221" v="647"/>
      <pc:docMkLst>
        <pc:docMk/>
      </pc:docMkLst>
      <pc:sldChg chg="modSp mod modAnim">
        <pc:chgData name="Vasilios Tavlaridis" userId="cf0f3e73-e183-4ecf-9d20-cf90aae84965" providerId="ADAL" clId="{8FDF53F7-0778-4E57-8278-B86A3EDD4B4C}" dt="2023-02-14T08:38:32.285" v="529"/>
        <pc:sldMkLst>
          <pc:docMk/>
          <pc:sldMk cId="2136121571" sldId="380"/>
        </pc:sldMkLst>
        <pc:graphicFrameChg chg="mod">
          <ac:chgData name="Vasilios Tavlaridis" userId="cf0f3e73-e183-4ecf-9d20-cf90aae84965" providerId="ADAL" clId="{8FDF53F7-0778-4E57-8278-B86A3EDD4B4C}" dt="2023-02-14T08:15:28.824" v="0" actId="1076"/>
          <ac:graphicFrameMkLst>
            <pc:docMk/>
            <pc:sldMk cId="2136121571" sldId="380"/>
            <ac:graphicFrameMk id="5" creationId="{00000000-0000-0000-0000-000000000000}"/>
          </ac:graphicFrameMkLst>
        </pc:graphicFrameChg>
      </pc:sldChg>
      <pc:sldChg chg="modAnim">
        <pc:chgData name="Vasilios Tavlaridis" userId="cf0f3e73-e183-4ecf-9d20-cf90aae84965" providerId="ADAL" clId="{8FDF53F7-0778-4E57-8278-B86A3EDD4B4C}" dt="2023-02-14T08:51:19.221" v="647"/>
        <pc:sldMkLst>
          <pc:docMk/>
          <pc:sldMk cId="1768467127" sldId="397"/>
        </pc:sldMkLst>
      </pc:sldChg>
      <pc:sldChg chg="modSp mod modAnim">
        <pc:chgData name="Vasilios Tavlaridis" userId="cf0f3e73-e183-4ecf-9d20-cf90aae84965" providerId="ADAL" clId="{8FDF53F7-0778-4E57-8278-B86A3EDD4B4C}" dt="2023-02-14T08:50:49.686" v="646"/>
        <pc:sldMkLst>
          <pc:docMk/>
          <pc:sldMk cId="3067636612" sldId="413"/>
        </pc:sldMkLst>
        <pc:spChg chg="mod">
          <ac:chgData name="Vasilios Tavlaridis" userId="cf0f3e73-e183-4ecf-9d20-cf90aae84965" providerId="ADAL" clId="{8FDF53F7-0778-4E57-8278-B86A3EDD4B4C}" dt="2023-02-14T08:46:01.613" v="643" actId="20577"/>
          <ac:spMkLst>
            <pc:docMk/>
            <pc:sldMk cId="3067636612" sldId="413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8FDF53F7-0778-4E57-8278-B86A3EDD4B4C}" dt="2023-02-14T08:49:15.871" v="645" actId="27636"/>
        <pc:sldMkLst>
          <pc:docMk/>
          <pc:sldMk cId="3155882856" sldId="414"/>
        </pc:sldMkLst>
        <pc:spChg chg="mod">
          <ac:chgData name="Vasilios Tavlaridis" userId="cf0f3e73-e183-4ecf-9d20-cf90aae84965" providerId="ADAL" clId="{8FDF53F7-0778-4E57-8278-B86A3EDD4B4C}" dt="2023-02-14T08:49:15.871" v="645" actId="27636"/>
          <ac:spMkLst>
            <pc:docMk/>
            <pc:sldMk cId="3155882856" sldId="414"/>
            <ac:spMk id="3" creationId="{E8B85099-8DAC-4D3D-B6B9-5D49079273E7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38:53.487" v="534"/>
        <pc:sldMkLst>
          <pc:docMk/>
          <pc:sldMk cId="2974476670" sldId="485"/>
        </pc:sldMkLst>
        <pc:spChg chg="mod">
          <ac:chgData name="Vasilios Tavlaridis" userId="cf0f3e73-e183-4ecf-9d20-cf90aae84965" providerId="ADAL" clId="{8FDF53F7-0778-4E57-8278-B86A3EDD4B4C}" dt="2023-02-14T08:38:43.370" v="532" actId="14100"/>
          <ac:spMkLst>
            <pc:docMk/>
            <pc:sldMk cId="2974476670" sldId="485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41:45.339" v="587"/>
        <pc:sldMkLst>
          <pc:docMk/>
          <pc:sldMk cId="3246114334" sldId="488"/>
        </pc:sldMkLst>
      </pc:sldChg>
      <pc:sldChg chg="modSp mod modAnim">
        <pc:chgData name="Vasilios Tavlaridis" userId="cf0f3e73-e183-4ecf-9d20-cf90aae84965" providerId="ADAL" clId="{8FDF53F7-0778-4E57-8278-B86A3EDD4B4C}" dt="2023-02-14T08:43:17.509" v="612"/>
        <pc:sldMkLst>
          <pc:docMk/>
          <pc:sldMk cId="992949154" sldId="489"/>
        </pc:sldMkLst>
        <pc:spChg chg="mod">
          <ac:chgData name="Vasilios Tavlaridis" userId="cf0f3e73-e183-4ecf-9d20-cf90aae84965" providerId="ADAL" clId="{8FDF53F7-0778-4E57-8278-B86A3EDD4B4C}" dt="2023-02-14T08:35:34.497" v="504" actId="5793"/>
          <ac:spMkLst>
            <pc:docMk/>
            <pc:sldMk cId="992949154" sldId="489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41:59.489" v="590"/>
        <pc:sldMkLst>
          <pc:docMk/>
          <pc:sldMk cId="1082646335" sldId="490"/>
        </pc:sldMkLst>
      </pc:sldChg>
      <pc:sldChg chg="modSp mod modAnim">
        <pc:chgData name="Vasilios Tavlaridis" userId="cf0f3e73-e183-4ecf-9d20-cf90aae84965" providerId="ADAL" clId="{8FDF53F7-0778-4E57-8278-B86A3EDD4B4C}" dt="2023-02-14T08:42:27.834" v="598" actId="27636"/>
        <pc:sldMkLst>
          <pc:docMk/>
          <pc:sldMk cId="3393358623" sldId="491"/>
        </pc:sldMkLst>
        <pc:spChg chg="mod">
          <ac:chgData name="Vasilios Tavlaridis" userId="cf0f3e73-e183-4ecf-9d20-cf90aae84965" providerId="ADAL" clId="{8FDF53F7-0778-4E57-8278-B86A3EDD4B4C}" dt="2023-02-14T08:42:27.834" v="598" actId="27636"/>
          <ac:spMkLst>
            <pc:docMk/>
            <pc:sldMk cId="3393358623" sldId="491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4:40.293" v="634" actId="14100"/>
        <pc:sldMkLst>
          <pc:docMk/>
          <pc:sldMk cId="1586135151" sldId="492"/>
        </pc:sldMkLst>
        <pc:spChg chg="mod">
          <ac:chgData name="Vasilios Tavlaridis" userId="cf0f3e73-e183-4ecf-9d20-cf90aae84965" providerId="ADAL" clId="{8FDF53F7-0778-4E57-8278-B86A3EDD4B4C}" dt="2023-02-14T08:44:19.483" v="630" actId="20577"/>
          <ac:spMkLst>
            <pc:docMk/>
            <pc:sldMk cId="1586135151" sldId="492"/>
            <ac:spMk id="3" creationId="{00000000-0000-0000-0000-000000000000}"/>
          </ac:spMkLst>
        </pc:spChg>
        <pc:grpChg chg="mod">
          <ac:chgData name="Vasilios Tavlaridis" userId="cf0f3e73-e183-4ecf-9d20-cf90aae84965" providerId="ADAL" clId="{8FDF53F7-0778-4E57-8278-B86A3EDD4B4C}" dt="2023-02-14T08:44:40.293" v="634" actId="14100"/>
          <ac:grpSpMkLst>
            <pc:docMk/>
            <pc:sldMk cId="1586135151" sldId="492"/>
            <ac:grpSpMk id="5" creationId="{AC2070C2-400D-48A3-AADD-D9AA88383304}"/>
          </ac:grpSpMkLst>
        </pc:grpChg>
      </pc:sldChg>
      <pc:sldChg chg="modSp mod modAnim">
        <pc:chgData name="Vasilios Tavlaridis" userId="cf0f3e73-e183-4ecf-9d20-cf90aae84965" providerId="ADAL" clId="{8FDF53F7-0778-4E57-8278-B86A3EDD4B4C}" dt="2023-02-14T08:44:00.932" v="622"/>
        <pc:sldMkLst>
          <pc:docMk/>
          <pc:sldMk cId="2373893143" sldId="493"/>
        </pc:sldMkLst>
        <pc:spChg chg="mod">
          <ac:chgData name="Vasilios Tavlaridis" userId="cf0f3e73-e183-4ecf-9d20-cf90aae84965" providerId="ADAL" clId="{8FDF53F7-0778-4E57-8278-B86A3EDD4B4C}" dt="2023-02-14T08:43:54.335" v="620" actId="20577"/>
          <ac:spMkLst>
            <pc:docMk/>
            <pc:sldMk cId="2373893143" sldId="493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3:01.955" v="608"/>
        <pc:sldMkLst>
          <pc:docMk/>
          <pc:sldMk cId="2366957203" sldId="494"/>
        </pc:sldMkLst>
        <pc:spChg chg="mod">
          <ac:chgData name="Vasilios Tavlaridis" userId="cf0f3e73-e183-4ecf-9d20-cf90aae84965" providerId="ADAL" clId="{8FDF53F7-0778-4E57-8278-B86A3EDD4B4C}" dt="2023-02-14T08:42:47.095" v="604" actId="27636"/>
          <ac:spMkLst>
            <pc:docMk/>
            <pc:sldMk cId="2366957203" sldId="494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8FDF53F7-0778-4E57-8278-B86A3EDD4B4C}" dt="2023-02-14T08:36:09.263" v="512" actId="27636"/>
        <pc:sldMkLst>
          <pc:docMk/>
          <pc:sldMk cId="1745098086" sldId="495"/>
        </pc:sldMkLst>
        <pc:spChg chg="mod">
          <ac:chgData name="Vasilios Tavlaridis" userId="cf0f3e73-e183-4ecf-9d20-cf90aae84965" providerId="ADAL" clId="{8FDF53F7-0778-4E57-8278-B86A3EDD4B4C}" dt="2023-02-14T08:36:09.263" v="512" actId="27636"/>
          <ac:spMkLst>
            <pc:docMk/>
            <pc:sldMk cId="1745098086" sldId="495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8FDF53F7-0778-4E57-8278-B86A3EDD4B4C}" dt="2023-02-14T08:39:21.159" v="557" actId="122"/>
        <pc:sldMkLst>
          <pc:docMk/>
          <pc:sldMk cId="767684924" sldId="496"/>
        </pc:sldMkLst>
        <pc:spChg chg="mod">
          <ac:chgData name="Vasilios Tavlaridis" userId="cf0f3e73-e183-4ecf-9d20-cf90aae84965" providerId="ADAL" clId="{8FDF53F7-0778-4E57-8278-B86A3EDD4B4C}" dt="2023-02-14T08:39:21.159" v="557" actId="122"/>
          <ac:spMkLst>
            <pc:docMk/>
            <pc:sldMk cId="767684924" sldId="496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39:29.874" v="558"/>
        <pc:sldMkLst>
          <pc:docMk/>
          <pc:sldMk cId="2469332199" sldId="497"/>
        </pc:sldMkLst>
      </pc:sldChg>
      <pc:sldChg chg="modSp mod modAnim">
        <pc:chgData name="Vasilios Tavlaridis" userId="cf0f3e73-e183-4ecf-9d20-cf90aae84965" providerId="ADAL" clId="{8FDF53F7-0778-4E57-8278-B86A3EDD4B4C}" dt="2023-02-14T08:41:16.898" v="583"/>
        <pc:sldMkLst>
          <pc:docMk/>
          <pc:sldMk cId="655195314" sldId="498"/>
        </pc:sldMkLst>
        <pc:spChg chg="mod">
          <ac:chgData name="Vasilios Tavlaridis" userId="cf0f3e73-e183-4ecf-9d20-cf90aae84965" providerId="ADAL" clId="{8FDF53F7-0778-4E57-8278-B86A3EDD4B4C}" dt="2023-02-14T08:18:01.434" v="29" actId="20577"/>
          <ac:spMkLst>
            <pc:docMk/>
            <pc:sldMk cId="655195314" sldId="498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37:08.676" v="515"/>
        <pc:sldMkLst>
          <pc:docMk/>
          <pc:sldMk cId="2842698235" sldId="572"/>
        </pc:sldMkLst>
      </pc:sldChg>
      <pc:sldChg chg="modAnim">
        <pc:chgData name="Vasilios Tavlaridis" userId="cf0f3e73-e183-4ecf-9d20-cf90aae84965" providerId="ADAL" clId="{8FDF53F7-0778-4E57-8278-B86A3EDD4B4C}" dt="2023-02-14T08:39:40.625" v="559"/>
        <pc:sldMkLst>
          <pc:docMk/>
          <pc:sldMk cId="1383824561" sldId="573"/>
        </pc:sldMkLst>
      </pc:sldChg>
      <pc:sldChg chg="modSp mod modAnim">
        <pc:chgData name="Vasilios Tavlaridis" userId="cf0f3e73-e183-4ecf-9d20-cf90aae84965" providerId="ADAL" clId="{8FDF53F7-0778-4E57-8278-B86A3EDD4B4C}" dt="2023-02-14T08:43:48.453" v="619"/>
        <pc:sldMkLst>
          <pc:docMk/>
          <pc:sldMk cId="654035350" sldId="574"/>
        </pc:sldMkLst>
        <pc:spChg chg="mod">
          <ac:chgData name="Vasilios Tavlaridis" userId="cf0f3e73-e183-4ecf-9d20-cf90aae84965" providerId="ADAL" clId="{8FDF53F7-0778-4E57-8278-B86A3EDD4B4C}" dt="2023-02-14T08:43:28.828" v="614" actId="20577"/>
          <ac:spMkLst>
            <pc:docMk/>
            <pc:sldMk cId="654035350" sldId="574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37:33.562" v="517"/>
        <pc:sldMkLst>
          <pc:docMk/>
          <pc:sldMk cId="3628132548" sldId="576"/>
        </pc:sldMkLst>
      </pc:sldChg>
      <pc:sldChg chg="modAnim">
        <pc:chgData name="Vasilios Tavlaridis" userId="cf0f3e73-e183-4ecf-9d20-cf90aae84965" providerId="ADAL" clId="{8FDF53F7-0778-4E57-8278-B86A3EDD4B4C}" dt="2023-02-14T08:37:46.942" v="520"/>
        <pc:sldMkLst>
          <pc:docMk/>
          <pc:sldMk cId="2174053429" sldId="577"/>
        </pc:sldMkLst>
      </pc:sldChg>
      <pc:sldChg chg="modAnim">
        <pc:chgData name="Vasilios Tavlaridis" userId="cf0f3e73-e183-4ecf-9d20-cf90aae84965" providerId="ADAL" clId="{8FDF53F7-0778-4E57-8278-B86A3EDD4B4C}" dt="2023-02-14T08:38:05.408" v="524"/>
        <pc:sldMkLst>
          <pc:docMk/>
          <pc:sldMk cId="4106739422" sldId="578"/>
        </pc:sldMkLst>
      </pc:sldChg>
      <pc:sldChg chg="modAnim">
        <pc:chgData name="Vasilios Tavlaridis" userId="cf0f3e73-e183-4ecf-9d20-cf90aae84965" providerId="ADAL" clId="{8FDF53F7-0778-4E57-8278-B86A3EDD4B4C}" dt="2023-02-14T08:40:03.390" v="564"/>
        <pc:sldMkLst>
          <pc:docMk/>
          <pc:sldMk cId="1174756077" sldId="579"/>
        </pc:sldMkLst>
      </pc:sldChg>
      <pc:sldChg chg="modAnim">
        <pc:chgData name="Vasilios Tavlaridis" userId="cf0f3e73-e183-4ecf-9d20-cf90aae84965" providerId="ADAL" clId="{8FDF53F7-0778-4E57-8278-B86A3EDD4B4C}" dt="2023-02-14T08:40:16.891" v="568"/>
        <pc:sldMkLst>
          <pc:docMk/>
          <pc:sldMk cId="2457869020" sldId="581"/>
        </pc:sldMkLst>
      </pc:sldChg>
      <pc:sldChg chg="modSp mod modAnim">
        <pc:chgData name="Vasilios Tavlaridis" userId="cf0f3e73-e183-4ecf-9d20-cf90aae84965" providerId="ADAL" clId="{8FDF53F7-0778-4E57-8278-B86A3EDD4B4C}" dt="2023-02-14T08:40:32.923" v="572"/>
        <pc:sldMkLst>
          <pc:docMk/>
          <pc:sldMk cId="1249188229" sldId="582"/>
        </pc:sldMkLst>
        <pc:spChg chg="mod">
          <ac:chgData name="Vasilios Tavlaridis" userId="cf0f3e73-e183-4ecf-9d20-cf90aae84965" providerId="ADAL" clId="{8FDF53F7-0778-4E57-8278-B86A3EDD4B4C}" dt="2023-02-14T08:16:33.639" v="12" actId="20577"/>
          <ac:spMkLst>
            <pc:docMk/>
            <pc:sldMk cId="1249188229" sldId="582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0:45.751" v="576"/>
        <pc:sldMkLst>
          <pc:docMk/>
          <pc:sldMk cId="4033110078" sldId="583"/>
        </pc:sldMkLst>
        <pc:spChg chg="mod">
          <ac:chgData name="Vasilios Tavlaridis" userId="cf0f3e73-e183-4ecf-9d20-cf90aae84965" providerId="ADAL" clId="{8FDF53F7-0778-4E57-8278-B86A3EDD4B4C}" dt="2023-02-14T08:17:16.327" v="16" actId="20577"/>
          <ac:spMkLst>
            <pc:docMk/>
            <pc:sldMk cId="4033110078" sldId="583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1:06.127" v="581"/>
        <pc:sldMkLst>
          <pc:docMk/>
          <pc:sldMk cId="4132778695" sldId="584"/>
        </pc:sldMkLst>
        <pc:spChg chg="mod">
          <ac:chgData name="Vasilios Tavlaridis" userId="cf0f3e73-e183-4ecf-9d20-cf90aae84965" providerId="ADAL" clId="{8FDF53F7-0778-4E57-8278-B86A3EDD4B4C}" dt="2023-02-14T08:17:49.902" v="27" actId="20577"/>
          <ac:spMkLst>
            <pc:docMk/>
            <pc:sldMk cId="4132778695" sldId="584"/>
            <ac:spMk id="3" creationId="{00000000-0000-0000-0000-000000000000}"/>
          </ac:spMkLst>
        </pc:spChg>
      </pc:sldChg>
    </pc:docChg>
  </pc:docChgLst>
  <pc:docChgLst>
    <pc:chgData name="Vasilios Tavlaridis" userId="cf0f3e73-e183-4ecf-9d20-cf90aae84965" providerId="ADAL" clId="{4F278A69-CB68-454C-8716-72D40D5D30E9}"/>
    <pc:docChg chg="custSel addSld delSld modSld">
      <pc:chgData name="Vasilios Tavlaridis" userId="cf0f3e73-e183-4ecf-9d20-cf90aae84965" providerId="ADAL" clId="{4F278A69-CB68-454C-8716-72D40D5D30E9}" dt="2023-06-26T05:41:44.735" v="69" actId="20577"/>
      <pc:docMkLst>
        <pc:docMk/>
      </pc:docMkLst>
      <pc:sldChg chg="delSp mod">
        <pc:chgData name="Vasilios Tavlaridis" userId="cf0f3e73-e183-4ecf-9d20-cf90aae84965" providerId="ADAL" clId="{4F278A69-CB68-454C-8716-72D40D5D30E9}" dt="2023-06-26T05:39:55.053" v="23" actId="478"/>
        <pc:sldMkLst>
          <pc:docMk/>
          <pc:sldMk cId="3622961338" sldId="335"/>
        </pc:sldMkLst>
        <pc:spChg chg="del">
          <ac:chgData name="Vasilios Tavlaridis" userId="cf0f3e73-e183-4ecf-9d20-cf90aae84965" providerId="ADAL" clId="{4F278A69-CB68-454C-8716-72D40D5D30E9}" dt="2023-06-26T05:39:55.053" v="23" actId="478"/>
          <ac:spMkLst>
            <pc:docMk/>
            <pc:sldMk cId="3622961338" sldId="335"/>
            <ac:spMk id="3" creationId="{00000000-0000-0000-0000-000000000000}"/>
          </ac:spMkLst>
        </pc:spChg>
        <pc:spChg chg="del">
          <ac:chgData name="Vasilios Tavlaridis" userId="cf0f3e73-e183-4ecf-9d20-cf90aae84965" providerId="ADAL" clId="{4F278A69-CB68-454C-8716-72D40D5D30E9}" dt="2023-06-26T05:39:50.738" v="22" actId="478"/>
          <ac:spMkLst>
            <pc:docMk/>
            <pc:sldMk cId="3622961338" sldId="335"/>
            <ac:spMk id="4" creationId="{00000000-0000-0000-0000-000000000000}"/>
          </ac:spMkLst>
        </pc:spChg>
      </pc:sldChg>
      <pc:sldChg chg="del">
        <pc:chgData name="Vasilios Tavlaridis" userId="cf0f3e73-e183-4ecf-9d20-cf90aae84965" providerId="ADAL" clId="{4F278A69-CB68-454C-8716-72D40D5D30E9}" dt="2023-06-26T05:36:54.806" v="17" actId="47"/>
        <pc:sldMkLst>
          <pc:docMk/>
          <pc:sldMk cId="1768467127" sldId="397"/>
        </pc:sldMkLst>
      </pc:sldChg>
      <pc:sldChg chg="del">
        <pc:chgData name="Vasilios Tavlaridis" userId="cf0f3e73-e183-4ecf-9d20-cf90aae84965" providerId="ADAL" clId="{4F278A69-CB68-454C-8716-72D40D5D30E9}" dt="2023-06-26T05:38:34.967" v="20" actId="47"/>
        <pc:sldMkLst>
          <pc:docMk/>
          <pc:sldMk cId="4254847307" sldId="400"/>
        </pc:sldMkLst>
      </pc:sldChg>
      <pc:sldChg chg="del">
        <pc:chgData name="Vasilios Tavlaridis" userId="cf0f3e73-e183-4ecf-9d20-cf90aae84965" providerId="ADAL" clId="{4F278A69-CB68-454C-8716-72D40D5D30E9}" dt="2023-06-26T05:40:02.934" v="25" actId="47"/>
        <pc:sldMkLst>
          <pc:docMk/>
          <pc:sldMk cId="3444964789" sldId="403"/>
        </pc:sldMkLst>
      </pc:sldChg>
      <pc:sldChg chg="modSp mod">
        <pc:chgData name="Vasilios Tavlaridis" userId="cf0f3e73-e183-4ecf-9d20-cf90aae84965" providerId="ADAL" clId="{4F278A69-CB68-454C-8716-72D40D5D30E9}" dt="2023-06-26T05:41:12.090" v="59" actId="20577"/>
        <pc:sldMkLst>
          <pc:docMk/>
          <pc:sldMk cId="3067636612" sldId="413"/>
        </pc:sldMkLst>
        <pc:spChg chg="mod">
          <ac:chgData name="Vasilios Tavlaridis" userId="cf0f3e73-e183-4ecf-9d20-cf90aae84965" providerId="ADAL" clId="{4F278A69-CB68-454C-8716-72D40D5D30E9}" dt="2023-06-26T05:40:59.141" v="37" actId="20577"/>
          <ac:spMkLst>
            <pc:docMk/>
            <pc:sldMk cId="3067636612" sldId="413"/>
            <ac:spMk id="2" creationId="{2EF814B7-F6C6-4252-976F-D8EBC8EF2D79}"/>
          </ac:spMkLst>
        </pc:spChg>
        <pc:spChg chg="mod">
          <ac:chgData name="Vasilios Tavlaridis" userId="cf0f3e73-e183-4ecf-9d20-cf90aae84965" providerId="ADAL" clId="{4F278A69-CB68-454C-8716-72D40D5D30E9}" dt="2023-06-26T05:41:12.090" v="59" actId="20577"/>
          <ac:spMkLst>
            <pc:docMk/>
            <pc:sldMk cId="3067636612" sldId="413"/>
            <ac:spMk id="3" creationId="{00000000-0000-0000-0000-000000000000}"/>
          </ac:spMkLst>
        </pc:spChg>
      </pc:sldChg>
      <pc:sldChg chg="del">
        <pc:chgData name="Vasilios Tavlaridis" userId="cf0f3e73-e183-4ecf-9d20-cf90aae84965" providerId="ADAL" clId="{4F278A69-CB68-454C-8716-72D40D5D30E9}" dt="2023-06-26T05:37:36.100" v="18" actId="47"/>
        <pc:sldMkLst>
          <pc:docMk/>
          <pc:sldMk cId="2961849009" sldId="415"/>
        </pc:sldMkLst>
      </pc:sldChg>
      <pc:sldChg chg="modSp mod">
        <pc:chgData name="Vasilios Tavlaridis" userId="cf0f3e73-e183-4ecf-9d20-cf90aae84965" providerId="ADAL" clId="{4F278A69-CB68-454C-8716-72D40D5D30E9}" dt="2023-06-26T05:36:38.461" v="15" actId="20577"/>
        <pc:sldMkLst>
          <pc:docMk/>
          <pc:sldMk cId="1416662466" sldId="418"/>
        </pc:sldMkLst>
        <pc:spChg chg="mod">
          <ac:chgData name="Vasilios Tavlaridis" userId="cf0f3e73-e183-4ecf-9d20-cf90aae84965" providerId="ADAL" clId="{4F278A69-CB68-454C-8716-72D40D5D30E9}" dt="2023-06-26T05:36:38.461" v="15" actId="20577"/>
          <ac:spMkLst>
            <pc:docMk/>
            <pc:sldMk cId="1416662466" sldId="418"/>
            <ac:spMk id="4" creationId="{BA99E7BF-5022-400B-A4A0-5E0D97A1F8F8}"/>
          </ac:spMkLst>
        </pc:spChg>
      </pc:sldChg>
      <pc:sldChg chg="del">
        <pc:chgData name="Vasilios Tavlaridis" userId="cf0f3e73-e183-4ecf-9d20-cf90aae84965" providerId="ADAL" clId="{4F278A69-CB68-454C-8716-72D40D5D30E9}" dt="2023-06-26T05:39:59.433" v="24" actId="47"/>
        <pc:sldMkLst>
          <pc:docMk/>
          <pc:sldMk cId="235234126" sldId="420"/>
        </pc:sldMkLst>
      </pc:sldChg>
      <pc:sldChg chg="del">
        <pc:chgData name="Vasilios Tavlaridis" userId="cf0f3e73-e183-4ecf-9d20-cf90aae84965" providerId="ADAL" clId="{4F278A69-CB68-454C-8716-72D40D5D30E9}" dt="2023-06-26T05:40:32.010" v="26" actId="47"/>
        <pc:sldMkLst>
          <pc:docMk/>
          <pc:sldMk cId="233671927" sldId="423"/>
        </pc:sldMkLst>
      </pc:sldChg>
      <pc:sldChg chg="del">
        <pc:chgData name="Vasilios Tavlaridis" userId="cf0f3e73-e183-4ecf-9d20-cf90aae84965" providerId="ADAL" clId="{4F278A69-CB68-454C-8716-72D40D5D30E9}" dt="2023-06-26T05:36:42.051" v="16" actId="47"/>
        <pc:sldMkLst>
          <pc:docMk/>
          <pc:sldMk cId="4112720265" sldId="434"/>
        </pc:sldMkLst>
      </pc:sldChg>
      <pc:sldChg chg="del">
        <pc:chgData name="Vasilios Tavlaridis" userId="cf0f3e73-e183-4ecf-9d20-cf90aae84965" providerId="ADAL" clId="{4F278A69-CB68-454C-8716-72D40D5D30E9}" dt="2023-06-26T05:38:08.710" v="19" actId="47"/>
        <pc:sldMkLst>
          <pc:docMk/>
          <pc:sldMk cId="966708905" sldId="454"/>
        </pc:sldMkLst>
      </pc:sldChg>
      <pc:sldChg chg="del">
        <pc:chgData name="Vasilios Tavlaridis" userId="cf0f3e73-e183-4ecf-9d20-cf90aae84965" providerId="ADAL" clId="{4F278A69-CB68-454C-8716-72D40D5D30E9}" dt="2023-06-26T05:38:45.822" v="21" actId="47"/>
        <pc:sldMkLst>
          <pc:docMk/>
          <pc:sldMk cId="324949847" sldId="456"/>
        </pc:sldMkLst>
      </pc:sldChg>
      <pc:sldChg chg="del">
        <pc:chgData name="Vasilios Tavlaridis" userId="cf0f3e73-e183-4ecf-9d20-cf90aae84965" providerId="ADAL" clId="{4F278A69-CB68-454C-8716-72D40D5D30E9}" dt="2023-06-26T05:36:19.375" v="0" actId="2696"/>
        <pc:sldMkLst>
          <pc:docMk/>
          <pc:sldMk cId="2260995837" sldId="469"/>
        </pc:sldMkLst>
      </pc:sldChg>
      <pc:sldChg chg="modSp mod">
        <pc:chgData name="Vasilios Tavlaridis" userId="cf0f3e73-e183-4ecf-9d20-cf90aae84965" providerId="ADAL" clId="{4F278A69-CB68-454C-8716-72D40D5D30E9}" dt="2023-06-26T05:41:44.735" v="69" actId="20577"/>
        <pc:sldMkLst>
          <pc:docMk/>
          <pc:sldMk cId="992056590" sldId="601"/>
        </pc:sldMkLst>
        <pc:spChg chg="mod">
          <ac:chgData name="Vasilios Tavlaridis" userId="cf0f3e73-e183-4ecf-9d20-cf90aae84965" providerId="ADAL" clId="{4F278A69-CB68-454C-8716-72D40D5D30E9}" dt="2023-06-26T05:41:44.735" v="69" actId="20577"/>
          <ac:spMkLst>
            <pc:docMk/>
            <pc:sldMk cId="992056590" sldId="601"/>
            <ac:spMk id="3" creationId="{00000000-0000-0000-0000-000000000000}"/>
          </ac:spMkLst>
        </pc:spChg>
      </pc:sldChg>
      <pc:sldChg chg="add del">
        <pc:chgData name="Vasilios Tavlaridis" userId="cf0f3e73-e183-4ecf-9d20-cf90aae84965" providerId="ADAL" clId="{4F278A69-CB68-454C-8716-72D40D5D30E9}" dt="2023-06-26T05:41:15.791" v="60" actId="47"/>
        <pc:sldMkLst>
          <pc:docMk/>
          <pc:sldMk cId="267538726" sldId="603"/>
        </pc:sldMkLst>
      </pc:sldChg>
    </pc:docChg>
  </pc:docChgLst>
  <pc:docChgLst>
    <pc:chgData name="Vasilios Tavlaridis" userId="cf0f3e73-e183-4ecf-9d20-cf90aae84965" providerId="ADAL" clId="{548A4B45-9C4A-4AE4-82AC-22177D322373}"/>
    <pc:docChg chg="modSld">
      <pc:chgData name="Vasilios Tavlaridis" userId="cf0f3e73-e183-4ecf-9d20-cf90aae84965" providerId="ADAL" clId="{548A4B45-9C4A-4AE4-82AC-22177D322373}" dt="2024-09-10T03:47:31.787" v="3"/>
      <pc:docMkLst>
        <pc:docMk/>
      </pc:docMkLst>
      <pc:sldChg chg="modSp mod">
        <pc:chgData name="Vasilios Tavlaridis" userId="cf0f3e73-e183-4ecf-9d20-cf90aae84965" providerId="ADAL" clId="{548A4B45-9C4A-4AE4-82AC-22177D322373}" dt="2024-09-10T03:47:31.787" v="3"/>
        <pc:sldMkLst>
          <pc:docMk/>
          <pc:sldMk cId="1416662466" sldId="418"/>
        </pc:sldMkLst>
        <pc:spChg chg="mod">
          <ac:chgData name="Vasilios Tavlaridis" userId="cf0f3e73-e183-4ecf-9d20-cf90aae84965" providerId="ADAL" clId="{548A4B45-9C4A-4AE4-82AC-22177D322373}" dt="2024-09-10T03:47:31.787" v="3"/>
          <ac:spMkLst>
            <pc:docMk/>
            <pc:sldMk cId="1416662466" sldId="418"/>
            <ac:spMk id="4" creationId="{BA99E7BF-5022-400B-A4A0-5E0D97A1F8F8}"/>
          </ac:spMkLst>
        </pc:spChg>
        <pc:spChg chg="mod">
          <ac:chgData name="Vasilios Tavlaridis" userId="cf0f3e73-e183-4ecf-9d20-cf90aae84965" providerId="ADAL" clId="{548A4B45-9C4A-4AE4-82AC-22177D322373}" dt="2024-09-10T03:47:17.143" v="0" actId="13926"/>
          <ac:spMkLst>
            <pc:docMk/>
            <pc:sldMk cId="1416662466" sldId="418"/>
            <ac:spMk id="6" creationId="{2B04BCD5-A62B-4FD2-884E-FF5F62D1504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763603-93CB-4F95-992E-9584AD25FE28}" type="doc">
      <dgm:prSet loTypeId="urn:microsoft.com/office/officeart/2005/8/layout/venn2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F5C949F-C6D4-4122-ACF2-F322D7F27868}">
      <dgm:prSet phldrT="[Text]" custT="1"/>
      <dgm:spPr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en-GB" sz="2000" b="1" dirty="0"/>
            <a:t>Situational factors</a:t>
          </a:r>
        </a:p>
      </dgm:t>
    </dgm:pt>
    <dgm:pt modelId="{A56255AD-8D82-4AA3-B1B8-4503F40225CA}" type="parTrans" cxnId="{0E2AEF25-44CD-4057-8424-E1ADA0E9B2F1}">
      <dgm:prSet/>
      <dgm:spPr/>
      <dgm:t>
        <a:bodyPr/>
        <a:lstStyle/>
        <a:p>
          <a:endParaRPr lang="en-GB"/>
        </a:p>
      </dgm:t>
    </dgm:pt>
    <dgm:pt modelId="{8024A473-AC16-4358-9B8A-A0E2F46021CB}" type="sibTrans" cxnId="{0E2AEF25-44CD-4057-8424-E1ADA0E9B2F1}">
      <dgm:prSet/>
      <dgm:spPr/>
      <dgm:t>
        <a:bodyPr/>
        <a:lstStyle/>
        <a:p>
          <a:endParaRPr lang="en-GB"/>
        </a:p>
      </dgm:t>
    </dgm:pt>
    <dgm:pt modelId="{E98A57ED-3267-402A-92CE-6CE4AAADD192}">
      <dgm:prSet phldrT="[Text]" custT="1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en-GB" sz="2000" b="1" dirty="0"/>
        </a:p>
        <a:p>
          <a:r>
            <a:rPr lang="en-GB" sz="2000" b="1" dirty="0"/>
            <a:t>Cultures &amp; sub-cultures</a:t>
          </a:r>
        </a:p>
      </dgm:t>
    </dgm:pt>
    <dgm:pt modelId="{E51F1411-105E-4B05-8B17-E7F7A7A746A4}" type="parTrans" cxnId="{56434424-AB61-4369-B9E7-EBE76979ECB3}">
      <dgm:prSet/>
      <dgm:spPr/>
      <dgm:t>
        <a:bodyPr/>
        <a:lstStyle/>
        <a:p>
          <a:endParaRPr lang="en-GB"/>
        </a:p>
      </dgm:t>
    </dgm:pt>
    <dgm:pt modelId="{5AFD10E4-30ED-4A82-88E9-A2AF4233A6E5}" type="sibTrans" cxnId="{56434424-AB61-4369-B9E7-EBE76979ECB3}">
      <dgm:prSet/>
      <dgm:spPr/>
      <dgm:t>
        <a:bodyPr/>
        <a:lstStyle/>
        <a:p>
          <a:endParaRPr lang="en-GB"/>
        </a:p>
      </dgm:t>
    </dgm:pt>
    <dgm:pt modelId="{F1A52574-4623-4A83-BAC6-2FD036B16E2C}">
      <dgm:prSet phldrT="[Text]" custT="1"/>
      <dgm:spPr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en-GB" sz="2000" b="1" dirty="0"/>
            <a:t>Personal character traits</a:t>
          </a:r>
        </a:p>
      </dgm:t>
    </dgm:pt>
    <dgm:pt modelId="{3A545B4C-9689-4B23-ABC7-E02333A6F054}" type="parTrans" cxnId="{50D5868A-AA08-4E52-92DE-901C342C9C4F}">
      <dgm:prSet/>
      <dgm:spPr/>
      <dgm:t>
        <a:bodyPr/>
        <a:lstStyle/>
        <a:p>
          <a:endParaRPr lang="en-GB"/>
        </a:p>
      </dgm:t>
    </dgm:pt>
    <dgm:pt modelId="{B995A79E-F364-4283-9DA8-2516439B37AB}" type="sibTrans" cxnId="{50D5868A-AA08-4E52-92DE-901C342C9C4F}">
      <dgm:prSet/>
      <dgm:spPr/>
      <dgm:t>
        <a:bodyPr/>
        <a:lstStyle/>
        <a:p>
          <a:endParaRPr lang="en-GB"/>
        </a:p>
      </dgm:t>
    </dgm:pt>
    <dgm:pt modelId="{6F7933F8-A85C-4070-862D-46BCB9E1A50A}" type="pres">
      <dgm:prSet presAssocID="{47763603-93CB-4F95-992E-9584AD25FE28}" presName="Name0" presStyleCnt="0">
        <dgm:presLayoutVars>
          <dgm:chMax val="7"/>
          <dgm:resizeHandles val="exact"/>
        </dgm:presLayoutVars>
      </dgm:prSet>
      <dgm:spPr/>
    </dgm:pt>
    <dgm:pt modelId="{6075A9E9-39D5-4F62-87D4-3D41554EF17A}" type="pres">
      <dgm:prSet presAssocID="{47763603-93CB-4F95-992E-9584AD25FE28}" presName="comp1" presStyleCnt="0"/>
      <dgm:spPr/>
    </dgm:pt>
    <dgm:pt modelId="{1BB22FEC-95F9-4125-94BE-C453835BE76B}" type="pres">
      <dgm:prSet presAssocID="{47763603-93CB-4F95-992E-9584AD25FE28}" presName="circle1" presStyleLbl="node1" presStyleIdx="0" presStyleCnt="3" custScaleX="100000" custScaleY="110723"/>
      <dgm:spPr/>
    </dgm:pt>
    <dgm:pt modelId="{378C9A5A-4339-4C0D-A6BE-E3FD1274BFC0}" type="pres">
      <dgm:prSet presAssocID="{47763603-93CB-4F95-992E-9584AD25FE28}" presName="c1text" presStyleLbl="node1" presStyleIdx="0" presStyleCnt="3">
        <dgm:presLayoutVars>
          <dgm:bulletEnabled val="1"/>
        </dgm:presLayoutVars>
      </dgm:prSet>
      <dgm:spPr/>
    </dgm:pt>
    <dgm:pt modelId="{C6D11421-28D8-4989-966F-6148EA3C6B4B}" type="pres">
      <dgm:prSet presAssocID="{47763603-93CB-4F95-992E-9584AD25FE28}" presName="comp2" presStyleCnt="0"/>
      <dgm:spPr/>
    </dgm:pt>
    <dgm:pt modelId="{B64F6AC8-D7E5-4ED2-9865-99B7BA70486C}" type="pres">
      <dgm:prSet presAssocID="{47763603-93CB-4F95-992E-9584AD25FE28}" presName="circle2" presStyleLbl="node1" presStyleIdx="1" presStyleCnt="3" custScaleX="114943" custScaleY="111998"/>
      <dgm:spPr/>
    </dgm:pt>
    <dgm:pt modelId="{55FA567D-FCF7-45DD-BF70-CD8323302F3D}" type="pres">
      <dgm:prSet presAssocID="{47763603-93CB-4F95-992E-9584AD25FE28}" presName="c2text" presStyleLbl="node1" presStyleIdx="1" presStyleCnt="3">
        <dgm:presLayoutVars>
          <dgm:bulletEnabled val="1"/>
        </dgm:presLayoutVars>
      </dgm:prSet>
      <dgm:spPr/>
    </dgm:pt>
    <dgm:pt modelId="{B245DA13-51E2-4CEE-AA26-11324D5ECEF6}" type="pres">
      <dgm:prSet presAssocID="{47763603-93CB-4F95-992E-9584AD25FE28}" presName="comp3" presStyleCnt="0"/>
      <dgm:spPr/>
    </dgm:pt>
    <dgm:pt modelId="{77F602F8-6DB0-48E8-AF95-EB67739F62CB}" type="pres">
      <dgm:prSet presAssocID="{47763603-93CB-4F95-992E-9584AD25FE28}" presName="circle3" presStyleLbl="node1" presStyleIdx="2" presStyleCnt="3" custScaleX="117241"/>
      <dgm:spPr/>
    </dgm:pt>
    <dgm:pt modelId="{65202D20-639A-4C60-9A5C-627D7EC177CA}" type="pres">
      <dgm:prSet presAssocID="{47763603-93CB-4F95-992E-9584AD25FE28}" presName="c3text" presStyleLbl="node1" presStyleIdx="2" presStyleCnt="3">
        <dgm:presLayoutVars>
          <dgm:bulletEnabled val="1"/>
        </dgm:presLayoutVars>
      </dgm:prSet>
      <dgm:spPr/>
    </dgm:pt>
  </dgm:ptLst>
  <dgm:cxnLst>
    <dgm:cxn modelId="{56434424-AB61-4369-B9E7-EBE76979ECB3}" srcId="{47763603-93CB-4F95-992E-9584AD25FE28}" destId="{E98A57ED-3267-402A-92CE-6CE4AAADD192}" srcOrd="1" destOrd="0" parTransId="{E51F1411-105E-4B05-8B17-E7F7A7A746A4}" sibTransId="{5AFD10E4-30ED-4A82-88E9-A2AF4233A6E5}"/>
    <dgm:cxn modelId="{0E2AEF25-44CD-4057-8424-E1ADA0E9B2F1}" srcId="{47763603-93CB-4F95-992E-9584AD25FE28}" destId="{4F5C949F-C6D4-4122-ACF2-F322D7F27868}" srcOrd="0" destOrd="0" parTransId="{A56255AD-8D82-4AA3-B1B8-4503F40225CA}" sibTransId="{8024A473-AC16-4358-9B8A-A0E2F46021CB}"/>
    <dgm:cxn modelId="{B87FCD39-2FFA-4680-AEBE-241057CFE407}" type="presOf" srcId="{F1A52574-4623-4A83-BAC6-2FD036B16E2C}" destId="{77F602F8-6DB0-48E8-AF95-EB67739F62CB}" srcOrd="0" destOrd="0" presId="urn:microsoft.com/office/officeart/2005/8/layout/venn2"/>
    <dgm:cxn modelId="{84D3184F-7910-4C81-A611-809CD38575E9}" type="presOf" srcId="{4F5C949F-C6D4-4122-ACF2-F322D7F27868}" destId="{1BB22FEC-95F9-4125-94BE-C453835BE76B}" srcOrd="0" destOrd="0" presId="urn:microsoft.com/office/officeart/2005/8/layout/venn2"/>
    <dgm:cxn modelId="{BE5DA25A-668D-48A9-9B5E-0762F5DB9E54}" type="presOf" srcId="{E98A57ED-3267-402A-92CE-6CE4AAADD192}" destId="{55FA567D-FCF7-45DD-BF70-CD8323302F3D}" srcOrd="1" destOrd="0" presId="urn:microsoft.com/office/officeart/2005/8/layout/venn2"/>
    <dgm:cxn modelId="{50D5868A-AA08-4E52-92DE-901C342C9C4F}" srcId="{47763603-93CB-4F95-992E-9584AD25FE28}" destId="{F1A52574-4623-4A83-BAC6-2FD036B16E2C}" srcOrd="2" destOrd="0" parTransId="{3A545B4C-9689-4B23-ABC7-E02333A6F054}" sibTransId="{B995A79E-F364-4283-9DA8-2516439B37AB}"/>
    <dgm:cxn modelId="{1D869C91-4758-4DA4-927C-5D50C27AE7FC}" type="presOf" srcId="{4F5C949F-C6D4-4122-ACF2-F322D7F27868}" destId="{378C9A5A-4339-4C0D-A6BE-E3FD1274BFC0}" srcOrd="1" destOrd="0" presId="urn:microsoft.com/office/officeart/2005/8/layout/venn2"/>
    <dgm:cxn modelId="{AA9BF09B-660D-48AA-9938-D2382E73FC97}" type="presOf" srcId="{E98A57ED-3267-402A-92CE-6CE4AAADD192}" destId="{B64F6AC8-D7E5-4ED2-9865-99B7BA70486C}" srcOrd="0" destOrd="0" presId="urn:microsoft.com/office/officeart/2005/8/layout/venn2"/>
    <dgm:cxn modelId="{DA1006BD-D079-44E1-9DEA-ACDE8E46A363}" type="presOf" srcId="{F1A52574-4623-4A83-BAC6-2FD036B16E2C}" destId="{65202D20-639A-4C60-9A5C-627D7EC177CA}" srcOrd="1" destOrd="0" presId="urn:microsoft.com/office/officeart/2005/8/layout/venn2"/>
    <dgm:cxn modelId="{AC5CCBC1-94B7-4411-AA91-543FE3714BA8}" type="presOf" srcId="{47763603-93CB-4F95-992E-9584AD25FE28}" destId="{6F7933F8-A85C-4070-862D-46BCB9E1A50A}" srcOrd="0" destOrd="0" presId="urn:microsoft.com/office/officeart/2005/8/layout/venn2"/>
    <dgm:cxn modelId="{A3AF904A-00C5-4A4E-BCBC-FF48ED97C6EC}" type="presParOf" srcId="{6F7933F8-A85C-4070-862D-46BCB9E1A50A}" destId="{6075A9E9-39D5-4F62-87D4-3D41554EF17A}" srcOrd="0" destOrd="0" presId="urn:microsoft.com/office/officeart/2005/8/layout/venn2"/>
    <dgm:cxn modelId="{E814BD46-1497-4736-B718-70DDCF300E59}" type="presParOf" srcId="{6075A9E9-39D5-4F62-87D4-3D41554EF17A}" destId="{1BB22FEC-95F9-4125-94BE-C453835BE76B}" srcOrd="0" destOrd="0" presId="urn:microsoft.com/office/officeart/2005/8/layout/venn2"/>
    <dgm:cxn modelId="{645B0510-E3F8-4230-AF67-99D1FC115A85}" type="presParOf" srcId="{6075A9E9-39D5-4F62-87D4-3D41554EF17A}" destId="{378C9A5A-4339-4C0D-A6BE-E3FD1274BFC0}" srcOrd="1" destOrd="0" presId="urn:microsoft.com/office/officeart/2005/8/layout/venn2"/>
    <dgm:cxn modelId="{6E3BC4E1-2D61-405A-9D18-05CF0805C990}" type="presParOf" srcId="{6F7933F8-A85C-4070-862D-46BCB9E1A50A}" destId="{C6D11421-28D8-4989-966F-6148EA3C6B4B}" srcOrd="1" destOrd="0" presId="urn:microsoft.com/office/officeart/2005/8/layout/venn2"/>
    <dgm:cxn modelId="{FE38E339-E43A-46A9-8E63-7232D52C5B66}" type="presParOf" srcId="{C6D11421-28D8-4989-966F-6148EA3C6B4B}" destId="{B64F6AC8-D7E5-4ED2-9865-99B7BA70486C}" srcOrd="0" destOrd="0" presId="urn:microsoft.com/office/officeart/2005/8/layout/venn2"/>
    <dgm:cxn modelId="{7366EA56-674D-4F7A-A164-0740495FB443}" type="presParOf" srcId="{C6D11421-28D8-4989-966F-6148EA3C6B4B}" destId="{55FA567D-FCF7-45DD-BF70-CD8323302F3D}" srcOrd="1" destOrd="0" presId="urn:microsoft.com/office/officeart/2005/8/layout/venn2"/>
    <dgm:cxn modelId="{FE9D5C2F-9F42-4D3D-8DB2-2406B36FFF70}" type="presParOf" srcId="{6F7933F8-A85C-4070-862D-46BCB9E1A50A}" destId="{B245DA13-51E2-4CEE-AA26-11324D5ECEF6}" srcOrd="2" destOrd="0" presId="urn:microsoft.com/office/officeart/2005/8/layout/venn2"/>
    <dgm:cxn modelId="{53771A6C-FEA2-464C-8CF3-29EDAD52C49E}" type="presParOf" srcId="{B245DA13-51E2-4CEE-AA26-11324D5ECEF6}" destId="{77F602F8-6DB0-48E8-AF95-EB67739F62CB}" srcOrd="0" destOrd="0" presId="urn:microsoft.com/office/officeart/2005/8/layout/venn2"/>
    <dgm:cxn modelId="{0ECCF467-FF94-4231-BFD9-524F10B244A7}" type="presParOf" srcId="{B245DA13-51E2-4CEE-AA26-11324D5ECEF6}" destId="{65202D20-639A-4C60-9A5C-627D7EC177CA}" srcOrd="1" destOrd="0" presId="urn:microsoft.com/office/officeart/2005/8/layout/venn2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B22FEC-95F9-4125-94BE-C453835BE76B}">
      <dsp:nvSpPr>
        <dsp:cNvPr id="0" name=""/>
        <dsp:cNvSpPr/>
      </dsp:nvSpPr>
      <dsp:spPr>
        <a:xfrm>
          <a:off x="0" y="216014"/>
          <a:ext cx="4176464" cy="4624306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Situational factors</a:t>
          </a:r>
        </a:p>
      </dsp:txBody>
      <dsp:txXfrm>
        <a:off x="1358394" y="447230"/>
        <a:ext cx="1459674" cy="693645"/>
      </dsp:txXfrm>
    </dsp:sp>
    <dsp:sp modelId="{B64F6AC8-D7E5-4ED2-9865-99B7BA70486C}">
      <dsp:nvSpPr>
        <dsp:cNvPr id="0" name=""/>
        <dsp:cNvSpPr/>
      </dsp:nvSpPr>
      <dsp:spPr>
        <a:xfrm>
          <a:off x="288024" y="1296142"/>
          <a:ext cx="3600414" cy="3508167"/>
        </a:xfrm>
        <a:prstGeom prst="ellipse">
          <a:avLst/>
        </a:prstGeom>
        <a:gradFill rotWithShape="1">
          <a:gsLst>
            <a:gs pos="0">
              <a:schemeClr val="accent1">
                <a:shade val="51000"/>
                <a:satMod val="130000"/>
              </a:schemeClr>
            </a:gs>
            <a:gs pos="80000">
              <a:schemeClr val="accent1">
                <a:shade val="93000"/>
                <a:satMod val="130000"/>
              </a:schemeClr>
            </a:gs>
            <a:gs pos="100000">
              <a:schemeClr val="accent1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Cultures &amp; sub-cultures</a:t>
          </a:r>
        </a:p>
      </dsp:txBody>
      <dsp:txXfrm>
        <a:off x="1249335" y="1515402"/>
        <a:ext cx="1677793" cy="657781"/>
      </dsp:txXfrm>
    </dsp:sp>
    <dsp:sp modelId="{77F602F8-6DB0-48E8-AF95-EB67739F62CB}">
      <dsp:nvSpPr>
        <dsp:cNvPr id="0" name=""/>
        <dsp:cNvSpPr/>
      </dsp:nvSpPr>
      <dsp:spPr>
        <a:xfrm>
          <a:off x="864099" y="2528168"/>
          <a:ext cx="2448264" cy="2088232"/>
        </a:xfrm>
        <a:prstGeom prst="ellipse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Personal character traits</a:t>
          </a:r>
        </a:p>
      </dsp:txBody>
      <dsp:txXfrm>
        <a:off x="1222639" y="3050226"/>
        <a:ext cx="1731184" cy="10441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2837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229B351-2FAE-452C-865E-6A0936AB8154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75287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75833999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_lK1w7KGuN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403648" y="2356431"/>
            <a:ext cx="7272808" cy="39703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LCBB5001: Entrepreneurship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Entrepreneurial traits and motivations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Masud Ibrahim,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Sharin Mcdowall-Emefiele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Vasilios Tavlaridis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81134" y="1034533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>
                <a:solidFill>
                  <a:srgbClr val="007DC3"/>
                </a:solidFill>
              </a:rPr>
              <a:t>Learning Outcomes for today’s session</a:t>
            </a:r>
            <a:endParaRPr lang="en-US" altLang="en-US" b="1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 </a:t>
            </a:r>
            <a:r>
              <a:rPr lang="en-GB" sz="2400" dirty="0"/>
              <a:t>Explore the skills, characteristics and motives of successful entrepreneurs</a:t>
            </a:r>
            <a:endParaRPr lang="en-GB" dirty="0"/>
          </a:p>
          <a:p>
            <a:pP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Arial" panose="020B0604020202020204" pitchFamily="34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20565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435280" cy="706090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0C0"/>
                </a:solidFill>
              </a:rPr>
            </a:br>
            <a:r>
              <a:rPr lang="en-GB" sz="3200" b="1" dirty="0">
                <a:solidFill>
                  <a:srgbClr val="0070C0"/>
                </a:solidFill>
              </a:rPr>
              <a:t>Traits you need to have as an entrepreneur</a:t>
            </a:r>
            <a:br>
              <a:rPr lang="en-GB" sz="3200" dirty="0">
                <a:solidFill>
                  <a:srgbClr val="0070C0"/>
                </a:solidFill>
              </a:rPr>
            </a:br>
            <a:endParaRPr lang="en-GB" sz="32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28800"/>
            <a:ext cx="8229600" cy="3917032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>
                <a:solidFill>
                  <a:srgbClr val="0070C0"/>
                </a:solidFill>
              </a:rPr>
              <a:t>Curiosity:</a:t>
            </a:r>
            <a:r>
              <a:rPr lang="en-GB" sz="2400" b="1" dirty="0"/>
              <a:t> </a:t>
            </a:r>
            <a:r>
              <a:rPr lang="en-GB" sz="2400" dirty="0"/>
              <a:t>Great entrepreneurs are tasked to discover new problems, reveal potential niche opportunities, new original business process, and innovate.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>
                <a:solidFill>
                  <a:srgbClr val="0070C0"/>
                </a:solidFill>
              </a:rPr>
              <a:t>Time management: </a:t>
            </a:r>
            <a:r>
              <a:rPr lang="en-GB" sz="2400" dirty="0"/>
              <a:t>Careful priority planning, defining milestones, execution is very important.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DFA9C2D-23C9-4DB1-AFD5-FD3368EABA26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7760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10661"/>
            <a:ext cx="8686800" cy="418058"/>
          </a:xfrm>
        </p:spPr>
        <p:txBody>
          <a:bodyPr>
            <a:noAutofit/>
          </a:bodyPr>
          <a:lstStyle/>
          <a:p>
            <a:br>
              <a:rPr lang="en-GB" sz="2800" b="1" dirty="0">
                <a:solidFill>
                  <a:srgbClr val="0070C0"/>
                </a:solidFill>
              </a:rPr>
            </a:br>
            <a:r>
              <a:rPr lang="en-GB" sz="2800" b="1" dirty="0">
                <a:solidFill>
                  <a:srgbClr val="0070C0"/>
                </a:solidFill>
              </a:rPr>
              <a:t>Traits you need to have as an entrepreneur</a:t>
            </a:r>
            <a:br>
              <a:rPr lang="en-GB" sz="2800" dirty="0">
                <a:solidFill>
                  <a:srgbClr val="0070C0"/>
                </a:solidFill>
              </a:rPr>
            </a:br>
            <a:endParaRPr lang="en-GB" sz="28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980728"/>
            <a:ext cx="8686800" cy="4680519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rgbClr val="0070C0"/>
                </a:solidFill>
              </a:rPr>
              <a:t>Strategic thinking:</a:t>
            </a:r>
            <a:r>
              <a:rPr lang="en-GB" sz="2000" b="1" dirty="0"/>
              <a:t> </a:t>
            </a:r>
            <a:r>
              <a:rPr lang="en-GB" sz="2000" dirty="0"/>
              <a:t>Learning to solve problems and reveal opportunities for growth. Figuring out creative solutions. Testing concepts within limited time and with a low budget.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rgbClr val="0070C0"/>
                </a:solidFill>
              </a:rPr>
              <a:t>Efficiency: </a:t>
            </a:r>
            <a:r>
              <a:rPr lang="en-GB" sz="2000" dirty="0"/>
              <a:t>You need high performance when it comes to solving a problem.  Switching between different tasks and progressing effectively day-to-day.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rgbClr val="0070C0"/>
                </a:solidFill>
              </a:rPr>
              <a:t>Resilience: </a:t>
            </a:r>
            <a:r>
              <a:rPr lang="en-GB" sz="2000" dirty="0"/>
              <a:t>Handling rejections, stress, burnouts, lack of focus, slow progress. Determination is instrumental when it comes to building a business from scratch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rgbClr val="0070C0"/>
                </a:solidFill>
              </a:rPr>
              <a:t>Communication: </a:t>
            </a:r>
            <a:r>
              <a:rPr lang="en-GB" sz="2000" dirty="0"/>
              <a:t>Communication is paramount for each and every interaction with clients, partners, peers, clients, prospects.</a:t>
            </a:r>
          </a:p>
          <a:p>
            <a:pPr>
              <a:buAutoNum type="arabicPeriod" startAt="5"/>
            </a:pPr>
            <a:endParaRPr lang="en-GB" sz="1800" dirty="0"/>
          </a:p>
          <a:p>
            <a:endParaRPr lang="en-GB" sz="1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F2D452E-7B2C-480B-B873-2623FCC20E50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8262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192" y="578263"/>
            <a:ext cx="8579296" cy="418058"/>
          </a:xfrm>
        </p:spPr>
        <p:txBody>
          <a:bodyPr>
            <a:normAutofit fontScale="90000"/>
          </a:bodyPr>
          <a:lstStyle/>
          <a:p>
            <a:br>
              <a:rPr lang="en-GB" sz="3600" b="1" dirty="0">
                <a:solidFill>
                  <a:srgbClr val="0070C0"/>
                </a:solidFill>
              </a:rPr>
            </a:br>
            <a:r>
              <a:rPr lang="en-GB" sz="3100" b="1" dirty="0">
                <a:solidFill>
                  <a:srgbClr val="0070C0"/>
                </a:solidFill>
              </a:rPr>
              <a:t>Traits you need to have as an entrepreneur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435280" cy="4464496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rgbClr val="0070C0"/>
                </a:solidFill>
              </a:rPr>
              <a:t>Networking:</a:t>
            </a:r>
            <a:r>
              <a:rPr lang="en-GB" sz="2000" b="1" dirty="0"/>
              <a:t> </a:t>
            </a:r>
            <a:r>
              <a:rPr lang="en-GB" sz="2000" dirty="0"/>
              <a:t>Growing a network facilitates business opportunities, partnership deals, finding subcontractors or future employees. It spread the right message on all fronts.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rgbClr val="0070C0"/>
                </a:solidFill>
              </a:rPr>
              <a:t>Finance: </a:t>
            </a:r>
            <a:r>
              <a:rPr lang="en-GB" sz="2000" dirty="0"/>
              <a:t>Finance management will make or break a business. Handling resources properly and carefully is a requirement for entrepreneurs.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rgbClr val="0070C0"/>
                </a:solidFill>
              </a:rPr>
              <a:t>Branding:</a:t>
            </a:r>
            <a:r>
              <a:rPr lang="en-GB" sz="2000" b="1" dirty="0"/>
              <a:t> </a:t>
            </a:r>
            <a:r>
              <a:rPr lang="en-GB" sz="2000" dirty="0"/>
              <a:t>Building a consistent personal and business brand tailored to the right audience. 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rgbClr val="0070C0"/>
                </a:solidFill>
              </a:rPr>
              <a:t>Sales:</a:t>
            </a:r>
            <a:r>
              <a:rPr lang="en-GB" sz="2000" b="1" dirty="0"/>
              <a:t> </a:t>
            </a:r>
            <a:r>
              <a:rPr lang="en-GB" sz="2000" dirty="0"/>
              <a:t>Creating new business opportunities. Finding the right sale channels and opportunities for growth.</a:t>
            </a:r>
          </a:p>
          <a:p>
            <a:pPr>
              <a:buNone/>
            </a:pPr>
            <a:endParaRPr lang="en-GB" sz="1800" dirty="0"/>
          </a:p>
          <a:p>
            <a:pPr>
              <a:buNone/>
            </a:pPr>
            <a:endParaRPr lang="en-GB" sz="1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AB0BC9B-09C1-4A61-B9B0-591048738BB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964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50405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0C0"/>
                </a:solidFill>
              </a:rPr>
            </a:br>
            <a:r>
              <a:rPr lang="en-GB" sz="3200" b="1" dirty="0">
                <a:solidFill>
                  <a:srgbClr val="0070C0"/>
                </a:solidFill>
              </a:rPr>
              <a:t>Classroom Activity</a:t>
            </a:r>
            <a:br>
              <a:rPr lang="en-GB" sz="3200" b="1" dirty="0">
                <a:solidFill>
                  <a:srgbClr val="0070C0"/>
                </a:solidFill>
              </a:rPr>
            </a:br>
            <a:endParaRPr lang="en-GB" sz="3200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360" y="1268760"/>
            <a:ext cx="8435280" cy="3888432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GB" sz="2400" b="1" dirty="0"/>
              <a:t>	</a:t>
            </a:r>
            <a:endParaRPr lang="en-GB" sz="2400" dirty="0"/>
          </a:p>
          <a:p>
            <a:pPr algn="ctr">
              <a:buNone/>
            </a:pPr>
            <a:r>
              <a:rPr lang="en-GB" sz="2800" u="sng" dirty="0">
                <a:hlinkClick r:id="rId2"/>
              </a:rPr>
              <a:t>https://www.youtube.com/watch?v=_lK1w7KGuNs</a:t>
            </a:r>
            <a:endParaRPr lang="en-GB" sz="2800" u="sng" dirty="0"/>
          </a:p>
          <a:p>
            <a:pPr algn="ctr">
              <a:buNone/>
            </a:pPr>
            <a:r>
              <a:rPr lang="en-GB" sz="2800" u="sng" dirty="0"/>
              <a:t> </a:t>
            </a:r>
            <a:endParaRPr lang="en-GB" sz="2800" dirty="0"/>
          </a:p>
          <a:p>
            <a:pPr algn="ctr"/>
            <a:endParaRPr lang="en-GB" sz="2800" dirty="0"/>
          </a:p>
          <a:p>
            <a:pPr algn="ctr">
              <a:buNone/>
            </a:pPr>
            <a:r>
              <a:rPr lang="en-GB" sz="2800" dirty="0"/>
              <a:t>What entrepreneurial traits did Larry Ellison exhibit to maintain and run a successful Business? </a:t>
            </a:r>
            <a:endParaRPr lang="en-GB" sz="2800" b="1" dirty="0"/>
          </a:p>
          <a:p>
            <a:pPr algn="ctr">
              <a:buNone/>
            </a:pPr>
            <a:endParaRPr lang="en-GB" sz="2800" dirty="0"/>
          </a:p>
          <a:p>
            <a:pPr algn="ctr">
              <a:buNone/>
            </a:pPr>
            <a:endParaRPr lang="en-GB" sz="1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BA0CB0E-A481-4ED8-9B90-162075816BA6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6880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2"/>
          <p:cNvSpPr txBox="1">
            <a:spLocks/>
          </p:cNvSpPr>
          <p:nvPr/>
        </p:nvSpPr>
        <p:spPr>
          <a:xfrm>
            <a:off x="633709" y="396652"/>
            <a:ext cx="8229600" cy="75645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0C0"/>
                </a:solidFill>
                <a:effectLst/>
              </a:rPr>
              <a:t>Entrepreneurial Traits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718625" y="4484358"/>
            <a:ext cx="22655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High internal locus of control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7977" y="1460799"/>
            <a:ext cx="27289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Need for achievement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125138" y="1629051"/>
            <a:ext cx="28910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High need for independence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32838" y="3636937"/>
            <a:ext cx="32258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High creativity, innovation &amp; opportunism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67977" y="3692718"/>
            <a:ext cx="30187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Acceptance of measured risk &amp; uncertainty</a:t>
            </a:r>
          </a:p>
        </p:txBody>
      </p:sp>
      <p:sp>
        <p:nvSpPr>
          <p:cNvPr id="13" name="Right Arrow 12"/>
          <p:cNvSpPr/>
          <p:nvPr/>
        </p:nvSpPr>
        <p:spPr>
          <a:xfrm rot="1811550">
            <a:off x="2897101" y="2084274"/>
            <a:ext cx="381000" cy="285750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4" name="Right Arrow 13"/>
          <p:cNvSpPr/>
          <p:nvPr/>
        </p:nvSpPr>
        <p:spPr>
          <a:xfrm rot="19261645">
            <a:off x="3097408" y="3549843"/>
            <a:ext cx="381000" cy="285750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5" name="Right Arrow 14"/>
          <p:cNvSpPr/>
          <p:nvPr/>
        </p:nvSpPr>
        <p:spPr>
          <a:xfrm rot="13290596">
            <a:off x="5876313" y="3484635"/>
            <a:ext cx="381000" cy="285750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6" name="Right Arrow 15"/>
          <p:cNvSpPr/>
          <p:nvPr/>
        </p:nvSpPr>
        <p:spPr>
          <a:xfrm rot="8672909">
            <a:off x="5922092" y="2238805"/>
            <a:ext cx="381000" cy="285750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9" name="Right Arrow 18"/>
          <p:cNvSpPr/>
          <p:nvPr/>
        </p:nvSpPr>
        <p:spPr>
          <a:xfrm rot="16200000">
            <a:off x="4513233" y="4067196"/>
            <a:ext cx="393141" cy="283225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859183E-EA2B-D757-BFA4-763470F62F41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17" name="Picture 16" descr="Text&#10;&#10;Description automatically generated">
            <a:extLst>
              <a:ext uri="{FF2B5EF4-FFF2-40B4-BE49-F238E27FC236}">
                <a16:creationId xmlns:a16="http://schemas.microsoft.com/office/drawing/2014/main" id="{3C040AF4-E42F-54C3-E73F-8A67F42D565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8178" y="2690997"/>
            <a:ext cx="2319528" cy="4754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B79BDCA-4E27-B5FA-E7A9-B5ED9B174FE9}"/>
              </a:ext>
            </a:extLst>
          </p:cNvPr>
          <p:cNvSpPr txBox="1"/>
          <p:nvPr/>
        </p:nvSpPr>
        <p:spPr>
          <a:xfrm>
            <a:off x="3127756" y="1231612"/>
            <a:ext cx="32258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>
                    <a:lumMod val="50000"/>
                  </a:schemeClr>
                </a:solidFill>
              </a:rPr>
              <a:t>Leadership &amp; Team Building</a:t>
            </a:r>
          </a:p>
        </p:txBody>
      </p:sp>
      <p:sp>
        <p:nvSpPr>
          <p:cNvPr id="6" name="Right Arrow 14">
            <a:extLst>
              <a:ext uri="{FF2B5EF4-FFF2-40B4-BE49-F238E27FC236}">
                <a16:creationId xmlns:a16="http://schemas.microsoft.com/office/drawing/2014/main" id="{85C0425D-A86F-EC53-2033-7634A2CE0E0E}"/>
              </a:ext>
            </a:extLst>
          </p:cNvPr>
          <p:cNvSpPr/>
          <p:nvPr/>
        </p:nvSpPr>
        <p:spPr>
          <a:xfrm rot="5400000">
            <a:off x="4484294" y="2213193"/>
            <a:ext cx="381000" cy="285750"/>
          </a:xfrm>
          <a:prstGeom prst="rightArrow">
            <a:avLst/>
          </a:prstGeom>
          <a:solidFill>
            <a:srgbClr val="007DC3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3426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" grpId="0"/>
      <p:bldP spid="7" grpId="0"/>
      <p:bldP spid="8" grpId="0"/>
      <p:bldP spid="9" grpId="0"/>
      <p:bldP spid="10" grpId="0"/>
      <p:bldP spid="13" grpId="0" animBg="1"/>
      <p:bldP spid="14" grpId="0" animBg="1"/>
      <p:bldP spid="15" grpId="0" animBg="1"/>
      <p:bldP spid="16" grpId="0" animBg="1"/>
      <p:bldP spid="19" grpId="0" animBg="1"/>
      <p:bldP spid="3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51520" y="1340768"/>
            <a:ext cx="8229600" cy="390864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/>
              <a:t>You are likely to be a person who:</a:t>
            </a:r>
            <a:endParaRPr lang="en-GB" sz="2400" dirty="0"/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Dislikes taking orders</a:t>
            </a:r>
            <a:endParaRPr lang="en-GB" sz="2400" dirty="0"/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Prefers to work alone &amp; ‘do their own thing’</a:t>
            </a:r>
            <a:endParaRPr lang="en-GB" sz="2400" dirty="0"/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Likes to make up their own mind &amp; not bow to pressure</a:t>
            </a:r>
            <a:endParaRPr lang="en-GB" sz="2400" dirty="0"/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Can be seen as stubborn &amp; determined</a:t>
            </a: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Prefers to do ‘unconventional’ things</a:t>
            </a:r>
            <a:endParaRPr lang="en-GB" sz="2400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57200" y="377832"/>
            <a:ext cx="8229600" cy="8189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Need for Independence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9514424-64CD-4CEE-A3A7-0EC49A144B0D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9796027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51520" y="1196392"/>
            <a:ext cx="8172908" cy="446521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/>
              <a:t>You are likely to be a person who is:</a:t>
            </a:r>
            <a:endParaRPr lang="en-GB" sz="2400" dirty="0"/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Restless &amp; energetic</a:t>
            </a: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Proactive rather than reactive</a:t>
            </a: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Decisive &amp; quick acting</a:t>
            </a:r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Goal orientated</a:t>
            </a:r>
            <a:endParaRPr lang="en-GB" sz="2400" dirty="0"/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Task &amp; results orientated </a:t>
            </a:r>
            <a:endParaRPr lang="en-GB" sz="2400" dirty="0"/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Persistent &amp; determined</a:t>
            </a:r>
            <a:endParaRPr lang="en-GB" sz="2400" dirty="0"/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Forward looking &amp; self-sufficient</a:t>
            </a: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Optimistic rather than pessimistic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‘On the go’ all the time</a:t>
            </a:r>
            <a:endParaRPr lang="en-GB" sz="2400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11560" y="377833"/>
            <a:ext cx="8229600" cy="674903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High Need for Achievement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4728A38-89C7-4595-B982-74781266E23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8306047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23528" y="1387258"/>
            <a:ext cx="8076999" cy="32403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/>
              <a:t>You are likely to be a person who:</a:t>
            </a:r>
            <a:endParaRPr lang="en-GB" sz="2800" dirty="0"/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Is curious &amp; questioning</a:t>
            </a:r>
            <a:endParaRPr lang="en-GB" sz="2800" dirty="0"/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Is intuitive &amp; imaginative </a:t>
            </a:r>
            <a:endParaRPr lang="en-GB" sz="2800" dirty="0"/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Is innovative with an abundance of ideas</a:t>
            </a:r>
            <a:endParaRPr lang="en-GB" sz="2800" dirty="0"/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Is a bit of a daydreamer </a:t>
            </a: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Enjoys change &amp; the challenges it poses</a:t>
            </a:r>
            <a:endParaRPr lang="en-GB" sz="2800" b="1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7544" y="332656"/>
            <a:ext cx="8229600" cy="64807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Creative &amp;</a:t>
            </a:r>
            <a:r>
              <a:rPr lang="en-GB" sz="3200" dirty="0"/>
              <a:t> </a:t>
            </a:r>
            <a:r>
              <a:rPr lang="en-GB" sz="3200" dirty="0">
                <a:solidFill>
                  <a:srgbClr val="007DC3"/>
                </a:solidFill>
                <a:effectLst/>
              </a:rPr>
              <a:t>Innovative</a:t>
            </a:r>
          </a:p>
        </p:txBody>
      </p:sp>
      <p:pic>
        <p:nvPicPr>
          <p:cNvPr id="6146" name="Picture 2" descr="K:\Editorial\BCSE\610 Business &amp; Management\Burns - New Venture Creation\2e\Website\FINAL Website materials\powerpoints and workbook january\formatted\13825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032"/>
          <a:stretch/>
        </p:blipFill>
        <p:spPr bwMode="auto">
          <a:xfrm>
            <a:off x="7712636" y="4077072"/>
            <a:ext cx="1423583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9D6D746D-E2B8-45F2-8A9D-07AEE3C983DB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7585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43018" y="1556792"/>
            <a:ext cx="8856984" cy="44207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/>
              <a:t>You are likely to be a person who:</a:t>
            </a:r>
            <a:endParaRPr lang="en-GB" sz="2400" dirty="0"/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Believes they control their own destiny &amp; discounts fate </a:t>
            </a:r>
            <a:endParaRPr lang="en-GB" sz="2400" dirty="0"/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Believes they create their own luck by hard work and effort</a:t>
            </a:r>
            <a:endParaRPr lang="en-GB" sz="2400" dirty="0"/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Is self-confident &amp; shows considerable determination</a:t>
            </a: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Is willing to take advantages of opportunities that present themselves</a:t>
            </a:r>
            <a:endParaRPr lang="en-GB" sz="2400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56710" y="260648"/>
            <a:ext cx="82296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High Internal Locus of Control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3A4DC6D-518D-46B3-8A4E-DAD2E8E06631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449355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79512" y="1377008"/>
            <a:ext cx="8712968" cy="39962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/>
              <a:t>You are likely to be a person who:</a:t>
            </a:r>
            <a:endParaRPr lang="en-GB" sz="2400" dirty="0"/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Makes decisions quickly</a:t>
            </a:r>
            <a:endParaRPr lang="en-GB" sz="2400" dirty="0"/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Can act on incomplete information, evaluating likely costs against benefits</a:t>
            </a:r>
            <a:endParaRPr lang="en-GB" sz="2400" dirty="0"/>
          </a:p>
          <a:p>
            <a:pPr lvl="0"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Accurately assesses their capabilities &amp; then sets challenging but attainable goals</a:t>
            </a: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400" dirty="0"/>
              <a:t>Is neither over nor under ambitious</a:t>
            </a:r>
            <a:endParaRPr lang="en-GB" sz="2400" b="1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87400" y="260648"/>
            <a:ext cx="8784976" cy="90033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Acceptance of Risk &amp; Uncertainty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343BC08-4721-4967-A167-5D131B38EE7E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789101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2"/>
          <p:cNvSpPr txBox="1">
            <a:spLocks/>
          </p:cNvSpPr>
          <p:nvPr/>
        </p:nvSpPr>
        <p:spPr>
          <a:xfrm>
            <a:off x="539552" y="260647"/>
            <a:ext cx="8229600" cy="61806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Motivations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4145124" y="811061"/>
          <a:ext cx="4176464" cy="5056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07552" y="1305341"/>
            <a:ext cx="3456336" cy="3728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Nationality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Education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Age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Family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Partnering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Gender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Immigration &amp; ethnicity</a:t>
            </a:r>
          </a:p>
          <a:p>
            <a:pPr marL="342900" indent="-342900">
              <a:lnSpc>
                <a:spcPct val="150000"/>
              </a:lnSpc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GB" sz="20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1AF0F1C-633A-4830-BE91-3E512E083384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DDE469-B9C8-4254-A14C-D3E49CB44981}"/>
              </a:ext>
            </a:extLst>
          </p:cNvPr>
          <p:cNvSpPr txBox="1"/>
          <p:nvPr/>
        </p:nvSpPr>
        <p:spPr>
          <a:xfrm>
            <a:off x="7961548" y="5373216"/>
            <a:ext cx="14505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Burns, 2001</a:t>
            </a:r>
          </a:p>
        </p:txBody>
      </p:sp>
    </p:spTree>
    <p:extLst>
      <p:ext uri="{BB962C8B-B14F-4D97-AF65-F5344CB8AC3E}">
        <p14:creationId xmlns:p14="http://schemas.microsoft.com/office/powerpoint/2010/main" val="1991355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Graphic spid="2" grpId="0">
        <p:bldAsOne/>
      </p:bldGraphic>
      <p:bldP spid="3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746911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007DC3"/>
                </a:solidFill>
              </a:rPr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28800"/>
            <a:ext cx="8229600" cy="3917032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are entrepreneurial skills, traits and motivation do you think you have?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are your motivations of wanting to start your own business?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530A78E-C550-4EDE-9484-7033636EE48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7636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936847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200" b="1" dirty="0">
                <a:solidFill>
                  <a:srgbClr val="0070C0"/>
                </a:solidFill>
                <a:effectLst/>
                <a:latin typeface="+mn-lt"/>
                <a:ea typeface="Arial" panose="020B0604020202020204" pitchFamily="34" charset="0"/>
              </a:rPr>
              <a:t>Practical Activity</a:t>
            </a:r>
            <a:endParaRPr lang="en-GB" altLang="en-US" sz="3200" b="1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81075"/>
            <a:ext cx="9144000" cy="4263231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None/>
              <a:tabLst/>
              <a:defRPr/>
            </a:pPr>
            <a:endParaRPr lang="en-US" sz="2800" dirty="0">
              <a:solidFill>
                <a:prstClr val="black"/>
              </a:solidFill>
              <a:ea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Arial" panose="020B0604020202020204" pitchFamily="34" charset="0"/>
                <a:cs typeface="+mn-cs"/>
              </a:rPr>
              <a:t>For the remaining time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Arial" panose="020B0604020202020204" pitchFamily="34" charset="0"/>
                <a:cs typeface="+mn-cs"/>
              </a:rPr>
              <a:t> of our session please work on your 1500 Word report based on what we discussed today.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>
                <a:srgbClr val="0070C0"/>
              </a:buClr>
              <a:buSzTx/>
              <a:buNone/>
              <a:tabLst/>
              <a:defRPr/>
            </a:pPr>
            <a:endParaRPr kumimoji="0" lang="en-US" sz="2800" b="0" i="0" u="none" strike="noStrike" kern="1200" cap="none" spc="0" normalizeH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Arial" panose="020B0604020202020204" pitchFamily="34" charset="0"/>
              <a:cs typeface="+mn-cs"/>
            </a:endParaRPr>
          </a:p>
          <a:p>
            <a:pPr eaLnBrk="0" fontAlgn="base" hangingPunct="0"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  <a:defRPr/>
            </a:pPr>
            <a:r>
              <a:rPr lang="en-US" altLang="en-US" sz="2800" dirty="0">
                <a:solidFill>
                  <a:prstClr val="black"/>
                </a:solidFill>
              </a:rPr>
              <a:t>I will come around to support each one of you</a:t>
            </a:r>
            <a:endParaRPr lang="en-US" altLang="en-US" sz="2800" dirty="0"/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None/>
              <a:tabLst/>
              <a:defRPr/>
            </a:pPr>
            <a:endParaRPr lang="en-US" sz="2800" dirty="0">
              <a:solidFill>
                <a:prstClr val="black"/>
              </a:solidFill>
              <a:ea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Times New Roman" panose="02020603050405020304" pitchFamily="18" charset="0"/>
              <a:cs typeface="+mn-cs"/>
            </a:endParaRPr>
          </a:p>
          <a:p>
            <a:pPr marL="0" indent="0"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04336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600" b="1" dirty="0">
                <a:solidFill>
                  <a:srgbClr val="007DC3"/>
                </a:solidFill>
              </a:rPr>
              <a:t>Do you have any Questions?</a:t>
            </a:r>
            <a:br>
              <a:rPr lang="en-GB" sz="36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2930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2276872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4800" b="1" dirty="0">
                <a:solidFill>
                  <a:srgbClr val="007DC3"/>
                </a:solidFill>
              </a:rPr>
              <a:t>Thank you!</a:t>
            </a: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8124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908720"/>
            <a:ext cx="8702082" cy="475230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dirty="0">
                <a:solidFill>
                  <a:schemeClr val="tx1"/>
                </a:solidFill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>
                <a:solidFill>
                  <a:schemeClr val="tx1"/>
                </a:solidFill>
              </a:rPr>
              <a:t>Barringer, B. R. &amp; Ireland, R. D. (2019) Entrepreneurship: successfully launching new ventures. Sixth edition, global edition. Harlow, England: Pearson.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 err="1">
                <a:solidFill>
                  <a:schemeClr val="tx1"/>
                </a:solidFill>
              </a:rPr>
              <a:t>Chaston</a:t>
            </a:r>
            <a:r>
              <a:rPr lang="en-GB" sz="2200" b="0" dirty="0">
                <a:solidFill>
                  <a:schemeClr val="tx1"/>
                </a:solidFill>
              </a:rPr>
              <a:t>, I. (2009) Entrepreneurial management in small firms. Los Angeles, [Calif.];: SAGE.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 err="1">
                <a:solidFill>
                  <a:schemeClr val="tx1"/>
                </a:solidFill>
              </a:rPr>
              <a:t>Mariotti</a:t>
            </a:r>
            <a:r>
              <a:rPr lang="en-GB" sz="2200" b="0" dirty="0">
                <a:solidFill>
                  <a:schemeClr val="tx1"/>
                </a:solidFill>
              </a:rPr>
              <a:t>, S. &amp; </a:t>
            </a:r>
            <a:r>
              <a:rPr lang="en-GB" sz="2200" b="0" dirty="0" err="1">
                <a:solidFill>
                  <a:schemeClr val="tx1"/>
                </a:solidFill>
              </a:rPr>
              <a:t>Glackin</a:t>
            </a:r>
            <a:r>
              <a:rPr lang="en-GB" sz="2200" b="0" dirty="0">
                <a:solidFill>
                  <a:schemeClr val="tx1"/>
                </a:solidFill>
              </a:rPr>
              <a:t>, C. (2016) Entrepreneurship : starting &amp; operating a small business. Fourth edition, Global edition. Boston: Pearson.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>
                <a:solidFill>
                  <a:schemeClr val="tx1"/>
                </a:solidFill>
              </a:rPr>
              <a:t>Morris, M. J. (2011) Starting a successful business. 7th ed. London;: Kogan Page.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5663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ctr">
              <a:buNone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Calibri" panose="020F0502020204030204" pitchFamily="34" charset="0"/>
              </a:rPr>
              <a:t>Presentation Day next week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865</Words>
  <Application>Microsoft Office PowerPoint</Application>
  <PresentationFormat>On-screen Show (4:3)</PresentationFormat>
  <Paragraphs>141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Myriad Pro</vt:lpstr>
      <vt:lpstr>Arial</vt:lpstr>
      <vt:lpstr>Calibri</vt:lpstr>
      <vt:lpstr>Times New Roman</vt:lpstr>
      <vt:lpstr>Wingdings</vt:lpstr>
      <vt:lpstr>20140311PresentationUWTSDTemplate</vt:lpstr>
      <vt:lpstr>PowerPoint Presentation</vt:lpstr>
      <vt:lpstr>PowerPoint Presentation</vt:lpstr>
      <vt:lpstr> Traits you need to have as an entrepreneur </vt:lpstr>
      <vt:lpstr> Traits you need to have as an entrepreneur </vt:lpstr>
      <vt:lpstr> Traits you need to have as an entrepreneur </vt:lpstr>
      <vt:lpstr> Classroom Activity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Discussion</vt:lpstr>
      <vt:lpstr>Practical Activity</vt:lpstr>
      <vt:lpstr> Do you have any Questions? </vt:lpstr>
      <vt:lpstr> Thank you!</vt:lpstr>
      <vt:lpstr>PowerPoint Presentation</vt:lpstr>
      <vt:lpstr>Next week…..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TAVLARIDIS FAMILY PC</dc:creator>
  <cp:lastModifiedBy>Vasilios Tavlaridis</cp:lastModifiedBy>
  <cp:revision>34</cp:revision>
  <dcterms:created xsi:type="dcterms:W3CDTF">2022-01-28T13:18:47Z</dcterms:created>
  <dcterms:modified xsi:type="dcterms:W3CDTF">2024-09-10T03:47:40Z</dcterms:modified>
  <cp:contentStatus/>
</cp:coreProperties>
</file>