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9" r:id="rId3"/>
    <p:sldId id="260" r:id="rId4"/>
    <p:sldId id="261" r:id="rId5"/>
    <p:sldId id="264" r:id="rId6"/>
    <p:sldId id="265" r:id="rId7"/>
    <p:sldId id="266" r:id="rId8"/>
    <p:sldId id="263" r:id="rId9"/>
    <p:sldId id="267" r:id="rId10"/>
    <p:sldId id="269" r:id="rId11"/>
    <p:sldId id="262"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22E457-2C04-328B-F72D-899D01CAFD9F}" v="334" dt="2025-11-08T12:24:22.2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ir Khan (2423683)" userId="S::2423683@student.uwtsd.ac.uk::d4538260-ef4f-4423-9649-47373191fd0f" providerId="AD" clId="Web-{A1BB35D3-6B99-72C9-A5B5-7A0A9B1630CA}"/>
    <pc:docChg chg="mod addSld modSld addMainMaster delMainMaster">
      <pc:chgData name="Nasir Khan (2423683)" userId="S::2423683@student.uwtsd.ac.uk::d4538260-ef4f-4423-9649-47373191fd0f" providerId="AD" clId="Web-{A1BB35D3-6B99-72C9-A5B5-7A0A9B1630CA}" dt="2025-11-03T23:11:31.897" v="58" actId="1076"/>
      <pc:docMkLst>
        <pc:docMk/>
      </pc:docMkLst>
      <pc:sldChg chg="delSp modSp mod modClrScheme delDesignElem chgLayout">
        <pc:chgData name="Nasir Khan (2423683)" userId="S::2423683@student.uwtsd.ac.uk::d4538260-ef4f-4423-9649-47373191fd0f" providerId="AD" clId="Web-{A1BB35D3-6B99-72C9-A5B5-7A0A9B1630CA}" dt="2025-11-03T22:57:27.970" v="6"/>
        <pc:sldMkLst>
          <pc:docMk/>
          <pc:sldMk cId="109857222" sldId="256"/>
        </pc:sldMkLst>
        <pc:spChg chg="mod ord">
          <ac:chgData name="Nasir Khan (2423683)" userId="S::2423683@student.uwtsd.ac.uk::d4538260-ef4f-4423-9649-47373191fd0f" providerId="AD" clId="Web-{A1BB35D3-6B99-72C9-A5B5-7A0A9B1630CA}" dt="2025-11-03T22:57:27.970" v="6"/>
          <ac:spMkLst>
            <pc:docMk/>
            <pc:sldMk cId="109857222" sldId="256"/>
            <ac:spMk id="2" creationId="{00000000-0000-0000-0000-000000000000}"/>
          </ac:spMkLst>
        </pc:spChg>
        <pc:spChg chg="mod ord">
          <ac:chgData name="Nasir Khan (2423683)" userId="S::2423683@student.uwtsd.ac.uk::d4538260-ef4f-4423-9649-47373191fd0f" providerId="AD" clId="Web-{A1BB35D3-6B99-72C9-A5B5-7A0A9B1630CA}" dt="2025-11-03T22:57:27.970" v="6"/>
          <ac:spMkLst>
            <pc:docMk/>
            <pc:sldMk cId="109857222" sldId="256"/>
            <ac:spMk id="3" creationId="{00000000-0000-0000-0000-000000000000}"/>
          </ac:spMkLst>
        </pc:spChg>
      </pc:sldChg>
      <pc:sldChg chg="modSp mod modClrScheme chgLayout">
        <pc:chgData name="Nasir Khan (2423683)" userId="S::2423683@student.uwtsd.ac.uk::d4538260-ef4f-4423-9649-47373191fd0f" providerId="AD" clId="Web-{A1BB35D3-6B99-72C9-A5B5-7A0A9B1630CA}" dt="2025-11-03T23:11:31.897" v="58" actId="1076"/>
        <pc:sldMkLst>
          <pc:docMk/>
          <pc:sldMk cId="1675433616" sldId="259"/>
        </pc:sldMkLst>
        <pc:spChg chg="mod ord">
          <ac:chgData name="Nasir Khan (2423683)" userId="S::2423683@student.uwtsd.ac.uk::d4538260-ef4f-4423-9649-47373191fd0f" providerId="AD" clId="Web-{A1BB35D3-6B99-72C9-A5B5-7A0A9B1630CA}" dt="2025-11-03T23:11:22.647" v="57" actId="1076"/>
          <ac:spMkLst>
            <pc:docMk/>
            <pc:sldMk cId="1675433616" sldId="259"/>
            <ac:spMk id="2" creationId="{68E39764-58C9-B819-4F25-CE9DB34616CD}"/>
          </ac:spMkLst>
        </pc:spChg>
        <pc:spChg chg="mod ord">
          <ac:chgData name="Nasir Khan (2423683)" userId="S::2423683@student.uwtsd.ac.uk::d4538260-ef4f-4423-9649-47373191fd0f" providerId="AD" clId="Web-{A1BB35D3-6B99-72C9-A5B5-7A0A9B1630CA}" dt="2025-11-03T23:11:31.897" v="58" actId="1076"/>
          <ac:spMkLst>
            <pc:docMk/>
            <pc:sldMk cId="1675433616" sldId="259"/>
            <ac:spMk id="3" creationId="{8EB8F5BC-E242-D77A-88BE-123DC4D4422D}"/>
          </ac:spMkLst>
        </pc:spChg>
      </pc:sldChg>
      <pc:sldChg chg="modSp mod modClrScheme chgLayout">
        <pc:chgData name="Nasir Khan (2423683)" userId="S::2423683@student.uwtsd.ac.uk::d4538260-ef4f-4423-9649-47373191fd0f" providerId="AD" clId="Web-{A1BB35D3-6B99-72C9-A5B5-7A0A9B1630CA}" dt="2025-11-03T22:57:27.970" v="6"/>
        <pc:sldMkLst>
          <pc:docMk/>
          <pc:sldMk cId="2016005748" sldId="260"/>
        </pc:sldMkLst>
        <pc:spChg chg="mod ord">
          <ac:chgData name="Nasir Khan (2423683)" userId="S::2423683@student.uwtsd.ac.uk::d4538260-ef4f-4423-9649-47373191fd0f" providerId="AD" clId="Web-{A1BB35D3-6B99-72C9-A5B5-7A0A9B1630CA}" dt="2025-11-03T22:57:27.970" v="6"/>
          <ac:spMkLst>
            <pc:docMk/>
            <pc:sldMk cId="2016005748" sldId="260"/>
            <ac:spMk id="2" creationId="{F40BBB35-B7C8-EDD7-2F67-F0C7A2039284}"/>
          </ac:spMkLst>
        </pc:spChg>
        <pc:spChg chg="mod ord">
          <ac:chgData name="Nasir Khan (2423683)" userId="S::2423683@student.uwtsd.ac.uk::d4538260-ef4f-4423-9649-47373191fd0f" providerId="AD" clId="Web-{A1BB35D3-6B99-72C9-A5B5-7A0A9B1630CA}" dt="2025-11-03T22:57:27.970" v="6"/>
          <ac:spMkLst>
            <pc:docMk/>
            <pc:sldMk cId="2016005748" sldId="260"/>
            <ac:spMk id="3" creationId="{4076C10C-73FB-BB32-2CF7-5F0C8B9919F5}"/>
          </ac:spMkLst>
        </pc:spChg>
      </pc:sldChg>
      <pc:sldChg chg="modSp mod modClrScheme chgLayout">
        <pc:chgData name="Nasir Khan (2423683)" userId="S::2423683@student.uwtsd.ac.uk::d4538260-ef4f-4423-9649-47373191fd0f" providerId="AD" clId="Web-{A1BB35D3-6B99-72C9-A5B5-7A0A9B1630CA}" dt="2025-11-03T22:57:27.970" v="6"/>
        <pc:sldMkLst>
          <pc:docMk/>
          <pc:sldMk cId="1307231192" sldId="261"/>
        </pc:sldMkLst>
        <pc:spChg chg="mod ord">
          <ac:chgData name="Nasir Khan (2423683)" userId="S::2423683@student.uwtsd.ac.uk::d4538260-ef4f-4423-9649-47373191fd0f" providerId="AD" clId="Web-{A1BB35D3-6B99-72C9-A5B5-7A0A9B1630CA}" dt="2025-11-03T22:57:27.970" v="6"/>
          <ac:spMkLst>
            <pc:docMk/>
            <pc:sldMk cId="1307231192" sldId="261"/>
            <ac:spMk id="2" creationId="{F8214942-F6B1-B9A0-2C32-A283A24C86CF}"/>
          </ac:spMkLst>
        </pc:spChg>
        <pc:spChg chg="mod ord">
          <ac:chgData name="Nasir Khan (2423683)" userId="S::2423683@student.uwtsd.ac.uk::d4538260-ef4f-4423-9649-47373191fd0f" providerId="AD" clId="Web-{A1BB35D3-6B99-72C9-A5B5-7A0A9B1630CA}" dt="2025-11-03T22:57:27.970" v="6"/>
          <ac:spMkLst>
            <pc:docMk/>
            <pc:sldMk cId="1307231192" sldId="261"/>
            <ac:spMk id="3" creationId="{80745724-43C8-AEC9-3522-45632CC04C11}"/>
          </ac:spMkLst>
        </pc:spChg>
      </pc:sldChg>
      <pc:sldChg chg="addSp delSp modSp mod modClrScheme chgLayout">
        <pc:chgData name="Nasir Khan (2423683)" userId="S::2423683@student.uwtsd.ac.uk::d4538260-ef4f-4423-9649-47373191fd0f" providerId="AD" clId="Web-{A1BB35D3-6B99-72C9-A5B5-7A0A9B1630CA}" dt="2025-11-03T23:08:22.425" v="44"/>
        <pc:sldMkLst>
          <pc:docMk/>
          <pc:sldMk cId="409504709" sldId="262"/>
        </pc:sldMkLst>
        <pc:spChg chg="mod ord">
          <ac:chgData name="Nasir Khan (2423683)" userId="S::2423683@student.uwtsd.ac.uk::d4538260-ef4f-4423-9649-47373191fd0f" providerId="AD" clId="Web-{A1BB35D3-6B99-72C9-A5B5-7A0A9B1630CA}" dt="2025-11-03T22:57:27.970" v="6"/>
          <ac:spMkLst>
            <pc:docMk/>
            <pc:sldMk cId="409504709" sldId="262"/>
            <ac:spMk id="2" creationId="{E433B651-9993-83F4-3F96-582D85375408}"/>
          </ac:spMkLst>
        </pc:spChg>
      </pc:sldChg>
      <pc:sldChg chg="modSp mod modClrScheme chgLayout">
        <pc:chgData name="Nasir Khan (2423683)" userId="S::2423683@student.uwtsd.ac.uk::d4538260-ef4f-4423-9649-47373191fd0f" providerId="AD" clId="Web-{A1BB35D3-6B99-72C9-A5B5-7A0A9B1630CA}" dt="2025-11-03T23:10:10.927" v="50" actId="1076"/>
        <pc:sldMkLst>
          <pc:docMk/>
          <pc:sldMk cId="647330853" sldId="263"/>
        </pc:sldMkLst>
        <pc:spChg chg="mod ord">
          <ac:chgData name="Nasir Khan (2423683)" userId="S::2423683@student.uwtsd.ac.uk::d4538260-ef4f-4423-9649-47373191fd0f" providerId="AD" clId="Web-{A1BB35D3-6B99-72C9-A5B5-7A0A9B1630CA}" dt="2025-11-03T22:57:27.970" v="6"/>
          <ac:spMkLst>
            <pc:docMk/>
            <pc:sldMk cId="647330853" sldId="263"/>
            <ac:spMk id="2" creationId="{416B6FDC-23D3-2B14-D74D-ED0ECC4BF5C1}"/>
          </ac:spMkLst>
        </pc:spChg>
        <pc:spChg chg="mod ord">
          <ac:chgData name="Nasir Khan (2423683)" userId="S::2423683@student.uwtsd.ac.uk::d4538260-ef4f-4423-9649-47373191fd0f" providerId="AD" clId="Web-{A1BB35D3-6B99-72C9-A5B5-7A0A9B1630CA}" dt="2025-11-03T23:10:10.927" v="50" actId="1076"/>
          <ac:spMkLst>
            <pc:docMk/>
            <pc:sldMk cId="647330853" sldId="263"/>
            <ac:spMk id="3" creationId="{1E1E3864-2B8C-7572-B184-7B940550C575}"/>
          </ac:spMkLst>
        </pc:spChg>
      </pc:sldChg>
      <pc:sldChg chg="modSp mod modClrScheme chgLayout">
        <pc:chgData name="Nasir Khan (2423683)" userId="S::2423683@student.uwtsd.ac.uk::d4538260-ef4f-4423-9649-47373191fd0f" providerId="AD" clId="Web-{A1BB35D3-6B99-72C9-A5B5-7A0A9B1630CA}" dt="2025-11-03T23:11:03.147" v="56" actId="1076"/>
        <pc:sldMkLst>
          <pc:docMk/>
          <pc:sldMk cId="31849023" sldId="264"/>
        </pc:sldMkLst>
        <pc:spChg chg="mod ord">
          <ac:chgData name="Nasir Khan (2423683)" userId="S::2423683@student.uwtsd.ac.uk::d4538260-ef4f-4423-9649-47373191fd0f" providerId="AD" clId="Web-{A1BB35D3-6B99-72C9-A5B5-7A0A9B1630CA}" dt="2025-11-03T23:10:53.068" v="55" actId="1076"/>
          <ac:spMkLst>
            <pc:docMk/>
            <pc:sldMk cId="31849023" sldId="264"/>
            <ac:spMk id="2" creationId="{73996119-4989-2006-2B7D-52E1A8BA8AFD}"/>
          </ac:spMkLst>
        </pc:spChg>
        <pc:spChg chg="mod ord">
          <ac:chgData name="Nasir Khan (2423683)" userId="S::2423683@student.uwtsd.ac.uk::d4538260-ef4f-4423-9649-47373191fd0f" providerId="AD" clId="Web-{A1BB35D3-6B99-72C9-A5B5-7A0A9B1630CA}" dt="2025-11-03T23:11:03.147" v="56" actId="1076"/>
          <ac:spMkLst>
            <pc:docMk/>
            <pc:sldMk cId="31849023" sldId="264"/>
            <ac:spMk id="3" creationId="{76640224-C055-6B1D-D2D2-A0E48E38EE79}"/>
          </ac:spMkLst>
        </pc:spChg>
      </pc:sldChg>
      <pc:sldChg chg="modSp mod modClrScheme chgLayout">
        <pc:chgData name="Nasir Khan (2423683)" userId="S::2423683@student.uwtsd.ac.uk::d4538260-ef4f-4423-9649-47373191fd0f" providerId="AD" clId="Web-{A1BB35D3-6B99-72C9-A5B5-7A0A9B1630CA}" dt="2025-11-03T23:10:36.349" v="54" actId="1076"/>
        <pc:sldMkLst>
          <pc:docMk/>
          <pc:sldMk cId="3682777041" sldId="265"/>
        </pc:sldMkLst>
        <pc:spChg chg="mod ord">
          <ac:chgData name="Nasir Khan (2423683)" userId="S::2423683@student.uwtsd.ac.uk::d4538260-ef4f-4423-9649-47373191fd0f" providerId="AD" clId="Web-{A1BB35D3-6B99-72C9-A5B5-7A0A9B1630CA}" dt="2025-11-03T22:57:27.970" v="6"/>
          <ac:spMkLst>
            <pc:docMk/>
            <pc:sldMk cId="3682777041" sldId="265"/>
            <ac:spMk id="2" creationId="{038454ED-6466-2838-7516-749AF633DB1C}"/>
          </ac:spMkLst>
        </pc:spChg>
        <pc:spChg chg="mod ord">
          <ac:chgData name="Nasir Khan (2423683)" userId="S::2423683@student.uwtsd.ac.uk::d4538260-ef4f-4423-9649-47373191fd0f" providerId="AD" clId="Web-{A1BB35D3-6B99-72C9-A5B5-7A0A9B1630CA}" dt="2025-11-03T23:10:36.349" v="54" actId="1076"/>
          <ac:spMkLst>
            <pc:docMk/>
            <pc:sldMk cId="3682777041" sldId="265"/>
            <ac:spMk id="3" creationId="{D915B2DA-FCA1-B20B-67E2-C4389E781A18}"/>
          </ac:spMkLst>
        </pc:spChg>
      </pc:sldChg>
      <pc:sldChg chg="delSp modSp mod modClrScheme delDesignElem chgLayout">
        <pc:chgData name="Nasir Khan (2423683)" userId="S::2423683@student.uwtsd.ac.uk::d4538260-ef4f-4423-9649-47373191fd0f" providerId="AD" clId="Web-{A1BB35D3-6B99-72C9-A5B5-7A0A9B1630CA}" dt="2025-11-03T23:09:36.864" v="46"/>
        <pc:sldMkLst>
          <pc:docMk/>
          <pc:sldMk cId="2296929429" sldId="266"/>
        </pc:sldMkLst>
        <pc:spChg chg="mod ord">
          <ac:chgData name="Nasir Khan (2423683)" userId="S::2423683@student.uwtsd.ac.uk::d4538260-ef4f-4423-9649-47373191fd0f" providerId="AD" clId="Web-{A1BB35D3-6B99-72C9-A5B5-7A0A9B1630CA}" dt="2025-11-03T22:57:27.970" v="6"/>
          <ac:spMkLst>
            <pc:docMk/>
            <pc:sldMk cId="2296929429" sldId="266"/>
            <ac:spMk id="2" creationId="{924AFBB2-F30A-3036-34DA-DB311F116E42}"/>
          </ac:spMkLst>
        </pc:spChg>
        <pc:graphicFrameChg chg="mod ord modGraphic">
          <ac:chgData name="Nasir Khan (2423683)" userId="S::2423683@student.uwtsd.ac.uk::d4538260-ef4f-4423-9649-47373191fd0f" providerId="AD" clId="Web-{A1BB35D3-6B99-72C9-A5B5-7A0A9B1630CA}" dt="2025-11-03T23:09:36.864" v="46"/>
          <ac:graphicFrameMkLst>
            <pc:docMk/>
            <pc:sldMk cId="2296929429" sldId="266"/>
            <ac:graphicFrameMk id="5" creationId="{6D998080-E849-68E5-CEC2-41C466CFB839}"/>
          </ac:graphicFrameMkLst>
        </pc:graphicFrameChg>
      </pc:sldChg>
      <pc:sldChg chg="addSp delSp modSp mod modClrScheme delDesignElem chgLayout">
        <pc:chgData name="Nasir Khan (2423683)" userId="S::2423683@student.uwtsd.ac.uk::d4538260-ef4f-4423-9649-47373191fd0f" providerId="AD" clId="Web-{A1BB35D3-6B99-72C9-A5B5-7A0A9B1630CA}" dt="2025-11-03T23:01:25.150" v="10"/>
        <pc:sldMkLst>
          <pc:docMk/>
          <pc:sldMk cId="2490487305" sldId="267"/>
        </pc:sldMkLst>
        <pc:spChg chg="mod ord">
          <ac:chgData name="Nasir Khan (2423683)" userId="S::2423683@student.uwtsd.ac.uk::d4538260-ef4f-4423-9649-47373191fd0f" providerId="AD" clId="Web-{A1BB35D3-6B99-72C9-A5B5-7A0A9B1630CA}" dt="2025-11-03T22:57:27.970" v="6"/>
          <ac:spMkLst>
            <pc:docMk/>
            <pc:sldMk cId="2490487305" sldId="267"/>
            <ac:spMk id="2" creationId="{FAD81BB0-0917-97B5-AB97-2E1EE9A9CA95}"/>
          </ac:spMkLst>
        </pc:spChg>
        <pc:spChg chg="mod ord">
          <ac:chgData name="Nasir Khan (2423683)" userId="S::2423683@student.uwtsd.ac.uk::d4538260-ef4f-4423-9649-47373191fd0f" providerId="AD" clId="Web-{A1BB35D3-6B99-72C9-A5B5-7A0A9B1630CA}" dt="2025-11-03T22:57:27.970" v="6"/>
          <ac:spMkLst>
            <pc:docMk/>
            <pc:sldMk cId="2490487305" sldId="267"/>
            <ac:spMk id="3" creationId="{A7ED0FF5-DC54-6124-6FE1-3B6EF48164E8}"/>
          </ac:spMkLst>
        </pc:spChg>
        <pc:spChg chg="add mod">
          <ac:chgData name="Nasir Khan (2423683)" userId="S::2423683@student.uwtsd.ac.uk::d4538260-ef4f-4423-9649-47373191fd0f" providerId="AD" clId="Web-{A1BB35D3-6B99-72C9-A5B5-7A0A9B1630CA}" dt="2025-11-03T23:01:25.150" v="10"/>
          <ac:spMkLst>
            <pc:docMk/>
            <pc:sldMk cId="2490487305" sldId="267"/>
            <ac:spMk id="4" creationId="{EF7A3476-FDE0-4929-CB48-2DB5F4D8538D}"/>
          </ac:spMkLst>
        </pc:spChg>
        <pc:picChg chg="mod">
          <ac:chgData name="Nasir Khan (2423683)" userId="S::2423683@student.uwtsd.ac.uk::d4538260-ef4f-4423-9649-47373191fd0f" providerId="AD" clId="Web-{A1BB35D3-6B99-72C9-A5B5-7A0A9B1630CA}" dt="2025-11-03T23:01:25.134" v="8"/>
          <ac:picMkLst>
            <pc:docMk/>
            <pc:sldMk cId="2490487305" sldId="267"/>
            <ac:picMk id="5" creationId="{72A0110C-9319-10E3-79F9-F86CB8A10B2B}"/>
          </ac:picMkLst>
        </pc:picChg>
      </pc:sldChg>
      <pc:sldChg chg="modSp new">
        <pc:chgData name="Nasir Khan (2423683)" userId="S::2423683@student.uwtsd.ac.uk::d4538260-ef4f-4423-9649-47373191fd0f" providerId="AD" clId="Web-{A1BB35D3-6B99-72C9-A5B5-7A0A9B1630CA}" dt="2025-11-03T23:03:29.610" v="32" actId="20577"/>
        <pc:sldMkLst>
          <pc:docMk/>
          <pc:sldMk cId="1340727247" sldId="268"/>
        </pc:sldMkLst>
        <pc:spChg chg="mod">
          <ac:chgData name="Nasir Khan (2423683)" userId="S::2423683@student.uwtsd.ac.uk::d4538260-ef4f-4423-9649-47373191fd0f" providerId="AD" clId="Web-{A1BB35D3-6B99-72C9-A5B5-7A0A9B1630CA}" dt="2025-11-03T23:03:29.610" v="32" actId="20577"/>
          <ac:spMkLst>
            <pc:docMk/>
            <pc:sldMk cId="1340727247" sldId="268"/>
            <ac:spMk id="2" creationId="{AB14D9DD-CE45-1585-8D29-173D325D3439}"/>
          </ac:spMkLst>
        </pc:spChg>
      </pc:sldChg>
      <pc:sldMasterChg chg="add addSldLayout modSldLayout">
        <pc:chgData name="Nasir Khan (2423683)" userId="S::2423683@student.uwtsd.ac.uk::d4538260-ef4f-4423-9649-47373191fd0f" providerId="AD" clId="Web-{A1BB35D3-6B99-72C9-A5B5-7A0A9B1630CA}" dt="2025-11-03T22:57:27.970" v="6"/>
        <pc:sldMasterMkLst>
          <pc:docMk/>
          <pc:sldMasterMk cId="387097570" sldId="2147483744"/>
        </pc:sldMasterMkLst>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4224104558" sldId="2147483745"/>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3281016987" sldId="2147483746"/>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2489836289" sldId="2147483747"/>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1146683458" sldId="2147483748"/>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2954896771" sldId="2147483749"/>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1967896820" sldId="2147483750"/>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1475358708" sldId="2147483751"/>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1481663906" sldId="2147483752"/>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3956457824" sldId="2147483753"/>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2601352267" sldId="2147483754"/>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3921456064" sldId="2147483755"/>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3969971733" sldId="2147483756"/>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4236128911" sldId="2147483757"/>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1990749593" sldId="2147483758"/>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44451428" sldId="2147483759"/>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485533376" sldId="2147483760"/>
          </pc:sldLayoutMkLst>
        </pc:sldLayoutChg>
        <pc:sldLayoutChg chg="add mod replId">
          <pc:chgData name="Nasir Khan (2423683)" userId="S::2423683@student.uwtsd.ac.uk::d4538260-ef4f-4423-9649-47373191fd0f" providerId="AD" clId="Web-{A1BB35D3-6B99-72C9-A5B5-7A0A9B1630CA}" dt="2025-11-03T22:57:27.970" v="6"/>
          <pc:sldLayoutMkLst>
            <pc:docMk/>
            <pc:sldMasterMk cId="387097570" sldId="2147483744"/>
            <pc:sldLayoutMk cId="3490490900" sldId="2147483761"/>
          </pc:sldLayoutMkLst>
        </pc:sldLayoutChg>
      </pc:sldMasterChg>
    </pc:docChg>
  </pc:docChgLst>
  <pc:docChgLst>
    <pc:chgData name="Nasir Khan (2423683)" userId="S::2423683@student.uwtsd.ac.uk::d4538260-ef4f-4423-9649-47373191fd0f" providerId="AD" clId="Web-{EC58A3FA-8EA8-3694-C56C-A169E425BDEB}"/>
    <pc:docChg chg="delSld">
      <pc:chgData name="Nasir Khan (2423683)" userId="S::2423683@student.uwtsd.ac.uk::d4538260-ef4f-4423-9649-47373191fd0f" providerId="AD" clId="Web-{EC58A3FA-8EA8-3694-C56C-A169E425BDEB}" dt="2025-11-05T22:17:20.822" v="1"/>
      <pc:docMkLst>
        <pc:docMk/>
      </pc:docMkLst>
    </pc:docChg>
  </pc:docChgLst>
  <pc:docChgLst>
    <pc:chgData name="Nasir Khan (2423683)" userId="S::2423683@student.uwtsd.ac.uk::d4538260-ef4f-4423-9649-47373191fd0f" providerId="AD" clId="Web-{0222E457-2C04-328B-F72D-899D01CAFD9F}"/>
    <pc:docChg chg="addSld modSld sldOrd">
      <pc:chgData name="Nasir Khan (2423683)" userId="S::2423683@student.uwtsd.ac.uk::d4538260-ef4f-4423-9649-47373191fd0f" providerId="AD" clId="Web-{0222E457-2C04-328B-F72D-899D01CAFD9F}" dt="2025-11-08T12:24:47.911" v="329"/>
      <pc:docMkLst>
        <pc:docMk/>
      </pc:docMkLst>
      <pc:sldChg chg="modSp">
        <pc:chgData name="Nasir Khan (2423683)" userId="S::2423683@student.uwtsd.ac.uk::d4538260-ef4f-4423-9649-47373191fd0f" providerId="AD" clId="Web-{0222E457-2C04-328B-F72D-899D01CAFD9F}" dt="2025-11-08T09:50:14.645" v="18" actId="20577"/>
        <pc:sldMkLst>
          <pc:docMk/>
          <pc:sldMk cId="1675433616" sldId="259"/>
        </pc:sldMkLst>
        <pc:spChg chg="mod">
          <ac:chgData name="Nasir Khan (2423683)" userId="S::2423683@student.uwtsd.ac.uk::d4538260-ef4f-4423-9649-47373191fd0f" providerId="AD" clId="Web-{0222E457-2C04-328B-F72D-899D01CAFD9F}" dt="2025-11-08T09:50:14.645" v="18" actId="20577"/>
          <ac:spMkLst>
            <pc:docMk/>
            <pc:sldMk cId="1675433616" sldId="259"/>
            <ac:spMk id="3" creationId="{8EB8F5BC-E242-D77A-88BE-123DC4D4422D}"/>
          </ac:spMkLst>
        </pc:spChg>
      </pc:sldChg>
      <pc:sldChg chg="modSp ord">
        <pc:chgData name="Nasir Khan (2423683)" userId="S::2423683@student.uwtsd.ac.uk::d4538260-ef4f-4423-9649-47373191fd0f" providerId="AD" clId="Web-{0222E457-2C04-328B-F72D-899D01CAFD9F}" dt="2025-11-08T12:13:56.682" v="316" actId="20577"/>
        <pc:sldMkLst>
          <pc:docMk/>
          <pc:sldMk cId="2016005748" sldId="260"/>
        </pc:sldMkLst>
        <pc:spChg chg="mod">
          <ac:chgData name="Nasir Khan (2423683)" userId="S::2423683@student.uwtsd.ac.uk::d4538260-ef4f-4423-9649-47373191fd0f" providerId="AD" clId="Web-{0222E457-2C04-328B-F72D-899D01CAFD9F}" dt="2025-11-08T12:13:56.682" v="316" actId="20577"/>
          <ac:spMkLst>
            <pc:docMk/>
            <pc:sldMk cId="2016005748" sldId="260"/>
            <ac:spMk id="3" creationId="{4076C10C-73FB-BB32-2CF7-5F0C8B9919F5}"/>
          </ac:spMkLst>
        </pc:spChg>
      </pc:sldChg>
      <pc:sldChg chg="ord">
        <pc:chgData name="Nasir Khan (2423683)" userId="S::2423683@student.uwtsd.ac.uk::d4538260-ef4f-4423-9649-47373191fd0f" providerId="AD" clId="Web-{0222E457-2C04-328B-F72D-899D01CAFD9F}" dt="2025-11-08T09:56:12.524" v="48"/>
        <pc:sldMkLst>
          <pc:docMk/>
          <pc:sldMk cId="1307231192" sldId="261"/>
        </pc:sldMkLst>
      </pc:sldChg>
      <pc:sldChg chg="addSp delSp modSp">
        <pc:chgData name="Nasir Khan (2423683)" userId="S::2423683@student.uwtsd.ac.uk::d4538260-ef4f-4423-9649-47373191fd0f" providerId="AD" clId="Web-{0222E457-2C04-328B-F72D-899D01CAFD9F}" dt="2025-11-08T10:02:02.090" v="78" actId="1076"/>
        <pc:sldMkLst>
          <pc:docMk/>
          <pc:sldMk cId="409504709" sldId="262"/>
        </pc:sldMkLst>
        <pc:spChg chg="mod">
          <ac:chgData name="Nasir Khan (2423683)" userId="S::2423683@student.uwtsd.ac.uk::d4538260-ef4f-4423-9649-47373191fd0f" providerId="AD" clId="Web-{0222E457-2C04-328B-F72D-899D01CAFD9F}" dt="2025-11-08T10:01:38.042" v="77" actId="14100"/>
          <ac:spMkLst>
            <pc:docMk/>
            <pc:sldMk cId="409504709" sldId="262"/>
            <ac:spMk id="2" creationId="{E433B651-9993-83F4-3F96-582D85375408}"/>
          </ac:spMkLst>
        </pc:spChg>
        <pc:spChg chg="add del mod">
          <ac:chgData name="Nasir Khan (2423683)" userId="S::2423683@student.uwtsd.ac.uk::d4538260-ef4f-4423-9649-47373191fd0f" providerId="AD" clId="Web-{0222E457-2C04-328B-F72D-899D01CAFD9F}" dt="2025-11-08T09:59:01.517" v="51"/>
          <ac:spMkLst>
            <pc:docMk/>
            <pc:sldMk cId="409504709" sldId="262"/>
            <ac:spMk id="4" creationId="{52CEC613-74F4-0724-4F9D-C65473994B30}"/>
          </ac:spMkLst>
        </pc:spChg>
        <pc:graphicFrameChg chg="del">
          <ac:chgData name="Nasir Khan (2423683)" userId="S::2423683@student.uwtsd.ac.uk::d4538260-ef4f-4423-9649-47373191fd0f" providerId="AD" clId="Web-{0222E457-2C04-328B-F72D-899D01CAFD9F}" dt="2025-11-08T09:57:55.915" v="50"/>
          <ac:graphicFrameMkLst>
            <pc:docMk/>
            <pc:sldMk cId="409504709" sldId="262"/>
            <ac:graphicFrameMk id="5" creationId="{46E619DE-FCBF-FC6E-0DB4-60920AEADD54}"/>
          </ac:graphicFrameMkLst>
        </pc:graphicFrameChg>
        <pc:picChg chg="add mod ord">
          <ac:chgData name="Nasir Khan (2423683)" userId="S::2423683@student.uwtsd.ac.uk::d4538260-ef4f-4423-9649-47373191fd0f" providerId="AD" clId="Web-{0222E457-2C04-328B-F72D-899D01CAFD9F}" dt="2025-11-08T10:02:02.090" v="78" actId="1076"/>
          <ac:picMkLst>
            <pc:docMk/>
            <pc:sldMk cId="409504709" sldId="262"/>
            <ac:picMk id="6" creationId="{49470669-54C7-D1CB-C72F-FC48D597646B}"/>
          </ac:picMkLst>
        </pc:picChg>
      </pc:sldChg>
      <pc:sldChg chg="modSp">
        <pc:chgData name="Nasir Khan (2423683)" userId="S::2423683@student.uwtsd.ac.uk::d4538260-ef4f-4423-9649-47373191fd0f" providerId="AD" clId="Web-{0222E457-2C04-328B-F72D-899D01CAFD9F}" dt="2025-11-08T12:16:27.016" v="318" actId="1076"/>
        <pc:sldMkLst>
          <pc:docMk/>
          <pc:sldMk cId="31849023" sldId="264"/>
        </pc:sldMkLst>
        <pc:spChg chg="mod">
          <ac:chgData name="Nasir Khan (2423683)" userId="S::2423683@student.uwtsd.ac.uk::d4538260-ef4f-4423-9649-47373191fd0f" providerId="AD" clId="Web-{0222E457-2C04-328B-F72D-899D01CAFD9F}" dt="2025-11-08T12:16:27.016" v="318" actId="1076"/>
          <ac:spMkLst>
            <pc:docMk/>
            <pc:sldMk cId="31849023" sldId="264"/>
            <ac:spMk id="3" creationId="{76640224-C055-6B1D-D2D2-A0E48E38EE79}"/>
          </ac:spMkLst>
        </pc:spChg>
      </pc:sldChg>
      <pc:sldChg chg="modSp">
        <pc:chgData name="Nasir Khan (2423683)" userId="S::2423683@student.uwtsd.ac.uk::d4538260-ef4f-4423-9649-47373191fd0f" providerId="AD" clId="Web-{0222E457-2C04-328B-F72D-899D01CAFD9F}" dt="2025-11-08T12:16:42.564" v="320" actId="20577"/>
        <pc:sldMkLst>
          <pc:docMk/>
          <pc:sldMk cId="3682777041" sldId="265"/>
        </pc:sldMkLst>
        <pc:spChg chg="mod">
          <ac:chgData name="Nasir Khan (2423683)" userId="S::2423683@student.uwtsd.ac.uk::d4538260-ef4f-4423-9649-47373191fd0f" providerId="AD" clId="Web-{0222E457-2C04-328B-F72D-899D01CAFD9F}" dt="2025-11-08T12:16:42.564" v="320" actId="20577"/>
          <ac:spMkLst>
            <pc:docMk/>
            <pc:sldMk cId="3682777041" sldId="265"/>
            <ac:spMk id="3" creationId="{D915B2DA-FCA1-B20B-67E2-C4389E781A18}"/>
          </ac:spMkLst>
        </pc:spChg>
      </pc:sldChg>
      <pc:sldChg chg="addSp modSp ord">
        <pc:chgData name="Nasir Khan (2423683)" userId="S::2423683@student.uwtsd.ac.uk::d4538260-ef4f-4423-9649-47373191fd0f" providerId="AD" clId="Web-{0222E457-2C04-328B-F72D-899D01CAFD9F}" dt="2025-11-08T09:56:58.696" v="49"/>
        <pc:sldMkLst>
          <pc:docMk/>
          <pc:sldMk cId="2296929429" sldId="266"/>
        </pc:sldMkLst>
        <pc:spChg chg="mod">
          <ac:chgData name="Nasir Khan (2423683)" userId="S::2423683@student.uwtsd.ac.uk::d4538260-ef4f-4423-9649-47373191fd0f" providerId="AD" clId="Web-{0222E457-2C04-328B-F72D-899D01CAFD9F}" dt="2025-11-08T09:51:19.378" v="22" actId="14100"/>
          <ac:spMkLst>
            <pc:docMk/>
            <pc:sldMk cId="2296929429" sldId="266"/>
            <ac:spMk id="2" creationId="{924AFBB2-F30A-3036-34DA-DB311F116E42}"/>
          </ac:spMkLst>
        </pc:spChg>
        <pc:spChg chg="add mod">
          <ac:chgData name="Nasir Khan (2423683)" userId="S::2423683@student.uwtsd.ac.uk::d4538260-ef4f-4423-9649-47373191fd0f" providerId="AD" clId="Web-{0222E457-2C04-328B-F72D-899D01CAFD9F}" dt="2025-11-08T09:53:57.820" v="45" actId="1076"/>
          <ac:spMkLst>
            <pc:docMk/>
            <pc:sldMk cId="2296929429" sldId="266"/>
            <ac:spMk id="3" creationId="{6DFD64C0-A675-F236-D732-D5373C86F0A4}"/>
          </ac:spMkLst>
        </pc:spChg>
      </pc:sldChg>
      <pc:sldChg chg="addSp delSp modSp mod setBg">
        <pc:chgData name="Nasir Khan (2423683)" userId="S::2423683@student.uwtsd.ac.uk::d4538260-ef4f-4423-9649-47373191fd0f" providerId="AD" clId="Web-{0222E457-2C04-328B-F72D-899D01CAFD9F}" dt="2025-11-08T12:24:47.911" v="329"/>
        <pc:sldMkLst>
          <pc:docMk/>
          <pc:sldMk cId="1340727247" sldId="268"/>
        </pc:sldMkLst>
        <pc:spChg chg="mod">
          <ac:chgData name="Nasir Khan (2423683)" userId="S::2423683@student.uwtsd.ac.uk::d4538260-ef4f-4423-9649-47373191fd0f" providerId="AD" clId="Web-{0222E457-2C04-328B-F72D-899D01CAFD9F}" dt="2025-11-08T12:24:47.911" v="329"/>
          <ac:spMkLst>
            <pc:docMk/>
            <pc:sldMk cId="1340727247" sldId="268"/>
            <ac:spMk id="2" creationId="{AB14D9DD-CE45-1585-8D29-173D325D3439}"/>
          </ac:spMkLst>
        </pc:spChg>
        <pc:spChg chg="mod ord">
          <ac:chgData name="Nasir Khan (2423683)" userId="S::2423683@student.uwtsd.ac.uk::d4538260-ef4f-4423-9649-47373191fd0f" providerId="AD" clId="Web-{0222E457-2C04-328B-F72D-899D01CAFD9F}" dt="2025-11-08T12:24:47.911" v="329"/>
          <ac:spMkLst>
            <pc:docMk/>
            <pc:sldMk cId="1340727247" sldId="268"/>
            <ac:spMk id="3" creationId="{D3418A6D-F37A-4422-0D45-028D5E897A12}"/>
          </ac:spMkLst>
        </pc:spChg>
        <pc:spChg chg="add del">
          <ac:chgData name="Nasir Khan (2423683)" userId="S::2423683@student.uwtsd.ac.uk::d4538260-ef4f-4423-9649-47373191fd0f" providerId="AD" clId="Web-{0222E457-2C04-328B-F72D-899D01CAFD9F}" dt="2025-11-08T12:24:47.896" v="328"/>
          <ac:spMkLst>
            <pc:docMk/>
            <pc:sldMk cId="1340727247" sldId="268"/>
            <ac:spMk id="17" creationId="{A6073935-E043-4801-AF06-06093A9145F7}"/>
          </ac:spMkLst>
        </pc:spChg>
        <pc:spChg chg="add">
          <ac:chgData name="Nasir Khan (2423683)" userId="S::2423683@student.uwtsd.ac.uk::d4538260-ef4f-4423-9649-47373191fd0f" providerId="AD" clId="Web-{0222E457-2C04-328B-F72D-899D01CAFD9F}" dt="2025-11-08T12:24:47.911" v="329"/>
          <ac:spMkLst>
            <pc:docMk/>
            <pc:sldMk cId="1340727247" sldId="268"/>
            <ac:spMk id="25" creationId="{21ECAAB0-702B-4C08-B30F-0AFAC3479ADF}"/>
          </ac:spMkLst>
        </pc:spChg>
        <pc:spChg chg="add del">
          <ac:chgData name="Nasir Khan (2423683)" userId="S::2423683@student.uwtsd.ac.uk::d4538260-ef4f-4423-9649-47373191fd0f" providerId="AD" clId="Web-{0222E457-2C04-328B-F72D-899D01CAFD9F}" dt="2025-11-08T12:24:47.896" v="328"/>
          <ac:spMkLst>
            <pc:docMk/>
            <pc:sldMk cId="1340727247" sldId="268"/>
            <ac:spMk id="27" creationId="{8D6B9972-4A81-4223-9901-0E559A1D5E59}"/>
          </ac:spMkLst>
        </pc:spChg>
        <pc:grpChg chg="add del">
          <ac:chgData name="Nasir Khan (2423683)" userId="S::2423683@student.uwtsd.ac.uk::d4538260-ef4f-4423-9649-47373191fd0f" providerId="AD" clId="Web-{0222E457-2C04-328B-F72D-899D01CAFD9F}" dt="2025-11-08T12:24:47.896" v="328"/>
          <ac:grpSpMkLst>
            <pc:docMk/>
            <pc:sldMk cId="1340727247" sldId="268"/>
            <ac:grpSpMk id="9" creationId="{C616B3DC-C165-433D-9187-62DCC0E317D3}"/>
          </ac:grpSpMkLst>
        </pc:grpChg>
        <pc:grpChg chg="add del">
          <ac:chgData name="Nasir Khan (2423683)" userId="S::2423683@student.uwtsd.ac.uk::d4538260-ef4f-4423-9649-47373191fd0f" providerId="AD" clId="Web-{0222E457-2C04-328B-F72D-899D01CAFD9F}" dt="2025-11-08T12:24:47.896" v="328"/>
          <ac:grpSpMkLst>
            <pc:docMk/>
            <pc:sldMk cId="1340727247" sldId="268"/>
            <ac:grpSpMk id="19" creationId="{8AC26FF4-D6F9-4A94-A837-D051A101EDD3}"/>
          </ac:grpSpMkLst>
        </pc:grpChg>
        <pc:grpChg chg="add">
          <ac:chgData name="Nasir Khan (2423683)" userId="S::2423683@student.uwtsd.ac.uk::d4538260-ef4f-4423-9649-47373191fd0f" providerId="AD" clId="Web-{0222E457-2C04-328B-F72D-899D01CAFD9F}" dt="2025-11-08T12:24:47.911" v="329"/>
          <ac:grpSpMkLst>
            <pc:docMk/>
            <pc:sldMk cId="1340727247" sldId="268"/>
            <ac:grpSpMk id="29" creationId="{15FF890B-3CE7-403A-AECE-2DE04FC7AF80}"/>
          </ac:grpSpMkLst>
        </pc:grpChg>
        <pc:grpChg chg="add">
          <ac:chgData name="Nasir Khan (2423683)" userId="S::2423683@student.uwtsd.ac.uk::d4538260-ef4f-4423-9649-47373191fd0f" providerId="AD" clId="Web-{0222E457-2C04-328B-F72D-899D01CAFD9F}" dt="2025-11-08T12:24:47.911" v="329"/>
          <ac:grpSpMkLst>
            <pc:docMk/>
            <pc:sldMk cId="1340727247" sldId="268"/>
            <ac:grpSpMk id="30" creationId="{28A4A409-9242-444A-AC1F-809866828B50}"/>
          </ac:grpSpMkLst>
        </pc:grpChg>
        <pc:picChg chg="add mod">
          <ac:chgData name="Nasir Khan (2423683)" userId="S::2423683@student.uwtsd.ac.uk::d4538260-ef4f-4423-9649-47373191fd0f" providerId="AD" clId="Web-{0222E457-2C04-328B-F72D-899D01CAFD9F}" dt="2025-11-08T12:24:47.911" v="329"/>
          <ac:picMkLst>
            <pc:docMk/>
            <pc:sldMk cId="1340727247" sldId="268"/>
            <ac:picMk id="4" creationId="{2B3B36A2-B9B3-0A02-962E-07012F5E1862}"/>
          </ac:picMkLst>
        </pc:picChg>
      </pc:sldChg>
      <pc:sldChg chg="modSp new ord">
        <pc:chgData name="Nasir Khan (2423683)" userId="S::2423683@student.uwtsd.ac.uk::d4538260-ef4f-4423-9649-47373191fd0f" providerId="AD" clId="Web-{0222E457-2C04-328B-F72D-899D01CAFD9F}" dt="2025-11-08T10:20:53.674" v="305" actId="20577"/>
        <pc:sldMkLst>
          <pc:docMk/>
          <pc:sldMk cId="590522595" sldId="269"/>
        </pc:sldMkLst>
        <pc:spChg chg="mod">
          <ac:chgData name="Nasir Khan (2423683)" userId="S::2423683@student.uwtsd.ac.uk::d4538260-ef4f-4423-9649-47373191fd0f" providerId="AD" clId="Web-{0222E457-2C04-328B-F72D-899D01CAFD9F}" dt="2025-11-08T10:09:39.707" v="96" actId="20577"/>
          <ac:spMkLst>
            <pc:docMk/>
            <pc:sldMk cId="590522595" sldId="269"/>
            <ac:spMk id="2" creationId="{85CCCE4E-4CEE-F19D-29A8-CF2B98D72282}"/>
          </ac:spMkLst>
        </pc:spChg>
        <pc:spChg chg="mod">
          <ac:chgData name="Nasir Khan (2423683)" userId="S::2423683@student.uwtsd.ac.uk::d4538260-ef4f-4423-9649-47373191fd0f" providerId="AD" clId="Web-{0222E457-2C04-328B-F72D-899D01CAFD9F}" dt="2025-11-08T10:20:53.674" v="305" actId="20577"/>
          <ac:spMkLst>
            <pc:docMk/>
            <pc:sldMk cId="590522595" sldId="269"/>
            <ac:spMk id="3" creationId="{89A5722B-AC10-C1BD-8AD6-B2AF52D4A4F1}"/>
          </ac:spMkLst>
        </pc:spChg>
      </pc:sldChg>
    </pc:docChg>
  </pc:docChgLst>
  <pc:docChgLst>
    <pc:chgData name="Nasir Khan (2423683)" userId="S::2423683@student.uwtsd.ac.uk::d4538260-ef4f-4423-9649-47373191fd0f" providerId="AD" clId="Web-{0E479CE5-EF19-5A66-EF68-FD679558F159}"/>
    <pc:docChg chg="addSld delSld modSld sldOrd">
      <pc:chgData name="Nasir Khan (2423683)" userId="S::2423683@student.uwtsd.ac.uk::d4538260-ef4f-4423-9649-47373191fd0f" providerId="AD" clId="Web-{0E479CE5-EF19-5A66-EF68-FD679558F159}" dt="2025-11-01T12:08:59.215" v="1195"/>
      <pc:docMkLst>
        <pc:docMk/>
      </pc:docMkLst>
      <pc:sldChg chg="addSp delSp modSp">
        <pc:chgData name="Nasir Khan (2423683)" userId="S::2423683@student.uwtsd.ac.uk::d4538260-ef4f-4423-9649-47373191fd0f" providerId="AD" clId="Web-{0E479CE5-EF19-5A66-EF68-FD679558F159}" dt="2025-11-01T09:53:52.726" v="121"/>
        <pc:sldMkLst>
          <pc:docMk/>
          <pc:sldMk cId="109857222" sldId="256"/>
        </pc:sldMkLst>
        <pc:spChg chg="mod">
          <ac:chgData name="Nasir Khan (2423683)" userId="S::2423683@student.uwtsd.ac.uk::d4538260-ef4f-4423-9649-47373191fd0f" providerId="AD" clId="Web-{0E479CE5-EF19-5A66-EF68-FD679558F159}" dt="2025-11-01T09:53:40.101" v="120"/>
          <ac:spMkLst>
            <pc:docMk/>
            <pc:sldMk cId="109857222" sldId="256"/>
            <ac:spMk id="2" creationId="{00000000-0000-0000-0000-000000000000}"/>
          </ac:spMkLst>
        </pc:spChg>
        <pc:spChg chg="mod">
          <ac:chgData name="Nasir Khan (2423683)" userId="S::2423683@student.uwtsd.ac.uk::d4538260-ef4f-4423-9649-47373191fd0f" providerId="AD" clId="Web-{0E479CE5-EF19-5A66-EF68-FD679558F159}" dt="2025-11-01T09:53:40.101" v="120"/>
          <ac:spMkLst>
            <pc:docMk/>
            <pc:sldMk cId="109857222" sldId="256"/>
            <ac:spMk id="3" creationId="{00000000-0000-0000-0000-000000000000}"/>
          </ac:spMkLst>
        </pc:spChg>
        <pc:picChg chg="add mod ord">
          <ac:chgData name="Nasir Khan (2423683)" userId="S::2423683@student.uwtsd.ac.uk::d4538260-ef4f-4423-9649-47373191fd0f" providerId="AD" clId="Web-{0E479CE5-EF19-5A66-EF68-FD679558F159}" dt="2025-11-01T09:53:40.101" v="120"/>
          <ac:picMkLst>
            <pc:docMk/>
            <pc:sldMk cId="109857222" sldId="256"/>
            <ac:picMk id="4" creationId="{A6807A7F-AA21-6FB1-E7BC-2CA82489C016}"/>
          </ac:picMkLst>
        </pc:picChg>
      </pc:sldChg>
      <pc:sldChg chg="modSp">
        <pc:chgData name="Nasir Khan (2423683)" userId="S::2423683@student.uwtsd.ac.uk::d4538260-ef4f-4423-9649-47373191fd0f" providerId="AD" clId="Web-{0E479CE5-EF19-5A66-EF68-FD679558F159}" dt="2025-11-01T11:47:12.554" v="953" actId="20577"/>
        <pc:sldMkLst>
          <pc:docMk/>
          <pc:sldMk cId="1675433616" sldId="259"/>
        </pc:sldMkLst>
        <pc:spChg chg="mod">
          <ac:chgData name="Nasir Khan (2423683)" userId="S::2423683@student.uwtsd.ac.uk::d4538260-ef4f-4423-9649-47373191fd0f" providerId="AD" clId="Web-{0E479CE5-EF19-5A66-EF68-FD679558F159}" dt="2025-11-01T11:15:27.428" v="714" actId="20577"/>
          <ac:spMkLst>
            <pc:docMk/>
            <pc:sldMk cId="1675433616" sldId="259"/>
            <ac:spMk id="2" creationId="{68E39764-58C9-B819-4F25-CE9DB34616CD}"/>
          </ac:spMkLst>
        </pc:spChg>
        <pc:spChg chg="mod">
          <ac:chgData name="Nasir Khan (2423683)" userId="S::2423683@student.uwtsd.ac.uk::d4538260-ef4f-4423-9649-47373191fd0f" providerId="AD" clId="Web-{0E479CE5-EF19-5A66-EF68-FD679558F159}" dt="2025-11-01T11:47:12.554" v="953" actId="20577"/>
          <ac:spMkLst>
            <pc:docMk/>
            <pc:sldMk cId="1675433616" sldId="259"/>
            <ac:spMk id="3" creationId="{8EB8F5BC-E242-D77A-88BE-123DC4D4422D}"/>
          </ac:spMkLst>
        </pc:spChg>
      </pc:sldChg>
      <pc:sldChg chg="modSp new">
        <pc:chgData name="Nasir Khan (2423683)" userId="S::2423683@student.uwtsd.ac.uk::d4538260-ef4f-4423-9649-47373191fd0f" providerId="AD" clId="Web-{0E479CE5-EF19-5A66-EF68-FD679558F159}" dt="2025-11-01T11:13:27.282" v="707" actId="20577"/>
        <pc:sldMkLst>
          <pc:docMk/>
          <pc:sldMk cId="647330853" sldId="263"/>
        </pc:sldMkLst>
        <pc:spChg chg="mod">
          <ac:chgData name="Nasir Khan (2423683)" userId="S::2423683@student.uwtsd.ac.uk::d4538260-ef4f-4423-9649-47373191fd0f" providerId="AD" clId="Web-{0E479CE5-EF19-5A66-EF68-FD679558F159}" dt="2025-11-01T11:07:33.679" v="566" actId="20577"/>
          <ac:spMkLst>
            <pc:docMk/>
            <pc:sldMk cId="647330853" sldId="263"/>
            <ac:spMk id="2" creationId="{416B6FDC-23D3-2B14-D74D-ED0ECC4BF5C1}"/>
          </ac:spMkLst>
        </pc:spChg>
        <pc:spChg chg="mod">
          <ac:chgData name="Nasir Khan (2423683)" userId="S::2423683@student.uwtsd.ac.uk::d4538260-ef4f-4423-9649-47373191fd0f" providerId="AD" clId="Web-{0E479CE5-EF19-5A66-EF68-FD679558F159}" dt="2025-11-01T11:13:27.282" v="707" actId="20577"/>
          <ac:spMkLst>
            <pc:docMk/>
            <pc:sldMk cId="647330853" sldId="263"/>
            <ac:spMk id="3" creationId="{1E1E3864-2B8C-7572-B184-7B940550C575}"/>
          </ac:spMkLst>
        </pc:spChg>
      </pc:sldChg>
      <pc:sldChg chg="modSp new">
        <pc:chgData name="Nasir Khan (2423683)" userId="S::2423683@student.uwtsd.ac.uk::d4538260-ef4f-4423-9649-47373191fd0f" providerId="AD" clId="Web-{0E479CE5-EF19-5A66-EF68-FD679558F159}" dt="2025-11-01T11:47:58.228" v="957" actId="20577"/>
        <pc:sldMkLst>
          <pc:docMk/>
          <pc:sldMk cId="31849023" sldId="264"/>
        </pc:sldMkLst>
        <pc:spChg chg="mod">
          <ac:chgData name="Nasir Khan (2423683)" userId="S::2423683@student.uwtsd.ac.uk::d4538260-ef4f-4423-9649-47373191fd0f" providerId="AD" clId="Web-{0E479CE5-EF19-5A66-EF68-FD679558F159}" dt="2025-11-01T11:18:35.747" v="728" actId="20577"/>
          <ac:spMkLst>
            <pc:docMk/>
            <pc:sldMk cId="31849023" sldId="264"/>
            <ac:spMk id="2" creationId="{73996119-4989-2006-2B7D-52E1A8BA8AFD}"/>
          </ac:spMkLst>
        </pc:spChg>
        <pc:spChg chg="mod">
          <ac:chgData name="Nasir Khan (2423683)" userId="S::2423683@student.uwtsd.ac.uk::d4538260-ef4f-4423-9649-47373191fd0f" providerId="AD" clId="Web-{0E479CE5-EF19-5A66-EF68-FD679558F159}" dt="2025-11-01T11:47:58.228" v="957" actId="20577"/>
          <ac:spMkLst>
            <pc:docMk/>
            <pc:sldMk cId="31849023" sldId="264"/>
            <ac:spMk id="3" creationId="{76640224-C055-6B1D-D2D2-A0E48E38EE79}"/>
          </ac:spMkLst>
        </pc:spChg>
      </pc:sldChg>
      <pc:sldChg chg="modSp new">
        <pc:chgData name="Nasir Khan (2423683)" userId="S::2423683@student.uwtsd.ac.uk::d4538260-ef4f-4423-9649-47373191fd0f" providerId="AD" clId="Web-{0E479CE5-EF19-5A66-EF68-FD679558F159}" dt="2025-11-01T11:36:29.198" v="847" actId="14100"/>
        <pc:sldMkLst>
          <pc:docMk/>
          <pc:sldMk cId="3682777041" sldId="265"/>
        </pc:sldMkLst>
        <pc:spChg chg="mod">
          <ac:chgData name="Nasir Khan (2423683)" userId="S::2423683@student.uwtsd.ac.uk::d4538260-ef4f-4423-9649-47373191fd0f" providerId="AD" clId="Web-{0E479CE5-EF19-5A66-EF68-FD679558F159}" dt="2025-11-01T11:31:55.737" v="817" actId="14100"/>
          <ac:spMkLst>
            <pc:docMk/>
            <pc:sldMk cId="3682777041" sldId="265"/>
            <ac:spMk id="2" creationId="{038454ED-6466-2838-7516-749AF633DB1C}"/>
          </ac:spMkLst>
        </pc:spChg>
        <pc:spChg chg="mod">
          <ac:chgData name="Nasir Khan (2423683)" userId="S::2423683@student.uwtsd.ac.uk::d4538260-ef4f-4423-9649-47373191fd0f" providerId="AD" clId="Web-{0E479CE5-EF19-5A66-EF68-FD679558F159}" dt="2025-11-01T11:36:29.198" v="847" actId="14100"/>
          <ac:spMkLst>
            <pc:docMk/>
            <pc:sldMk cId="3682777041" sldId="265"/>
            <ac:spMk id="3" creationId="{D915B2DA-FCA1-B20B-67E2-C4389E781A18}"/>
          </ac:spMkLst>
        </pc:spChg>
      </pc:sldChg>
      <pc:sldChg chg="addSp delSp modSp new mod ord setBg">
        <pc:chgData name="Nasir Khan (2423683)" userId="S::2423683@student.uwtsd.ac.uk::d4538260-ef4f-4423-9649-47373191fd0f" providerId="AD" clId="Web-{0E479CE5-EF19-5A66-EF68-FD679558F159}" dt="2025-11-01T11:50:12.828" v="958"/>
        <pc:sldMkLst>
          <pc:docMk/>
          <pc:sldMk cId="2296929429" sldId="266"/>
        </pc:sldMkLst>
        <pc:spChg chg="mod">
          <ac:chgData name="Nasir Khan (2423683)" userId="S::2423683@student.uwtsd.ac.uk::d4538260-ef4f-4423-9649-47373191fd0f" providerId="AD" clId="Web-{0E479CE5-EF19-5A66-EF68-FD679558F159}" dt="2025-11-01T11:41:52.254" v="906"/>
          <ac:spMkLst>
            <pc:docMk/>
            <pc:sldMk cId="2296929429" sldId="266"/>
            <ac:spMk id="2" creationId="{924AFBB2-F30A-3036-34DA-DB311F116E42}"/>
          </ac:spMkLst>
        </pc:spChg>
        <pc:graphicFrameChg chg="add mod ord modGraphic">
          <ac:chgData name="Nasir Khan (2423683)" userId="S::2423683@student.uwtsd.ac.uk::d4538260-ef4f-4423-9649-47373191fd0f" providerId="AD" clId="Web-{0E479CE5-EF19-5A66-EF68-FD679558F159}" dt="2025-11-01T11:45:04.389" v="946"/>
          <ac:graphicFrameMkLst>
            <pc:docMk/>
            <pc:sldMk cId="2296929429" sldId="266"/>
            <ac:graphicFrameMk id="5" creationId="{6D998080-E849-68E5-CEC2-41C466CFB839}"/>
          </ac:graphicFrameMkLst>
        </pc:graphicFrameChg>
      </pc:sldChg>
      <pc:sldChg chg="addSp modSp new mod setBg">
        <pc:chgData name="Nasir Khan (2423683)" userId="S::2423683@student.uwtsd.ac.uk::d4538260-ef4f-4423-9649-47373191fd0f" providerId="AD" clId="Web-{0E479CE5-EF19-5A66-EF68-FD679558F159}" dt="2025-11-01T12:08:59.215" v="1195"/>
        <pc:sldMkLst>
          <pc:docMk/>
          <pc:sldMk cId="2490487305" sldId="267"/>
        </pc:sldMkLst>
        <pc:spChg chg="mod">
          <ac:chgData name="Nasir Khan (2423683)" userId="S::2423683@student.uwtsd.ac.uk::d4538260-ef4f-4423-9649-47373191fd0f" providerId="AD" clId="Web-{0E479CE5-EF19-5A66-EF68-FD679558F159}" dt="2025-11-01T12:08:59.215" v="1195"/>
          <ac:spMkLst>
            <pc:docMk/>
            <pc:sldMk cId="2490487305" sldId="267"/>
            <ac:spMk id="2" creationId="{FAD81BB0-0917-97B5-AB97-2E1EE9A9CA95}"/>
          </ac:spMkLst>
        </pc:spChg>
        <pc:spChg chg="mod">
          <ac:chgData name="Nasir Khan (2423683)" userId="S::2423683@student.uwtsd.ac.uk::d4538260-ef4f-4423-9649-47373191fd0f" providerId="AD" clId="Web-{0E479CE5-EF19-5A66-EF68-FD679558F159}" dt="2025-11-01T12:08:59.215" v="1195"/>
          <ac:spMkLst>
            <pc:docMk/>
            <pc:sldMk cId="2490487305" sldId="267"/>
            <ac:spMk id="3" creationId="{A7ED0FF5-DC54-6124-6FE1-3B6EF48164E8}"/>
          </ac:spMkLst>
        </pc:spChg>
        <pc:picChg chg="add">
          <ac:chgData name="Nasir Khan (2423683)" userId="S::2423683@student.uwtsd.ac.uk::d4538260-ef4f-4423-9649-47373191fd0f" providerId="AD" clId="Web-{0E479CE5-EF19-5A66-EF68-FD679558F159}" dt="2025-11-01T12:08:59.215" v="1195"/>
          <ac:picMkLst>
            <pc:docMk/>
            <pc:sldMk cId="2490487305" sldId="267"/>
            <ac:picMk id="5" creationId="{72A0110C-9319-10E3-79F9-F86CB8A10B2B}"/>
          </ac:picMkLst>
        </pc:picChg>
      </pc:sldChg>
    </pc:docChg>
  </pc:docChgLst>
  <pc:docChgLst>
    <pc:chgData name="Nasir Khan (2423683)" userId="S::2423683@student.uwtsd.ac.uk::d4538260-ef4f-4423-9649-47373191fd0f" providerId="AD" clId="Web-{E4F48670-73C9-D5CB-893E-6FEF703B2288}"/>
    <pc:docChg chg="modSld">
      <pc:chgData name="Nasir Khan (2423683)" userId="S::2423683@student.uwtsd.ac.uk::d4538260-ef4f-4423-9649-47373191fd0f" providerId="AD" clId="Web-{E4F48670-73C9-D5CB-893E-6FEF703B2288}" dt="2025-11-03T23:13:20.949" v="3" actId="20577"/>
      <pc:docMkLst>
        <pc:docMk/>
      </pc:docMkLst>
      <pc:sldChg chg="modSp">
        <pc:chgData name="Nasir Khan (2423683)" userId="S::2423683@student.uwtsd.ac.uk::d4538260-ef4f-4423-9649-47373191fd0f" providerId="AD" clId="Web-{E4F48670-73C9-D5CB-893E-6FEF703B2288}" dt="2025-11-03T23:13:20.949" v="3" actId="20577"/>
        <pc:sldMkLst>
          <pc:docMk/>
          <pc:sldMk cId="3682777041" sldId="265"/>
        </pc:sldMkLst>
        <pc:spChg chg="mod">
          <ac:chgData name="Nasir Khan (2423683)" userId="S::2423683@student.uwtsd.ac.uk::d4538260-ef4f-4423-9649-47373191fd0f" providerId="AD" clId="Web-{E4F48670-73C9-D5CB-893E-6FEF703B2288}" dt="2025-11-03T23:13:20.949" v="3" actId="20577"/>
          <ac:spMkLst>
            <pc:docMk/>
            <pc:sldMk cId="3682777041" sldId="265"/>
            <ac:spMk id="3" creationId="{D915B2DA-FCA1-B20B-67E2-C4389E781A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24104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1016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9836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6683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489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7896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5358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1663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6457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1352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1456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99717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6128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0749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4514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5533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490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09757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arwiki.de/audi-rs5"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75961" y="962526"/>
            <a:ext cx="5384800" cy="3210689"/>
          </a:xfrm>
        </p:spPr>
        <p:txBody>
          <a:bodyPr anchor="b">
            <a:normAutofit/>
          </a:bodyPr>
          <a:lstStyle/>
          <a:p>
            <a:pPr algn="l"/>
            <a:br>
              <a:rPr lang="en-GB" sz="2300"/>
            </a:br>
            <a:r>
              <a:rPr lang="en-GB" sz="2300"/>
              <a:t>Enterprise and Entrepreneurship</a:t>
            </a:r>
            <a:br>
              <a:rPr lang="en-GB" sz="2300"/>
            </a:br>
            <a:r>
              <a:rPr lang="en-GB" sz="2300"/>
              <a:t>Module code: LCLM 4006</a:t>
            </a:r>
            <a:br>
              <a:rPr lang="en-GB" sz="2300"/>
            </a:br>
            <a:r>
              <a:rPr lang="en-GB" sz="2300"/>
              <a:t>Assignment: Presentation</a:t>
            </a:r>
            <a:br>
              <a:rPr lang="en-GB" sz="2300"/>
            </a:br>
            <a:r>
              <a:rPr lang="en-GB" sz="2300"/>
              <a:t>Student Number: 2423683</a:t>
            </a:r>
            <a:br>
              <a:rPr lang="en-GB" sz="2300"/>
            </a:br>
            <a:r>
              <a:rPr lang="en-GB" sz="2300"/>
              <a:t>Lecturer's name: Fouzia Farheen</a:t>
            </a:r>
            <a:br>
              <a:rPr lang="en-GB" sz="2300"/>
            </a:br>
            <a:br>
              <a:rPr lang="en-GB" sz="2300"/>
            </a:br>
            <a:r>
              <a:rPr lang="en-GB" sz="2300"/>
              <a:t>Presentation by: Nazz Khan</a:t>
            </a:r>
            <a:endParaRPr lang="en-US" sz="2300"/>
          </a:p>
        </p:txBody>
      </p:sp>
      <p:sp>
        <p:nvSpPr>
          <p:cNvPr id="3" name="Subtitle 2"/>
          <p:cNvSpPr>
            <a:spLocks noGrp="1"/>
          </p:cNvSpPr>
          <p:nvPr>
            <p:ph type="subTitle" idx="1"/>
          </p:nvPr>
        </p:nvSpPr>
        <p:spPr>
          <a:xfrm>
            <a:off x="5775961" y="4269462"/>
            <a:ext cx="4048760" cy="1095017"/>
          </a:xfrm>
        </p:spPr>
        <p:txBody>
          <a:bodyPr vert="horz" lIns="91440" tIns="45720" rIns="91440" bIns="45720" rtlCol="0" anchor="t">
            <a:normAutofit/>
          </a:bodyPr>
          <a:lstStyle/>
          <a:p>
            <a:pPr algn="l"/>
            <a:endParaRPr lang="en-GB" sz="2000"/>
          </a:p>
          <a:p>
            <a:pPr algn="l"/>
            <a:endParaRPr lang="en-GB" sz="2000"/>
          </a:p>
        </p:txBody>
      </p:sp>
      <p:pic>
        <p:nvPicPr>
          <p:cNvPr id="4" name="Picture 3" descr="A close-up of a sign&#10;&#10;AI-generated content may be incorrect.">
            <a:extLst>
              <a:ext uri="{FF2B5EF4-FFF2-40B4-BE49-F238E27FC236}">
                <a16:creationId xmlns:a16="http://schemas.microsoft.com/office/drawing/2014/main" id="{A6807A7F-AA21-6FB1-E7BC-2CA82489C016}"/>
              </a:ext>
            </a:extLst>
          </p:cNvPr>
          <p:cNvPicPr>
            <a:picLocks noChangeAspect="1"/>
          </p:cNvPicPr>
          <p:nvPr/>
        </p:nvPicPr>
        <p:blipFill>
          <a:blip r:embed="rId2"/>
          <a:stretch>
            <a:fillRect/>
          </a:stretch>
        </p:blipFill>
        <p:spPr>
          <a:xfrm>
            <a:off x="1296558" y="1429399"/>
            <a:ext cx="3510140" cy="16673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9764-58C9-B819-4F25-CE9DB34616CD}"/>
              </a:ext>
            </a:extLst>
          </p:cNvPr>
          <p:cNvSpPr>
            <a:spLocks noGrp="1"/>
          </p:cNvSpPr>
          <p:nvPr>
            <p:ph type="title"/>
          </p:nvPr>
        </p:nvSpPr>
        <p:spPr>
          <a:xfrm>
            <a:off x="1800613" y="-4313"/>
            <a:ext cx="10018713" cy="1752599"/>
          </a:xfrm>
        </p:spPr>
        <p:txBody>
          <a:bodyPr/>
          <a:lstStyle/>
          <a:p>
            <a:r>
              <a:rPr lang="en-GB" b="1" u="sng" dirty="0">
                <a:latin typeface="Arial Nova"/>
              </a:rPr>
              <a:t>Overview of our Business Idea</a:t>
            </a:r>
          </a:p>
        </p:txBody>
      </p:sp>
      <p:sp>
        <p:nvSpPr>
          <p:cNvPr id="3" name="Content Placeholder 2">
            <a:extLst>
              <a:ext uri="{FF2B5EF4-FFF2-40B4-BE49-F238E27FC236}">
                <a16:creationId xmlns:a16="http://schemas.microsoft.com/office/drawing/2014/main" id="{8EB8F5BC-E242-D77A-88BE-123DC4D4422D}"/>
              </a:ext>
            </a:extLst>
          </p:cNvPr>
          <p:cNvSpPr>
            <a:spLocks noGrp="1"/>
          </p:cNvSpPr>
          <p:nvPr>
            <p:ph idx="1"/>
          </p:nvPr>
        </p:nvSpPr>
        <p:spPr>
          <a:xfrm>
            <a:off x="1427672" y="1710606"/>
            <a:ext cx="10515600" cy="4028954"/>
          </a:xfrm>
        </p:spPr>
        <p:txBody>
          <a:bodyPr vert="horz" lIns="91440" tIns="45720" rIns="91440" bIns="45720" rtlCol="0" anchor="t">
            <a:normAutofit lnSpcReduction="10000"/>
          </a:bodyPr>
          <a:lstStyle/>
          <a:p>
            <a:r>
              <a:rPr lang="en-GB" sz="2000" dirty="0">
                <a:latin typeface="Arial Nova"/>
              </a:rPr>
              <a:t>We want to start a business buying and selling used cars. The cars we will be buying are used cars, bargain deals, cars that require some work and maintenance.</a:t>
            </a:r>
            <a:endParaRPr lang="en-US" sz="2000" dirty="0">
              <a:latin typeface="Arial Nova"/>
            </a:endParaRPr>
          </a:p>
          <a:p>
            <a:pPr>
              <a:buClr>
                <a:srgbClr val="1287C3"/>
              </a:buClr>
            </a:pPr>
            <a:r>
              <a:rPr lang="en-GB" sz="2000" dirty="0">
                <a:latin typeface="Arial Nova"/>
              </a:rPr>
              <a:t>We are a midlands-based company 20 minutes from Birmingham city centre</a:t>
            </a:r>
            <a:endParaRPr lang="en-US" sz="2000">
              <a:latin typeface="Arial Nova"/>
            </a:endParaRPr>
          </a:p>
          <a:p>
            <a:r>
              <a:rPr lang="en-GB" sz="2000" dirty="0">
                <a:latin typeface="Arial Nova"/>
              </a:rPr>
              <a:t>Based in the B64 area</a:t>
            </a:r>
          </a:p>
          <a:p>
            <a:pPr>
              <a:buClr>
                <a:srgbClr val="1287C3"/>
              </a:buClr>
            </a:pPr>
            <a:r>
              <a:rPr lang="en-GB" sz="2000" dirty="0">
                <a:latin typeface="Arial Nova"/>
              </a:rPr>
              <a:t>We will be buying cars from: Live/ online auctions, private sellers, online sites, Facebook marketplace, eBay, Autotrader.</a:t>
            </a:r>
          </a:p>
          <a:p>
            <a:pPr>
              <a:buClr>
                <a:srgbClr val="1287C3"/>
              </a:buClr>
            </a:pPr>
            <a:r>
              <a:rPr lang="en-GB" sz="1900" dirty="0">
                <a:latin typeface="Arial Nova"/>
              </a:rPr>
              <a:t>WE will provide different categories of vehicles: Small low litre vehicles, medium/ family size vehicles, 4x4 vehicles, commercial vehicles like small, medium and large vans, Hybrid cars and Japanese imports. </a:t>
            </a:r>
            <a:endParaRPr lang="en-GB" sz="2000" dirty="0">
              <a:latin typeface="Arial Nova"/>
            </a:endParaRPr>
          </a:p>
          <a:p>
            <a:r>
              <a:rPr lang="en-GB" sz="2000" dirty="0">
                <a:latin typeface="Arial Nova"/>
              </a:rPr>
              <a:t> buy scrap or MOT failure cars, salvage titled cars which have been in an accident which we repair and make fully road worthy again.</a:t>
            </a:r>
          </a:p>
          <a:p>
            <a:endParaRPr lang="en-GB" sz="2000" dirty="0">
              <a:latin typeface="Arial Nova"/>
            </a:endParaRPr>
          </a:p>
          <a:p>
            <a:endParaRPr lang="en-GB" sz="2000" dirty="0">
              <a:latin typeface="Arial Nova"/>
            </a:endParaRPr>
          </a:p>
        </p:txBody>
      </p:sp>
    </p:spTree>
    <p:extLst>
      <p:ext uri="{BB962C8B-B14F-4D97-AF65-F5344CB8AC3E}">
        <p14:creationId xmlns:p14="http://schemas.microsoft.com/office/powerpoint/2010/main" val="1675433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BB35-B7C8-EDD7-2F67-F0C7A2039284}"/>
              </a:ext>
            </a:extLst>
          </p:cNvPr>
          <p:cNvSpPr>
            <a:spLocks noGrp="1"/>
          </p:cNvSpPr>
          <p:nvPr>
            <p:ph type="title"/>
          </p:nvPr>
        </p:nvSpPr>
        <p:spPr/>
        <p:txBody>
          <a:bodyPr/>
          <a:lstStyle/>
          <a:p>
            <a:r>
              <a:rPr lang="en-GB" dirty="0"/>
              <a:t>What cars do we have available </a:t>
            </a:r>
          </a:p>
        </p:txBody>
      </p:sp>
      <p:sp>
        <p:nvSpPr>
          <p:cNvPr id="3" name="Content Placeholder 2">
            <a:extLst>
              <a:ext uri="{FF2B5EF4-FFF2-40B4-BE49-F238E27FC236}">
                <a16:creationId xmlns:a16="http://schemas.microsoft.com/office/drawing/2014/main" id="{4076C10C-73FB-BB32-2CF7-5F0C8B9919F5}"/>
              </a:ext>
            </a:extLst>
          </p:cNvPr>
          <p:cNvSpPr>
            <a:spLocks noGrp="1"/>
          </p:cNvSpPr>
          <p:nvPr>
            <p:ph idx="1"/>
          </p:nvPr>
        </p:nvSpPr>
        <p:spPr/>
        <p:txBody>
          <a:bodyPr vert="horz" lIns="91440" tIns="45720" rIns="91440" bIns="45720" rtlCol="0" anchor="t">
            <a:normAutofit fontScale="92500"/>
          </a:bodyPr>
          <a:lstStyle/>
          <a:p>
            <a:r>
              <a:rPr lang="en-GB" dirty="0"/>
              <a:t>Small cars with small engines like Vauxhall Corsa or VW polo with 1.2 or 1.4 engine.</a:t>
            </a:r>
          </a:p>
          <a:p>
            <a:r>
              <a:rPr lang="en-GB" dirty="0"/>
              <a:t>Medium size cars or family/ Mpv cars.</a:t>
            </a:r>
          </a:p>
          <a:p>
            <a:r>
              <a:rPr lang="en-GB" dirty="0"/>
              <a:t>Commercial vehicles</a:t>
            </a:r>
          </a:p>
          <a:p>
            <a:r>
              <a:rPr lang="en-GB" dirty="0"/>
              <a:t>Sports cars</a:t>
            </a:r>
          </a:p>
          <a:p>
            <a:r>
              <a:rPr lang="en-GB" dirty="0"/>
              <a:t>Japanese imports</a:t>
            </a:r>
          </a:p>
          <a:p>
            <a:r>
              <a:rPr lang="en-GB" dirty="0"/>
              <a:t>Salvage damaged repaired cars.</a:t>
            </a:r>
          </a:p>
        </p:txBody>
      </p:sp>
    </p:spTree>
    <p:extLst>
      <p:ext uri="{BB962C8B-B14F-4D97-AF65-F5344CB8AC3E}">
        <p14:creationId xmlns:p14="http://schemas.microsoft.com/office/powerpoint/2010/main" val="2016005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4942-F6B1-B9A0-2C32-A283A24C86CF}"/>
              </a:ext>
            </a:extLst>
          </p:cNvPr>
          <p:cNvSpPr>
            <a:spLocks noGrp="1"/>
          </p:cNvSpPr>
          <p:nvPr>
            <p:ph type="title"/>
          </p:nvPr>
        </p:nvSpPr>
        <p:spPr/>
        <p:txBody>
          <a:bodyPr/>
          <a:lstStyle/>
          <a:p>
            <a:r>
              <a:rPr lang="en-GB" dirty="0"/>
              <a:t>Where we buy our cars from?</a:t>
            </a:r>
          </a:p>
        </p:txBody>
      </p:sp>
      <p:sp>
        <p:nvSpPr>
          <p:cNvPr id="3" name="Content Placeholder 2">
            <a:extLst>
              <a:ext uri="{FF2B5EF4-FFF2-40B4-BE49-F238E27FC236}">
                <a16:creationId xmlns:a16="http://schemas.microsoft.com/office/drawing/2014/main" id="{80745724-43C8-AEC9-3522-45632CC04C11}"/>
              </a:ext>
            </a:extLst>
          </p:cNvPr>
          <p:cNvSpPr>
            <a:spLocks noGrp="1"/>
          </p:cNvSpPr>
          <p:nvPr>
            <p:ph idx="1"/>
          </p:nvPr>
        </p:nvSpPr>
        <p:spPr/>
        <p:txBody>
          <a:bodyPr vert="horz" lIns="91440" tIns="45720" rIns="91440" bIns="45720" rtlCol="0" anchor="t">
            <a:normAutofit/>
          </a:bodyPr>
          <a:lstStyle/>
          <a:p>
            <a:r>
              <a:rPr lang="en-GB" dirty="0"/>
              <a:t>Private buyers</a:t>
            </a:r>
          </a:p>
          <a:p>
            <a:r>
              <a:rPr lang="en-GB" dirty="0"/>
              <a:t>Car Auctions</a:t>
            </a:r>
          </a:p>
          <a:p>
            <a:r>
              <a:rPr lang="en-GB" dirty="0"/>
              <a:t>Online websites: Autotrader, Ebay, Gumtree</a:t>
            </a:r>
          </a:p>
          <a:p>
            <a:endParaRPr lang="en-GB" dirty="0"/>
          </a:p>
        </p:txBody>
      </p:sp>
    </p:spTree>
    <p:extLst>
      <p:ext uri="{BB962C8B-B14F-4D97-AF65-F5344CB8AC3E}">
        <p14:creationId xmlns:p14="http://schemas.microsoft.com/office/powerpoint/2010/main" val="1307231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6119-4989-2006-2B7D-52E1A8BA8AFD}"/>
              </a:ext>
            </a:extLst>
          </p:cNvPr>
          <p:cNvSpPr>
            <a:spLocks noGrp="1"/>
          </p:cNvSpPr>
          <p:nvPr>
            <p:ph type="title"/>
          </p:nvPr>
        </p:nvSpPr>
        <p:spPr>
          <a:xfrm>
            <a:off x="1484311" y="-4313"/>
            <a:ext cx="10018713" cy="1752599"/>
          </a:xfrm>
        </p:spPr>
        <p:txBody>
          <a:bodyPr/>
          <a:lstStyle/>
          <a:p>
            <a:pPr algn="ctr"/>
            <a:r>
              <a:rPr lang="en-US" b="1" u="sng" dirty="0">
                <a:latin typeface="Arial Nova"/>
              </a:rPr>
              <a:t>Management Structure</a:t>
            </a:r>
            <a:endParaRPr lang="en-US" b="1" u="sng"/>
          </a:p>
        </p:txBody>
      </p:sp>
      <p:sp>
        <p:nvSpPr>
          <p:cNvPr id="3" name="Content Placeholder 2">
            <a:extLst>
              <a:ext uri="{FF2B5EF4-FFF2-40B4-BE49-F238E27FC236}">
                <a16:creationId xmlns:a16="http://schemas.microsoft.com/office/drawing/2014/main" id="{76640224-C055-6B1D-D2D2-A0E48E38EE79}"/>
              </a:ext>
            </a:extLst>
          </p:cNvPr>
          <p:cNvSpPr>
            <a:spLocks noGrp="1"/>
          </p:cNvSpPr>
          <p:nvPr>
            <p:ph idx="1"/>
          </p:nvPr>
        </p:nvSpPr>
        <p:spPr>
          <a:xfrm>
            <a:off x="1485181" y="2442868"/>
            <a:ext cx="10515600" cy="4732337"/>
          </a:xfrm>
        </p:spPr>
        <p:txBody>
          <a:bodyPr vert="horz" lIns="91440" tIns="45720" rIns="91440" bIns="45720" rtlCol="0" anchor="t">
            <a:normAutofit/>
          </a:bodyPr>
          <a:lstStyle/>
          <a:p>
            <a:pPr marL="0" indent="0">
              <a:buNone/>
            </a:pPr>
            <a:r>
              <a:rPr lang="en-US" sz="2000" dirty="0">
                <a:solidFill>
                  <a:srgbClr val="554B4E"/>
                </a:solidFill>
                <a:latin typeface="Arial Nova"/>
              </a:rPr>
              <a:t>The Management of the company will for the time be me alone to keep costs low and profits high, I will be the person who will source the cars and clean and repair the vehicles myself, but I will also outsource some work like mechanics, valeting, MOT checks and anything else required to get the vehicles ready. In the future once we have purchased a premises, we would like to do a lot of work inhouse so we would be hiring a team which would include mechanics, valeter, car repair and bodywork technician.</a:t>
            </a:r>
            <a:r>
              <a:rPr lang="en-US" sz="3200" dirty="0">
                <a:solidFill>
                  <a:srgbClr val="554B4E"/>
                </a:solidFill>
                <a:latin typeface="Arial Nova"/>
              </a:rPr>
              <a:t> </a:t>
            </a:r>
            <a:endParaRPr lang="en-US" sz="3200" dirty="0"/>
          </a:p>
        </p:txBody>
      </p:sp>
    </p:spTree>
    <p:extLst>
      <p:ext uri="{BB962C8B-B14F-4D97-AF65-F5344CB8AC3E}">
        <p14:creationId xmlns:p14="http://schemas.microsoft.com/office/powerpoint/2010/main" val="31849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454ED-6466-2838-7516-749AF633DB1C}"/>
              </a:ext>
            </a:extLst>
          </p:cNvPr>
          <p:cNvSpPr>
            <a:spLocks noGrp="1"/>
          </p:cNvSpPr>
          <p:nvPr>
            <p:ph type="title"/>
          </p:nvPr>
        </p:nvSpPr>
        <p:spPr>
          <a:xfrm>
            <a:off x="838200" y="365125"/>
            <a:ext cx="10515600" cy="729640"/>
          </a:xfrm>
        </p:spPr>
        <p:txBody>
          <a:bodyPr/>
          <a:lstStyle/>
          <a:p>
            <a:pPr algn="ctr"/>
            <a:r>
              <a:rPr lang="en-US" b="1" u="sng" dirty="0"/>
              <a:t>LEGAL FORMAT</a:t>
            </a:r>
            <a:endParaRPr lang="en-US"/>
          </a:p>
        </p:txBody>
      </p:sp>
      <p:sp>
        <p:nvSpPr>
          <p:cNvPr id="3" name="Content Placeholder 2">
            <a:extLst>
              <a:ext uri="{FF2B5EF4-FFF2-40B4-BE49-F238E27FC236}">
                <a16:creationId xmlns:a16="http://schemas.microsoft.com/office/drawing/2014/main" id="{D915B2DA-FCA1-B20B-67E2-C4389E781A18}"/>
              </a:ext>
            </a:extLst>
          </p:cNvPr>
          <p:cNvSpPr>
            <a:spLocks noGrp="1"/>
          </p:cNvSpPr>
          <p:nvPr>
            <p:ph idx="1"/>
          </p:nvPr>
        </p:nvSpPr>
        <p:spPr>
          <a:xfrm>
            <a:off x="1521494" y="949159"/>
            <a:ext cx="10515600" cy="5406414"/>
          </a:xfrm>
        </p:spPr>
        <p:txBody>
          <a:bodyPr vert="horz" lIns="91440" tIns="45720" rIns="91440" bIns="45720" rtlCol="0" anchor="t">
            <a:normAutofit/>
          </a:bodyPr>
          <a:lstStyle/>
          <a:p>
            <a:pPr marL="0" indent="0">
              <a:buNone/>
            </a:pPr>
            <a:endParaRPr lang="en-US" sz="2000" dirty="0">
              <a:latin typeface="Arial Nova"/>
            </a:endParaRPr>
          </a:p>
          <a:p>
            <a:pPr marL="0" indent="0">
              <a:buNone/>
            </a:pPr>
            <a:r>
              <a:rPr lang="en-US" sz="2000" dirty="0">
                <a:latin typeface="Arial Nova"/>
              </a:rPr>
              <a:t>The company name: The Motor Surgery</a:t>
            </a:r>
            <a:endParaRPr lang="en-US" sz="2000"/>
          </a:p>
          <a:p>
            <a:pPr marL="0" indent="0">
              <a:buNone/>
            </a:pPr>
            <a:endParaRPr lang="en-US" sz="2000" dirty="0">
              <a:latin typeface="Arial Nova"/>
            </a:endParaRPr>
          </a:p>
          <a:p>
            <a:pPr marL="0" indent="0">
              <a:buNone/>
            </a:pPr>
            <a:r>
              <a:rPr lang="en-US" sz="2000" dirty="0">
                <a:latin typeface="Arial Nova"/>
              </a:rPr>
              <a:t>The company name which we have chosen mentioned above is available on Companies House, we will register this company name with Companies House as an LTD company. The reason we want to register has an LTD company because there is a lot of benefits for us as listed below:</a:t>
            </a:r>
            <a:endParaRPr lang="en-US" sz="2000"/>
          </a:p>
          <a:p>
            <a:endParaRPr lang="en-GB" sz="2000" dirty="0">
              <a:solidFill>
                <a:srgbClr val="2B161B"/>
              </a:solidFill>
              <a:latin typeface="Arial Nova"/>
            </a:endParaRPr>
          </a:p>
          <a:p>
            <a:endParaRPr lang="en-GB" sz="2000" dirty="0">
              <a:solidFill>
                <a:srgbClr val="2B161B"/>
              </a:solidFill>
              <a:latin typeface="Arial Nova"/>
            </a:endParaRPr>
          </a:p>
          <a:p>
            <a:r>
              <a:rPr lang="en-GB" sz="2000" dirty="0">
                <a:solidFill>
                  <a:srgbClr val="2B161B"/>
                </a:solidFill>
                <a:latin typeface="Arial Nova"/>
              </a:rPr>
              <a:t>1. Limited Liability: Protecting Personal Assets</a:t>
            </a:r>
            <a:endParaRPr lang="en-GB" sz="2000"/>
          </a:p>
          <a:p>
            <a:r>
              <a:rPr lang="en-GB" sz="2000" dirty="0">
                <a:solidFill>
                  <a:srgbClr val="2B161B"/>
                </a:solidFill>
                <a:latin typeface="Arial Nova"/>
              </a:rPr>
              <a:t>2. Tax Efficiency and Flexibility for Private Limited Companies</a:t>
            </a:r>
          </a:p>
          <a:p>
            <a:r>
              <a:rPr lang="en-GB" sz="2000" dirty="0">
                <a:solidFill>
                  <a:srgbClr val="2B161B"/>
                </a:solidFill>
                <a:latin typeface="Arial Nova"/>
              </a:rPr>
              <a:t>3. Increased Credibility and Professionalism</a:t>
            </a:r>
          </a:p>
          <a:p>
            <a:r>
              <a:rPr lang="en-GB" sz="2000" dirty="0">
                <a:solidFill>
                  <a:srgbClr val="2B161B"/>
                </a:solidFill>
                <a:latin typeface="Arial Nova"/>
              </a:rPr>
              <a:t>4. Easier Access to Funding and Investments</a:t>
            </a:r>
          </a:p>
          <a:p>
            <a:endParaRPr lang="en-GB" sz="3200" b="1" dirty="0">
              <a:solidFill>
                <a:srgbClr val="2B161B"/>
              </a:solidFill>
              <a:latin typeface="Arial Nova"/>
            </a:endParaRPr>
          </a:p>
          <a:p>
            <a:endParaRPr lang="en-US" sz="3200" dirty="0">
              <a:latin typeface="Arial Nova"/>
            </a:endParaRPr>
          </a:p>
          <a:p>
            <a:pPr marL="0" indent="0">
              <a:buNone/>
            </a:pPr>
            <a:endParaRPr lang="en-US" sz="3200" dirty="0">
              <a:latin typeface="Arial Nova"/>
            </a:endParaRPr>
          </a:p>
        </p:txBody>
      </p:sp>
    </p:spTree>
    <p:extLst>
      <p:ext uri="{BB962C8B-B14F-4D97-AF65-F5344CB8AC3E}">
        <p14:creationId xmlns:p14="http://schemas.microsoft.com/office/powerpoint/2010/main" val="3682777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FBB2-F30A-3036-34DA-DB311F116E42}"/>
              </a:ext>
            </a:extLst>
          </p:cNvPr>
          <p:cNvSpPr>
            <a:spLocks noGrp="1"/>
          </p:cNvSpPr>
          <p:nvPr>
            <p:ph type="title"/>
          </p:nvPr>
        </p:nvSpPr>
        <p:spPr>
          <a:xfrm>
            <a:off x="1638691" y="301843"/>
            <a:ext cx="9715109" cy="1003532"/>
          </a:xfrm>
        </p:spPr>
        <p:txBody>
          <a:bodyPr anchor="ctr">
            <a:normAutofit/>
          </a:bodyPr>
          <a:lstStyle/>
          <a:p>
            <a:r>
              <a:rPr lang="en-US" sz="3200" b="1" u="sng" dirty="0">
                <a:solidFill>
                  <a:srgbClr val="FFFFFF"/>
                </a:solidFill>
                <a:latin typeface="Arial Nova"/>
              </a:rPr>
              <a:t>PEPESTEL ANALYSIS</a:t>
            </a:r>
            <a:endParaRPr lang="en-US" sz="3200" dirty="0">
              <a:solidFill>
                <a:srgbClr val="FFFFFF"/>
              </a:solidFill>
            </a:endParaRPr>
          </a:p>
        </p:txBody>
      </p:sp>
      <p:graphicFrame>
        <p:nvGraphicFramePr>
          <p:cNvPr id="5" name="Content Placeholder 4">
            <a:extLst>
              <a:ext uri="{FF2B5EF4-FFF2-40B4-BE49-F238E27FC236}">
                <a16:creationId xmlns:a16="http://schemas.microsoft.com/office/drawing/2014/main" id="{6D998080-E849-68E5-CEC2-41C466CFB839}"/>
              </a:ext>
            </a:extLst>
          </p:cNvPr>
          <p:cNvGraphicFramePr>
            <a:graphicFrameLocks noGrp="1"/>
          </p:cNvGraphicFramePr>
          <p:nvPr>
            <p:ph idx="1"/>
            <p:extLst>
              <p:ext uri="{D42A27DB-BD31-4B8C-83A1-F6EECF244321}">
                <p14:modId xmlns:p14="http://schemas.microsoft.com/office/powerpoint/2010/main" val="4134573158"/>
              </p:ext>
            </p:extLst>
          </p:nvPr>
        </p:nvGraphicFramePr>
        <p:xfrm>
          <a:off x="1168436" y="2903857"/>
          <a:ext cx="10996469" cy="2609310"/>
        </p:xfrm>
        <a:graphic>
          <a:graphicData uri="http://schemas.openxmlformats.org/drawingml/2006/table">
            <a:tbl>
              <a:tblPr bandRow="1">
                <a:tableStyleId>{5C22544A-7EE6-4342-B048-85BDC9FD1C3A}</a:tableStyleId>
              </a:tblPr>
              <a:tblGrid>
                <a:gridCol w="1908214">
                  <a:extLst>
                    <a:ext uri="{9D8B030D-6E8A-4147-A177-3AD203B41FA5}">
                      <a16:colId xmlns:a16="http://schemas.microsoft.com/office/drawing/2014/main" val="1823093192"/>
                    </a:ext>
                  </a:extLst>
                </a:gridCol>
                <a:gridCol w="1782136">
                  <a:extLst>
                    <a:ext uri="{9D8B030D-6E8A-4147-A177-3AD203B41FA5}">
                      <a16:colId xmlns:a16="http://schemas.microsoft.com/office/drawing/2014/main" val="1661712000"/>
                    </a:ext>
                  </a:extLst>
                </a:gridCol>
                <a:gridCol w="1054072">
                  <a:extLst>
                    <a:ext uri="{9D8B030D-6E8A-4147-A177-3AD203B41FA5}">
                      <a16:colId xmlns:a16="http://schemas.microsoft.com/office/drawing/2014/main" val="4002918502"/>
                    </a:ext>
                  </a:extLst>
                </a:gridCol>
                <a:gridCol w="2025415">
                  <a:extLst>
                    <a:ext uri="{9D8B030D-6E8A-4147-A177-3AD203B41FA5}">
                      <a16:colId xmlns:a16="http://schemas.microsoft.com/office/drawing/2014/main" val="1769546898"/>
                    </a:ext>
                  </a:extLst>
                </a:gridCol>
                <a:gridCol w="1831857">
                  <a:extLst>
                    <a:ext uri="{9D8B030D-6E8A-4147-A177-3AD203B41FA5}">
                      <a16:colId xmlns:a16="http://schemas.microsoft.com/office/drawing/2014/main" val="2913593445"/>
                    </a:ext>
                  </a:extLst>
                </a:gridCol>
                <a:gridCol w="2394775">
                  <a:extLst>
                    <a:ext uri="{9D8B030D-6E8A-4147-A177-3AD203B41FA5}">
                      <a16:colId xmlns:a16="http://schemas.microsoft.com/office/drawing/2014/main" val="3726693392"/>
                    </a:ext>
                  </a:extLst>
                </a:gridCol>
              </a:tblGrid>
              <a:tr h="266237">
                <a:tc>
                  <a:txBody>
                    <a:bodyPr/>
                    <a:lstStyle/>
                    <a:p>
                      <a:pPr algn="l" rtl="0" fontAlgn="base">
                        <a:lnSpc>
                          <a:spcPts val="1350"/>
                        </a:lnSpc>
                        <a:buNone/>
                      </a:pPr>
                      <a:r>
                        <a:rPr lang="en-GB" sz="1800" b="1" i="0" u="none" strike="noStrike" dirty="0">
                          <a:solidFill>
                            <a:srgbClr val="554B4E"/>
                          </a:solidFill>
                          <a:effectLst/>
                          <a:latin typeface="Arial Nova"/>
                        </a:rPr>
                        <a:t> Political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800" b="1" i="0" u="none" strike="noStrike" dirty="0">
                          <a:solidFill>
                            <a:srgbClr val="554B4E"/>
                          </a:solidFill>
                          <a:effectLst/>
                          <a:latin typeface="Arial Nova"/>
                        </a:rPr>
                        <a:t> Economical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800" b="1" i="0" u="none" strike="noStrike" dirty="0">
                          <a:solidFill>
                            <a:srgbClr val="554B4E"/>
                          </a:solidFill>
                          <a:effectLst/>
                          <a:latin typeface="Arial Nova"/>
                        </a:rPr>
                        <a:t>Social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800" b="1" i="0" u="none" strike="noStrike" dirty="0">
                          <a:solidFill>
                            <a:srgbClr val="554B4E"/>
                          </a:solidFill>
                          <a:effectLst/>
                          <a:latin typeface="Arial Nova"/>
                        </a:rPr>
                        <a:t>Technological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800" b="1" i="0" u="none" strike="noStrike" err="1">
                          <a:solidFill>
                            <a:srgbClr val="554B4E"/>
                          </a:solidFill>
                          <a:effectLst/>
                          <a:latin typeface="Arial Nova"/>
                        </a:rPr>
                        <a:t>Enviromental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800" b="1" i="0" u="none" strike="noStrike" dirty="0">
                          <a:solidFill>
                            <a:srgbClr val="554B4E"/>
                          </a:solidFill>
                          <a:effectLst/>
                          <a:latin typeface="Arial Nova"/>
                        </a:rPr>
                        <a:t>Legal</a:t>
                      </a:r>
                      <a:r>
                        <a:rPr lang="en-GB" sz="1800" b="1" i="0" dirty="0">
                          <a:solidFill>
                            <a:srgbClr val="554B4E"/>
                          </a:solidFill>
                          <a:effectLst/>
                          <a:latin typeface="Arial Nova"/>
                        </a:rPr>
                        <a:t> </a:t>
                      </a:r>
                      <a:endParaRPr lang="en-GB" sz="1800" b="1"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87371757"/>
                  </a:ext>
                </a:extLst>
              </a:tr>
              <a:tr h="2343073">
                <a:tc>
                  <a:txBody>
                    <a:bodyPr/>
                    <a:lstStyle/>
                    <a:p>
                      <a:pPr algn="l" rtl="0" fontAlgn="base">
                        <a:lnSpc>
                          <a:spcPts val="1350"/>
                        </a:lnSpc>
                        <a:buNone/>
                      </a:pPr>
                      <a:r>
                        <a:rPr lang="en-GB" sz="1600" b="0" i="0" dirty="0">
                          <a:solidFill>
                            <a:srgbClr val="000000"/>
                          </a:solidFill>
                          <a:effectLst/>
                          <a:latin typeface="Arial Nova"/>
                        </a:rPr>
                        <a:t>Covid lockdown caused a lot of restrictions on non-essential businesses, road tax high or low, euro 6 compliant. </a:t>
                      </a:r>
                      <a:endParaRPr lang="en-GB" sz="1600" b="0" i="0" dirty="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600" b="0" i="0" u="none" strike="noStrike" dirty="0">
                          <a:solidFill>
                            <a:srgbClr val="554B4E"/>
                          </a:solidFill>
                          <a:effectLst/>
                          <a:latin typeface="Arial Nova"/>
                        </a:rPr>
                        <a:t>Property prices depending on area, clean air zone which will affect people buying cars which are not ULEZ compliant.</a:t>
                      </a:r>
                      <a:r>
                        <a:rPr lang="en-GB" sz="1600" b="0" i="0" dirty="0">
                          <a:solidFill>
                            <a:srgbClr val="554B4E"/>
                          </a:solidFill>
                          <a:effectLst/>
                          <a:latin typeface="Arial Nova"/>
                        </a:rPr>
                        <a:t> </a:t>
                      </a:r>
                      <a:endParaRPr lang="en-GB" sz="1600" b="0" i="0" dirty="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600" b="0" i="0" u="none" strike="noStrike" dirty="0">
                          <a:solidFill>
                            <a:srgbClr val="554B4E"/>
                          </a:solidFill>
                          <a:effectLst/>
                          <a:latin typeface="Arial Nova"/>
                        </a:rPr>
                        <a:t>New learners prefer automatic cars, small litre cars, new cars have good finance options.</a:t>
                      </a:r>
                      <a:r>
                        <a:rPr lang="en-GB" sz="1600" b="0" i="0" dirty="0">
                          <a:solidFill>
                            <a:srgbClr val="554B4E"/>
                          </a:solidFill>
                          <a:effectLst/>
                          <a:latin typeface="Arial Nova"/>
                        </a:rPr>
                        <a:t> </a:t>
                      </a:r>
                      <a:endParaRPr lang="en-GB" sz="1600" b="0" i="0" dirty="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600" b="0" i="0" u="none" strike="noStrike" dirty="0">
                          <a:solidFill>
                            <a:srgbClr val="554B4E"/>
                          </a:solidFill>
                          <a:effectLst/>
                          <a:latin typeface="Arial Nova"/>
                        </a:rPr>
                        <a:t>Apps on phone to check valuation, MOT, and service details checks, Computer car diagnostic, DVLA online services like MOT or sell your car online, Technology in your carlike lane assist, apple car play, dash cameras.</a:t>
                      </a:r>
                      <a:r>
                        <a:rPr lang="en-GB" sz="1600" b="0" i="0" dirty="0">
                          <a:solidFill>
                            <a:srgbClr val="554B4E"/>
                          </a:solidFill>
                          <a:effectLst/>
                          <a:latin typeface="Arial Nova"/>
                        </a:rPr>
                        <a:t> </a:t>
                      </a:r>
                      <a:endParaRPr lang="en-GB" sz="1600" b="0" i="0" dirty="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600" b="0" i="0" u="none" strike="noStrike" dirty="0">
                          <a:solidFill>
                            <a:srgbClr val="554B4E"/>
                          </a:solidFill>
                          <a:effectLst/>
                          <a:latin typeface="Arial Nova"/>
                        </a:rPr>
                        <a:t>Climate change can affect the sale of cars so more EV cars are produced, use of hybrid or EV cars with low or no effect to the environment, vehicles that are euro6 compliant sell better and quicker.</a:t>
                      </a:r>
                      <a:r>
                        <a:rPr lang="en-GB" sz="1600" b="0" i="0" dirty="0">
                          <a:solidFill>
                            <a:srgbClr val="554B4E"/>
                          </a:solidFill>
                          <a:effectLst/>
                          <a:latin typeface="Arial Nova"/>
                        </a:rPr>
                        <a:t> </a:t>
                      </a:r>
                      <a:endParaRPr lang="en-GB" sz="1600" b="0" i="0" dirty="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350"/>
                        </a:lnSpc>
                        <a:buNone/>
                      </a:pPr>
                      <a:r>
                        <a:rPr lang="en-GB" sz="1600" b="0" i="0" u="none" strike="noStrike" dirty="0">
                          <a:solidFill>
                            <a:srgbClr val="554B4E"/>
                          </a:solidFill>
                          <a:effectLst/>
                          <a:latin typeface="Arial Nova"/>
                        </a:rPr>
                        <a:t>Legislations for storage of vehicles and disposable parts like battery, oils, and liquids, documents to sell a vehicle like MOT and logbookV5C.</a:t>
                      </a:r>
                      <a:r>
                        <a:rPr lang="en-GB" sz="1600" b="0" i="0" dirty="0">
                          <a:solidFill>
                            <a:srgbClr val="554B4E"/>
                          </a:solidFill>
                          <a:effectLst/>
                          <a:latin typeface="Arial Nova"/>
                        </a:rPr>
                        <a:t> </a:t>
                      </a:r>
                      <a:endParaRPr lang="en-GB" sz="1600" b="0" i="0">
                        <a:effectLst/>
                        <a:latin typeface="Arial Nova"/>
                      </a:endParaRPr>
                    </a:p>
                  </a:txBody>
                  <a:tcPr marL="28141" marR="28141" marT="19297" marB="19297">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49010556"/>
                  </a:ext>
                </a:extLst>
              </a:tr>
            </a:tbl>
          </a:graphicData>
        </a:graphic>
      </p:graphicFrame>
      <p:sp>
        <p:nvSpPr>
          <p:cNvPr id="3" name="TextBox 2">
            <a:extLst>
              <a:ext uri="{FF2B5EF4-FFF2-40B4-BE49-F238E27FC236}">
                <a16:creationId xmlns:a16="http://schemas.microsoft.com/office/drawing/2014/main" id="{6DFD64C0-A675-F236-D732-D5373C86F0A4}"/>
              </a:ext>
            </a:extLst>
          </p:cNvPr>
          <p:cNvSpPr txBox="1"/>
          <p:nvPr/>
        </p:nvSpPr>
        <p:spPr>
          <a:xfrm>
            <a:off x="1439332" y="306917"/>
            <a:ext cx="99165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u="sng" dirty="0"/>
              <a:t>PESTEL ANALYSIS</a:t>
            </a:r>
            <a:endParaRPr lang="en-US"/>
          </a:p>
        </p:txBody>
      </p:sp>
    </p:spTree>
    <p:extLst>
      <p:ext uri="{BB962C8B-B14F-4D97-AF65-F5344CB8AC3E}">
        <p14:creationId xmlns:p14="http://schemas.microsoft.com/office/powerpoint/2010/main" val="229692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B6FDC-23D3-2B14-D74D-ED0ECC4BF5C1}"/>
              </a:ext>
            </a:extLst>
          </p:cNvPr>
          <p:cNvSpPr>
            <a:spLocks noGrp="1"/>
          </p:cNvSpPr>
          <p:nvPr>
            <p:ph type="title"/>
          </p:nvPr>
        </p:nvSpPr>
        <p:spPr/>
        <p:txBody>
          <a:bodyPr/>
          <a:lstStyle/>
          <a:p>
            <a:r>
              <a:rPr lang="en-US" dirty="0"/>
              <a:t>Unique Selling Points:</a:t>
            </a:r>
          </a:p>
        </p:txBody>
      </p:sp>
      <p:sp>
        <p:nvSpPr>
          <p:cNvPr id="3" name="Content Placeholder 2">
            <a:extLst>
              <a:ext uri="{FF2B5EF4-FFF2-40B4-BE49-F238E27FC236}">
                <a16:creationId xmlns:a16="http://schemas.microsoft.com/office/drawing/2014/main" id="{1E1E3864-2B8C-7572-B184-7B940550C575}"/>
              </a:ext>
            </a:extLst>
          </p:cNvPr>
          <p:cNvSpPr>
            <a:spLocks noGrp="1"/>
          </p:cNvSpPr>
          <p:nvPr>
            <p:ph idx="1"/>
          </p:nvPr>
        </p:nvSpPr>
        <p:spPr>
          <a:xfrm>
            <a:off x="1297404" y="2293188"/>
            <a:ext cx="10018713" cy="3124201"/>
          </a:xfrm>
        </p:spPr>
        <p:txBody>
          <a:bodyPr vert="horz" lIns="91440" tIns="45720" rIns="91440" bIns="45720" rtlCol="0" anchor="t">
            <a:normAutofit fontScale="92500" lnSpcReduction="20000"/>
          </a:bodyPr>
          <a:lstStyle/>
          <a:p>
            <a:r>
              <a:rPr lang="en-US" dirty="0"/>
              <a:t>Low starting prices from £500</a:t>
            </a:r>
          </a:p>
          <a:p>
            <a:r>
              <a:rPr lang="en-US" dirty="0"/>
              <a:t>We get you a vehicle that fits your budget and requirements.</a:t>
            </a:r>
          </a:p>
          <a:p>
            <a:r>
              <a:rPr lang="en-US" dirty="0"/>
              <a:t>All cars are valeted and washed for customers.</a:t>
            </a:r>
          </a:p>
          <a:p>
            <a:r>
              <a:rPr lang="en-US" dirty="0"/>
              <a:t>We import cars from Japan.</a:t>
            </a:r>
          </a:p>
          <a:p>
            <a:r>
              <a:rPr lang="en-US" dirty="0"/>
              <a:t>We pride ourselves in providing cars the way we would like to receive them if we were purchasing them.</a:t>
            </a:r>
          </a:p>
          <a:p>
            <a:r>
              <a:rPr lang="en-US" dirty="0"/>
              <a:t>Customer satisfaction</a:t>
            </a:r>
          </a:p>
          <a:p>
            <a:r>
              <a:rPr lang="en-US" dirty="0"/>
              <a:t>Customer referrals and good reviews.</a:t>
            </a:r>
          </a:p>
        </p:txBody>
      </p:sp>
    </p:spTree>
    <p:extLst>
      <p:ext uri="{BB962C8B-B14F-4D97-AF65-F5344CB8AC3E}">
        <p14:creationId xmlns:p14="http://schemas.microsoft.com/office/powerpoint/2010/main" val="647330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1BB0-0917-97B5-AB97-2E1EE9A9CA95}"/>
              </a:ext>
            </a:extLst>
          </p:cNvPr>
          <p:cNvSpPr>
            <a:spLocks noGrp="1"/>
          </p:cNvSpPr>
          <p:nvPr>
            <p:ph type="title"/>
          </p:nvPr>
        </p:nvSpPr>
        <p:spPr>
          <a:xfrm>
            <a:off x="761800" y="762001"/>
            <a:ext cx="5334197" cy="1708242"/>
          </a:xfrm>
        </p:spPr>
        <p:txBody>
          <a:bodyPr anchor="ctr">
            <a:normAutofit/>
          </a:bodyPr>
          <a:lstStyle/>
          <a:p>
            <a:r>
              <a:rPr lang="en-US" sz="3700" b="1" u="sng"/>
              <a:t>MARKETING STRATERGY TO REACH OUR CUSTOMERS</a:t>
            </a:r>
            <a:endParaRPr lang="en-US" sz="3700"/>
          </a:p>
        </p:txBody>
      </p:sp>
      <p:sp>
        <p:nvSpPr>
          <p:cNvPr id="3" name="Content Placeholder 2">
            <a:extLst>
              <a:ext uri="{FF2B5EF4-FFF2-40B4-BE49-F238E27FC236}">
                <a16:creationId xmlns:a16="http://schemas.microsoft.com/office/drawing/2014/main" id="{A7ED0FF5-DC54-6124-6FE1-3B6EF48164E8}"/>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Word of mouth: family, friends, work colleagues, associates, general public.</a:t>
            </a:r>
          </a:p>
          <a:p>
            <a:r>
              <a:rPr lang="en-US" sz="2000"/>
              <a:t>Social media: Facebook, TikTok, Instagram, YouTube.</a:t>
            </a:r>
          </a:p>
          <a:p>
            <a:r>
              <a:rPr lang="en-US" sz="2000"/>
              <a:t>Product visibility: The vehicles should be visible to the public with contact details and information clearly visible.</a:t>
            </a:r>
          </a:p>
          <a:p>
            <a:r>
              <a:rPr lang="en-US" sz="2000"/>
              <a:t>We will use social media platforms not only to sell and advertise cars but also to buy the cars.</a:t>
            </a:r>
          </a:p>
        </p:txBody>
      </p:sp>
      <p:pic>
        <p:nvPicPr>
          <p:cNvPr id="5" name="Picture 4" descr="A grey car parked in a lot&#10;&#10;AI-generated content may be incorrect.">
            <a:extLst>
              <a:ext uri="{FF2B5EF4-FFF2-40B4-BE49-F238E27FC236}">
                <a16:creationId xmlns:a16="http://schemas.microsoft.com/office/drawing/2014/main" id="{72A0110C-9319-10E3-79F9-F86CB8A10B2B}"/>
              </a:ext>
            </a:extLst>
          </p:cNvPr>
          <p:cNvPicPr>
            <a:picLocks noChangeAspect="1"/>
          </p:cNvPicPr>
          <p:nvPr/>
        </p:nvPicPr>
        <p:blipFill>
          <a:blip r:embed="rId2">
            <a:extLst>
              <a:ext uri="{837473B0-CC2E-450A-ABE3-18F120FF3D39}">
                <a1611:picAttrSrcUrl xmlns:a1611="http://schemas.microsoft.com/office/drawing/2016/11/main" r:id="rId3"/>
              </a:ext>
            </a:extLst>
          </a:blip>
          <a:srcRect l="11171" r="1117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EF7A3476-FDE0-4929-CB48-2DB5F4D8538D}"/>
              </a:ext>
            </a:extLst>
          </p:cNvPr>
          <p:cNvSpPr txBox="1"/>
          <p:nvPr/>
        </p:nvSpPr>
        <p:spPr>
          <a:xfrm>
            <a:off x="6858000" y="6858000"/>
            <a:ext cx="533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2490487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CE4E-4CEE-F19D-29A8-CF2B98D72282}"/>
              </a:ext>
            </a:extLst>
          </p:cNvPr>
          <p:cNvSpPr>
            <a:spLocks noGrp="1"/>
          </p:cNvSpPr>
          <p:nvPr>
            <p:ph type="title"/>
          </p:nvPr>
        </p:nvSpPr>
        <p:spPr/>
        <p:txBody>
          <a:bodyPr>
            <a:normAutofit/>
          </a:bodyPr>
          <a:lstStyle/>
          <a:p>
            <a:r>
              <a:rPr lang="en-US" sz="3200" b="1" u="sng" dirty="0">
                <a:latin typeface="Arial Nova"/>
              </a:rPr>
              <a:t>FUNDING REQUIRED AND ALLOCATION</a:t>
            </a:r>
          </a:p>
        </p:txBody>
      </p:sp>
      <p:sp>
        <p:nvSpPr>
          <p:cNvPr id="3" name="Content Placeholder 2">
            <a:extLst>
              <a:ext uri="{FF2B5EF4-FFF2-40B4-BE49-F238E27FC236}">
                <a16:creationId xmlns:a16="http://schemas.microsoft.com/office/drawing/2014/main" id="{89A5722B-AC10-C1BD-8AD6-B2AF52D4A4F1}"/>
              </a:ext>
            </a:extLst>
          </p:cNvPr>
          <p:cNvSpPr>
            <a:spLocks noGrp="1"/>
          </p:cNvSpPr>
          <p:nvPr>
            <p:ph idx="1"/>
          </p:nvPr>
        </p:nvSpPr>
        <p:spPr/>
        <p:txBody>
          <a:bodyPr>
            <a:normAutofit fontScale="92500" lnSpcReduction="20000"/>
          </a:bodyPr>
          <a:lstStyle/>
          <a:p>
            <a:r>
              <a:rPr lang="en-US" dirty="0"/>
              <a:t>Buy a unit in my local area of B64</a:t>
            </a:r>
          </a:p>
          <a:p>
            <a:pPr>
              <a:buClr>
                <a:srgbClr val="1287C3"/>
              </a:buClr>
            </a:pPr>
            <a:r>
              <a:rPr lang="en-US" dirty="0"/>
              <a:t>Fenced off indoor unit with parking indoors and outside, room for ramps, equipment, and storage areas.</a:t>
            </a:r>
          </a:p>
          <a:p>
            <a:pPr>
              <a:buClr>
                <a:srgbClr val="1287C3"/>
              </a:buClr>
            </a:pPr>
            <a:r>
              <a:rPr lang="en-US" dirty="0"/>
              <a:t>Equipment like tools, ramps, storage racks, etc.</a:t>
            </a:r>
          </a:p>
          <a:p>
            <a:pPr>
              <a:buClr>
                <a:srgbClr val="1287C3"/>
              </a:buClr>
            </a:pPr>
            <a:r>
              <a:rPr lang="en-US" dirty="0"/>
              <a:t>Deposit for the property.</a:t>
            </a:r>
          </a:p>
          <a:p>
            <a:pPr>
              <a:buClr>
                <a:srgbClr val="1287C3"/>
              </a:buClr>
            </a:pPr>
            <a:r>
              <a:rPr lang="en-US" dirty="0"/>
              <a:t>Business insurance.</a:t>
            </a:r>
          </a:p>
          <a:p>
            <a:pPr>
              <a:buClr>
                <a:srgbClr val="1287C3"/>
              </a:buClr>
            </a:pPr>
            <a:r>
              <a:rPr lang="en-US" dirty="0"/>
              <a:t>Funding will come from personal savings, family and friends and government grants.</a:t>
            </a:r>
          </a:p>
          <a:p>
            <a:pPr>
              <a:buClr>
                <a:srgbClr val="1287C3"/>
              </a:buClr>
            </a:pPr>
            <a:endParaRPr lang="en-US" dirty="0"/>
          </a:p>
        </p:txBody>
      </p:sp>
    </p:spTree>
    <p:extLst>
      <p:ext uri="{BB962C8B-B14F-4D97-AF65-F5344CB8AC3E}">
        <p14:creationId xmlns:p14="http://schemas.microsoft.com/office/powerpoint/2010/main" val="590522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B651-9993-83F4-3F96-582D85375408}"/>
              </a:ext>
            </a:extLst>
          </p:cNvPr>
          <p:cNvSpPr>
            <a:spLocks noGrp="1"/>
          </p:cNvSpPr>
          <p:nvPr>
            <p:ph type="title"/>
          </p:nvPr>
        </p:nvSpPr>
        <p:spPr>
          <a:xfrm>
            <a:off x="1743103" y="-4314"/>
            <a:ext cx="10018713" cy="1105619"/>
          </a:xfrm>
        </p:spPr>
        <p:txBody>
          <a:bodyPr>
            <a:normAutofit/>
          </a:bodyPr>
          <a:lstStyle/>
          <a:p>
            <a:r>
              <a:rPr lang="en-GB" sz="3200" b="1" u="sng" dirty="0">
                <a:latin typeface="Arial Nova"/>
              </a:rPr>
              <a:t>FUNDING AND CASH FLOW</a:t>
            </a:r>
          </a:p>
        </p:txBody>
      </p:sp>
      <p:pic>
        <p:nvPicPr>
          <p:cNvPr id="6" name="Content Placeholder 5" descr="A screenshot of a cash flow&#10;&#10;AI-generated content may be incorrect.">
            <a:extLst>
              <a:ext uri="{FF2B5EF4-FFF2-40B4-BE49-F238E27FC236}">
                <a16:creationId xmlns:a16="http://schemas.microsoft.com/office/drawing/2014/main" id="{49470669-54C7-D1CB-C72F-FC48D597646B}"/>
              </a:ext>
            </a:extLst>
          </p:cNvPr>
          <p:cNvPicPr>
            <a:picLocks noGrp="1" noChangeAspect="1"/>
          </p:cNvPicPr>
          <p:nvPr>
            <p:ph idx="1"/>
          </p:nvPr>
        </p:nvPicPr>
        <p:blipFill>
          <a:blip r:embed="rId2"/>
          <a:stretch>
            <a:fillRect/>
          </a:stretch>
        </p:blipFill>
        <p:spPr>
          <a:xfrm>
            <a:off x="2263082" y="1098561"/>
            <a:ext cx="8982412" cy="4937054"/>
          </a:xfrm>
          <a:prstGeom prst="rect">
            <a:avLst/>
          </a:prstGeom>
        </p:spPr>
      </p:pic>
    </p:spTree>
    <p:extLst>
      <p:ext uri="{BB962C8B-B14F-4D97-AF65-F5344CB8AC3E}">
        <p14:creationId xmlns:p14="http://schemas.microsoft.com/office/powerpoint/2010/main" val="409504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pSp>
        <p:nvGrpSpPr>
          <p:cNvPr id="30" name="Group 29">
            <a:extLst>
              <a:ext uri="{FF2B5EF4-FFF2-40B4-BE49-F238E27FC236}">
                <a16:creationId xmlns:a16="http://schemas.microsoft.com/office/drawing/2014/main" id="{28A4A409-9242-444A-AC1F-809866828B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8" name="Freeform 6">
              <a:extLst>
                <a:ext uri="{FF2B5EF4-FFF2-40B4-BE49-F238E27FC236}">
                  <a16:creationId xmlns:a16="http://schemas.microsoft.com/office/drawing/2014/main" id="{ABF65108-5AB6-40BD-BCAF-526D8E3091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1" name="Freeform 7">
              <a:extLst>
                <a:ext uri="{FF2B5EF4-FFF2-40B4-BE49-F238E27FC236}">
                  <a16:creationId xmlns:a16="http://schemas.microsoft.com/office/drawing/2014/main" id="{C77C904B-BC3A-472F-BB70-8750D41E4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0" name="Freeform 8">
              <a:extLst>
                <a:ext uri="{FF2B5EF4-FFF2-40B4-BE49-F238E27FC236}">
                  <a16:creationId xmlns:a16="http://schemas.microsoft.com/office/drawing/2014/main" id="{E910D569-2CFD-4010-B886-2F31BB8EC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1" name="Freeform 9">
              <a:extLst>
                <a:ext uri="{FF2B5EF4-FFF2-40B4-BE49-F238E27FC236}">
                  <a16:creationId xmlns:a16="http://schemas.microsoft.com/office/drawing/2014/main" id="{5A816932-FBAD-46C0-AA92-336589A5A9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2" name="Freeform 10">
              <a:extLst>
                <a:ext uri="{FF2B5EF4-FFF2-40B4-BE49-F238E27FC236}">
                  <a16:creationId xmlns:a16="http://schemas.microsoft.com/office/drawing/2014/main" id="{3D914BDD-E5E0-4DFB-8072-5B498F94A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3" name="Freeform 11">
              <a:extLst>
                <a:ext uri="{FF2B5EF4-FFF2-40B4-BE49-F238E27FC236}">
                  <a16:creationId xmlns:a16="http://schemas.microsoft.com/office/drawing/2014/main" id="{ED9E392E-46C2-4B84-A121-9B2BC452F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B14D9DD-CE45-1585-8D29-173D325D3439}"/>
              </a:ext>
            </a:extLst>
          </p:cNvPr>
          <p:cNvSpPr>
            <a:spLocks noGrp="1"/>
          </p:cNvSpPr>
          <p:nvPr>
            <p:ph type="title"/>
          </p:nvPr>
        </p:nvSpPr>
        <p:spPr>
          <a:xfrm>
            <a:off x="1484312" y="685800"/>
            <a:ext cx="2812385" cy="1752599"/>
          </a:xfrm>
        </p:spPr>
        <p:txBody>
          <a:bodyPr vert="horz" lIns="91440" tIns="45720" rIns="91440" bIns="45720" rtlCol="0" anchor="ctr">
            <a:normAutofit/>
          </a:bodyPr>
          <a:lstStyle/>
          <a:p>
            <a:r>
              <a:rPr lang="en-US" b="1" u="sng"/>
              <a:t>THANKS FOR STAYING TUNED </a:t>
            </a:r>
          </a:p>
        </p:txBody>
      </p:sp>
      <p:sp>
        <p:nvSpPr>
          <p:cNvPr id="3" name="Text Placeholder 2">
            <a:extLst>
              <a:ext uri="{FF2B5EF4-FFF2-40B4-BE49-F238E27FC236}">
                <a16:creationId xmlns:a16="http://schemas.microsoft.com/office/drawing/2014/main" id="{D3418A6D-F37A-4422-0D45-028D5E897A12}"/>
              </a:ext>
            </a:extLst>
          </p:cNvPr>
          <p:cNvSpPr>
            <a:spLocks noGrp="1"/>
          </p:cNvSpPr>
          <p:nvPr>
            <p:ph type="body" idx="1"/>
          </p:nvPr>
        </p:nvSpPr>
        <p:spPr>
          <a:xfrm>
            <a:off x="1484310" y="2666999"/>
            <a:ext cx="2812387" cy="3124201"/>
          </a:xfrm>
        </p:spPr>
        <p:txBody>
          <a:bodyPr vert="horz" lIns="91440" tIns="45720" rIns="91440" bIns="45720" rtlCol="0" anchor="ctr">
            <a:normAutofit/>
          </a:bodyPr>
          <a:lstStyle/>
          <a:p>
            <a:pPr algn="l">
              <a:buFont typeface="Arial"/>
              <a:buChar char="•"/>
            </a:pPr>
            <a:endParaRPr lang="en-US" sz="1800"/>
          </a:p>
        </p:txBody>
      </p:sp>
      <p:sp>
        <p:nvSpPr>
          <p:cNvPr id="25" name="Rounded Rectangle 16">
            <a:extLst>
              <a:ext uri="{FF2B5EF4-FFF2-40B4-BE49-F238E27FC236}">
                <a16:creationId xmlns:a16="http://schemas.microsoft.com/office/drawing/2014/main" id="{21ECAAB0-702B-4C08-B30F-0AFAC3479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ebsite&#10;&#10;AI-generated content may be incorrect.">
            <a:extLst>
              <a:ext uri="{FF2B5EF4-FFF2-40B4-BE49-F238E27FC236}">
                <a16:creationId xmlns:a16="http://schemas.microsoft.com/office/drawing/2014/main" id="{2B3B36A2-B9B3-0A02-962E-07012F5E1862}"/>
              </a:ext>
            </a:extLst>
          </p:cNvPr>
          <p:cNvPicPr>
            <a:picLocks noChangeAspect="1"/>
          </p:cNvPicPr>
          <p:nvPr/>
        </p:nvPicPr>
        <p:blipFill>
          <a:blip r:embed="rId3"/>
          <a:stretch>
            <a:fillRect/>
          </a:stretch>
        </p:blipFill>
        <p:spPr>
          <a:xfrm>
            <a:off x="4941202" y="1016280"/>
            <a:ext cx="6237359" cy="4537678"/>
          </a:xfrm>
          <a:prstGeom prst="rect">
            <a:avLst/>
          </a:prstGeom>
        </p:spPr>
      </p:pic>
    </p:spTree>
    <p:extLst>
      <p:ext uri="{BB962C8B-B14F-4D97-AF65-F5344CB8AC3E}">
        <p14:creationId xmlns:p14="http://schemas.microsoft.com/office/powerpoint/2010/main" val="13407272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 Enterprise and Entrepreneurship Module code: LCLM 4006 Assignment: Presentation Student Number: 2423683 Lecturer's name: Fouzia Farheen  Presentation by: Nazz Khan</vt:lpstr>
      <vt:lpstr>Overview of our Business Idea</vt:lpstr>
      <vt:lpstr>What cars do we have available </vt:lpstr>
      <vt:lpstr>Where we buy our cars from?</vt:lpstr>
      <vt:lpstr>Management Structure</vt:lpstr>
      <vt:lpstr>LEGAL FORMAT</vt:lpstr>
      <vt:lpstr>PEPESTEL ANALYSIS</vt:lpstr>
      <vt:lpstr>Unique Selling Points:</vt:lpstr>
      <vt:lpstr>MARKETING STRATERGY TO REACH OUR CUSTOMERS</vt:lpstr>
      <vt:lpstr>FUNDING REQUIRED AND ALLOCATION</vt:lpstr>
      <vt:lpstr>FUNDING AND CASH FLOW</vt:lpstr>
      <vt:lpstr>THANKS FOR STAYING TUNED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755</cp:revision>
  <dcterms:created xsi:type="dcterms:W3CDTF">2025-10-06T19:48:04Z</dcterms:created>
  <dcterms:modified xsi:type="dcterms:W3CDTF">2025-11-08T12:24:49Z</dcterms:modified>
</cp:coreProperties>
</file>