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57" d="100"/>
          <a:sy n="57" d="100"/>
        </p:scale>
        <p:origin x="52"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30.png"/><Relationship Id="rId7" Type="http://schemas.openxmlformats.org/officeDocument/2006/relationships/image" Target="../media/image12.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30.png"/><Relationship Id="rId7" Type="http://schemas.openxmlformats.org/officeDocument/2006/relationships/image" Target="../media/image12.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951B3D-5FE4-4FDA-971F-14CE95FEB77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C04B7C0-14BB-41F5-A0D0-266A4260691B}">
      <dgm:prSet/>
      <dgm:spPr/>
      <dgm:t>
        <a:bodyPr/>
        <a:lstStyle/>
        <a:p>
          <a:r>
            <a:rPr lang="en-GB"/>
            <a:t>Examines students’ quality of life, lifestyle routines, and stress levels.</a:t>
          </a:r>
          <a:endParaRPr lang="en-US"/>
        </a:p>
      </dgm:t>
    </dgm:pt>
    <dgm:pt modelId="{30C28F47-37C7-4653-BB7E-B63BF19F83E3}" type="parTrans" cxnId="{1D9FA00B-4D0B-4F61-94E5-168D00BFE62C}">
      <dgm:prSet/>
      <dgm:spPr/>
      <dgm:t>
        <a:bodyPr/>
        <a:lstStyle/>
        <a:p>
          <a:endParaRPr lang="en-US"/>
        </a:p>
      </dgm:t>
    </dgm:pt>
    <dgm:pt modelId="{B532F3E6-1EB1-495F-91B3-DA6B8FA2BC75}" type="sibTrans" cxnId="{1D9FA00B-4D0B-4F61-94E5-168D00BFE62C}">
      <dgm:prSet/>
      <dgm:spPr/>
      <dgm:t>
        <a:bodyPr/>
        <a:lstStyle/>
        <a:p>
          <a:endParaRPr lang="en-US"/>
        </a:p>
      </dgm:t>
    </dgm:pt>
    <dgm:pt modelId="{B8817CBE-63CA-41D4-8770-7CD7F3F5B25F}">
      <dgm:prSet/>
      <dgm:spPr/>
      <dgm:t>
        <a:bodyPr/>
        <a:lstStyle/>
        <a:p>
          <a:r>
            <a:rPr lang="en-GB"/>
            <a:t>Uses surveys, interviews, and focus groups for data collection.</a:t>
          </a:r>
          <a:endParaRPr lang="en-US"/>
        </a:p>
      </dgm:t>
    </dgm:pt>
    <dgm:pt modelId="{03831384-F493-473A-B062-6B3FCCC4AC90}" type="parTrans" cxnId="{C94080E2-D05C-4778-A926-9F45764F7FE8}">
      <dgm:prSet/>
      <dgm:spPr/>
      <dgm:t>
        <a:bodyPr/>
        <a:lstStyle/>
        <a:p>
          <a:endParaRPr lang="en-US"/>
        </a:p>
      </dgm:t>
    </dgm:pt>
    <dgm:pt modelId="{79DCBB48-0212-4853-9A4A-89B43348D477}" type="sibTrans" cxnId="{C94080E2-D05C-4778-A926-9F45764F7FE8}">
      <dgm:prSet/>
      <dgm:spPr/>
      <dgm:t>
        <a:bodyPr/>
        <a:lstStyle/>
        <a:p>
          <a:endParaRPr lang="en-US"/>
        </a:p>
      </dgm:t>
    </dgm:pt>
    <dgm:pt modelId="{0DF76632-F6FA-43D1-B888-9EB46B893B81}">
      <dgm:prSet/>
      <dgm:spPr/>
      <dgm:t>
        <a:bodyPr/>
        <a:lstStyle/>
        <a:p>
          <a:r>
            <a:rPr lang="en-GB"/>
            <a:t>Identifies how digital habits affect well-being and daily functioning.</a:t>
          </a:r>
          <a:endParaRPr lang="en-US"/>
        </a:p>
      </dgm:t>
    </dgm:pt>
    <dgm:pt modelId="{988ED439-7273-4D85-902E-28B339F7B540}" type="parTrans" cxnId="{61F64F35-5CB6-425D-A532-BFB77EEA54B8}">
      <dgm:prSet/>
      <dgm:spPr/>
      <dgm:t>
        <a:bodyPr/>
        <a:lstStyle/>
        <a:p>
          <a:endParaRPr lang="en-US"/>
        </a:p>
      </dgm:t>
    </dgm:pt>
    <dgm:pt modelId="{9E9B151E-70DA-4D8E-B5F6-2ECC5FDFF40A}" type="sibTrans" cxnId="{61F64F35-5CB6-425D-A532-BFB77EEA54B8}">
      <dgm:prSet/>
      <dgm:spPr/>
      <dgm:t>
        <a:bodyPr/>
        <a:lstStyle/>
        <a:p>
          <a:endParaRPr lang="en-US"/>
        </a:p>
      </dgm:t>
    </dgm:pt>
    <dgm:pt modelId="{381B83C2-B119-4FF9-99C9-FC894116751B}">
      <dgm:prSet/>
      <dgm:spPr/>
      <dgm:t>
        <a:bodyPr/>
        <a:lstStyle/>
        <a:p>
          <a:r>
            <a:rPr lang="en-GB"/>
            <a:t>late-night phone use increases 59% chances of insomnia (Berman, 2025).</a:t>
          </a:r>
          <a:endParaRPr lang="en-US"/>
        </a:p>
      </dgm:t>
    </dgm:pt>
    <dgm:pt modelId="{BF79F300-7D08-4AA0-A630-EBDDBE41EC99}" type="parTrans" cxnId="{C966E729-DC35-43E1-A22F-87CEBED88EA9}">
      <dgm:prSet/>
      <dgm:spPr/>
      <dgm:t>
        <a:bodyPr/>
        <a:lstStyle/>
        <a:p>
          <a:endParaRPr lang="en-US"/>
        </a:p>
      </dgm:t>
    </dgm:pt>
    <dgm:pt modelId="{BC93C2CD-5124-4DD7-AD6F-63B23727E736}" type="sibTrans" cxnId="{C966E729-DC35-43E1-A22F-87CEBED88EA9}">
      <dgm:prSet/>
      <dgm:spPr/>
      <dgm:t>
        <a:bodyPr/>
        <a:lstStyle/>
        <a:p>
          <a:endParaRPr lang="en-US"/>
        </a:p>
      </dgm:t>
    </dgm:pt>
    <dgm:pt modelId="{71373853-AD61-4277-9A0D-C23BB376F9FE}" type="pres">
      <dgm:prSet presAssocID="{E3951B3D-5FE4-4FDA-971F-14CE95FEB773}" presName="linear" presStyleCnt="0">
        <dgm:presLayoutVars>
          <dgm:animLvl val="lvl"/>
          <dgm:resizeHandles val="exact"/>
        </dgm:presLayoutVars>
      </dgm:prSet>
      <dgm:spPr/>
    </dgm:pt>
    <dgm:pt modelId="{F7F3A770-78AE-4B8B-A44A-067B46B4E83D}" type="pres">
      <dgm:prSet presAssocID="{7C04B7C0-14BB-41F5-A0D0-266A4260691B}" presName="parentText" presStyleLbl="node1" presStyleIdx="0" presStyleCnt="4">
        <dgm:presLayoutVars>
          <dgm:chMax val="0"/>
          <dgm:bulletEnabled val="1"/>
        </dgm:presLayoutVars>
      </dgm:prSet>
      <dgm:spPr/>
    </dgm:pt>
    <dgm:pt modelId="{0EF438EC-E913-4CEA-83BA-8052F4E5B824}" type="pres">
      <dgm:prSet presAssocID="{B532F3E6-1EB1-495F-91B3-DA6B8FA2BC75}" presName="spacer" presStyleCnt="0"/>
      <dgm:spPr/>
    </dgm:pt>
    <dgm:pt modelId="{26B0F8DE-770B-43FB-B330-09850EAFD5D4}" type="pres">
      <dgm:prSet presAssocID="{B8817CBE-63CA-41D4-8770-7CD7F3F5B25F}" presName="parentText" presStyleLbl="node1" presStyleIdx="1" presStyleCnt="4">
        <dgm:presLayoutVars>
          <dgm:chMax val="0"/>
          <dgm:bulletEnabled val="1"/>
        </dgm:presLayoutVars>
      </dgm:prSet>
      <dgm:spPr/>
    </dgm:pt>
    <dgm:pt modelId="{0FEBC0CE-EA34-4E11-A33A-874846DAE265}" type="pres">
      <dgm:prSet presAssocID="{79DCBB48-0212-4853-9A4A-89B43348D477}" presName="spacer" presStyleCnt="0"/>
      <dgm:spPr/>
    </dgm:pt>
    <dgm:pt modelId="{F4F8450E-74BD-45A0-8369-374F57792ECD}" type="pres">
      <dgm:prSet presAssocID="{0DF76632-F6FA-43D1-B888-9EB46B893B81}" presName="parentText" presStyleLbl="node1" presStyleIdx="2" presStyleCnt="4">
        <dgm:presLayoutVars>
          <dgm:chMax val="0"/>
          <dgm:bulletEnabled val="1"/>
        </dgm:presLayoutVars>
      </dgm:prSet>
      <dgm:spPr/>
    </dgm:pt>
    <dgm:pt modelId="{0F2AD2E5-293F-4D6A-A280-FA05E3D8AA94}" type="pres">
      <dgm:prSet presAssocID="{9E9B151E-70DA-4D8E-B5F6-2ECC5FDFF40A}" presName="spacer" presStyleCnt="0"/>
      <dgm:spPr/>
    </dgm:pt>
    <dgm:pt modelId="{832998C6-7558-4426-AE47-DB4ACBA8C498}" type="pres">
      <dgm:prSet presAssocID="{381B83C2-B119-4FF9-99C9-FC894116751B}" presName="parentText" presStyleLbl="node1" presStyleIdx="3" presStyleCnt="4">
        <dgm:presLayoutVars>
          <dgm:chMax val="0"/>
          <dgm:bulletEnabled val="1"/>
        </dgm:presLayoutVars>
      </dgm:prSet>
      <dgm:spPr/>
    </dgm:pt>
  </dgm:ptLst>
  <dgm:cxnLst>
    <dgm:cxn modelId="{1D9FA00B-4D0B-4F61-94E5-168D00BFE62C}" srcId="{E3951B3D-5FE4-4FDA-971F-14CE95FEB773}" destId="{7C04B7C0-14BB-41F5-A0D0-266A4260691B}" srcOrd="0" destOrd="0" parTransId="{30C28F47-37C7-4653-BB7E-B63BF19F83E3}" sibTransId="{B532F3E6-1EB1-495F-91B3-DA6B8FA2BC75}"/>
    <dgm:cxn modelId="{D1F15A16-3324-4999-8394-29F671BDCD4F}" type="presOf" srcId="{7C04B7C0-14BB-41F5-A0D0-266A4260691B}" destId="{F7F3A770-78AE-4B8B-A44A-067B46B4E83D}" srcOrd="0" destOrd="0" presId="urn:microsoft.com/office/officeart/2005/8/layout/vList2"/>
    <dgm:cxn modelId="{C966E729-DC35-43E1-A22F-87CEBED88EA9}" srcId="{E3951B3D-5FE4-4FDA-971F-14CE95FEB773}" destId="{381B83C2-B119-4FF9-99C9-FC894116751B}" srcOrd="3" destOrd="0" parTransId="{BF79F300-7D08-4AA0-A630-EBDDBE41EC99}" sibTransId="{BC93C2CD-5124-4DD7-AD6F-63B23727E736}"/>
    <dgm:cxn modelId="{61F64F35-5CB6-425D-A532-BFB77EEA54B8}" srcId="{E3951B3D-5FE4-4FDA-971F-14CE95FEB773}" destId="{0DF76632-F6FA-43D1-B888-9EB46B893B81}" srcOrd="2" destOrd="0" parTransId="{988ED439-7273-4D85-902E-28B339F7B540}" sibTransId="{9E9B151E-70DA-4D8E-B5F6-2ECC5FDFF40A}"/>
    <dgm:cxn modelId="{D3F3F95A-ABB8-4390-9671-267DC184AA1C}" type="presOf" srcId="{381B83C2-B119-4FF9-99C9-FC894116751B}" destId="{832998C6-7558-4426-AE47-DB4ACBA8C498}" srcOrd="0" destOrd="0" presId="urn:microsoft.com/office/officeart/2005/8/layout/vList2"/>
    <dgm:cxn modelId="{7024B78A-01D8-4903-9B30-6D1AE1CD12A8}" type="presOf" srcId="{E3951B3D-5FE4-4FDA-971F-14CE95FEB773}" destId="{71373853-AD61-4277-9A0D-C23BB376F9FE}" srcOrd="0" destOrd="0" presId="urn:microsoft.com/office/officeart/2005/8/layout/vList2"/>
    <dgm:cxn modelId="{3D4C559C-0199-4BF4-AC94-FF18D0A92913}" type="presOf" srcId="{0DF76632-F6FA-43D1-B888-9EB46B893B81}" destId="{F4F8450E-74BD-45A0-8369-374F57792ECD}" srcOrd="0" destOrd="0" presId="urn:microsoft.com/office/officeart/2005/8/layout/vList2"/>
    <dgm:cxn modelId="{C94080E2-D05C-4778-A926-9F45764F7FE8}" srcId="{E3951B3D-5FE4-4FDA-971F-14CE95FEB773}" destId="{B8817CBE-63CA-41D4-8770-7CD7F3F5B25F}" srcOrd="1" destOrd="0" parTransId="{03831384-F493-473A-B062-6B3FCCC4AC90}" sibTransId="{79DCBB48-0212-4853-9A4A-89B43348D477}"/>
    <dgm:cxn modelId="{25BD6AFB-1C4A-4C39-A97E-25B56CC1F934}" type="presOf" srcId="{B8817CBE-63CA-41D4-8770-7CD7F3F5B25F}" destId="{26B0F8DE-770B-43FB-B330-09850EAFD5D4}" srcOrd="0" destOrd="0" presId="urn:microsoft.com/office/officeart/2005/8/layout/vList2"/>
    <dgm:cxn modelId="{B1F0D57B-5FA1-4728-9F04-A8155B6B979B}" type="presParOf" srcId="{71373853-AD61-4277-9A0D-C23BB376F9FE}" destId="{F7F3A770-78AE-4B8B-A44A-067B46B4E83D}" srcOrd="0" destOrd="0" presId="urn:microsoft.com/office/officeart/2005/8/layout/vList2"/>
    <dgm:cxn modelId="{DA2FA8F2-C6D7-4CDB-8D5E-7965D9BA8A61}" type="presParOf" srcId="{71373853-AD61-4277-9A0D-C23BB376F9FE}" destId="{0EF438EC-E913-4CEA-83BA-8052F4E5B824}" srcOrd="1" destOrd="0" presId="urn:microsoft.com/office/officeart/2005/8/layout/vList2"/>
    <dgm:cxn modelId="{59519BFB-4409-472E-B089-882570BAA78E}" type="presParOf" srcId="{71373853-AD61-4277-9A0D-C23BB376F9FE}" destId="{26B0F8DE-770B-43FB-B330-09850EAFD5D4}" srcOrd="2" destOrd="0" presId="urn:microsoft.com/office/officeart/2005/8/layout/vList2"/>
    <dgm:cxn modelId="{E2AA7EA4-782B-4F4D-BA0E-82704668CF82}" type="presParOf" srcId="{71373853-AD61-4277-9A0D-C23BB376F9FE}" destId="{0FEBC0CE-EA34-4E11-A33A-874846DAE265}" srcOrd="3" destOrd="0" presId="urn:microsoft.com/office/officeart/2005/8/layout/vList2"/>
    <dgm:cxn modelId="{B3B481B2-65AD-4609-BF5A-EB5127CAAF65}" type="presParOf" srcId="{71373853-AD61-4277-9A0D-C23BB376F9FE}" destId="{F4F8450E-74BD-45A0-8369-374F57792ECD}" srcOrd="4" destOrd="0" presId="urn:microsoft.com/office/officeart/2005/8/layout/vList2"/>
    <dgm:cxn modelId="{C95E0244-55F9-4130-841A-BE0160C3C046}" type="presParOf" srcId="{71373853-AD61-4277-9A0D-C23BB376F9FE}" destId="{0F2AD2E5-293F-4D6A-A280-FA05E3D8AA94}" srcOrd="5" destOrd="0" presId="urn:microsoft.com/office/officeart/2005/8/layout/vList2"/>
    <dgm:cxn modelId="{321BCAE0-FFD2-4B37-BB56-733418F7098C}" type="presParOf" srcId="{71373853-AD61-4277-9A0D-C23BB376F9FE}" destId="{832998C6-7558-4426-AE47-DB4ACBA8C49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2F83B4-47D3-4D8C-81AF-C230A850691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A1A072F-BA5E-4DA0-BFF5-C93240BC8BC5}">
      <dgm:prSet/>
      <dgm:spPr/>
      <dgm:t>
        <a:bodyPr/>
        <a:lstStyle/>
        <a:p>
          <a:r>
            <a:rPr lang="en-GB"/>
            <a:t>Identifies key sleep issues such as insomnia, fatigue, and mood disturbances.</a:t>
          </a:r>
          <a:endParaRPr lang="en-US"/>
        </a:p>
      </dgm:t>
    </dgm:pt>
    <dgm:pt modelId="{6FA33023-B37B-43DD-81E6-8EF1395C51C5}" type="parTrans" cxnId="{5FA0124D-20AF-4462-87E5-EB2F8FCD9A19}">
      <dgm:prSet/>
      <dgm:spPr/>
      <dgm:t>
        <a:bodyPr/>
        <a:lstStyle/>
        <a:p>
          <a:endParaRPr lang="en-US"/>
        </a:p>
      </dgm:t>
    </dgm:pt>
    <dgm:pt modelId="{E459B6A4-89CA-49E6-8419-6294DBCBE704}" type="sibTrans" cxnId="{5FA0124D-20AF-4462-87E5-EB2F8FCD9A19}">
      <dgm:prSet/>
      <dgm:spPr/>
      <dgm:t>
        <a:bodyPr/>
        <a:lstStyle/>
        <a:p>
          <a:endParaRPr lang="en-US"/>
        </a:p>
      </dgm:t>
    </dgm:pt>
    <dgm:pt modelId="{7549C1DA-6408-4F1C-A430-1B5A7A5133B5}">
      <dgm:prSet/>
      <dgm:spPr/>
      <dgm:t>
        <a:bodyPr/>
        <a:lstStyle/>
        <a:p>
          <a:r>
            <a:rPr lang="en-GB"/>
            <a:t>Examines links between excessive smartphone use and poor sleep outcomes.</a:t>
          </a:r>
          <a:endParaRPr lang="en-US"/>
        </a:p>
      </dgm:t>
    </dgm:pt>
    <dgm:pt modelId="{BCFE8207-AA5D-4100-B65C-1211048C5CF2}" type="parTrans" cxnId="{8BF6DC03-5502-4A26-81DA-91394F7E1FEA}">
      <dgm:prSet/>
      <dgm:spPr/>
      <dgm:t>
        <a:bodyPr/>
        <a:lstStyle/>
        <a:p>
          <a:endParaRPr lang="en-US"/>
        </a:p>
      </dgm:t>
    </dgm:pt>
    <dgm:pt modelId="{8BD09C59-FE2C-4D6E-B88B-A326E7AD7C3A}" type="sibTrans" cxnId="{8BF6DC03-5502-4A26-81DA-91394F7E1FEA}">
      <dgm:prSet/>
      <dgm:spPr/>
      <dgm:t>
        <a:bodyPr/>
        <a:lstStyle/>
        <a:p>
          <a:endParaRPr lang="en-US"/>
        </a:p>
      </dgm:t>
    </dgm:pt>
    <dgm:pt modelId="{AAD9A9BF-BFEC-4725-848A-6A4B3B5B6361}">
      <dgm:prSet/>
      <dgm:spPr/>
      <dgm:t>
        <a:bodyPr/>
        <a:lstStyle/>
        <a:p>
          <a:r>
            <a:rPr lang="en-GB"/>
            <a:t>Uses university health surveys and baseline assessments to gather data.</a:t>
          </a:r>
          <a:endParaRPr lang="en-US"/>
        </a:p>
      </dgm:t>
    </dgm:pt>
    <dgm:pt modelId="{B67C10B6-5875-448D-A6E1-75DC48C9F396}" type="parTrans" cxnId="{26ECD99C-B933-4DC1-890B-E3A1788D6AC5}">
      <dgm:prSet/>
      <dgm:spPr/>
      <dgm:t>
        <a:bodyPr/>
        <a:lstStyle/>
        <a:p>
          <a:endParaRPr lang="en-US"/>
        </a:p>
      </dgm:t>
    </dgm:pt>
    <dgm:pt modelId="{DD3BC69A-5C22-41BE-836D-98343E19F8D4}" type="sibTrans" cxnId="{26ECD99C-B933-4DC1-890B-E3A1788D6AC5}">
      <dgm:prSet/>
      <dgm:spPr/>
      <dgm:t>
        <a:bodyPr/>
        <a:lstStyle/>
        <a:p>
          <a:endParaRPr lang="en-US"/>
        </a:p>
      </dgm:t>
    </dgm:pt>
    <dgm:pt modelId="{9AFA3004-7774-4678-9E9A-B654D961A262}">
      <dgm:prSet/>
      <dgm:spPr/>
      <dgm:t>
        <a:bodyPr/>
        <a:lstStyle/>
        <a:p>
          <a:r>
            <a:rPr lang="en-GB"/>
            <a:t>App-collected metrics help quantify bedtime delays and sleep disruption (Alamoudi et al. 2024).</a:t>
          </a:r>
          <a:endParaRPr lang="en-US"/>
        </a:p>
      </dgm:t>
    </dgm:pt>
    <dgm:pt modelId="{D51C3190-8393-457D-9FC0-D524EA2D0D7F}" type="parTrans" cxnId="{B75A4E2C-DF37-47BA-8579-2B784B670F71}">
      <dgm:prSet/>
      <dgm:spPr/>
      <dgm:t>
        <a:bodyPr/>
        <a:lstStyle/>
        <a:p>
          <a:endParaRPr lang="en-US"/>
        </a:p>
      </dgm:t>
    </dgm:pt>
    <dgm:pt modelId="{5FDC0174-256D-4A37-9906-E1593BBEFA7D}" type="sibTrans" cxnId="{B75A4E2C-DF37-47BA-8579-2B784B670F71}">
      <dgm:prSet/>
      <dgm:spPr/>
      <dgm:t>
        <a:bodyPr/>
        <a:lstStyle/>
        <a:p>
          <a:endParaRPr lang="en-US"/>
        </a:p>
      </dgm:t>
    </dgm:pt>
    <dgm:pt modelId="{AB7D9DB3-D5E9-46C8-9DE0-F60F2D86E443}" type="pres">
      <dgm:prSet presAssocID="{802F83B4-47D3-4D8C-81AF-C230A850691E}" presName="root" presStyleCnt="0">
        <dgm:presLayoutVars>
          <dgm:dir/>
          <dgm:resizeHandles val="exact"/>
        </dgm:presLayoutVars>
      </dgm:prSet>
      <dgm:spPr/>
    </dgm:pt>
    <dgm:pt modelId="{E9C3906E-5B05-4B2F-B02A-93AE7504DE2A}" type="pres">
      <dgm:prSet presAssocID="{3A1A072F-BA5E-4DA0-BFF5-C93240BC8BC5}" presName="compNode" presStyleCnt="0"/>
      <dgm:spPr/>
    </dgm:pt>
    <dgm:pt modelId="{0CB0ECF1-225A-4533-AF2B-7A03EEC66586}" type="pres">
      <dgm:prSet presAssocID="{3A1A072F-BA5E-4DA0-BFF5-C93240BC8BC5}" presName="bgRect" presStyleLbl="bgShp" presStyleIdx="0" presStyleCnt="4"/>
      <dgm:spPr/>
    </dgm:pt>
    <dgm:pt modelId="{CE180B08-00F1-484D-A4E4-8BE603A071C7}" type="pres">
      <dgm:prSet presAssocID="{3A1A072F-BA5E-4DA0-BFF5-C93240BC8BC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leep"/>
        </a:ext>
      </dgm:extLst>
    </dgm:pt>
    <dgm:pt modelId="{725154C5-6E5B-4218-85DF-859DB9A35753}" type="pres">
      <dgm:prSet presAssocID="{3A1A072F-BA5E-4DA0-BFF5-C93240BC8BC5}" presName="spaceRect" presStyleCnt="0"/>
      <dgm:spPr/>
    </dgm:pt>
    <dgm:pt modelId="{6C0E4F55-DBC3-4DEC-B3A1-12EC3E88CA01}" type="pres">
      <dgm:prSet presAssocID="{3A1A072F-BA5E-4DA0-BFF5-C93240BC8BC5}" presName="parTx" presStyleLbl="revTx" presStyleIdx="0" presStyleCnt="4">
        <dgm:presLayoutVars>
          <dgm:chMax val="0"/>
          <dgm:chPref val="0"/>
        </dgm:presLayoutVars>
      </dgm:prSet>
      <dgm:spPr/>
    </dgm:pt>
    <dgm:pt modelId="{55D902FD-0A31-41F9-A9C6-8E70E0F9C883}" type="pres">
      <dgm:prSet presAssocID="{E459B6A4-89CA-49E6-8419-6294DBCBE704}" presName="sibTrans" presStyleCnt="0"/>
      <dgm:spPr/>
    </dgm:pt>
    <dgm:pt modelId="{206E0F93-48C4-4E66-8C29-121D466AE755}" type="pres">
      <dgm:prSet presAssocID="{7549C1DA-6408-4F1C-A430-1B5A7A5133B5}" presName="compNode" presStyleCnt="0"/>
      <dgm:spPr/>
    </dgm:pt>
    <dgm:pt modelId="{4FE99570-6DE4-4ACF-9650-2020DAE6D23A}" type="pres">
      <dgm:prSet presAssocID="{7549C1DA-6408-4F1C-A430-1B5A7A5133B5}" presName="bgRect" presStyleLbl="bgShp" presStyleIdx="1" presStyleCnt="4"/>
      <dgm:spPr/>
    </dgm:pt>
    <dgm:pt modelId="{1EABEBCD-9C6E-4ADF-8DB7-330C7E0F282F}" type="pres">
      <dgm:prSet presAssocID="{7549C1DA-6408-4F1C-A430-1B5A7A5133B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76D7858A-0839-4432-B235-E500986F6541}" type="pres">
      <dgm:prSet presAssocID="{7549C1DA-6408-4F1C-A430-1B5A7A5133B5}" presName="spaceRect" presStyleCnt="0"/>
      <dgm:spPr/>
    </dgm:pt>
    <dgm:pt modelId="{2351B51B-DC5D-42FD-9B15-4DD19EF85A57}" type="pres">
      <dgm:prSet presAssocID="{7549C1DA-6408-4F1C-A430-1B5A7A5133B5}" presName="parTx" presStyleLbl="revTx" presStyleIdx="1" presStyleCnt="4">
        <dgm:presLayoutVars>
          <dgm:chMax val="0"/>
          <dgm:chPref val="0"/>
        </dgm:presLayoutVars>
      </dgm:prSet>
      <dgm:spPr/>
    </dgm:pt>
    <dgm:pt modelId="{21B57D2D-E7E7-4C24-B926-B65018195DFA}" type="pres">
      <dgm:prSet presAssocID="{8BD09C59-FE2C-4D6E-B88B-A326E7AD7C3A}" presName="sibTrans" presStyleCnt="0"/>
      <dgm:spPr/>
    </dgm:pt>
    <dgm:pt modelId="{F5592D17-F799-4D21-A6A1-4727E1B80990}" type="pres">
      <dgm:prSet presAssocID="{AAD9A9BF-BFEC-4725-848A-6A4B3B5B6361}" presName="compNode" presStyleCnt="0"/>
      <dgm:spPr/>
    </dgm:pt>
    <dgm:pt modelId="{074D9ACC-0F5A-4E83-9766-CACD031F6080}" type="pres">
      <dgm:prSet presAssocID="{AAD9A9BF-BFEC-4725-848A-6A4B3B5B6361}" presName="bgRect" presStyleLbl="bgShp" presStyleIdx="2" presStyleCnt="4"/>
      <dgm:spPr/>
    </dgm:pt>
    <dgm:pt modelId="{04D49781-D6F8-4295-8A73-3925830B0D2E}" type="pres">
      <dgm:prSet presAssocID="{AAD9A9BF-BFEC-4725-848A-6A4B3B5B636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E1793984-42A8-4F7E-9ED1-2356D660C148}" type="pres">
      <dgm:prSet presAssocID="{AAD9A9BF-BFEC-4725-848A-6A4B3B5B6361}" presName="spaceRect" presStyleCnt="0"/>
      <dgm:spPr/>
    </dgm:pt>
    <dgm:pt modelId="{AB5B6194-6D7C-4CA6-9AF2-C9C7188FD1E4}" type="pres">
      <dgm:prSet presAssocID="{AAD9A9BF-BFEC-4725-848A-6A4B3B5B6361}" presName="parTx" presStyleLbl="revTx" presStyleIdx="2" presStyleCnt="4">
        <dgm:presLayoutVars>
          <dgm:chMax val="0"/>
          <dgm:chPref val="0"/>
        </dgm:presLayoutVars>
      </dgm:prSet>
      <dgm:spPr/>
    </dgm:pt>
    <dgm:pt modelId="{47375807-1750-4EC1-A98A-355B8FD98FC8}" type="pres">
      <dgm:prSet presAssocID="{DD3BC69A-5C22-41BE-836D-98343E19F8D4}" presName="sibTrans" presStyleCnt="0"/>
      <dgm:spPr/>
    </dgm:pt>
    <dgm:pt modelId="{47084142-B40F-4F7F-9883-3A854136AC31}" type="pres">
      <dgm:prSet presAssocID="{9AFA3004-7774-4678-9E9A-B654D961A262}" presName="compNode" presStyleCnt="0"/>
      <dgm:spPr/>
    </dgm:pt>
    <dgm:pt modelId="{89AE614E-2440-4541-BFFC-7B6BD65ABBF0}" type="pres">
      <dgm:prSet presAssocID="{9AFA3004-7774-4678-9E9A-B654D961A262}" presName="bgRect" presStyleLbl="bgShp" presStyleIdx="3" presStyleCnt="4"/>
      <dgm:spPr/>
    </dgm:pt>
    <dgm:pt modelId="{0E3F9D36-BFD3-4963-A321-6F3691BCFFE3}" type="pres">
      <dgm:prSet presAssocID="{9AFA3004-7774-4678-9E9A-B654D961A26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ed"/>
        </a:ext>
      </dgm:extLst>
    </dgm:pt>
    <dgm:pt modelId="{497CF452-96C0-4D13-B08D-AA63078DC773}" type="pres">
      <dgm:prSet presAssocID="{9AFA3004-7774-4678-9E9A-B654D961A262}" presName="spaceRect" presStyleCnt="0"/>
      <dgm:spPr/>
    </dgm:pt>
    <dgm:pt modelId="{4DFF050D-6296-4122-90CA-D1AB7C9136AE}" type="pres">
      <dgm:prSet presAssocID="{9AFA3004-7774-4678-9E9A-B654D961A262}" presName="parTx" presStyleLbl="revTx" presStyleIdx="3" presStyleCnt="4">
        <dgm:presLayoutVars>
          <dgm:chMax val="0"/>
          <dgm:chPref val="0"/>
        </dgm:presLayoutVars>
      </dgm:prSet>
      <dgm:spPr/>
    </dgm:pt>
  </dgm:ptLst>
  <dgm:cxnLst>
    <dgm:cxn modelId="{8BF6DC03-5502-4A26-81DA-91394F7E1FEA}" srcId="{802F83B4-47D3-4D8C-81AF-C230A850691E}" destId="{7549C1DA-6408-4F1C-A430-1B5A7A5133B5}" srcOrd="1" destOrd="0" parTransId="{BCFE8207-AA5D-4100-B65C-1211048C5CF2}" sibTransId="{8BD09C59-FE2C-4D6E-B88B-A326E7AD7C3A}"/>
    <dgm:cxn modelId="{B6EC0504-7163-4D9D-AC60-BE35548749C2}" type="presOf" srcId="{3A1A072F-BA5E-4DA0-BFF5-C93240BC8BC5}" destId="{6C0E4F55-DBC3-4DEC-B3A1-12EC3E88CA01}" srcOrd="0" destOrd="0" presId="urn:microsoft.com/office/officeart/2018/2/layout/IconVerticalSolidList"/>
    <dgm:cxn modelId="{BDF67C11-16B2-4E87-AEF9-0CFA16C4BBF3}" type="presOf" srcId="{7549C1DA-6408-4F1C-A430-1B5A7A5133B5}" destId="{2351B51B-DC5D-42FD-9B15-4DD19EF85A57}" srcOrd="0" destOrd="0" presId="urn:microsoft.com/office/officeart/2018/2/layout/IconVerticalSolidList"/>
    <dgm:cxn modelId="{F6A8A61C-4F03-4B7C-BA2E-FCCCB3E311BE}" type="presOf" srcId="{AAD9A9BF-BFEC-4725-848A-6A4B3B5B6361}" destId="{AB5B6194-6D7C-4CA6-9AF2-C9C7188FD1E4}" srcOrd="0" destOrd="0" presId="urn:microsoft.com/office/officeart/2018/2/layout/IconVerticalSolidList"/>
    <dgm:cxn modelId="{B75A4E2C-DF37-47BA-8579-2B784B670F71}" srcId="{802F83B4-47D3-4D8C-81AF-C230A850691E}" destId="{9AFA3004-7774-4678-9E9A-B654D961A262}" srcOrd="3" destOrd="0" parTransId="{D51C3190-8393-457D-9FC0-D524EA2D0D7F}" sibTransId="{5FDC0174-256D-4A37-9906-E1593BBEFA7D}"/>
    <dgm:cxn modelId="{B3EF782F-FADA-4C12-B2F8-F50465DFD61D}" type="presOf" srcId="{802F83B4-47D3-4D8C-81AF-C230A850691E}" destId="{AB7D9DB3-D5E9-46C8-9DE0-F60F2D86E443}" srcOrd="0" destOrd="0" presId="urn:microsoft.com/office/officeart/2018/2/layout/IconVerticalSolidList"/>
    <dgm:cxn modelId="{5FA0124D-20AF-4462-87E5-EB2F8FCD9A19}" srcId="{802F83B4-47D3-4D8C-81AF-C230A850691E}" destId="{3A1A072F-BA5E-4DA0-BFF5-C93240BC8BC5}" srcOrd="0" destOrd="0" parTransId="{6FA33023-B37B-43DD-81E6-8EF1395C51C5}" sibTransId="{E459B6A4-89CA-49E6-8419-6294DBCBE704}"/>
    <dgm:cxn modelId="{26ECD99C-B933-4DC1-890B-E3A1788D6AC5}" srcId="{802F83B4-47D3-4D8C-81AF-C230A850691E}" destId="{AAD9A9BF-BFEC-4725-848A-6A4B3B5B6361}" srcOrd="2" destOrd="0" parTransId="{B67C10B6-5875-448D-A6E1-75DC48C9F396}" sibTransId="{DD3BC69A-5C22-41BE-836D-98343E19F8D4}"/>
    <dgm:cxn modelId="{79E913FB-69CF-4121-BF17-2D4C06D456BD}" type="presOf" srcId="{9AFA3004-7774-4678-9E9A-B654D961A262}" destId="{4DFF050D-6296-4122-90CA-D1AB7C9136AE}" srcOrd="0" destOrd="0" presId="urn:microsoft.com/office/officeart/2018/2/layout/IconVerticalSolidList"/>
    <dgm:cxn modelId="{4FDC0BD4-B6E5-4B88-A361-3E98EAFFBEEE}" type="presParOf" srcId="{AB7D9DB3-D5E9-46C8-9DE0-F60F2D86E443}" destId="{E9C3906E-5B05-4B2F-B02A-93AE7504DE2A}" srcOrd="0" destOrd="0" presId="urn:microsoft.com/office/officeart/2018/2/layout/IconVerticalSolidList"/>
    <dgm:cxn modelId="{A25231FC-270F-4D7D-ABA0-BFE3325AD83B}" type="presParOf" srcId="{E9C3906E-5B05-4B2F-B02A-93AE7504DE2A}" destId="{0CB0ECF1-225A-4533-AF2B-7A03EEC66586}" srcOrd="0" destOrd="0" presId="urn:microsoft.com/office/officeart/2018/2/layout/IconVerticalSolidList"/>
    <dgm:cxn modelId="{CEFB9EA4-65C0-46FE-A452-7D017995AF35}" type="presParOf" srcId="{E9C3906E-5B05-4B2F-B02A-93AE7504DE2A}" destId="{CE180B08-00F1-484D-A4E4-8BE603A071C7}" srcOrd="1" destOrd="0" presId="urn:microsoft.com/office/officeart/2018/2/layout/IconVerticalSolidList"/>
    <dgm:cxn modelId="{1A3ABACF-5F60-4FC3-A798-B68D540D8C01}" type="presParOf" srcId="{E9C3906E-5B05-4B2F-B02A-93AE7504DE2A}" destId="{725154C5-6E5B-4218-85DF-859DB9A35753}" srcOrd="2" destOrd="0" presId="urn:microsoft.com/office/officeart/2018/2/layout/IconVerticalSolidList"/>
    <dgm:cxn modelId="{57CCA4CC-9FD3-4625-89BD-F742EBE63B86}" type="presParOf" srcId="{E9C3906E-5B05-4B2F-B02A-93AE7504DE2A}" destId="{6C0E4F55-DBC3-4DEC-B3A1-12EC3E88CA01}" srcOrd="3" destOrd="0" presId="urn:microsoft.com/office/officeart/2018/2/layout/IconVerticalSolidList"/>
    <dgm:cxn modelId="{BC5BA78C-9B4D-4C91-9582-EAA3C7E95E8B}" type="presParOf" srcId="{AB7D9DB3-D5E9-46C8-9DE0-F60F2D86E443}" destId="{55D902FD-0A31-41F9-A9C6-8E70E0F9C883}" srcOrd="1" destOrd="0" presId="urn:microsoft.com/office/officeart/2018/2/layout/IconVerticalSolidList"/>
    <dgm:cxn modelId="{B19C154A-C58A-44E7-91C5-7E481256FC09}" type="presParOf" srcId="{AB7D9DB3-D5E9-46C8-9DE0-F60F2D86E443}" destId="{206E0F93-48C4-4E66-8C29-121D466AE755}" srcOrd="2" destOrd="0" presId="urn:microsoft.com/office/officeart/2018/2/layout/IconVerticalSolidList"/>
    <dgm:cxn modelId="{2B2F8D99-C1DC-4D0E-8B9E-C3D7134A7B09}" type="presParOf" srcId="{206E0F93-48C4-4E66-8C29-121D466AE755}" destId="{4FE99570-6DE4-4ACF-9650-2020DAE6D23A}" srcOrd="0" destOrd="0" presId="urn:microsoft.com/office/officeart/2018/2/layout/IconVerticalSolidList"/>
    <dgm:cxn modelId="{A53E61B5-7875-4263-989E-A4F76E1C4325}" type="presParOf" srcId="{206E0F93-48C4-4E66-8C29-121D466AE755}" destId="{1EABEBCD-9C6E-4ADF-8DB7-330C7E0F282F}" srcOrd="1" destOrd="0" presId="urn:microsoft.com/office/officeart/2018/2/layout/IconVerticalSolidList"/>
    <dgm:cxn modelId="{D0429796-FDF9-4F18-8C1E-2A16637C1E1B}" type="presParOf" srcId="{206E0F93-48C4-4E66-8C29-121D466AE755}" destId="{76D7858A-0839-4432-B235-E500986F6541}" srcOrd="2" destOrd="0" presId="urn:microsoft.com/office/officeart/2018/2/layout/IconVerticalSolidList"/>
    <dgm:cxn modelId="{884032F6-1C93-4159-909C-A29E219FF837}" type="presParOf" srcId="{206E0F93-48C4-4E66-8C29-121D466AE755}" destId="{2351B51B-DC5D-42FD-9B15-4DD19EF85A57}" srcOrd="3" destOrd="0" presId="urn:microsoft.com/office/officeart/2018/2/layout/IconVerticalSolidList"/>
    <dgm:cxn modelId="{F09020D7-860E-4DB6-964C-96FDBD3C59FE}" type="presParOf" srcId="{AB7D9DB3-D5E9-46C8-9DE0-F60F2D86E443}" destId="{21B57D2D-E7E7-4C24-B926-B65018195DFA}" srcOrd="3" destOrd="0" presId="urn:microsoft.com/office/officeart/2018/2/layout/IconVerticalSolidList"/>
    <dgm:cxn modelId="{7E19C892-8F9E-4718-A329-18B59F8E91B2}" type="presParOf" srcId="{AB7D9DB3-D5E9-46C8-9DE0-F60F2D86E443}" destId="{F5592D17-F799-4D21-A6A1-4727E1B80990}" srcOrd="4" destOrd="0" presId="urn:microsoft.com/office/officeart/2018/2/layout/IconVerticalSolidList"/>
    <dgm:cxn modelId="{F3C2373B-6B8F-428F-ADBB-89A8EECC6289}" type="presParOf" srcId="{F5592D17-F799-4D21-A6A1-4727E1B80990}" destId="{074D9ACC-0F5A-4E83-9766-CACD031F6080}" srcOrd="0" destOrd="0" presId="urn:microsoft.com/office/officeart/2018/2/layout/IconVerticalSolidList"/>
    <dgm:cxn modelId="{D14D09CC-CF0C-41AA-AADD-F1EA0FB2658E}" type="presParOf" srcId="{F5592D17-F799-4D21-A6A1-4727E1B80990}" destId="{04D49781-D6F8-4295-8A73-3925830B0D2E}" srcOrd="1" destOrd="0" presId="urn:microsoft.com/office/officeart/2018/2/layout/IconVerticalSolidList"/>
    <dgm:cxn modelId="{DCC5594C-7705-47D5-BB9B-40F74213CD55}" type="presParOf" srcId="{F5592D17-F799-4D21-A6A1-4727E1B80990}" destId="{E1793984-42A8-4F7E-9ED1-2356D660C148}" srcOrd="2" destOrd="0" presId="urn:microsoft.com/office/officeart/2018/2/layout/IconVerticalSolidList"/>
    <dgm:cxn modelId="{499F5AD5-BF63-4F76-AF0B-A8B34085B23E}" type="presParOf" srcId="{F5592D17-F799-4D21-A6A1-4727E1B80990}" destId="{AB5B6194-6D7C-4CA6-9AF2-C9C7188FD1E4}" srcOrd="3" destOrd="0" presId="urn:microsoft.com/office/officeart/2018/2/layout/IconVerticalSolidList"/>
    <dgm:cxn modelId="{A8AE11D2-187B-4EBD-9016-E72094B287F7}" type="presParOf" srcId="{AB7D9DB3-D5E9-46C8-9DE0-F60F2D86E443}" destId="{47375807-1750-4EC1-A98A-355B8FD98FC8}" srcOrd="5" destOrd="0" presId="urn:microsoft.com/office/officeart/2018/2/layout/IconVerticalSolidList"/>
    <dgm:cxn modelId="{F66C8B74-0878-4F48-82DE-157401D449DD}" type="presParOf" srcId="{AB7D9DB3-D5E9-46C8-9DE0-F60F2D86E443}" destId="{47084142-B40F-4F7F-9883-3A854136AC31}" srcOrd="6" destOrd="0" presId="urn:microsoft.com/office/officeart/2018/2/layout/IconVerticalSolidList"/>
    <dgm:cxn modelId="{3BD108EB-5A5F-4C64-B41D-F668C5FB7475}" type="presParOf" srcId="{47084142-B40F-4F7F-9883-3A854136AC31}" destId="{89AE614E-2440-4541-BFFC-7B6BD65ABBF0}" srcOrd="0" destOrd="0" presId="urn:microsoft.com/office/officeart/2018/2/layout/IconVerticalSolidList"/>
    <dgm:cxn modelId="{3257E45B-B6AC-4C6B-B81D-A820A53B077C}" type="presParOf" srcId="{47084142-B40F-4F7F-9883-3A854136AC31}" destId="{0E3F9D36-BFD3-4963-A321-6F3691BCFFE3}" srcOrd="1" destOrd="0" presId="urn:microsoft.com/office/officeart/2018/2/layout/IconVerticalSolidList"/>
    <dgm:cxn modelId="{0F19D5B1-271D-4C2D-A42D-693C2B595BC4}" type="presParOf" srcId="{47084142-B40F-4F7F-9883-3A854136AC31}" destId="{497CF452-96C0-4D13-B08D-AA63078DC773}" srcOrd="2" destOrd="0" presId="urn:microsoft.com/office/officeart/2018/2/layout/IconVerticalSolidList"/>
    <dgm:cxn modelId="{3FAC3EF1-5942-4539-BE47-0656DF1EAA5D}" type="presParOf" srcId="{47084142-B40F-4F7F-9883-3A854136AC31}" destId="{4DFF050D-6296-4122-90CA-D1AB7C9136A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BD126F-5354-44E2-A8A0-49DBA3740567}" type="doc">
      <dgm:prSet loTypeId="urn:microsoft.com/office/officeart/2016/7/layout/VerticalSolidActionList" loCatId="List" qsTypeId="urn:microsoft.com/office/officeart/2005/8/quickstyle/simple1" qsCatId="simple" csTypeId="urn:microsoft.com/office/officeart/2005/8/colors/accent3_2" csCatId="accent3"/>
      <dgm:spPr/>
      <dgm:t>
        <a:bodyPr/>
        <a:lstStyle/>
        <a:p>
          <a:endParaRPr lang="en-US"/>
        </a:p>
      </dgm:t>
    </dgm:pt>
    <dgm:pt modelId="{C76DAB95-2CA9-4F24-BEA1-6EC2CE7D4698}">
      <dgm:prSet/>
      <dgm:spPr/>
      <dgm:t>
        <a:bodyPr/>
        <a:lstStyle/>
        <a:p>
          <a:r>
            <a:rPr lang="en-US"/>
            <a:t>Predisposing</a:t>
          </a:r>
        </a:p>
      </dgm:t>
    </dgm:pt>
    <dgm:pt modelId="{3A74C7AD-B09E-427F-BBF4-BEFFDEB1595B}" type="parTrans" cxnId="{35D9A468-26A2-4A15-9D56-AC6C3FF55200}">
      <dgm:prSet/>
      <dgm:spPr/>
      <dgm:t>
        <a:bodyPr/>
        <a:lstStyle/>
        <a:p>
          <a:endParaRPr lang="en-US"/>
        </a:p>
      </dgm:t>
    </dgm:pt>
    <dgm:pt modelId="{D596D8CC-F53C-4D7F-AA81-31007B2FF9D7}" type="sibTrans" cxnId="{35D9A468-26A2-4A15-9D56-AC6C3FF55200}">
      <dgm:prSet/>
      <dgm:spPr/>
      <dgm:t>
        <a:bodyPr/>
        <a:lstStyle/>
        <a:p>
          <a:endParaRPr lang="en-US"/>
        </a:p>
      </dgm:t>
    </dgm:pt>
    <dgm:pt modelId="{ACF034A5-A73F-4B45-BB51-B05E12B7ADD3}">
      <dgm:prSet/>
      <dgm:spPr/>
      <dgm:t>
        <a:bodyPr/>
        <a:lstStyle/>
        <a:p>
          <a:r>
            <a:rPr lang="en-US"/>
            <a:t>Predisposing factors include low awareness of sleep hygiene and blue-light effects.</a:t>
          </a:r>
        </a:p>
      </dgm:t>
    </dgm:pt>
    <dgm:pt modelId="{ADAFB11B-9466-43CD-A234-55FC2E4615C6}" type="parTrans" cxnId="{1349DD65-F3DE-4111-98EA-5409C70809F0}">
      <dgm:prSet/>
      <dgm:spPr/>
      <dgm:t>
        <a:bodyPr/>
        <a:lstStyle/>
        <a:p>
          <a:endParaRPr lang="en-US"/>
        </a:p>
      </dgm:t>
    </dgm:pt>
    <dgm:pt modelId="{1DA46ED9-DF02-4EBB-8354-091E752B940D}" type="sibTrans" cxnId="{1349DD65-F3DE-4111-98EA-5409C70809F0}">
      <dgm:prSet/>
      <dgm:spPr/>
      <dgm:t>
        <a:bodyPr/>
        <a:lstStyle/>
        <a:p>
          <a:endParaRPr lang="en-US"/>
        </a:p>
      </dgm:t>
    </dgm:pt>
    <dgm:pt modelId="{F7362BA0-B2A6-41C3-9353-07A23C5ED7AF}">
      <dgm:prSet/>
      <dgm:spPr/>
      <dgm:t>
        <a:bodyPr/>
        <a:lstStyle/>
        <a:p>
          <a:r>
            <a:rPr lang="en-US"/>
            <a:t>Enabling</a:t>
          </a:r>
        </a:p>
      </dgm:t>
    </dgm:pt>
    <dgm:pt modelId="{149D1A3D-12CE-49F5-A731-988B9CD524DC}" type="parTrans" cxnId="{19CA9C67-034C-49DF-BE15-4BF65BAF0CB1}">
      <dgm:prSet/>
      <dgm:spPr/>
      <dgm:t>
        <a:bodyPr/>
        <a:lstStyle/>
        <a:p>
          <a:endParaRPr lang="en-US"/>
        </a:p>
      </dgm:t>
    </dgm:pt>
    <dgm:pt modelId="{4C045E62-D152-44AD-821A-66E72D897DE5}" type="sibTrans" cxnId="{19CA9C67-034C-49DF-BE15-4BF65BAF0CB1}">
      <dgm:prSet/>
      <dgm:spPr/>
      <dgm:t>
        <a:bodyPr/>
        <a:lstStyle/>
        <a:p>
          <a:endParaRPr lang="en-US"/>
        </a:p>
      </dgm:t>
    </dgm:pt>
    <dgm:pt modelId="{A35EB2DF-E433-4705-98BA-0CAB360E339F}">
      <dgm:prSet/>
      <dgm:spPr/>
      <dgm:t>
        <a:bodyPr/>
        <a:lstStyle/>
        <a:p>
          <a:r>
            <a:rPr lang="en-US"/>
            <a:t>Enabling factors involve constant smartphone access and easy app availability (Alamoudi et al. 2024).</a:t>
          </a:r>
        </a:p>
      </dgm:t>
    </dgm:pt>
    <dgm:pt modelId="{93C54446-940F-470A-B696-FE77C0F63421}" type="parTrans" cxnId="{D3A67213-92C9-4319-A070-EE9FB115B85D}">
      <dgm:prSet/>
      <dgm:spPr/>
      <dgm:t>
        <a:bodyPr/>
        <a:lstStyle/>
        <a:p>
          <a:endParaRPr lang="en-US"/>
        </a:p>
      </dgm:t>
    </dgm:pt>
    <dgm:pt modelId="{1BA32492-3303-4ACB-89B5-006E7AF7C187}" type="sibTrans" cxnId="{D3A67213-92C9-4319-A070-EE9FB115B85D}">
      <dgm:prSet/>
      <dgm:spPr/>
      <dgm:t>
        <a:bodyPr/>
        <a:lstStyle/>
        <a:p>
          <a:endParaRPr lang="en-US"/>
        </a:p>
      </dgm:t>
    </dgm:pt>
    <dgm:pt modelId="{8669EC96-EF6D-45C9-BC43-36A99210E9BC}">
      <dgm:prSet/>
      <dgm:spPr/>
      <dgm:t>
        <a:bodyPr/>
        <a:lstStyle/>
        <a:p>
          <a:r>
            <a:rPr lang="en-US"/>
            <a:t>Reinforcing</a:t>
          </a:r>
        </a:p>
      </dgm:t>
    </dgm:pt>
    <dgm:pt modelId="{E317117F-0320-4F13-94D5-AC8920D1B504}" type="parTrans" cxnId="{18179C68-9201-4C3F-8862-AEF984D31C58}">
      <dgm:prSet/>
      <dgm:spPr/>
      <dgm:t>
        <a:bodyPr/>
        <a:lstStyle/>
        <a:p>
          <a:endParaRPr lang="en-US"/>
        </a:p>
      </dgm:t>
    </dgm:pt>
    <dgm:pt modelId="{C7CE3372-A44F-4B8F-A736-A5878EE560A5}" type="sibTrans" cxnId="{18179C68-9201-4C3F-8862-AEF984D31C58}">
      <dgm:prSet/>
      <dgm:spPr/>
      <dgm:t>
        <a:bodyPr/>
        <a:lstStyle/>
        <a:p>
          <a:endParaRPr lang="en-US"/>
        </a:p>
      </dgm:t>
    </dgm:pt>
    <dgm:pt modelId="{651CA530-9606-46A5-9393-1DDEEAFE27AE}">
      <dgm:prSet/>
      <dgm:spPr/>
      <dgm:t>
        <a:bodyPr/>
        <a:lstStyle/>
        <a:p>
          <a:r>
            <a:rPr lang="en-US"/>
            <a:t>Reinforcing factors include peer norms, notifications, and gamified rewards.</a:t>
          </a:r>
        </a:p>
      </dgm:t>
    </dgm:pt>
    <dgm:pt modelId="{7AA18B1B-60B2-4E00-A3C6-4F63E45A6507}" type="parTrans" cxnId="{BC18ED97-4BF9-4997-835A-F47FD8298837}">
      <dgm:prSet/>
      <dgm:spPr/>
      <dgm:t>
        <a:bodyPr/>
        <a:lstStyle/>
        <a:p>
          <a:endParaRPr lang="en-US"/>
        </a:p>
      </dgm:t>
    </dgm:pt>
    <dgm:pt modelId="{17D2001C-672F-45E4-BFDB-6D2173CD5451}" type="sibTrans" cxnId="{BC18ED97-4BF9-4997-835A-F47FD8298837}">
      <dgm:prSet/>
      <dgm:spPr/>
      <dgm:t>
        <a:bodyPr/>
        <a:lstStyle/>
        <a:p>
          <a:endParaRPr lang="en-US"/>
        </a:p>
      </dgm:t>
    </dgm:pt>
    <dgm:pt modelId="{687A32A3-1572-4B23-B3DF-A8C29CB32AF2}" type="pres">
      <dgm:prSet presAssocID="{77BD126F-5354-44E2-A8A0-49DBA3740567}" presName="Name0" presStyleCnt="0">
        <dgm:presLayoutVars>
          <dgm:dir/>
          <dgm:animLvl val="lvl"/>
          <dgm:resizeHandles val="exact"/>
        </dgm:presLayoutVars>
      </dgm:prSet>
      <dgm:spPr/>
    </dgm:pt>
    <dgm:pt modelId="{BE2C8914-6017-44FA-B135-14BF43F730EF}" type="pres">
      <dgm:prSet presAssocID="{C76DAB95-2CA9-4F24-BEA1-6EC2CE7D4698}" presName="linNode" presStyleCnt="0"/>
      <dgm:spPr/>
    </dgm:pt>
    <dgm:pt modelId="{D90BA1C8-2841-4CF1-A86C-5CD2D78BFBE7}" type="pres">
      <dgm:prSet presAssocID="{C76DAB95-2CA9-4F24-BEA1-6EC2CE7D4698}" presName="parentText" presStyleLbl="alignNode1" presStyleIdx="0" presStyleCnt="3">
        <dgm:presLayoutVars>
          <dgm:chMax val="1"/>
          <dgm:bulletEnabled/>
        </dgm:presLayoutVars>
      </dgm:prSet>
      <dgm:spPr/>
    </dgm:pt>
    <dgm:pt modelId="{CF964253-43C6-4D79-9631-702B2B160839}" type="pres">
      <dgm:prSet presAssocID="{C76DAB95-2CA9-4F24-BEA1-6EC2CE7D4698}" presName="descendantText" presStyleLbl="alignAccFollowNode1" presStyleIdx="0" presStyleCnt="3">
        <dgm:presLayoutVars>
          <dgm:bulletEnabled/>
        </dgm:presLayoutVars>
      </dgm:prSet>
      <dgm:spPr/>
    </dgm:pt>
    <dgm:pt modelId="{A544765C-D3A0-4387-A18C-2B38B7768407}" type="pres">
      <dgm:prSet presAssocID="{D596D8CC-F53C-4D7F-AA81-31007B2FF9D7}" presName="sp" presStyleCnt="0"/>
      <dgm:spPr/>
    </dgm:pt>
    <dgm:pt modelId="{0AE86172-8385-475D-844E-E7BA5701AF2E}" type="pres">
      <dgm:prSet presAssocID="{F7362BA0-B2A6-41C3-9353-07A23C5ED7AF}" presName="linNode" presStyleCnt="0"/>
      <dgm:spPr/>
    </dgm:pt>
    <dgm:pt modelId="{84774270-270B-4F6A-A06D-28247BF81839}" type="pres">
      <dgm:prSet presAssocID="{F7362BA0-B2A6-41C3-9353-07A23C5ED7AF}" presName="parentText" presStyleLbl="alignNode1" presStyleIdx="1" presStyleCnt="3">
        <dgm:presLayoutVars>
          <dgm:chMax val="1"/>
          <dgm:bulletEnabled/>
        </dgm:presLayoutVars>
      </dgm:prSet>
      <dgm:spPr/>
    </dgm:pt>
    <dgm:pt modelId="{F3185D76-B854-4711-AD51-6BE3A49C1E87}" type="pres">
      <dgm:prSet presAssocID="{F7362BA0-B2A6-41C3-9353-07A23C5ED7AF}" presName="descendantText" presStyleLbl="alignAccFollowNode1" presStyleIdx="1" presStyleCnt="3">
        <dgm:presLayoutVars>
          <dgm:bulletEnabled/>
        </dgm:presLayoutVars>
      </dgm:prSet>
      <dgm:spPr/>
    </dgm:pt>
    <dgm:pt modelId="{2A7DE020-D5C2-4D7A-9177-94B342DDA26B}" type="pres">
      <dgm:prSet presAssocID="{4C045E62-D152-44AD-821A-66E72D897DE5}" presName="sp" presStyleCnt="0"/>
      <dgm:spPr/>
    </dgm:pt>
    <dgm:pt modelId="{16BAD50D-A57B-4236-8FBB-D06FA951AD23}" type="pres">
      <dgm:prSet presAssocID="{8669EC96-EF6D-45C9-BC43-36A99210E9BC}" presName="linNode" presStyleCnt="0"/>
      <dgm:spPr/>
    </dgm:pt>
    <dgm:pt modelId="{B029CE32-5D4C-4B44-A122-017239A292A6}" type="pres">
      <dgm:prSet presAssocID="{8669EC96-EF6D-45C9-BC43-36A99210E9BC}" presName="parentText" presStyleLbl="alignNode1" presStyleIdx="2" presStyleCnt="3">
        <dgm:presLayoutVars>
          <dgm:chMax val="1"/>
          <dgm:bulletEnabled/>
        </dgm:presLayoutVars>
      </dgm:prSet>
      <dgm:spPr/>
    </dgm:pt>
    <dgm:pt modelId="{441F46D1-D597-45DD-8160-9C50567D414A}" type="pres">
      <dgm:prSet presAssocID="{8669EC96-EF6D-45C9-BC43-36A99210E9BC}" presName="descendantText" presStyleLbl="alignAccFollowNode1" presStyleIdx="2" presStyleCnt="3">
        <dgm:presLayoutVars>
          <dgm:bulletEnabled/>
        </dgm:presLayoutVars>
      </dgm:prSet>
      <dgm:spPr/>
    </dgm:pt>
  </dgm:ptLst>
  <dgm:cxnLst>
    <dgm:cxn modelId="{D3A67213-92C9-4319-A070-EE9FB115B85D}" srcId="{F7362BA0-B2A6-41C3-9353-07A23C5ED7AF}" destId="{A35EB2DF-E433-4705-98BA-0CAB360E339F}" srcOrd="0" destOrd="0" parTransId="{93C54446-940F-470A-B696-FE77C0F63421}" sibTransId="{1BA32492-3303-4ACB-89B5-006E7AF7C187}"/>
    <dgm:cxn modelId="{479BAF1C-273B-4DC6-8B73-9F7F65A69C1C}" type="presOf" srcId="{8669EC96-EF6D-45C9-BC43-36A99210E9BC}" destId="{B029CE32-5D4C-4B44-A122-017239A292A6}" srcOrd="0" destOrd="0" presId="urn:microsoft.com/office/officeart/2016/7/layout/VerticalSolidActionList"/>
    <dgm:cxn modelId="{E922B338-D632-42F9-8A6A-E7F5ADF839A3}" type="presOf" srcId="{F7362BA0-B2A6-41C3-9353-07A23C5ED7AF}" destId="{84774270-270B-4F6A-A06D-28247BF81839}" srcOrd="0" destOrd="0" presId="urn:microsoft.com/office/officeart/2016/7/layout/VerticalSolidActionList"/>
    <dgm:cxn modelId="{1349DD65-F3DE-4111-98EA-5409C70809F0}" srcId="{C76DAB95-2CA9-4F24-BEA1-6EC2CE7D4698}" destId="{ACF034A5-A73F-4B45-BB51-B05E12B7ADD3}" srcOrd="0" destOrd="0" parTransId="{ADAFB11B-9466-43CD-A234-55FC2E4615C6}" sibTransId="{1DA46ED9-DF02-4EBB-8354-091E752B940D}"/>
    <dgm:cxn modelId="{19CA9C67-034C-49DF-BE15-4BF65BAF0CB1}" srcId="{77BD126F-5354-44E2-A8A0-49DBA3740567}" destId="{F7362BA0-B2A6-41C3-9353-07A23C5ED7AF}" srcOrd="1" destOrd="0" parTransId="{149D1A3D-12CE-49F5-A731-988B9CD524DC}" sibTransId="{4C045E62-D152-44AD-821A-66E72D897DE5}"/>
    <dgm:cxn modelId="{18179C68-9201-4C3F-8862-AEF984D31C58}" srcId="{77BD126F-5354-44E2-A8A0-49DBA3740567}" destId="{8669EC96-EF6D-45C9-BC43-36A99210E9BC}" srcOrd="2" destOrd="0" parTransId="{E317117F-0320-4F13-94D5-AC8920D1B504}" sibTransId="{C7CE3372-A44F-4B8F-A736-A5878EE560A5}"/>
    <dgm:cxn modelId="{35D9A468-26A2-4A15-9D56-AC6C3FF55200}" srcId="{77BD126F-5354-44E2-A8A0-49DBA3740567}" destId="{C76DAB95-2CA9-4F24-BEA1-6EC2CE7D4698}" srcOrd="0" destOrd="0" parTransId="{3A74C7AD-B09E-427F-BBF4-BEFFDEB1595B}" sibTransId="{D596D8CC-F53C-4D7F-AA81-31007B2FF9D7}"/>
    <dgm:cxn modelId="{0F032856-F570-41D2-BDCD-6F6CFE09EBA9}" type="presOf" srcId="{77BD126F-5354-44E2-A8A0-49DBA3740567}" destId="{687A32A3-1572-4B23-B3DF-A8C29CB32AF2}" srcOrd="0" destOrd="0" presId="urn:microsoft.com/office/officeart/2016/7/layout/VerticalSolidActionList"/>
    <dgm:cxn modelId="{45D52483-BE55-4268-A25B-EABB937E8DEF}" type="presOf" srcId="{651CA530-9606-46A5-9393-1DDEEAFE27AE}" destId="{441F46D1-D597-45DD-8160-9C50567D414A}" srcOrd="0" destOrd="0" presId="urn:microsoft.com/office/officeart/2016/7/layout/VerticalSolidActionList"/>
    <dgm:cxn modelId="{26CF5F8D-93AE-44AA-8853-EA92FCB60CFD}" type="presOf" srcId="{A35EB2DF-E433-4705-98BA-0CAB360E339F}" destId="{F3185D76-B854-4711-AD51-6BE3A49C1E87}" srcOrd="0" destOrd="0" presId="urn:microsoft.com/office/officeart/2016/7/layout/VerticalSolidActionList"/>
    <dgm:cxn modelId="{BC18ED97-4BF9-4997-835A-F47FD8298837}" srcId="{8669EC96-EF6D-45C9-BC43-36A99210E9BC}" destId="{651CA530-9606-46A5-9393-1DDEEAFE27AE}" srcOrd="0" destOrd="0" parTransId="{7AA18B1B-60B2-4E00-A3C6-4F63E45A6507}" sibTransId="{17D2001C-672F-45E4-BFDB-6D2173CD5451}"/>
    <dgm:cxn modelId="{51F96BA1-9D7A-489D-8584-6226D4C039F1}" type="presOf" srcId="{ACF034A5-A73F-4B45-BB51-B05E12B7ADD3}" destId="{CF964253-43C6-4D79-9631-702B2B160839}" srcOrd="0" destOrd="0" presId="urn:microsoft.com/office/officeart/2016/7/layout/VerticalSolidActionList"/>
    <dgm:cxn modelId="{ED16FDD3-A0CB-4AFD-B050-C88A5C9402BA}" type="presOf" srcId="{C76DAB95-2CA9-4F24-BEA1-6EC2CE7D4698}" destId="{D90BA1C8-2841-4CF1-A86C-5CD2D78BFBE7}" srcOrd="0" destOrd="0" presId="urn:microsoft.com/office/officeart/2016/7/layout/VerticalSolidActionList"/>
    <dgm:cxn modelId="{BBE51889-E577-4FCB-B50D-5BDC17796C1E}" type="presParOf" srcId="{687A32A3-1572-4B23-B3DF-A8C29CB32AF2}" destId="{BE2C8914-6017-44FA-B135-14BF43F730EF}" srcOrd="0" destOrd="0" presId="urn:microsoft.com/office/officeart/2016/7/layout/VerticalSolidActionList"/>
    <dgm:cxn modelId="{50FC0D1F-6202-4A2D-AEAD-9F91B6DDBCC8}" type="presParOf" srcId="{BE2C8914-6017-44FA-B135-14BF43F730EF}" destId="{D90BA1C8-2841-4CF1-A86C-5CD2D78BFBE7}" srcOrd="0" destOrd="0" presId="urn:microsoft.com/office/officeart/2016/7/layout/VerticalSolidActionList"/>
    <dgm:cxn modelId="{9B97F2CE-129F-4A3A-9E11-4751171D5C52}" type="presParOf" srcId="{BE2C8914-6017-44FA-B135-14BF43F730EF}" destId="{CF964253-43C6-4D79-9631-702B2B160839}" srcOrd="1" destOrd="0" presId="urn:microsoft.com/office/officeart/2016/7/layout/VerticalSolidActionList"/>
    <dgm:cxn modelId="{8BCA61C1-39E2-485A-8640-591C4A027932}" type="presParOf" srcId="{687A32A3-1572-4B23-B3DF-A8C29CB32AF2}" destId="{A544765C-D3A0-4387-A18C-2B38B7768407}" srcOrd="1" destOrd="0" presId="urn:microsoft.com/office/officeart/2016/7/layout/VerticalSolidActionList"/>
    <dgm:cxn modelId="{58BC0D3E-06F8-4F26-8483-9465B03A635F}" type="presParOf" srcId="{687A32A3-1572-4B23-B3DF-A8C29CB32AF2}" destId="{0AE86172-8385-475D-844E-E7BA5701AF2E}" srcOrd="2" destOrd="0" presId="urn:microsoft.com/office/officeart/2016/7/layout/VerticalSolidActionList"/>
    <dgm:cxn modelId="{C5F28C01-EC6A-4F6D-A76F-C5676C19B45E}" type="presParOf" srcId="{0AE86172-8385-475D-844E-E7BA5701AF2E}" destId="{84774270-270B-4F6A-A06D-28247BF81839}" srcOrd="0" destOrd="0" presId="urn:microsoft.com/office/officeart/2016/7/layout/VerticalSolidActionList"/>
    <dgm:cxn modelId="{249F78E2-77F0-4780-82DC-84445E5F4744}" type="presParOf" srcId="{0AE86172-8385-475D-844E-E7BA5701AF2E}" destId="{F3185D76-B854-4711-AD51-6BE3A49C1E87}" srcOrd="1" destOrd="0" presId="urn:microsoft.com/office/officeart/2016/7/layout/VerticalSolidActionList"/>
    <dgm:cxn modelId="{72025678-B5C4-40FC-9648-82AF8C9D8644}" type="presParOf" srcId="{687A32A3-1572-4B23-B3DF-A8C29CB32AF2}" destId="{2A7DE020-D5C2-4D7A-9177-94B342DDA26B}" srcOrd="3" destOrd="0" presId="urn:microsoft.com/office/officeart/2016/7/layout/VerticalSolidActionList"/>
    <dgm:cxn modelId="{F0167758-CAC9-406E-8497-AFE37B509835}" type="presParOf" srcId="{687A32A3-1572-4B23-B3DF-A8C29CB32AF2}" destId="{16BAD50D-A57B-4236-8FBB-D06FA951AD23}" srcOrd="4" destOrd="0" presId="urn:microsoft.com/office/officeart/2016/7/layout/VerticalSolidActionList"/>
    <dgm:cxn modelId="{AB56D18C-7A54-4FA9-9C52-14FA217B9906}" type="presParOf" srcId="{16BAD50D-A57B-4236-8FBB-D06FA951AD23}" destId="{B029CE32-5D4C-4B44-A122-017239A292A6}" srcOrd="0" destOrd="0" presId="urn:microsoft.com/office/officeart/2016/7/layout/VerticalSolidActionList"/>
    <dgm:cxn modelId="{00DF4AEC-316D-4E13-87FB-B9304D3D2961}" type="presParOf" srcId="{16BAD50D-A57B-4236-8FBB-D06FA951AD23}" destId="{441F46D1-D597-45DD-8160-9C50567D414A}"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01B3136-3E71-4899-92C9-82696FDDDBF2}"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AD497B28-6629-40AD-A99E-F293C07D2401}">
      <dgm:prSet/>
      <dgm:spPr/>
      <dgm:t>
        <a:bodyPr/>
        <a:lstStyle/>
        <a:p>
          <a:r>
            <a:rPr lang="en-GB"/>
            <a:t>Aligns strategies with identified behavioural and environmental needs.</a:t>
          </a:r>
          <a:endParaRPr lang="en-US"/>
        </a:p>
      </dgm:t>
    </dgm:pt>
    <dgm:pt modelId="{42555E58-CD96-4669-B441-903574D5A82F}" type="parTrans" cxnId="{1348587E-463B-41F2-8BE5-67F8D2ED641E}">
      <dgm:prSet/>
      <dgm:spPr/>
      <dgm:t>
        <a:bodyPr/>
        <a:lstStyle/>
        <a:p>
          <a:endParaRPr lang="en-US"/>
        </a:p>
      </dgm:t>
    </dgm:pt>
    <dgm:pt modelId="{29192DBB-5E45-459B-9696-BAE324F4D57E}" type="sibTrans" cxnId="{1348587E-463B-41F2-8BE5-67F8D2ED641E}">
      <dgm:prSet/>
      <dgm:spPr/>
      <dgm:t>
        <a:bodyPr/>
        <a:lstStyle/>
        <a:p>
          <a:endParaRPr lang="en-US"/>
        </a:p>
      </dgm:t>
    </dgm:pt>
    <dgm:pt modelId="{4B994EB3-0E40-4302-A29B-B1421B43F10D}">
      <dgm:prSet/>
      <dgm:spPr/>
      <dgm:t>
        <a:bodyPr/>
        <a:lstStyle/>
        <a:p>
          <a:r>
            <a:rPr lang="en-GB"/>
            <a:t>AI sleep tracking delivers personalised feedback based on user patterns (Alamoudi et al. 2024).</a:t>
          </a:r>
          <a:endParaRPr lang="en-US"/>
        </a:p>
      </dgm:t>
    </dgm:pt>
    <dgm:pt modelId="{1E9EAFE2-CF6C-4FDA-8FD9-F4B80BE994E0}" type="parTrans" cxnId="{65BFDE5C-0880-4B8B-A281-F88582D1A0FA}">
      <dgm:prSet/>
      <dgm:spPr/>
      <dgm:t>
        <a:bodyPr/>
        <a:lstStyle/>
        <a:p>
          <a:endParaRPr lang="en-US"/>
        </a:p>
      </dgm:t>
    </dgm:pt>
    <dgm:pt modelId="{2EF9E33B-9721-4900-A64A-D38C99B230FD}" type="sibTrans" cxnId="{65BFDE5C-0880-4B8B-A281-F88582D1A0FA}">
      <dgm:prSet/>
      <dgm:spPr/>
      <dgm:t>
        <a:bodyPr/>
        <a:lstStyle/>
        <a:p>
          <a:endParaRPr lang="en-US"/>
        </a:p>
      </dgm:t>
    </dgm:pt>
    <dgm:pt modelId="{4761A3B4-2BDE-490C-B5F7-FD2B6724BB39}">
      <dgm:prSet/>
      <dgm:spPr/>
      <dgm:t>
        <a:bodyPr/>
        <a:lstStyle/>
        <a:p>
          <a:r>
            <a:rPr lang="en-GB"/>
            <a:t>Behavioural nudges encourage reduced late-night phone use through timed prompts.</a:t>
          </a:r>
          <a:endParaRPr lang="en-US"/>
        </a:p>
      </dgm:t>
    </dgm:pt>
    <dgm:pt modelId="{626A712F-CA75-47C6-840C-69D7C4F40A9C}" type="parTrans" cxnId="{8C70A1FD-7093-4F91-A112-4809851D8F7D}">
      <dgm:prSet/>
      <dgm:spPr/>
      <dgm:t>
        <a:bodyPr/>
        <a:lstStyle/>
        <a:p>
          <a:endParaRPr lang="en-US"/>
        </a:p>
      </dgm:t>
    </dgm:pt>
    <dgm:pt modelId="{892FF0B5-D92C-49B1-B217-9732665832DC}" type="sibTrans" cxnId="{8C70A1FD-7093-4F91-A112-4809851D8F7D}">
      <dgm:prSet/>
      <dgm:spPr/>
      <dgm:t>
        <a:bodyPr/>
        <a:lstStyle/>
        <a:p>
          <a:endParaRPr lang="en-US"/>
        </a:p>
      </dgm:t>
    </dgm:pt>
    <dgm:pt modelId="{6CC143AB-661C-4DB0-A098-E377604EC825}">
      <dgm:prSet/>
      <dgm:spPr/>
      <dgm:t>
        <a:bodyPr/>
        <a:lstStyle/>
        <a:p>
          <a:r>
            <a:rPr lang="en-GB"/>
            <a:t>Gamified rewards support motivation, guided by the Fogg Behaviour Model and nudge theory.</a:t>
          </a:r>
          <a:endParaRPr lang="en-US"/>
        </a:p>
      </dgm:t>
    </dgm:pt>
    <dgm:pt modelId="{DD954266-CF69-4268-BD9D-242773CB428E}" type="parTrans" cxnId="{6CFEE9CB-A7AB-4C5A-A128-B70C9FA72245}">
      <dgm:prSet/>
      <dgm:spPr/>
      <dgm:t>
        <a:bodyPr/>
        <a:lstStyle/>
        <a:p>
          <a:endParaRPr lang="en-US"/>
        </a:p>
      </dgm:t>
    </dgm:pt>
    <dgm:pt modelId="{03761B7D-51B6-464C-B25B-6294853C4F70}" type="sibTrans" cxnId="{6CFEE9CB-A7AB-4C5A-A128-B70C9FA72245}">
      <dgm:prSet/>
      <dgm:spPr/>
      <dgm:t>
        <a:bodyPr/>
        <a:lstStyle/>
        <a:p>
          <a:endParaRPr lang="en-US"/>
        </a:p>
      </dgm:t>
    </dgm:pt>
    <dgm:pt modelId="{EA1F8C15-9D05-494B-8A2C-461F5586837F}" type="pres">
      <dgm:prSet presAssocID="{101B3136-3E71-4899-92C9-82696FDDDBF2}" presName="root" presStyleCnt="0">
        <dgm:presLayoutVars>
          <dgm:dir/>
          <dgm:resizeHandles val="exact"/>
        </dgm:presLayoutVars>
      </dgm:prSet>
      <dgm:spPr/>
    </dgm:pt>
    <dgm:pt modelId="{4CFA9BAB-24F7-4BA1-8543-E0914BF604BD}" type="pres">
      <dgm:prSet presAssocID="{101B3136-3E71-4899-92C9-82696FDDDBF2}" presName="container" presStyleCnt="0">
        <dgm:presLayoutVars>
          <dgm:dir/>
          <dgm:resizeHandles val="exact"/>
        </dgm:presLayoutVars>
      </dgm:prSet>
      <dgm:spPr/>
    </dgm:pt>
    <dgm:pt modelId="{9123700F-AA79-48FA-911B-E7230B2F8064}" type="pres">
      <dgm:prSet presAssocID="{AD497B28-6629-40AD-A99E-F293C07D2401}" presName="compNode" presStyleCnt="0"/>
      <dgm:spPr/>
    </dgm:pt>
    <dgm:pt modelId="{FB989D3B-DA1F-458C-9E88-B9EE567A47FD}" type="pres">
      <dgm:prSet presAssocID="{AD497B28-6629-40AD-A99E-F293C07D2401}" presName="iconBgRect" presStyleLbl="bgShp" presStyleIdx="0" presStyleCnt="4"/>
      <dgm:spPr/>
    </dgm:pt>
    <dgm:pt modelId="{714D8BE2-6567-4727-9E7A-B359875063F5}" type="pres">
      <dgm:prSet presAssocID="{AD497B28-6629-40AD-A99E-F293C07D240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68AFD8D7-6370-4F57-9412-D9ED37F39774}" type="pres">
      <dgm:prSet presAssocID="{AD497B28-6629-40AD-A99E-F293C07D2401}" presName="spaceRect" presStyleCnt="0"/>
      <dgm:spPr/>
    </dgm:pt>
    <dgm:pt modelId="{9F303D7B-4D45-473A-9A33-A7DAB698689F}" type="pres">
      <dgm:prSet presAssocID="{AD497B28-6629-40AD-A99E-F293C07D2401}" presName="textRect" presStyleLbl="revTx" presStyleIdx="0" presStyleCnt="4">
        <dgm:presLayoutVars>
          <dgm:chMax val="1"/>
          <dgm:chPref val="1"/>
        </dgm:presLayoutVars>
      </dgm:prSet>
      <dgm:spPr/>
    </dgm:pt>
    <dgm:pt modelId="{16A497E1-1BA5-4784-852C-0EBC0EAA5E40}" type="pres">
      <dgm:prSet presAssocID="{29192DBB-5E45-459B-9696-BAE324F4D57E}" presName="sibTrans" presStyleLbl="sibTrans2D1" presStyleIdx="0" presStyleCnt="0"/>
      <dgm:spPr/>
    </dgm:pt>
    <dgm:pt modelId="{1BDFA2FC-91AB-41B0-BE7F-00B1EA9282FD}" type="pres">
      <dgm:prSet presAssocID="{4B994EB3-0E40-4302-A29B-B1421B43F10D}" presName="compNode" presStyleCnt="0"/>
      <dgm:spPr/>
    </dgm:pt>
    <dgm:pt modelId="{EDE0938C-6DDD-41D2-9395-3C7615CB186F}" type="pres">
      <dgm:prSet presAssocID="{4B994EB3-0E40-4302-A29B-B1421B43F10D}" presName="iconBgRect" presStyleLbl="bgShp" presStyleIdx="1" presStyleCnt="4"/>
      <dgm:spPr/>
    </dgm:pt>
    <dgm:pt modelId="{BF8884A9-ACBD-4A7B-B700-91C3DE81296B}" type="pres">
      <dgm:prSet presAssocID="{4B994EB3-0E40-4302-A29B-B1421B43F10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D62C84BC-F543-456D-A11C-58AE59137C62}" type="pres">
      <dgm:prSet presAssocID="{4B994EB3-0E40-4302-A29B-B1421B43F10D}" presName="spaceRect" presStyleCnt="0"/>
      <dgm:spPr/>
    </dgm:pt>
    <dgm:pt modelId="{90B8087E-5E99-415B-829A-8E9396675A60}" type="pres">
      <dgm:prSet presAssocID="{4B994EB3-0E40-4302-A29B-B1421B43F10D}" presName="textRect" presStyleLbl="revTx" presStyleIdx="1" presStyleCnt="4">
        <dgm:presLayoutVars>
          <dgm:chMax val="1"/>
          <dgm:chPref val="1"/>
        </dgm:presLayoutVars>
      </dgm:prSet>
      <dgm:spPr/>
    </dgm:pt>
    <dgm:pt modelId="{1047FE19-9A31-4EBC-87C4-1C8048A2160C}" type="pres">
      <dgm:prSet presAssocID="{2EF9E33B-9721-4900-A64A-D38C99B230FD}" presName="sibTrans" presStyleLbl="sibTrans2D1" presStyleIdx="0" presStyleCnt="0"/>
      <dgm:spPr/>
    </dgm:pt>
    <dgm:pt modelId="{5977ABFE-8860-43D1-A395-35401336052E}" type="pres">
      <dgm:prSet presAssocID="{4761A3B4-2BDE-490C-B5F7-FD2B6724BB39}" presName="compNode" presStyleCnt="0"/>
      <dgm:spPr/>
    </dgm:pt>
    <dgm:pt modelId="{6EA47385-3490-4764-B26E-A62884ECD6BF}" type="pres">
      <dgm:prSet presAssocID="{4761A3B4-2BDE-490C-B5F7-FD2B6724BB39}" presName="iconBgRect" presStyleLbl="bgShp" presStyleIdx="2" presStyleCnt="4"/>
      <dgm:spPr/>
    </dgm:pt>
    <dgm:pt modelId="{98C411DA-F466-4CC7-AD5B-4CEDF042BF00}" type="pres">
      <dgm:prSet presAssocID="{4761A3B4-2BDE-490C-B5F7-FD2B6724BB3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1087A2A0-74B9-422E-969F-39BBE1285041}" type="pres">
      <dgm:prSet presAssocID="{4761A3B4-2BDE-490C-B5F7-FD2B6724BB39}" presName="spaceRect" presStyleCnt="0"/>
      <dgm:spPr/>
    </dgm:pt>
    <dgm:pt modelId="{A3F54A78-148D-4499-9325-966C13A8C1B8}" type="pres">
      <dgm:prSet presAssocID="{4761A3B4-2BDE-490C-B5F7-FD2B6724BB39}" presName="textRect" presStyleLbl="revTx" presStyleIdx="2" presStyleCnt="4">
        <dgm:presLayoutVars>
          <dgm:chMax val="1"/>
          <dgm:chPref val="1"/>
        </dgm:presLayoutVars>
      </dgm:prSet>
      <dgm:spPr/>
    </dgm:pt>
    <dgm:pt modelId="{95559FD2-8027-4E0A-9217-0930FB91B00A}" type="pres">
      <dgm:prSet presAssocID="{892FF0B5-D92C-49B1-B217-9732665832DC}" presName="sibTrans" presStyleLbl="sibTrans2D1" presStyleIdx="0" presStyleCnt="0"/>
      <dgm:spPr/>
    </dgm:pt>
    <dgm:pt modelId="{A45C0AB6-E89B-4E5F-8B7C-6725926FB28E}" type="pres">
      <dgm:prSet presAssocID="{6CC143AB-661C-4DB0-A098-E377604EC825}" presName="compNode" presStyleCnt="0"/>
      <dgm:spPr/>
    </dgm:pt>
    <dgm:pt modelId="{3C4BD8BC-7133-4483-8A15-C5498AC22D3A}" type="pres">
      <dgm:prSet presAssocID="{6CC143AB-661C-4DB0-A098-E377604EC825}" presName="iconBgRect" presStyleLbl="bgShp" presStyleIdx="3" presStyleCnt="4"/>
      <dgm:spPr/>
    </dgm:pt>
    <dgm:pt modelId="{160B88E6-BEC3-4FDB-8F88-2D6810D1471E}" type="pres">
      <dgm:prSet presAssocID="{6CC143AB-661C-4DB0-A098-E377604EC82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ibbon"/>
        </a:ext>
      </dgm:extLst>
    </dgm:pt>
    <dgm:pt modelId="{E9995D97-10C4-49C1-80CF-F73914264EC2}" type="pres">
      <dgm:prSet presAssocID="{6CC143AB-661C-4DB0-A098-E377604EC825}" presName="spaceRect" presStyleCnt="0"/>
      <dgm:spPr/>
    </dgm:pt>
    <dgm:pt modelId="{A8BD9E02-9D03-4ECD-A88A-837B5D293310}" type="pres">
      <dgm:prSet presAssocID="{6CC143AB-661C-4DB0-A098-E377604EC825}" presName="textRect" presStyleLbl="revTx" presStyleIdx="3" presStyleCnt="4">
        <dgm:presLayoutVars>
          <dgm:chMax val="1"/>
          <dgm:chPref val="1"/>
        </dgm:presLayoutVars>
      </dgm:prSet>
      <dgm:spPr/>
    </dgm:pt>
  </dgm:ptLst>
  <dgm:cxnLst>
    <dgm:cxn modelId="{9790582D-FD35-488D-9BEB-58826C8D3BCD}" type="presOf" srcId="{4B994EB3-0E40-4302-A29B-B1421B43F10D}" destId="{90B8087E-5E99-415B-829A-8E9396675A60}" srcOrd="0" destOrd="0" presId="urn:microsoft.com/office/officeart/2018/2/layout/IconCircleList"/>
    <dgm:cxn modelId="{65BFDE5C-0880-4B8B-A281-F88582D1A0FA}" srcId="{101B3136-3E71-4899-92C9-82696FDDDBF2}" destId="{4B994EB3-0E40-4302-A29B-B1421B43F10D}" srcOrd="1" destOrd="0" parTransId="{1E9EAFE2-CF6C-4FDA-8FD9-F4B80BE994E0}" sibTransId="{2EF9E33B-9721-4900-A64A-D38C99B230FD}"/>
    <dgm:cxn modelId="{81582843-85D2-4FB5-B736-2277F450ECD5}" type="presOf" srcId="{AD497B28-6629-40AD-A99E-F293C07D2401}" destId="{9F303D7B-4D45-473A-9A33-A7DAB698689F}" srcOrd="0" destOrd="0" presId="urn:microsoft.com/office/officeart/2018/2/layout/IconCircleList"/>
    <dgm:cxn modelId="{856BD053-4C1E-43EC-B4F8-6DAE72F26660}" type="presOf" srcId="{892FF0B5-D92C-49B1-B217-9732665832DC}" destId="{95559FD2-8027-4E0A-9217-0930FB91B00A}" srcOrd="0" destOrd="0" presId="urn:microsoft.com/office/officeart/2018/2/layout/IconCircleList"/>
    <dgm:cxn modelId="{AB681679-44CA-4C13-97DA-1D3EA984E147}" type="presOf" srcId="{2EF9E33B-9721-4900-A64A-D38C99B230FD}" destId="{1047FE19-9A31-4EBC-87C4-1C8048A2160C}" srcOrd="0" destOrd="0" presId="urn:microsoft.com/office/officeart/2018/2/layout/IconCircleList"/>
    <dgm:cxn modelId="{E872817C-4A40-442E-B4E8-DB0560FFECE1}" type="presOf" srcId="{4761A3B4-2BDE-490C-B5F7-FD2B6724BB39}" destId="{A3F54A78-148D-4499-9325-966C13A8C1B8}" srcOrd="0" destOrd="0" presId="urn:microsoft.com/office/officeart/2018/2/layout/IconCircleList"/>
    <dgm:cxn modelId="{1348587E-463B-41F2-8BE5-67F8D2ED641E}" srcId="{101B3136-3E71-4899-92C9-82696FDDDBF2}" destId="{AD497B28-6629-40AD-A99E-F293C07D2401}" srcOrd="0" destOrd="0" parTransId="{42555E58-CD96-4669-B441-903574D5A82F}" sibTransId="{29192DBB-5E45-459B-9696-BAE324F4D57E}"/>
    <dgm:cxn modelId="{2318DCCA-9198-45EF-9BA1-6C716D2216A2}" type="presOf" srcId="{101B3136-3E71-4899-92C9-82696FDDDBF2}" destId="{EA1F8C15-9D05-494B-8A2C-461F5586837F}" srcOrd="0" destOrd="0" presId="urn:microsoft.com/office/officeart/2018/2/layout/IconCircleList"/>
    <dgm:cxn modelId="{B655ECCA-4ED1-4FB2-BB09-82233A7D8F8A}" type="presOf" srcId="{6CC143AB-661C-4DB0-A098-E377604EC825}" destId="{A8BD9E02-9D03-4ECD-A88A-837B5D293310}" srcOrd="0" destOrd="0" presId="urn:microsoft.com/office/officeart/2018/2/layout/IconCircleList"/>
    <dgm:cxn modelId="{6CFEE9CB-A7AB-4C5A-A128-B70C9FA72245}" srcId="{101B3136-3E71-4899-92C9-82696FDDDBF2}" destId="{6CC143AB-661C-4DB0-A098-E377604EC825}" srcOrd="3" destOrd="0" parTransId="{DD954266-CF69-4268-BD9D-242773CB428E}" sibTransId="{03761B7D-51B6-464C-B25B-6294853C4F70}"/>
    <dgm:cxn modelId="{30E718FC-80AB-41B3-9DB2-9D6565114D1F}" type="presOf" srcId="{29192DBB-5E45-459B-9696-BAE324F4D57E}" destId="{16A497E1-1BA5-4784-852C-0EBC0EAA5E40}" srcOrd="0" destOrd="0" presId="urn:microsoft.com/office/officeart/2018/2/layout/IconCircleList"/>
    <dgm:cxn modelId="{8C70A1FD-7093-4F91-A112-4809851D8F7D}" srcId="{101B3136-3E71-4899-92C9-82696FDDDBF2}" destId="{4761A3B4-2BDE-490C-B5F7-FD2B6724BB39}" srcOrd="2" destOrd="0" parTransId="{626A712F-CA75-47C6-840C-69D7C4F40A9C}" sibTransId="{892FF0B5-D92C-49B1-B217-9732665832DC}"/>
    <dgm:cxn modelId="{42E3B3DA-AC83-4442-98CE-080B5C4D573C}" type="presParOf" srcId="{EA1F8C15-9D05-494B-8A2C-461F5586837F}" destId="{4CFA9BAB-24F7-4BA1-8543-E0914BF604BD}" srcOrd="0" destOrd="0" presId="urn:microsoft.com/office/officeart/2018/2/layout/IconCircleList"/>
    <dgm:cxn modelId="{A2D40400-AF70-48A5-A594-3DE7DE7A6B10}" type="presParOf" srcId="{4CFA9BAB-24F7-4BA1-8543-E0914BF604BD}" destId="{9123700F-AA79-48FA-911B-E7230B2F8064}" srcOrd="0" destOrd="0" presId="urn:microsoft.com/office/officeart/2018/2/layout/IconCircleList"/>
    <dgm:cxn modelId="{8F0BB8C3-762C-4722-BFFE-4DA9D0568FE7}" type="presParOf" srcId="{9123700F-AA79-48FA-911B-E7230B2F8064}" destId="{FB989D3B-DA1F-458C-9E88-B9EE567A47FD}" srcOrd="0" destOrd="0" presId="urn:microsoft.com/office/officeart/2018/2/layout/IconCircleList"/>
    <dgm:cxn modelId="{D376A076-6D3F-48EC-AE6B-3F0DEE34B300}" type="presParOf" srcId="{9123700F-AA79-48FA-911B-E7230B2F8064}" destId="{714D8BE2-6567-4727-9E7A-B359875063F5}" srcOrd="1" destOrd="0" presId="urn:microsoft.com/office/officeart/2018/2/layout/IconCircleList"/>
    <dgm:cxn modelId="{4CDB703A-AEAE-4400-ACD1-35AA6C198FC3}" type="presParOf" srcId="{9123700F-AA79-48FA-911B-E7230B2F8064}" destId="{68AFD8D7-6370-4F57-9412-D9ED37F39774}" srcOrd="2" destOrd="0" presId="urn:microsoft.com/office/officeart/2018/2/layout/IconCircleList"/>
    <dgm:cxn modelId="{66972573-DC83-4B14-8E82-A3A21A8F9FDB}" type="presParOf" srcId="{9123700F-AA79-48FA-911B-E7230B2F8064}" destId="{9F303D7B-4D45-473A-9A33-A7DAB698689F}" srcOrd="3" destOrd="0" presId="urn:microsoft.com/office/officeart/2018/2/layout/IconCircleList"/>
    <dgm:cxn modelId="{096F5B46-1E3B-4050-AACD-4A41AA658554}" type="presParOf" srcId="{4CFA9BAB-24F7-4BA1-8543-E0914BF604BD}" destId="{16A497E1-1BA5-4784-852C-0EBC0EAA5E40}" srcOrd="1" destOrd="0" presId="urn:microsoft.com/office/officeart/2018/2/layout/IconCircleList"/>
    <dgm:cxn modelId="{89C9C696-6015-49E2-BBF4-71958587DBAD}" type="presParOf" srcId="{4CFA9BAB-24F7-4BA1-8543-E0914BF604BD}" destId="{1BDFA2FC-91AB-41B0-BE7F-00B1EA9282FD}" srcOrd="2" destOrd="0" presId="urn:microsoft.com/office/officeart/2018/2/layout/IconCircleList"/>
    <dgm:cxn modelId="{D9E338E9-1DB2-4CAA-86C5-C456BA3398A8}" type="presParOf" srcId="{1BDFA2FC-91AB-41B0-BE7F-00B1EA9282FD}" destId="{EDE0938C-6DDD-41D2-9395-3C7615CB186F}" srcOrd="0" destOrd="0" presId="urn:microsoft.com/office/officeart/2018/2/layout/IconCircleList"/>
    <dgm:cxn modelId="{9199A373-9A10-4EF4-8E10-350789DA1585}" type="presParOf" srcId="{1BDFA2FC-91AB-41B0-BE7F-00B1EA9282FD}" destId="{BF8884A9-ACBD-4A7B-B700-91C3DE81296B}" srcOrd="1" destOrd="0" presId="urn:microsoft.com/office/officeart/2018/2/layout/IconCircleList"/>
    <dgm:cxn modelId="{AE1DD3B0-2333-4C72-B046-F4756CEC1638}" type="presParOf" srcId="{1BDFA2FC-91AB-41B0-BE7F-00B1EA9282FD}" destId="{D62C84BC-F543-456D-A11C-58AE59137C62}" srcOrd="2" destOrd="0" presId="urn:microsoft.com/office/officeart/2018/2/layout/IconCircleList"/>
    <dgm:cxn modelId="{DF94D093-7649-4BA0-A8B7-3247E7913408}" type="presParOf" srcId="{1BDFA2FC-91AB-41B0-BE7F-00B1EA9282FD}" destId="{90B8087E-5E99-415B-829A-8E9396675A60}" srcOrd="3" destOrd="0" presId="urn:microsoft.com/office/officeart/2018/2/layout/IconCircleList"/>
    <dgm:cxn modelId="{49014634-560D-4B19-AD73-CCFF86267B9A}" type="presParOf" srcId="{4CFA9BAB-24F7-4BA1-8543-E0914BF604BD}" destId="{1047FE19-9A31-4EBC-87C4-1C8048A2160C}" srcOrd="3" destOrd="0" presId="urn:microsoft.com/office/officeart/2018/2/layout/IconCircleList"/>
    <dgm:cxn modelId="{353254F5-738D-4B7B-AA6B-A4D1D96D920A}" type="presParOf" srcId="{4CFA9BAB-24F7-4BA1-8543-E0914BF604BD}" destId="{5977ABFE-8860-43D1-A395-35401336052E}" srcOrd="4" destOrd="0" presId="urn:microsoft.com/office/officeart/2018/2/layout/IconCircleList"/>
    <dgm:cxn modelId="{E2770FD1-A5DE-4A75-A8E7-28994572557E}" type="presParOf" srcId="{5977ABFE-8860-43D1-A395-35401336052E}" destId="{6EA47385-3490-4764-B26E-A62884ECD6BF}" srcOrd="0" destOrd="0" presId="urn:microsoft.com/office/officeart/2018/2/layout/IconCircleList"/>
    <dgm:cxn modelId="{1445B8B0-1532-42A5-B42A-649532061F4E}" type="presParOf" srcId="{5977ABFE-8860-43D1-A395-35401336052E}" destId="{98C411DA-F466-4CC7-AD5B-4CEDF042BF00}" srcOrd="1" destOrd="0" presId="urn:microsoft.com/office/officeart/2018/2/layout/IconCircleList"/>
    <dgm:cxn modelId="{36E04602-BC2B-466C-AF84-27FFCDC93F0F}" type="presParOf" srcId="{5977ABFE-8860-43D1-A395-35401336052E}" destId="{1087A2A0-74B9-422E-969F-39BBE1285041}" srcOrd="2" destOrd="0" presId="urn:microsoft.com/office/officeart/2018/2/layout/IconCircleList"/>
    <dgm:cxn modelId="{1A5F7946-C1EE-4364-A707-611F9E898F3B}" type="presParOf" srcId="{5977ABFE-8860-43D1-A395-35401336052E}" destId="{A3F54A78-148D-4499-9325-966C13A8C1B8}" srcOrd="3" destOrd="0" presId="urn:microsoft.com/office/officeart/2018/2/layout/IconCircleList"/>
    <dgm:cxn modelId="{C41FA0E0-2AFE-4F04-A003-9F6336C370EF}" type="presParOf" srcId="{4CFA9BAB-24F7-4BA1-8543-E0914BF604BD}" destId="{95559FD2-8027-4E0A-9217-0930FB91B00A}" srcOrd="5" destOrd="0" presId="urn:microsoft.com/office/officeart/2018/2/layout/IconCircleList"/>
    <dgm:cxn modelId="{A042289C-92D5-4273-B5EA-4CC6A98D04B9}" type="presParOf" srcId="{4CFA9BAB-24F7-4BA1-8543-E0914BF604BD}" destId="{A45C0AB6-E89B-4E5F-8B7C-6725926FB28E}" srcOrd="6" destOrd="0" presId="urn:microsoft.com/office/officeart/2018/2/layout/IconCircleList"/>
    <dgm:cxn modelId="{8C15E1A2-107E-43E9-A906-EADBF8D76485}" type="presParOf" srcId="{A45C0AB6-E89B-4E5F-8B7C-6725926FB28E}" destId="{3C4BD8BC-7133-4483-8A15-C5498AC22D3A}" srcOrd="0" destOrd="0" presId="urn:microsoft.com/office/officeart/2018/2/layout/IconCircleList"/>
    <dgm:cxn modelId="{5221A13F-74D4-4721-A8BA-733E2D96F928}" type="presParOf" srcId="{A45C0AB6-E89B-4E5F-8B7C-6725926FB28E}" destId="{160B88E6-BEC3-4FDB-8F88-2D6810D1471E}" srcOrd="1" destOrd="0" presId="urn:microsoft.com/office/officeart/2018/2/layout/IconCircleList"/>
    <dgm:cxn modelId="{01E6DA23-7AF6-452B-899D-760F6019A935}" type="presParOf" srcId="{A45C0AB6-E89B-4E5F-8B7C-6725926FB28E}" destId="{E9995D97-10C4-49C1-80CF-F73914264EC2}" srcOrd="2" destOrd="0" presId="urn:microsoft.com/office/officeart/2018/2/layout/IconCircleList"/>
    <dgm:cxn modelId="{2D79DAE5-8120-45C2-A216-9376E329F874}" type="presParOf" srcId="{A45C0AB6-E89B-4E5F-8B7C-6725926FB28E}" destId="{A8BD9E02-9D03-4ECD-A88A-837B5D29331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2B0E804-128C-4CA7-A40D-84107125D233}"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41D7BBBD-7CCB-4E60-91D0-B4BE36834B42}">
      <dgm:prSet/>
      <dgm:spPr/>
      <dgm:t>
        <a:bodyPr/>
        <a:lstStyle/>
        <a:p>
          <a:r>
            <a:rPr lang="en-GB"/>
            <a:t>Pilot the digital sleep app over a 4–6-week period.</a:t>
          </a:r>
          <a:endParaRPr lang="en-US"/>
        </a:p>
      </dgm:t>
    </dgm:pt>
    <dgm:pt modelId="{3228A70C-7450-466A-BA95-F888C388E737}" type="parTrans" cxnId="{172E9351-B3D0-4B93-83C1-512CC995A413}">
      <dgm:prSet/>
      <dgm:spPr/>
      <dgm:t>
        <a:bodyPr/>
        <a:lstStyle/>
        <a:p>
          <a:endParaRPr lang="en-US"/>
        </a:p>
      </dgm:t>
    </dgm:pt>
    <dgm:pt modelId="{20A493D6-6591-41B5-AD15-19C057617FC5}" type="sibTrans" cxnId="{172E9351-B3D0-4B93-83C1-512CC995A413}">
      <dgm:prSet phldrT="1" phldr="0"/>
      <dgm:spPr/>
      <dgm:t>
        <a:bodyPr/>
        <a:lstStyle/>
        <a:p>
          <a:r>
            <a:rPr lang="en-US"/>
            <a:t>1</a:t>
          </a:r>
        </a:p>
      </dgm:t>
    </dgm:pt>
    <dgm:pt modelId="{95E6E8BC-D05F-4197-B210-31F2B4B18128}">
      <dgm:prSet/>
      <dgm:spPr/>
      <dgm:t>
        <a:bodyPr/>
        <a:lstStyle/>
        <a:p>
          <a:r>
            <a:rPr lang="en-GB"/>
            <a:t>Recruit participants through university emails, social media, and campus posters.</a:t>
          </a:r>
          <a:endParaRPr lang="en-US"/>
        </a:p>
      </dgm:t>
    </dgm:pt>
    <dgm:pt modelId="{4F7BA14A-A8DC-429D-8B5D-BA11242DD5A0}" type="parTrans" cxnId="{689ADED1-2F2B-4219-B533-A54D290B85CE}">
      <dgm:prSet/>
      <dgm:spPr/>
      <dgm:t>
        <a:bodyPr/>
        <a:lstStyle/>
        <a:p>
          <a:endParaRPr lang="en-US"/>
        </a:p>
      </dgm:t>
    </dgm:pt>
    <dgm:pt modelId="{5CF3913E-FE52-4F2C-8D55-DF89967257D6}" type="sibTrans" cxnId="{689ADED1-2F2B-4219-B533-A54D290B85CE}">
      <dgm:prSet phldrT="2" phldr="0"/>
      <dgm:spPr/>
      <dgm:t>
        <a:bodyPr/>
        <a:lstStyle/>
        <a:p>
          <a:r>
            <a:rPr lang="en-US"/>
            <a:t>2</a:t>
          </a:r>
        </a:p>
      </dgm:t>
    </dgm:pt>
    <dgm:pt modelId="{B518FAAC-FF2A-495E-8626-8D9DFA72425F}">
      <dgm:prSet/>
      <dgm:spPr/>
      <dgm:t>
        <a:bodyPr/>
        <a:lstStyle/>
        <a:p>
          <a:r>
            <a:rPr lang="en-GB"/>
            <a:t>Monitor daily engagement, bedtime routines, and nudge responsiveness (Almourad et al., 2021).</a:t>
          </a:r>
          <a:endParaRPr lang="en-US"/>
        </a:p>
      </dgm:t>
    </dgm:pt>
    <dgm:pt modelId="{BFEFDFB3-4FE7-4A0B-BA2A-3844D26534D3}" type="parTrans" cxnId="{59973F81-7217-42E1-9BEF-7FE8220E6CE6}">
      <dgm:prSet/>
      <dgm:spPr/>
      <dgm:t>
        <a:bodyPr/>
        <a:lstStyle/>
        <a:p>
          <a:endParaRPr lang="en-US"/>
        </a:p>
      </dgm:t>
    </dgm:pt>
    <dgm:pt modelId="{05980613-E9A2-4132-AE9D-46DE428E6722}" type="sibTrans" cxnId="{59973F81-7217-42E1-9BEF-7FE8220E6CE6}">
      <dgm:prSet phldrT="3" phldr="0"/>
      <dgm:spPr/>
      <dgm:t>
        <a:bodyPr/>
        <a:lstStyle/>
        <a:p>
          <a:r>
            <a:rPr lang="en-US"/>
            <a:t>3</a:t>
          </a:r>
        </a:p>
      </dgm:t>
    </dgm:pt>
    <dgm:pt modelId="{A0CFE681-77BA-4E90-BF26-D5A27C8C2441}">
      <dgm:prSet/>
      <dgm:spPr/>
      <dgm:t>
        <a:bodyPr/>
        <a:lstStyle/>
        <a:p>
          <a:r>
            <a:rPr lang="en-GB"/>
            <a:t>Track adherence, as similar pilots report 70–80% weekly app-use retention.</a:t>
          </a:r>
          <a:endParaRPr lang="en-US"/>
        </a:p>
      </dgm:t>
    </dgm:pt>
    <dgm:pt modelId="{897B3FB5-8BDD-4353-9F98-2D13AE308705}" type="parTrans" cxnId="{B910CE20-2E53-46A3-8C55-22B27EE35BB8}">
      <dgm:prSet/>
      <dgm:spPr/>
      <dgm:t>
        <a:bodyPr/>
        <a:lstStyle/>
        <a:p>
          <a:endParaRPr lang="en-US"/>
        </a:p>
      </dgm:t>
    </dgm:pt>
    <dgm:pt modelId="{0B2EDEB5-6FE1-4614-91ED-16EB6264E2CC}" type="sibTrans" cxnId="{B910CE20-2E53-46A3-8C55-22B27EE35BB8}">
      <dgm:prSet phldrT="4" phldr="0"/>
      <dgm:spPr/>
      <dgm:t>
        <a:bodyPr/>
        <a:lstStyle/>
        <a:p>
          <a:r>
            <a:rPr lang="en-US"/>
            <a:t>4</a:t>
          </a:r>
        </a:p>
      </dgm:t>
    </dgm:pt>
    <dgm:pt modelId="{FE930784-08B0-400C-A366-B4617432E004}" type="pres">
      <dgm:prSet presAssocID="{F2B0E804-128C-4CA7-A40D-84107125D233}" presName="Name0" presStyleCnt="0">
        <dgm:presLayoutVars>
          <dgm:animLvl val="lvl"/>
          <dgm:resizeHandles val="exact"/>
        </dgm:presLayoutVars>
      </dgm:prSet>
      <dgm:spPr/>
    </dgm:pt>
    <dgm:pt modelId="{9A2BE92B-EE49-4B28-AEB3-5A653E027B14}" type="pres">
      <dgm:prSet presAssocID="{41D7BBBD-7CCB-4E60-91D0-B4BE36834B42}" presName="compositeNode" presStyleCnt="0">
        <dgm:presLayoutVars>
          <dgm:bulletEnabled val="1"/>
        </dgm:presLayoutVars>
      </dgm:prSet>
      <dgm:spPr/>
    </dgm:pt>
    <dgm:pt modelId="{11E63B0D-4FD1-4476-9D0A-61FB4C060DE9}" type="pres">
      <dgm:prSet presAssocID="{41D7BBBD-7CCB-4E60-91D0-B4BE36834B42}" presName="bgRect" presStyleLbl="bgAccFollowNode1" presStyleIdx="0" presStyleCnt="4"/>
      <dgm:spPr/>
    </dgm:pt>
    <dgm:pt modelId="{AA85447D-F4AE-4A06-AC56-94DF0D04039D}" type="pres">
      <dgm:prSet presAssocID="{20A493D6-6591-41B5-AD15-19C057617FC5}" presName="sibTransNodeCircle" presStyleLbl="alignNode1" presStyleIdx="0" presStyleCnt="8">
        <dgm:presLayoutVars>
          <dgm:chMax val="0"/>
          <dgm:bulletEnabled/>
        </dgm:presLayoutVars>
      </dgm:prSet>
      <dgm:spPr/>
    </dgm:pt>
    <dgm:pt modelId="{7F9A8F59-FF34-4A89-86DB-BB10C20C5A5A}" type="pres">
      <dgm:prSet presAssocID="{41D7BBBD-7CCB-4E60-91D0-B4BE36834B42}" presName="bottomLine" presStyleLbl="alignNode1" presStyleIdx="1" presStyleCnt="8">
        <dgm:presLayoutVars/>
      </dgm:prSet>
      <dgm:spPr/>
    </dgm:pt>
    <dgm:pt modelId="{C1E74A83-2787-46D8-A92B-02E61811DB59}" type="pres">
      <dgm:prSet presAssocID="{41D7BBBD-7CCB-4E60-91D0-B4BE36834B42}" presName="nodeText" presStyleLbl="bgAccFollowNode1" presStyleIdx="0" presStyleCnt="4">
        <dgm:presLayoutVars>
          <dgm:bulletEnabled val="1"/>
        </dgm:presLayoutVars>
      </dgm:prSet>
      <dgm:spPr/>
    </dgm:pt>
    <dgm:pt modelId="{F78BDE7E-B263-426E-8003-D2F42D7CC2A3}" type="pres">
      <dgm:prSet presAssocID="{20A493D6-6591-41B5-AD15-19C057617FC5}" presName="sibTrans" presStyleCnt="0"/>
      <dgm:spPr/>
    </dgm:pt>
    <dgm:pt modelId="{3760AD98-E0EA-4D77-BA61-17C512430DBD}" type="pres">
      <dgm:prSet presAssocID="{95E6E8BC-D05F-4197-B210-31F2B4B18128}" presName="compositeNode" presStyleCnt="0">
        <dgm:presLayoutVars>
          <dgm:bulletEnabled val="1"/>
        </dgm:presLayoutVars>
      </dgm:prSet>
      <dgm:spPr/>
    </dgm:pt>
    <dgm:pt modelId="{38E9768A-6FC9-49DE-931A-6807106CBD2A}" type="pres">
      <dgm:prSet presAssocID="{95E6E8BC-D05F-4197-B210-31F2B4B18128}" presName="bgRect" presStyleLbl="bgAccFollowNode1" presStyleIdx="1" presStyleCnt="4"/>
      <dgm:spPr/>
    </dgm:pt>
    <dgm:pt modelId="{2C339C48-EDCD-4D0D-A8F1-E5108FD3952A}" type="pres">
      <dgm:prSet presAssocID="{5CF3913E-FE52-4F2C-8D55-DF89967257D6}" presName="sibTransNodeCircle" presStyleLbl="alignNode1" presStyleIdx="2" presStyleCnt="8">
        <dgm:presLayoutVars>
          <dgm:chMax val="0"/>
          <dgm:bulletEnabled/>
        </dgm:presLayoutVars>
      </dgm:prSet>
      <dgm:spPr/>
    </dgm:pt>
    <dgm:pt modelId="{0146633E-452F-448D-98BB-4A8258466D3D}" type="pres">
      <dgm:prSet presAssocID="{95E6E8BC-D05F-4197-B210-31F2B4B18128}" presName="bottomLine" presStyleLbl="alignNode1" presStyleIdx="3" presStyleCnt="8">
        <dgm:presLayoutVars/>
      </dgm:prSet>
      <dgm:spPr/>
    </dgm:pt>
    <dgm:pt modelId="{979E42F3-887A-40C6-A786-83CB319F7737}" type="pres">
      <dgm:prSet presAssocID="{95E6E8BC-D05F-4197-B210-31F2B4B18128}" presName="nodeText" presStyleLbl="bgAccFollowNode1" presStyleIdx="1" presStyleCnt="4">
        <dgm:presLayoutVars>
          <dgm:bulletEnabled val="1"/>
        </dgm:presLayoutVars>
      </dgm:prSet>
      <dgm:spPr/>
    </dgm:pt>
    <dgm:pt modelId="{3B637CF8-E054-45B8-AF29-9D6249D29387}" type="pres">
      <dgm:prSet presAssocID="{5CF3913E-FE52-4F2C-8D55-DF89967257D6}" presName="sibTrans" presStyleCnt="0"/>
      <dgm:spPr/>
    </dgm:pt>
    <dgm:pt modelId="{8A278B03-27A2-4AD5-9093-4247BEAB4CE3}" type="pres">
      <dgm:prSet presAssocID="{B518FAAC-FF2A-495E-8626-8D9DFA72425F}" presName="compositeNode" presStyleCnt="0">
        <dgm:presLayoutVars>
          <dgm:bulletEnabled val="1"/>
        </dgm:presLayoutVars>
      </dgm:prSet>
      <dgm:spPr/>
    </dgm:pt>
    <dgm:pt modelId="{71C9C969-5BC7-4879-B669-8DA75086E3A8}" type="pres">
      <dgm:prSet presAssocID="{B518FAAC-FF2A-495E-8626-8D9DFA72425F}" presName="bgRect" presStyleLbl="bgAccFollowNode1" presStyleIdx="2" presStyleCnt="4"/>
      <dgm:spPr/>
    </dgm:pt>
    <dgm:pt modelId="{7C7CAD3A-7947-409B-BC04-C221E6CF2A5B}" type="pres">
      <dgm:prSet presAssocID="{05980613-E9A2-4132-AE9D-46DE428E6722}" presName="sibTransNodeCircle" presStyleLbl="alignNode1" presStyleIdx="4" presStyleCnt="8">
        <dgm:presLayoutVars>
          <dgm:chMax val="0"/>
          <dgm:bulletEnabled/>
        </dgm:presLayoutVars>
      </dgm:prSet>
      <dgm:spPr/>
    </dgm:pt>
    <dgm:pt modelId="{D016620B-AD54-48AC-9053-209746376B30}" type="pres">
      <dgm:prSet presAssocID="{B518FAAC-FF2A-495E-8626-8D9DFA72425F}" presName="bottomLine" presStyleLbl="alignNode1" presStyleIdx="5" presStyleCnt="8">
        <dgm:presLayoutVars/>
      </dgm:prSet>
      <dgm:spPr/>
    </dgm:pt>
    <dgm:pt modelId="{CC55CB6A-A1C2-4A11-9F72-DE1B4269A9E0}" type="pres">
      <dgm:prSet presAssocID="{B518FAAC-FF2A-495E-8626-8D9DFA72425F}" presName="nodeText" presStyleLbl="bgAccFollowNode1" presStyleIdx="2" presStyleCnt="4">
        <dgm:presLayoutVars>
          <dgm:bulletEnabled val="1"/>
        </dgm:presLayoutVars>
      </dgm:prSet>
      <dgm:spPr/>
    </dgm:pt>
    <dgm:pt modelId="{9CA14E61-EF7B-4C05-A298-0DB36121C538}" type="pres">
      <dgm:prSet presAssocID="{05980613-E9A2-4132-AE9D-46DE428E6722}" presName="sibTrans" presStyleCnt="0"/>
      <dgm:spPr/>
    </dgm:pt>
    <dgm:pt modelId="{154E0F38-0BFE-4E4C-ADFD-8B3424475B2D}" type="pres">
      <dgm:prSet presAssocID="{A0CFE681-77BA-4E90-BF26-D5A27C8C2441}" presName="compositeNode" presStyleCnt="0">
        <dgm:presLayoutVars>
          <dgm:bulletEnabled val="1"/>
        </dgm:presLayoutVars>
      </dgm:prSet>
      <dgm:spPr/>
    </dgm:pt>
    <dgm:pt modelId="{2660267F-19DF-4797-83FA-437A22F1F774}" type="pres">
      <dgm:prSet presAssocID="{A0CFE681-77BA-4E90-BF26-D5A27C8C2441}" presName="bgRect" presStyleLbl="bgAccFollowNode1" presStyleIdx="3" presStyleCnt="4"/>
      <dgm:spPr/>
    </dgm:pt>
    <dgm:pt modelId="{393457C9-8055-42A7-B508-0326B237347E}" type="pres">
      <dgm:prSet presAssocID="{0B2EDEB5-6FE1-4614-91ED-16EB6264E2CC}" presName="sibTransNodeCircle" presStyleLbl="alignNode1" presStyleIdx="6" presStyleCnt="8">
        <dgm:presLayoutVars>
          <dgm:chMax val="0"/>
          <dgm:bulletEnabled/>
        </dgm:presLayoutVars>
      </dgm:prSet>
      <dgm:spPr/>
    </dgm:pt>
    <dgm:pt modelId="{2DAAEDBF-46BF-4ABC-8F73-FFC5BE4C8412}" type="pres">
      <dgm:prSet presAssocID="{A0CFE681-77BA-4E90-BF26-D5A27C8C2441}" presName="bottomLine" presStyleLbl="alignNode1" presStyleIdx="7" presStyleCnt="8">
        <dgm:presLayoutVars/>
      </dgm:prSet>
      <dgm:spPr/>
    </dgm:pt>
    <dgm:pt modelId="{10C1AAAF-0459-462C-AA8A-DC9FB573258E}" type="pres">
      <dgm:prSet presAssocID="{A0CFE681-77BA-4E90-BF26-D5A27C8C2441}" presName="nodeText" presStyleLbl="bgAccFollowNode1" presStyleIdx="3" presStyleCnt="4">
        <dgm:presLayoutVars>
          <dgm:bulletEnabled val="1"/>
        </dgm:presLayoutVars>
      </dgm:prSet>
      <dgm:spPr/>
    </dgm:pt>
  </dgm:ptLst>
  <dgm:cxnLst>
    <dgm:cxn modelId="{E4FA8600-0A91-40FD-ADD9-8DF881776B62}" type="presOf" srcId="{5CF3913E-FE52-4F2C-8D55-DF89967257D6}" destId="{2C339C48-EDCD-4D0D-A8F1-E5108FD3952A}" srcOrd="0" destOrd="0" presId="urn:microsoft.com/office/officeart/2016/7/layout/BasicLinearProcessNumbered"/>
    <dgm:cxn modelId="{FD2B7B05-627E-4BEC-B00A-F3C484B09FC4}" type="presOf" srcId="{20A493D6-6591-41B5-AD15-19C057617FC5}" destId="{AA85447D-F4AE-4A06-AC56-94DF0D04039D}" srcOrd="0" destOrd="0" presId="urn:microsoft.com/office/officeart/2016/7/layout/BasicLinearProcessNumbered"/>
    <dgm:cxn modelId="{8C1F120F-905B-4BD4-B29E-7350268EFE89}" type="presOf" srcId="{41D7BBBD-7CCB-4E60-91D0-B4BE36834B42}" destId="{C1E74A83-2787-46D8-A92B-02E61811DB59}" srcOrd="1" destOrd="0" presId="urn:microsoft.com/office/officeart/2016/7/layout/BasicLinearProcessNumbered"/>
    <dgm:cxn modelId="{36C7A11E-FE90-4DB1-914E-62AB2850A842}" type="presOf" srcId="{95E6E8BC-D05F-4197-B210-31F2B4B18128}" destId="{38E9768A-6FC9-49DE-931A-6807106CBD2A}" srcOrd="0" destOrd="0" presId="urn:microsoft.com/office/officeart/2016/7/layout/BasicLinearProcessNumbered"/>
    <dgm:cxn modelId="{B910CE20-2E53-46A3-8C55-22B27EE35BB8}" srcId="{F2B0E804-128C-4CA7-A40D-84107125D233}" destId="{A0CFE681-77BA-4E90-BF26-D5A27C8C2441}" srcOrd="3" destOrd="0" parTransId="{897B3FB5-8BDD-4353-9F98-2D13AE308705}" sibTransId="{0B2EDEB5-6FE1-4614-91ED-16EB6264E2CC}"/>
    <dgm:cxn modelId="{FD04B95F-BD45-4DF8-A6EB-ECB46F4F3819}" type="presOf" srcId="{05980613-E9A2-4132-AE9D-46DE428E6722}" destId="{7C7CAD3A-7947-409B-BC04-C221E6CF2A5B}" srcOrd="0" destOrd="0" presId="urn:microsoft.com/office/officeart/2016/7/layout/BasicLinearProcessNumbered"/>
    <dgm:cxn modelId="{172E9351-B3D0-4B93-83C1-512CC995A413}" srcId="{F2B0E804-128C-4CA7-A40D-84107125D233}" destId="{41D7BBBD-7CCB-4E60-91D0-B4BE36834B42}" srcOrd="0" destOrd="0" parTransId="{3228A70C-7450-466A-BA95-F888C388E737}" sibTransId="{20A493D6-6591-41B5-AD15-19C057617FC5}"/>
    <dgm:cxn modelId="{469AD67B-05AA-46BA-A4BE-8CD7465C1F70}" type="presOf" srcId="{B518FAAC-FF2A-495E-8626-8D9DFA72425F}" destId="{71C9C969-5BC7-4879-B669-8DA75086E3A8}" srcOrd="0" destOrd="0" presId="urn:microsoft.com/office/officeart/2016/7/layout/BasicLinearProcessNumbered"/>
    <dgm:cxn modelId="{59973F81-7217-42E1-9BEF-7FE8220E6CE6}" srcId="{F2B0E804-128C-4CA7-A40D-84107125D233}" destId="{B518FAAC-FF2A-495E-8626-8D9DFA72425F}" srcOrd="2" destOrd="0" parTransId="{BFEFDFB3-4FE7-4A0B-BA2A-3844D26534D3}" sibTransId="{05980613-E9A2-4132-AE9D-46DE428E6722}"/>
    <dgm:cxn modelId="{D5FEBF81-B0C8-491A-9DC2-B689AB265281}" type="presOf" srcId="{A0CFE681-77BA-4E90-BF26-D5A27C8C2441}" destId="{2660267F-19DF-4797-83FA-437A22F1F774}" srcOrd="0" destOrd="0" presId="urn:microsoft.com/office/officeart/2016/7/layout/BasicLinearProcessNumbered"/>
    <dgm:cxn modelId="{6ABB2686-9D7F-4ACD-BBA1-A70DBD718A19}" type="presOf" srcId="{0B2EDEB5-6FE1-4614-91ED-16EB6264E2CC}" destId="{393457C9-8055-42A7-B508-0326B237347E}" srcOrd="0" destOrd="0" presId="urn:microsoft.com/office/officeart/2016/7/layout/BasicLinearProcessNumbered"/>
    <dgm:cxn modelId="{660F938B-0E12-4D5E-A269-04A8252D1BB2}" type="presOf" srcId="{41D7BBBD-7CCB-4E60-91D0-B4BE36834B42}" destId="{11E63B0D-4FD1-4476-9D0A-61FB4C060DE9}" srcOrd="0" destOrd="0" presId="urn:microsoft.com/office/officeart/2016/7/layout/BasicLinearProcessNumbered"/>
    <dgm:cxn modelId="{E85054B8-F754-4C17-8950-82067DE0AA2F}" type="presOf" srcId="{A0CFE681-77BA-4E90-BF26-D5A27C8C2441}" destId="{10C1AAAF-0459-462C-AA8A-DC9FB573258E}" srcOrd="1" destOrd="0" presId="urn:microsoft.com/office/officeart/2016/7/layout/BasicLinearProcessNumbered"/>
    <dgm:cxn modelId="{EF8CF0BB-3EC6-4F69-B138-A536BF0A7ADF}" type="presOf" srcId="{B518FAAC-FF2A-495E-8626-8D9DFA72425F}" destId="{CC55CB6A-A1C2-4A11-9F72-DE1B4269A9E0}" srcOrd="1" destOrd="0" presId="urn:microsoft.com/office/officeart/2016/7/layout/BasicLinearProcessNumbered"/>
    <dgm:cxn modelId="{899BADC2-D9F9-487E-8AA1-F794DB90DF85}" type="presOf" srcId="{F2B0E804-128C-4CA7-A40D-84107125D233}" destId="{FE930784-08B0-400C-A366-B4617432E004}" srcOrd="0" destOrd="0" presId="urn:microsoft.com/office/officeart/2016/7/layout/BasicLinearProcessNumbered"/>
    <dgm:cxn modelId="{689ADED1-2F2B-4219-B533-A54D290B85CE}" srcId="{F2B0E804-128C-4CA7-A40D-84107125D233}" destId="{95E6E8BC-D05F-4197-B210-31F2B4B18128}" srcOrd="1" destOrd="0" parTransId="{4F7BA14A-A8DC-429D-8B5D-BA11242DD5A0}" sibTransId="{5CF3913E-FE52-4F2C-8D55-DF89967257D6}"/>
    <dgm:cxn modelId="{5B2585E0-B072-4E4B-9113-B16B66B1A910}" type="presOf" srcId="{95E6E8BC-D05F-4197-B210-31F2B4B18128}" destId="{979E42F3-887A-40C6-A786-83CB319F7737}" srcOrd="1" destOrd="0" presId="urn:microsoft.com/office/officeart/2016/7/layout/BasicLinearProcessNumbered"/>
    <dgm:cxn modelId="{665125CB-2C4C-4C6C-914C-D248F6023412}" type="presParOf" srcId="{FE930784-08B0-400C-A366-B4617432E004}" destId="{9A2BE92B-EE49-4B28-AEB3-5A653E027B14}" srcOrd="0" destOrd="0" presId="urn:microsoft.com/office/officeart/2016/7/layout/BasicLinearProcessNumbered"/>
    <dgm:cxn modelId="{CA1AC43E-776F-447D-9CF8-AAFF67C00434}" type="presParOf" srcId="{9A2BE92B-EE49-4B28-AEB3-5A653E027B14}" destId="{11E63B0D-4FD1-4476-9D0A-61FB4C060DE9}" srcOrd="0" destOrd="0" presId="urn:microsoft.com/office/officeart/2016/7/layout/BasicLinearProcessNumbered"/>
    <dgm:cxn modelId="{158B8864-B64F-462D-9AA2-79CE02367E49}" type="presParOf" srcId="{9A2BE92B-EE49-4B28-AEB3-5A653E027B14}" destId="{AA85447D-F4AE-4A06-AC56-94DF0D04039D}" srcOrd="1" destOrd="0" presId="urn:microsoft.com/office/officeart/2016/7/layout/BasicLinearProcessNumbered"/>
    <dgm:cxn modelId="{0402EFCF-8E93-458A-851E-A5779BAEF319}" type="presParOf" srcId="{9A2BE92B-EE49-4B28-AEB3-5A653E027B14}" destId="{7F9A8F59-FF34-4A89-86DB-BB10C20C5A5A}" srcOrd="2" destOrd="0" presId="urn:microsoft.com/office/officeart/2016/7/layout/BasicLinearProcessNumbered"/>
    <dgm:cxn modelId="{CFC5B67C-DCA0-4E37-A142-8DE566FC6441}" type="presParOf" srcId="{9A2BE92B-EE49-4B28-AEB3-5A653E027B14}" destId="{C1E74A83-2787-46D8-A92B-02E61811DB59}" srcOrd="3" destOrd="0" presId="urn:microsoft.com/office/officeart/2016/7/layout/BasicLinearProcessNumbered"/>
    <dgm:cxn modelId="{0CCE7F4E-85B9-4E70-BCAF-83A192CB59CC}" type="presParOf" srcId="{FE930784-08B0-400C-A366-B4617432E004}" destId="{F78BDE7E-B263-426E-8003-D2F42D7CC2A3}" srcOrd="1" destOrd="0" presId="urn:microsoft.com/office/officeart/2016/7/layout/BasicLinearProcessNumbered"/>
    <dgm:cxn modelId="{DB8C4B8C-7D89-4472-BE71-DA3D0BA8E084}" type="presParOf" srcId="{FE930784-08B0-400C-A366-B4617432E004}" destId="{3760AD98-E0EA-4D77-BA61-17C512430DBD}" srcOrd="2" destOrd="0" presId="urn:microsoft.com/office/officeart/2016/7/layout/BasicLinearProcessNumbered"/>
    <dgm:cxn modelId="{9C633440-C8C4-4CCD-9B83-AD9CB0CE3DFC}" type="presParOf" srcId="{3760AD98-E0EA-4D77-BA61-17C512430DBD}" destId="{38E9768A-6FC9-49DE-931A-6807106CBD2A}" srcOrd="0" destOrd="0" presId="urn:microsoft.com/office/officeart/2016/7/layout/BasicLinearProcessNumbered"/>
    <dgm:cxn modelId="{57FA3E86-2B43-497A-88D8-50D09DCFDD64}" type="presParOf" srcId="{3760AD98-E0EA-4D77-BA61-17C512430DBD}" destId="{2C339C48-EDCD-4D0D-A8F1-E5108FD3952A}" srcOrd="1" destOrd="0" presId="urn:microsoft.com/office/officeart/2016/7/layout/BasicLinearProcessNumbered"/>
    <dgm:cxn modelId="{FC09A78A-9456-46FC-A0CD-643C0DCE70AA}" type="presParOf" srcId="{3760AD98-E0EA-4D77-BA61-17C512430DBD}" destId="{0146633E-452F-448D-98BB-4A8258466D3D}" srcOrd="2" destOrd="0" presId="urn:microsoft.com/office/officeart/2016/7/layout/BasicLinearProcessNumbered"/>
    <dgm:cxn modelId="{204E52B4-56EB-4BE5-BF66-25B6AAF43464}" type="presParOf" srcId="{3760AD98-E0EA-4D77-BA61-17C512430DBD}" destId="{979E42F3-887A-40C6-A786-83CB319F7737}" srcOrd="3" destOrd="0" presId="urn:microsoft.com/office/officeart/2016/7/layout/BasicLinearProcessNumbered"/>
    <dgm:cxn modelId="{ED62DC1B-0D2D-42B3-ACA6-C9ADAB15EEDB}" type="presParOf" srcId="{FE930784-08B0-400C-A366-B4617432E004}" destId="{3B637CF8-E054-45B8-AF29-9D6249D29387}" srcOrd="3" destOrd="0" presId="urn:microsoft.com/office/officeart/2016/7/layout/BasicLinearProcessNumbered"/>
    <dgm:cxn modelId="{8F9C6F32-1FE5-4DE3-87B5-1D24A08813C7}" type="presParOf" srcId="{FE930784-08B0-400C-A366-B4617432E004}" destId="{8A278B03-27A2-4AD5-9093-4247BEAB4CE3}" srcOrd="4" destOrd="0" presId="urn:microsoft.com/office/officeart/2016/7/layout/BasicLinearProcessNumbered"/>
    <dgm:cxn modelId="{E48E4F3A-C237-4D5E-ACB1-20899C2B106A}" type="presParOf" srcId="{8A278B03-27A2-4AD5-9093-4247BEAB4CE3}" destId="{71C9C969-5BC7-4879-B669-8DA75086E3A8}" srcOrd="0" destOrd="0" presId="urn:microsoft.com/office/officeart/2016/7/layout/BasicLinearProcessNumbered"/>
    <dgm:cxn modelId="{5418CBF9-3D61-4476-A524-FC211D1D5320}" type="presParOf" srcId="{8A278B03-27A2-4AD5-9093-4247BEAB4CE3}" destId="{7C7CAD3A-7947-409B-BC04-C221E6CF2A5B}" srcOrd="1" destOrd="0" presId="urn:microsoft.com/office/officeart/2016/7/layout/BasicLinearProcessNumbered"/>
    <dgm:cxn modelId="{C121CD6D-41DA-4C82-B76D-7CE439F34B95}" type="presParOf" srcId="{8A278B03-27A2-4AD5-9093-4247BEAB4CE3}" destId="{D016620B-AD54-48AC-9053-209746376B30}" srcOrd="2" destOrd="0" presId="urn:microsoft.com/office/officeart/2016/7/layout/BasicLinearProcessNumbered"/>
    <dgm:cxn modelId="{DFC57BF6-2398-427E-876D-7F7853333863}" type="presParOf" srcId="{8A278B03-27A2-4AD5-9093-4247BEAB4CE3}" destId="{CC55CB6A-A1C2-4A11-9F72-DE1B4269A9E0}" srcOrd="3" destOrd="0" presId="urn:microsoft.com/office/officeart/2016/7/layout/BasicLinearProcessNumbered"/>
    <dgm:cxn modelId="{FCE03527-343B-4D33-AA40-B33680BB0A72}" type="presParOf" srcId="{FE930784-08B0-400C-A366-B4617432E004}" destId="{9CA14E61-EF7B-4C05-A298-0DB36121C538}" srcOrd="5" destOrd="0" presId="urn:microsoft.com/office/officeart/2016/7/layout/BasicLinearProcessNumbered"/>
    <dgm:cxn modelId="{08388B7C-794F-482E-A41B-42F1114CC34E}" type="presParOf" srcId="{FE930784-08B0-400C-A366-B4617432E004}" destId="{154E0F38-0BFE-4E4C-ADFD-8B3424475B2D}" srcOrd="6" destOrd="0" presId="urn:microsoft.com/office/officeart/2016/7/layout/BasicLinearProcessNumbered"/>
    <dgm:cxn modelId="{49B11CC4-1733-429F-8257-D9575093082D}" type="presParOf" srcId="{154E0F38-0BFE-4E4C-ADFD-8B3424475B2D}" destId="{2660267F-19DF-4797-83FA-437A22F1F774}" srcOrd="0" destOrd="0" presId="urn:microsoft.com/office/officeart/2016/7/layout/BasicLinearProcessNumbered"/>
    <dgm:cxn modelId="{CBB5CC89-FA55-486C-A508-148493E3C3A2}" type="presParOf" srcId="{154E0F38-0BFE-4E4C-ADFD-8B3424475B2D}" destId="{393457C9-8055-42A7-B508-0326B237347E}" srcOrd="1" destOrd="0" presId="urn:microsoft.com/office/officeart/2016/7/layout/BasicLinearProcessNumbered"/>
    <dgm:cxn modelId="{6600B89E-1764-4F11-BD87-3637A70710ED}" type="presParOf" srcId="{154E0F38-0BFE-4E4C-ADFD-8B3424475B2D}" destId="{2DAAEDBF-46BF-4ABC-8F73-FFC5BE4C8412}" srcOrd="2" destOrd="0" presId="urn:microsoft.com/office/officeart/2016/7/layout/BasicLinearProcessNumbered"/>
    <dgm:cxn modelId="{E733B7B4-5949-4E53-8062-B587C5BAAAA9}" type="presParOf" srcId="{154E0F38-0BFE-4E4C-ADFD-8B3424475B2D}" destId="{10C1AAAF-0459-462C-AA8A-DC9FB573258E}"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ACE3F93-C593-4052-9B60-2736543BB36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4CDDC30-24F9-47E9-86C0-7E09D6927F6B}">
      <dgm:prSet/>
      <dgm:spPr/>
      <dgm:t>
        <a:bodyPr/>
        <a:lstStyle/>
        <a:p>
          <a:r>
            <a:rPr lang="en-GB"/>
            <a:t>Monitor app downloads, daily activity levels, and response rates to nudges (Vu and Tagliabue, 2025).</a:t>
          </a:r>
          <a:endParaRPr lang="en-US"/>
        </a:p>
      </dgm:t>
    </dgm:pt>
    <dgm:pt modelId="{7CFAB0FD-1011-49A6-8400-FB721A014397}" type="parTrans" cxnId="{701FC8C8-467D-47C9-A063-1661F432F911}">
      <dgm:prSet/>
      <dgm:spPr/>
      <dgm:t>
        <a:bodyPr/>
        <a:lstStyle/>
        <a:p>
          <a:endParaRPr lang="en-US"/>
        </a:p>
      </dgm:t>
    </dgm:pt>
    <dgm:pt modelId="{49986077-6427-4BEC-B6BD-607187C4A147}" type="sibTrans" cxnId="{701FC8C8-467D-47C9-A063-1661F432F911}">
      <dgm:prSet/>
      <dgm:spPr/>
      <dgm:t>
        <a:bodyPr/>
        <a:lstStyle/>
        <a:p>
          <a:endParaRPr lang="en-US"/>
        </a:p>
      </dgm:t>
    </dgm:pt>
    <dgm:pt modelId="{CC421EBE-424D-4CD0-AAA3-A079519566B2}">
      <dgm:prSet/>
      <dgm:spPr/>
      <dgm:t>
        <a:bodyPr/>
        <a:lstStyle/>
        <a:p>
          <a:r>
            <a:rPr lang="en-GB"/>
            <a:t>Gather qualitative feedback on usability, satisfaction, and overall experience.</a:t>
          </a:r>
          <a:endParaRPr lang="en-US"/>
        </a:p>
      </dgm:t>
    </dgm:pt>
    <dgm:pt modelId="{0C590243-7702-412F-9E7C-A7802B02BA52}" type="parTrans" cxnId="{6920C3C9-E03F-402C-97BE-587CF03237F2}">
      <dgm:prSet/>
      <dgm:spPr/>
      <dgm:t>
        <a:bodyPr/>
        <a:lstStyle/>
        <a:p>
          <a:endParaRPr lang="en-US"/>
        </a:p>
      </dgm:t>
    </dgm:pt>
    <dgm:pt modelId="{BA3A2B9B-2358-480A-B52B-44363F1C6475}" type="sibTrans" cxnId="{6920C3C9-E03F-402C-97BE-587CF03237F2}">
      <dgm:prSet/>
      <dgm:spPr/>
      <dgm:t>
        <a:bodyPr/>
        <a:lstStyle/>
        <a:p>
          <a:endParaRPr lang="en-US"/>
        </a:p>
      </dgm:t>
    </dgm:pt>
    <dgm:pt modelId="{19A1AA40-441D-4EA2-A899-9C3DE9D8D227}">
      <dgm:prSet/>
      <dgm:spPr/>
      <dgm:t>
        <a:bodyPr/>
        <a:lstStyle/>
        <a:p>
          <a:r>
            <a:rPr lang="en-GB"/>
            <a:t>Measure changes in nightly screen-time patterns.</a:t>
          </a:r>
          <a:endParaRPr lang="en-US"/>
        </a:p>
      </dgm:t>
    </dgm:pt>
    <dgm:pt modelId="{9F7E6172-4342-4E2F-AB6D-CDCA8778DB7C}" type="parTrans" cxnId="{03C7F68B-6E7B-469E-8AD7-E0C17994F804}">
      <dgm:prSet/>
      <dgm:spPr/>
      <dgm:t>
        <a:bodyPr/>
        <a:lstStyle/>
        <a:p>
          <a:endParaRPr lang="en-US"/>
        </a:p>
      </dgm:t>
    </dgm:pt>
    <dgm:pt modelId="{8173D109-F940-4942-9615-41962D8F285F}" type="sibTrans" cxnId="{03C7F68B-6E7B-469E-8AD7-E0C17994F804}">
      <dgm:prSet/>
      <dgm:spPr/>
      <dgm:t>
        <a:bodyPr/>
        <a:lstStyle/>
        <a:p>
          <a:endParaRPr lang="en-US"/>
        </a:p>
      </dgm:t>
    </dgm:pt>
    <dgm:pt modelId="{10F566B8-2ADC-4D3D-8FAE-37C946C50F5A}">
      <dgm:prSet/>
      <dgm:spPr/>
      <dgm:t>
        <a:bodyPr/>
        <a:lstStyle/>
        <a:p>
          <a:r>
            <a:rPr lang="en-GB"/>
            <a:t>Track the percentage of users achieving 7–8 hours of sleep during the pilot.</a:t>
          </a:r>
          <a:endParaRPr lang="en-US"/>
        </a:p>
      </dgm:t>
    </dgm:pt>
    <dgm:pt modelId="{E5F82644-C6FA-4525-81F3-F3E1BB3622AC}" type="parTrans" cxnId="{6E9BC61E-8132-4614-A98E-E1FE2637FA2C}">
      <dgm:prSet/>
      <dgm:spPr/>
      <dgm:t>
        <a:bodyPr/>
        <a:lstStyle/>
        <a:p>
          <a:endParaRPr lang="en-US"/>
        </a:p>
      </dgm:t>
    </dgm:pt>
    <dgm:pt modelId="{DDC34A70-2F75-4723-938A-DC783646BC23}" type="sibTrans" cxnId="{6E9BC61E-8132-4614-A98E-E1FE2637FA2C}">
      <dgm:prSet/>
      <dgm:spPr/>
      <dgm:t>
        <a:bodyPr/>
        <a:lstStyle/>
        <a:p>
          <a:endParaRPr lang="en-US"/>
        </a:p>
      </dgm:t>
    </dgm:pt>
    <dgm:pt modelId="{3928843E-3D01-42CB-AD10-37325DD3BA9D}" type="pres">
      <dgm:prSet presAssocID="{EACE3F93-C593-4052-9B60-2736543BB361}" presName="root" presStyleCnt="0">
        <dgm:presLayoutVars>
          <dgm:dir/>
          <dgm:resizeHandles val="exact"/>
        </dgm:presLayoutVars>
      </dgm:prSet>
      <dgm:spPr/>
    </dgm:pt>
    <dgm:pt modelId="{BC9B13CF-9CD7-4AFA-816A-A6DC3E8B28F6}" type="pres">
      <dgm:prSet presAssocID="{44CDDC30-24F9-47E9-86C0-7E09D6927F6B}" presName="compNode" presStyleCnt="0"/>
      <dgm:spPr/>
    </dgm:pt>
    <dgm:pt modelId="{AA83511F-CD58-40CE-BC15-8B4D2AE9EA3A}" type="pres">
      <dgm:prSet presAssocID="{44CDDC30-24F9-47E9-86C0-7E09D6927F6B}" presName="bgRect" presStyleLbl="bgShp" presStyleIdx="0" presStyleCnt="4"/>
      <dgm:spPr/>
    </dgm:pt>
    <dgm:pt modelId="{DDFA9221-FFB0-4EFC-AACC-251777AB28BD}" type="pres">
      <dgm:prSet presAssocID="{44CDDC30-24F9-47E9-86C0-7E09D6927F6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CF6D96A9-8763-43BA-BE8D-1F7B20ACD021}" type="pres">
      <dgm:prSet presAssocID="{44CDDC30-24F9-47E9-86C0-7E09D6927F6B}" presName="spaceRect" presStyleCnt="0"/>
      <dgm:spPr/>
    </dgm:pt>
    <dgm:pt modelId="{CEDFE2E8-07EC-4AEF-B87C-B2B9196E877E}" type="pres">
      <dgm:prSet presAssocID="{44CDDC30-24F9-47E9-86C0-7E09D6927F6B}" presName="parTx" presStyleLbl="revTx" presStyleIdx="0" presStyleCnt="4">
        <dgm:presLayoutVars>
          <dgm:chMax val="0"/>
          <dgm:chPref val="0"/>
        </dgm:presLayoutVars>
      </dgm:prSet>
      <dgm:spPr/>
    </dgm:pt>
    <dgm:pt modelId="{B6A913DF-9BB7-415D-89E1-F011D980A23F}" type="pres">
      <dgm:prSet presAssocID="{49986077-6427-4BEC-B6BD-607187C4A147}" presName="sibTrans" presStyleCnt="0"/>
      <dgm:spPr/>
    </dgm:pt>
    <dgm:pt modelId="{A426A033-308A-49E6-8ACE-BAD2A40877A7}" type="pres">
      <dgm:prSet presAssocID="{CC421EBE-424D-4CD0-AAA3-A079519566B2}" presName="compNode" presStyleCnt="0"/>
      <dgm:spPr/>
    </dgm:pt>
    <dgm:pt modelId="{C41FFD58-A31E-4190-8C34-CF65D392651A}" type="pres">
      <dgm:prSet presAssocID="{CC421EBE-424D-4CD0-AAA3-A079519566B2}" presName="bgRect" presStyleLbl="bgShp" presStyleIdx="1" presStyleCnt="4"/>
      <dgm:spPr/>
    </dgm:pt>
    <dgm:pt modelId="{04922EDB-5C8B-41D7-AD6F-3B6A2267E681}" type="pres">
      <dgm:prSet presAssocID="{CC421EBE-424D-4CD0-AAA3-A079519566B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7C1D044A-328D-4BDC-B300-27F7D3CA938F}" type="pres">
      <dgm:prSet presAssocID="{CC421EBE-424D-4CD0-AAA3-A079519566B2}" presName="spaceRect" presStyleCnt="0"/>
      <dgm:spPr/>
    </dgm:pt>
    <dgm:pt modelId="{2786D7BC-E0A9-46B3-B139-A94A78313795}" type="pres">
      <dgm:prSet presAssocID="{CC421EBE-424D-4CD0-AAA3-A079519566B2}" presName="parTx" presStyleLbl="revTx" presStyleIdx="1" presStyleCnt="4">
        <dgm:presLayoutVars>
          <dgm:chMax val="0"/>
          <dgm:chPref val="0"/>
        </dgm:presLayoutVars>
      </dgm:prSet>
      <dgm:spPr/>
    </dgm:pt>
    <dgm:pt modelId="{C0823A97-9968-4657-972C-D7392E348133}" type="pres">
      <dgm:prSet presAssocID="{BA3A2B9B-2358-480A-B52B-44363F1C6475}" presName="sibTrans" presStyleCnt="0"/>
      <dgm:spPr/>
    </dgm:pt>
    <dgm:pt modelId="{3150A65B-DF37-4953-A775-D71308329549}" type="pres">
      <dgm:prSet presAssocID="{19A1AA40-441D-4EA2-A899-9C3DE9D8D227}" presName="compNode" presStyleCnt="0"/>
      <dgm:spPr/>
    </dgm:pt>
    <dgm:pt modelId="{B47E669B-965D-4DA2-8005-266B4B5C2233}" type="pres">
      <dgm:prSet presAssocID="{19A1AA40-441D-4EA2-A899-9C3DE9D8D227}" presName="bgRect" presStyleLbl="bgShp" presStyleIdx="2" presStyleCnt="4"/>
      <dgm:spPr/>
    </dgm:pt>
    <dgm:pt modelId="{9D4660B2-ECC9-4635-8936-726657A41BCA}" type="pres">
      <dgm:prSet presAssocID="{19A1AA40-441D-4EA2-A899-9C3DE9D8D22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B105393F-433B-46C7-9690-73F26AD19969}" type="pres">
      <dgm:prSet presAssocID="{19A1AA40-441D-4EA2-A899-9C3DE9D8D227}" presName="spaceRect" presStyleCnt="0"/>
      <dgm:spPr/>
    </dgm:pt>
    <dgm:pt modelId="{2BC624B2-7A42-4DDE-A291-0CA7F1CCD959}" type="pres">
      <dgm:prSet presAssocID="{19A1AA40-441D-4EA2-A899-9C3DE9D8D227}" presName="parTx" presStyleLbl="revTx" presStyleIdx="2" presStyleCnt="4">
        <dgm:presLayoutVars>
          <dgm:chMax val="0"/>
          <dgm:chPref val="0"/>
        </dgm:presLayoutVars>
      </dgm:prSet>
      <dgm:spPr/>
    </dgm:pt>
    <dgm:pt modelId="{45CB7C5B-3D0B-4745-8290-6AEFC62504F7}" type="pres">
      <dgm:prSet presAssocID="{8173D109-F940-4942-9615-41962D8F285F}" presName="sibTrans" presStyleCnt="0"/>
      <dgm:spPr/>
    </dgm:pt>
    <dgm:pt modelId="{3CB64287-526A-49A7-8C80-15F6FD3B7253}" type="pres">
      <dgm:prSet presAssocID="{10F566B8-2ADC-4D3D-8FAE-37C946C50F5A}" presName="compNode" presStyleCnt="0"/>
      <dgm:spPr/>
    </dgm:pt>
    <dgm:pt modelId="{0441E1AC-E18B-460A-9889-FD54D0E75FA1}" type="pres">
      <dgm:prSet presAssocID="{10F566B8-2ADC-4D3D-8FAE-37C946C50F5A}" presName="bgRect" presStyleLbl="bgShp" presStyleIdx="3" presStyleCnt="4"/>
      <dgm:spPr/>
    </dgm:pt>
    <dgm:pt modelId="{66FDBD9C-057E-4BAC-81B5-AE1F92D60E29}" type="pres">
      <dgm:prSet presAssocID="{10F566B8-2ADC-4D3D-8FAE-37C946C50F5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leep"/>
        </a:ext>
      </dgm:extLst>
    </dgm:pt>
    <dgm:pt modelId="{F60642E2-1861-49D7-AA45-F79C4469E0CC}" type="pres">
      <dgm:prSet presAssocID="{10F566B8-2ADC-4D3D-8FAE-37C946C50F5A}" presName="spaceRect" presStyleCnt="0"/>
      <dgm:spPr/>
    </dgm:pt>
    <dgm:pt modelId="{F12F7657-8073-4DD8-BE52-A77E9ABE2C3A}" type="pres">
      <dgm:prSet presAssocID="{10F566B8-2ADC-4D3D-8FAE-37C946C50F5A}" presName="parTx" presStyleLbl="revTx" presStyleIdx="3" presStyleCnt="4">
        <dgm:presLayoutVars>
          <dgm:chMax val="0"/>
          <dgm:chPref val="0"/>
        </dgm:presLayoutVars>
      </dgm:prSet>
      <dgm:spPr/>
    </dgm:pt>
  </dgm:ptLst>
  <dgm:cxnLst>
    <dgm:cxn modelId="{6E9BC61E-8132-4614-A98E-E1FE2637FA2C}" srcId="{EACE3F93-C593-4052-9B60-2736543BB361}" destId="{10F566B8-2ADC-4D3D-8FAE-37C946C50F5A}" srcOrd="3" destOrd="0" parTransId="{E5F82644-C6FA-4525-81F3-F3E1BB3622AC}" sibTransId="{DDC34A70-2F75-4723-938A-DC783646BC23}"/>
    <dgm:cxn modelId="{03C7F68B-6E7B-469E-8AD7-E0C17994F804}" srcId="{EACE3F93-C593-4052-9B60-2736543BB361}" destId="{19A1AA40-441D-4EA2-A899-9C3DE9D8D227}" srcOrd="2" destOrd="0" parTransId="{9F7E6172-4342-4E2F-AB6D-CDCA8778DB7C}" sibTransId="{8173D109-F940-4942-9615-41962D8F285F}"/>
    <dgm:cxn modelId="{D601DBBF-2E96-42C0-81F7-7BA67D19C762}" type="presOf" srcId="{19A1AA40-441D-4EA2-A899-9C3DE9D8D227}" destId="{2BC624B2-7A42-4DDE-A291-0CA7F1CCD959}" srcOrd="0" destOrd="0" presId="urn:microsoft.com/office/officeart/2018/2/layout/IconVerticalSolidList"/>
    <dgm:cxn modelId="{5658C9C6-0E4F-4CD4-9FE5-7270B707742A}" type="presOf" srcId="{CC421EBE-424D-4CD0-AAA3-A079519566B2}" destId="{2786D7BC-E0A9-46B3-B139-A94A78313795}" srcOrd="0" destOrd="0" presId="urn:microsoft.com/office/officeart/2018/2/layout/IconVerticalSolidList"/>
    <dgm:cxn modelId="{701FC8C8-467D-47C9-A063-1661F432F911}" srcId="{EACE3F93-C593-4052-9B60-2736543BB361}" destId="{44CDDC30-24F9-47E9-86C0-7E09D6927F6B}" srcOrd="0" destOrd="0" parTransId="{7CFAB0FD-1011-49A6-8400-FB721A014397}" sibTransId="{49986077-6427-4BEC-B6BD-607187C4A147}"/>
    <dgm:cxn modelId="{6920C3C9-E03F-402C-97BE-587CF03237F2}" srcId="{EACE3F93-C593-4052-9B60-2736543BB361}" destId="{CC421EBE-424D-4CD0-AAA3-A079519566B2}" srcOrd="1" destOrd="0" parTransId="{0C590243-7702-412F-9E7C-A7802B02BA52}" sibTransId="{BA3A2B9B-2358-480A-B52B-44363F1C6475}"/>
    <dgm:cxn modelId="{9C5685CE-FF33-4D2C-95B9-F9DBE9C1FA4B}" type="presOf" srcId="{EACE3F93-C593-4052-9B60-2736543BB361}" destId="{3928843E-3D01-42CB-AD10-37325DD3BA9D}" srcOrd="0" destOrd="0" presId="urn:microsoft.com/office/officeart/2018/2/layout/IconVerticalSolidList"/>
    <dgm:cxn modelId="{D7C75FDB-F6C7-4176-A8C1-57CBF3895F23}" type="presOf" srcId="{10F566B8-2ADC-4D3D-8FAE-37C946C50F5A}" destId="{F12F7657-8073-4DD8-BE52-A77E9ABE2C3A}" srcOrd="0" destOrd="0" presId="urn:microsoft.com/office/officeart/2018/2/layout/IconVerticalSolidList"/>
    <dgm:cxn modelId="{5DCD5CF7-1081-4654-A2C3-14F564776B70}" type="presOf" srcId="{44CDDC30-24F9-47E9-86C0-7E09D6927F6B}" destId="{CEDFE2E8-07EC-4AEF-B87C-B2B9196E877E}" srcOrd="0" destOrd="0" presId="urn:microsoft.com/office/officeart/2018/2/layout/IconVerticalSolidList"/>
    <dgm:cxn modelId="{9170236A-0D06-41DE-AF3E-68A90F79EA81}" type="presParOf" srcId="{3928843E-3D01-42CB-AD10-37325DD3BA9D}" destId="{BC9B13CF-9CD7-4AFA-816A-A6DC3E8B28F6}" srcOrd="0" destOrd="0" presId="urn:microsoft.com/office/officeart/2018/2/layout/IconVerticalSolidList"/>
    <dgm:cxn modelId="{DD99C7EE-5606-418B-B881-84FBF7D410AB}" type="presParOf" srcId="{BC9B13CF-9CD7-4AFA-816A-A6DC3E8B28F6}" destId="{AA83511F-CD58-40CE-BC15-8B4D2AE9EA3A}" srcOrd="0" destOrd="0" presId="urn:microsoft.com/office/officeart/2018/2/layout/IconVerticalSolidList"/>
    <dgm:cxn modelId="{9EEA8BBC-EC60-4595-A58F-9330CDAA6F7E}" type="presParOf" srcId="{BC9B13CF-9CD7-4AFA-816A-A6DC3E8B28F6}" destId="{DDFA9221-FFB0-4EFC-AACC-251777AB28BD}" srcOrd="1" destOrd="0" presId="urn:microsoft.com/office/officeart/2018/2/layout/IconVerticalSolidList"/>
    <dgm:cxn modelId="{92B1067F-7142-4522-B4E8-1CAE6A057EBA}" type="presParOf" srcId="{BC9B13CF-9CD7-4AFA-816A-A6DC3E8B28F6}" destId="{CF6D96A9-8763-43BA-BE8D-1F7B20ACD021}" srcOrd="2" destOrd="0" presId="urn:microsoft.com/office/officeart/2018/2/layout/IconVerticalSolidList"/>
    <dgm:cxn modelId="{9FD25D3A-B2C7-47F5-8AD1-4B780505A6BC}" type="presParOf" srcId="{BC9B13CF-9CD7-4AFA-816A-A6DC3E8B28F6}" destId="{CEDFE2E8-07EC-4AEF-B87C-B2B9196E877E}" srcOrd="3" destOrd="0" presId="urn:microsoft.com/office/officeart/2018/2/layout/IconVerticalSolidList"/>
    <dgm:cxn modelId="{B254AD1B-8A5A-454F-B7A2-522B1D31446A}" type="presParOf" srcId="{3928843E-3D01-42CB-AD10-37325DD3BA9D}" destId="{B6A913DF-9BB7-415D-89E1-F011D980A23F}" srcOrd="1" destOrd="0" presId="urn:microsoft.com/office/officeart/2018/2/layout/IconVerticalSolidList"/>
    <dgm:cxn modelId="{EAC70E5E-78E9-4EA6-90F6-7116EEB3CB04}" type="presParOf" srcId="{3928843E-3D01-42CB-AD10-37325DD3BA9D}" destId="{A426A033-308A-49E6-8ACE-BAD2A40877A7}" srcOrd="2" destOrd="0" presId="urn:microsoft.com/office/officeart/2018/2/layout/IconVerticalSolidList"/>
    <dgm:cxn modelId="{1F087932-1605-499F-807D-383969A61CCC}" type="presParOf" srcId="{A426A033-308A-49E6-8ACE-BAD2A40877A7}" destId="{C41FFD58-A31E-4190-8C34-CF65D392651A}" srcOrd="0" destOrd="0" presId="urn:microsoft.com/office/officeart/2018/2/layout/IconVerticalSolidList"/>
    <dgm:cxn modelId="{ACF24FE1-DBD1-4227-93D6-35EAC5C32E8D}" type="presParOf" srcId="{A426A033-308A-49E6-8ACE-BAD2A40877A7}" destId="{04922EDB-5C8B-41D7-AD6F-3B6A2267E681}" srcOrd="1" destOrd="0" presId="urn:microsoft.com/office/officeart/2018/2/layout/IconVerticalSolidList"/>
    <dgm:cxn modelId="{C12A0C58-BA54-490A-BA97-980B66DF184B}" type="presParOf" srcId="{A426A033-308A-49E6-8ACE-BAD2A40877A7}" destId="{7C1D044A-328D-4BDC-B300-27F7D3CA938F}" srcOrd="2" destOrd="0" presId="urn:microsoft.com/office/officeart/2018/2/layout/IconVerticalSolidList"/>
    <dgm:cxn modelId="{AAE414EF-C76F-4D06-B4F4-6072840B607B}" type="presParOf" srcId="{A426A033-308A-49E6-8ACE-BAD2A40877A7}" destId="{2786D7BC-E0A9-46B3-B139-A94A78313795}" srcOrd="3" destOrd="0" presId="urn:microsoft.com/office/officeart/2018/2/layout/IconVerticalSolidList"/>
    <dgm:cxn modelId="{21548FF1-AA11-4E19-B42A-377389AA4976}" type="presParOf" srcId="{3928843E-3D01-42CB-AD10-37325DD3BA9D}" destId="{C0823A97-9968-4657-972C-D7392E348133}" srcOrd="3" destOrd="0" presId="urn:microsoft.com/office/officeart/2018/2/layout/IconVerticalSolidList"/>
    <dgm:cxn modelId="{E4E80121-4EF7-4D29-8230-56905A952843}" type="presParOf" srcId="{3928843E-3D01-42CB-AD10-37325DD3BA9D}" destId="{3150A65B-DF37-4953-A775-D71308329549}" srcOrd="4" destOrd="0" presId="urn:microsoft.com/office/officeart/2018/2/layout/IconVerticalSolidList"/>
    <dgm:cxn modelId="{54EFA590-6058-414C-A661-591C7F16ACF5}" type="presParOf" srcId="{3150A65B-DF37-4953-A775-D71308329549}" destId="{B47E669B-965D-4DA2-8005-266B4B5C2233}" srcOrd="0" destOrd="0" presId="urn:microsoft.com/office/officeart/2018/2/layout/IconVerticalSolidList"/>
    <dgm:cxn modelId="{B0B98C27-17C2-40A3-84B8-F6E9CC2C658B}" type="presParOf" srcId="{3150A65B-DF37-4953-A775-D71308329549}" destId="{9D4660B2-ECC9-4635-8936-726657A41BCA}" srcOrd="1" destOrd="0" presId="urn:microsoft.com/office/officeart/2018/2/layout/IconVerticalSolidList"/>
    <dgm:cxn modelId="{B868EA62-38B9-4F1B-BBB0-841FAB397EF8}" type="presParOf" srcId="{3150A65B-DF37-4953-A775-D71308329549}" destId="{B105393F-433B-46C7-9690-73F26AD19969}" srcOrd="2" destOrd="0" presId="urn:microsoft.com/office/officeart/2018/2/layout/IconVerticalSolidList"/>
    <dgm:cxn modelId="{F82DF2EF-FFFE-444C-B58B-9B4225486C48}" type="presParOf" srcId="{3150A65B-DF37-4953-A775-D71308329549}" destId="{2BC624B2-7A42-4DDE-A291-0CA7F1CCD959}" srcOrd="3" destOrd="0" presId="urn:microsoft.com/office/officeart/2018/2/layout/IconVerticalSolidList"/>
    <dgm:cxn modelId="{21338879-A03B-4D8B-82BB-FC1CD6F54999}" type="presParOf" srcId="{3928843E-3D01-42CB-AD10-37325DD3BA9D}" destId="{45CB7C5B-3D0B-4745-8290-6AEFC62504F7}" srcOrd="5" destOrd="0" presId="urn:microsoft.com/office/officeart/2018/2/layout/IconVerticalSolidList"/>
    <dgm:cxn modelId="{F6FA20E7-DAA6-43FB-9860-E8433F5A740D}" type="presParOf" srcId="{3928843E-3D01-42CB-AD10-37325DD3BA9D}" destId="{3CB64287-526A-49A7-8C80-15F6FD3B7253}" srcOrd="6" destOrd="0" presId="urn:microsoft.com/office/officeart/2018/2/layout/IconVerticalSolidList"/>
    <dgm:cxn modelId="{DD36DB51-B275-4F1C-BF69-77F2390E54E3}" type="presParOf" srcId="{3CB64287-526A-49A7-8C80-15F6FD3B7253}" destId="{0441E1AC-E18B-460A-9889-FD54D0E75FA1}" srcOrd="0" destOrd="0" presId="urn:microsoft.com/office/officeart/2018/2/layout/IconVerticalSolidList"/>
    <dgm:cxn modelId="{297D364B-0BFB-4DEC-9DEA-FB1B63C0A446}" type="presParOf" srcId="{3CB64287-526A-49A7-8C80-15F6FD3B7253}" destId="{66FDBD9C-057E-4BAC-81B5-AE1F92D60E29}" srcOrd="1" destOrd="0" presId="urn:microsoft.com/office/officeart/2018/2/layout/IconVerticalSolidList"/>
    <dgm:cxn modelId="{BEC7A65A-1347-4EDA-B8DA-08BFEB6F256B}" type="presParOf" srcId="{3CB64287-526A-49A7-8C80-15F6FD3B7253}" destId="{F60642E2-1861-49D7-AA45-F79C4469E0CC}" srcOrd="2" destOrd="0" presId="urn:microsoft.com/office/officeart/2018/2/layout/IconVerticalSolidList"/>
    <dgm:cxn modelId="{74B0C21C-8DAC-42EC-B3CD-C84E41D7112C}" type="presParOf" srcId="{3CB64287-526A-49A7-8C80-15F6FD3B7253}" destId="{F12F7657-8073-4DD8-BE52-A77E9ABE2C3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21BAA1E-8481-4149-BFDB-D32FA5BD458F}" type="doc">
      <dgm:prSet loTypeId="urn:microsoft.com/office/officeart/2016/7/layout/RepeatingBendingProcessNew" loCatId="process" qsTypeId="urn:microsoft.com/office/officeart/2005/8/quickstyle/simple4" qsCatId="simple" csTypeId="urn:microsoft.com/office/officeart/2005/8/colors/accent3_2" csCatId="accent3"/>
      <dgm:spPr/>
      <dgm:t>
        <a:bodyPr/>
        <a:lstStyle/>
        <a:p>
          <a:endParaRPr lang="en-US"/>
        </a:p>
      </dgm:t>
    </dgm:pt>
    <dgm:pt modelId="{349BB084-9845-40CC-9B1E-CF3A1D14FAC4}">
      <dgm:prSet/>
      <dgm:spPr/>
      <dgm:t>
        <a:bodyPr/>
        <a:lstStyle/>
        <a:p>
          <a:r>
            <a:rPr lang="en-GB"/>
            <a:t>Assess immediate behavioural changes: improved sleep hygiene and reduced late-night smartphone use (Vu and Tagliabue, 2025).</a:t>
          </a:r>
          <a:endParaRPr lang="en-US"/>
        </a:p>
      </dgm:t>
    </dgm:pt>
    <dgm:pt modelId="{B1ABBE4F-960B-458B-8EFE-8B05C813AE22}" type="parTrans" cxnId="{DF100BD6-E4FD-4AE2-B54A-E34E4D9D7684}">
      <dgm:prSet/>
      <dgm:spPr/>
      <dgm:t>
        <a:bodyPr/>
        <a:lstStyle/>
        <a:p>
          <a:endParaRPr lang="en-US"/>
        </a:p>
      </dgm:t>
    </dgm:pt>
    <dgm:pt modelId="{6A9975C5-3E2A-4D94-B79F-0F685E3C6926}" type="sibTrans" cxnId="{DF100BD6-E4FD-4AE2-B54A-E34E4D9D7684}">
      <dgm:prSet/>
      <dgm:spPr/>
      <dgm:t>
        <a:bodyPr/>
        <a:lstStyle/>
        <a:p>
          <a:endParaRPr lang="en-US"/>
        </a:p>
      </dgm:t>
    </dgm:pt>
    <dgm:pt modelId="{5593B197-9123-413D-BA32-48767B990CF3}">
      <dgm:prSet/>
      <dgm:spPr/>
      <dgm:t>
        <a:bodyPr/>
        <a:lstStyle/>
        <a:p>
          <a:r>
            <a:rPr lang="en-GB"/>
            <a:t>Use survey-based tools like PSQI to evaluate perceived sleep quality improvements.</a:t>
          </a:r>
          <a:endParaRPr lang="en-US"/>
        </a:p>
      </dgm:t>
    </dgm:pt>
    <dgm:pt modelId="{2F1BB62A-CFB9-45CB-A0B6-986B9440BF52}" type="parTrans" cxnId="{BABC839E-4332-4807-9DA7-6392CC6F4D34}">
      <dgm:prSet/>
      <dgm:spPr/>
      <dgm:t>
        <a:bodyPr/>
        <a:lstStyle/>
        <a:p>
          <a:endParaRPr lang="en-US"/>
        </a:p>
      </dgm:t>
    </dgm:pt>
    <dgm:pt modelId="{238A8626-F8FE-483A-864B-768CBBEB4586}" type="sibTrans" cxnId="{BABC839E-4332-4807-9DA7-6392CC6F4D34}">
      <dgm:prSet/>
      <dgm:spPr/>
      <dgm:t>
        <a:bodyPr/>
        <a:lstStyle/>
        <a:p>
          <a:endParaRPr lang="en-US"/>
        </a:p>
      </dgm:t>
    </dgm:pt>
    <dgm:pt modelId="{A91DA6AF-7790-4DE2-801E-AD57E0EF9C06}">
      <dgm:prSet/>
      <dgm:spPr/>
      <dgm:t>
        <a:bodyPr/>
        <a:lstStyle/>
        <a:p>
          <a:r>
            <a:rPr lang="en-GB"/>
            <a:t>Analyse AI app metrics: sleep duration, bedtime consistency, wake-time patterns</a:t>
          </a:r>
          <a:endParaRPr lang="en-US"/>
        </a:p>
      </dgm:t>
    </dgm:pt>
    <dgm:pt modelId="{3431D650-DDD7-4AF2-9906-391073A2BE88}" type="parTrans" cxnId="{A64D829D-ABC4-400C-B938-6A0968698349}">
      <dgm:prSet/>
      <dgm:spPr/>
      <dgm:t>
        <a:bodyPr/>
        <a:lstStyle/>
        <a:p>
          <a:endParaRPr lang="en-US"/>
        </a:p>
      </dgm:t>
    </dgm:pt>
    <dgm:pt modelId="{F367846E-FF28-412C-949E-8229FEAA5853}" type="sibTrans" cxnId="{A64D829D-ABC4-400C-B938-6A0968698349}">
      <dgm:prSet/>
      <dgm:spPr/>
      <dgm:t>
        <a:bodyPr/>
        <a:lstStyle/>
        <a:p>
          <a:endParaRPr lang="en-US"/>
        </a:p>
      </dgm:t>
    </dgm:pt>
    <dgm:pt modelId="{2226B883-87AD-41EA-9762-1AA3ED542FA9}">
      <dgm:prSet/>
      <dgm:spPr/>
      <dgm:t>
        <a:bodyPr/>
        <a:lstStyle/>
        <a:p>
          <a:r>
            <a:rPr lang="en-GB"/>
            <a:t>Compare pre- and post-intervention data to measure short-term effects and trends.</a:t>
          </a:r>
          <a:endParaRPr lang="en-US"/>
        </a:p>
      </dgm:t>
    </dgm:pt>
    <dgm:pt modelId="{AC0092D6-ECFB-47D6-91A3-24BF7FAAC76A}" type="parTrans" cxnId="{4F3DF06C-CB7A-46B8-845F-F47CC9CCDE93}">
      <dgm:prSet/>
      <dgm:spPr/>
      <dgm:t>
        <a:bodyPr/>
        <a:lstStyle/>
        <a:p>
          <a:endParaRPr lang="en-US"/>
        </a:p>
      </dgm:t>
    </dgm:pt>
    <dgm:pt modelId="{B91E95EC-883C-4EE3-ACF7-E1FA9D53A5E6}" type="sibTrans" cxnId="{4F3DF06C-CB7A-46B8-845F-F47CC9CCDE93}">
      <dgm:prSet/>
      <dgm:spPr/>
      <dgm:t>
        <a:bodyPr/>
        <a:lstStyle/>
        <a:p>
          <a:endParaRPr lang="en-US"/>
        </a:p>
      </dgm:t>
    </dgm:pt>
    <dgm:pt modelId="{0B680624-5E78-4021-A66E-FDB4A3594CB9}" type="pres">
      <dgm:prSet presAssocID="{E21BAA1E-8481-4149-BFDB-D32FA5BD458F}" presName="Name0" presStyleCnt="0">
        <dgm:presLayoutVars>
          <dgm:dir/>
          <dgm:resizeHandles val="exact"/>
        </dgm:presLayoutVars>
      </dgm:prSet>
      <dgm:spPr/>
    </dgm:pt>
    <dgm:pt modelId="{2CBC670E-EDBF-4A9B-AB88-C0C2E443EDC6}" type="pres">
      <dgm:prSet presAssocID="{349BB084-9845-40CC-9B1E-CF3A1D14FAC4}" presName="node" presStyleLbl="node1" presStyleIdx="0" presStyleCnt="4">
        <dgm:presLayoutVars>
          <dgm:bulletEnabled val="1"/>
        </dgm:presLayoutVars>
      </dgm:prSet>
      <dgm:spPr/>
    </dgm:pt>
    <dgm:pt modelId="{726E1123-0EA8-4F51-AFFD-1B6E80B455BE}" type="pres">
      <dgm:prSet presAssocID="{6A9975C5-3E2A-4D94-B79F-0F685E3C6926}" presName="sibTrans" presStyleLbl="sibTrans1D1" presStyleIdx="0" presStyleCnt="3"/>
      <dgm:spPr/>
    </dgm:pt>
    <dgm:pt modelId="{983FCFAA-5869-456F-B898-A70790C08228}" type="pres">
      <dgm:prSet presAssocID="{6A9975C5-3E2A-4D94-B79F-0F685E3C6926}" presName="connectorText" presStyleLbl="sibTrans1D1" presStyleIdx="0" presStyleCnt="3"/>
      <dgm:spPr/>
    </dgm:pt>
    <dgm:pt modelId="{DC55E8A7-0FC8-4056-ACA5-2BEE63A57FEC}" type="pres">
      <dgm:prSet presAssocID="{5593B197-9123-413D-BA32-48767B990CF3}" presName="node" presStyleLbl="node1" presStyleIdx="1" presStyleCnt="4">
        <dgm:presLayoutVars>
          <dgm:bulletEnabled val="1"/>
        </dgm:presLayoutVars>
      </dgm:prSet>
      <dgm:spPr/>
    </dgm:pt>
    <dgm:pt modelId="{9B79F0A3-E81F-41D3-AEC3-851468369027}" type="pres">
      <dgm:prSet presAssocID="{238A8626-F8FE-483A-864B-768CBBEB4586}" presName="sibTrans" presStyleLbl="sibTrans1D1" presStyleIdx="1" presStyleCnt="3"/>
      <dgm:spPr/>
    </dgm:pt>
    <dgm:pt modelId="{2D91C2FA-32B0-46BA-A92E-48459B9E5302}" type="pres">
      <dgm:prSet presAssocID="{238A8626-F8FE-483A-864B-768CBBEB4586}" presName="connectorText" presStyleLbl="sibTrans1D1" presStyleIdx="1" presStyleCnt="3"/>
      <dgm:spPr/>
    </dgm:pt>
    <dgm:pt modelId="{7CE9C50E-7EE2-4940-B33B-983FC7C88B4C}" type="pres">
      <dgm:prSet presAssocID="{A91DA6AF-7790-4DE2-801E-AD57E0EF9C06}" presName="node" presStyleLbl="node1" presStyleIdx="2" presStyleCnt="4">
        <dgm:presLayoutVars>
          <dgm:bulletEnabled val="1"/>
        </dgm:presLayoutVars>
      </dgm:prSet>
      <dgm:spPr/>
    </dgm:pt>
    <dgm:pt modelId="{3088D1AA-E089-4CA0-8090-FE65D3A948D1}" type="pres">
      <dgm:prSet presAssocID="{F367846E-FF28-412C-949E-8229FEAA5853}" presName="sibTrans" presStyleLbl="sibTrans1D1" presStyleIdx="2" presStyleCnt="3"/>
      <dgm:spPr/>
    </dgm:pt>
    <dgm:pt modelId="{A19E38F5-52A7-4589-8AF1-8683BF72CBDE}" type="pres">
      <dgm:prSet presAssocID="{F367846E-FF28-412C-949E-8229FEAA5853}" presName="connectorText" presStyleLbl="sibTrans1D1" presStyleIdx="2" presStyleCnt="3"/>
      <dgm:spPr/>
    </dgm:pt>
    <dgm:pt modelId="{CBEE2B89-F1DD-4246-AAEA-FAA0D60893B9}" type="pres">
      <dgm:prSet presAssocID="{2226B883-87AD-41EA-9762-1AA3ED542FA9}" presName="node" presStyleLbl="node1" presStyleIdx="3" presStyleCnt="4">
        <dgm:presLayoutVars>
          <dgm:bulletEnabled val="1"/>
        </dgm:presLayoutVars>
      </dgm:prSet>
      <dgm:spPr/>
    </dgm:pt>
  </dgm:ptLst>
  <dgm:cxnLst>
    <dgm:cxn modelId="{EA84E328-633B-406D-8401-DEF4736EF555}" type="presOf" srcId="{E21BAA1E-8481-4149-BFDB-D32FA5BD458F}" destId="{0B680624-5E78-4021-A66E-FDB4A3594CB9}" srcOrd="0" destOrd="0" presId="urn:microsoft.com/office/officeart/2016/7/layout/RepeatingBendingProcessNew"/>
    <dgm:cxn modelId="{864A0060-474E-4D66-9125-FEB5E5BE4BE6}" type="presOf" srcId="{5593B197-9123-413D-BA32-48767B990CF3}" destId="{DC55E8A7-0FC8-4056-ACA5-2BEE63A57FEC}" srcOrd="0" destOrd="0" presId="urn:microsoft.com/office/officeart/2016/7/layout/RepeatingBendingProcessNew"/>
    <dgm:cxn modelId="{8A848446-E032-4BAD-B64A-501EF70262F5}" type="presOf" srcId="{238A8626-F8FE-483A-864B-768CBBEB4586}" destId="{2D91C2FA-32B0-46BA-A92E-48459B9E5302}" srcOrd="1" destOrd="0" presId="urn:microsoft.com/office/officeart/2016/7/layout/RepeatingBendingProcessNew"/>
    <dgm:cxn modelId="{6A214067-84A6-4EA6-97ED-0692CBA02845}" type="presOf" srcId="{A91DA6AF-7790-4DE2-801E-AD57E0EF9C06}" destId="{7CE9C50E-7EE2-4940-B33B-983FC7C88B4C}" srcOrd="0" destOrd="0" presId="urn:microsoft.com/office/officeart/2016/7/layout/RepeatingBendingProcessNew"/>
    <dgm:cxn modelId="{4F3DF06C-CB7A-46B8-845F-F47CC9CCDE93}" srcId="{E21BAA1E-8481-4149-BFDB-D32FA5BD458F}" destId="{2226B883-87AD-41EA-9762-1AA3ED542FA9}" srcOrd="3" destOrd="0" parTransId="{AC0092D6-ECFB-47D6-91A3-24BF7FAAC76A}" sibTransId="{B91E95EC-883C-4EE3-ACF7-E1FA9D53A5E6}"/>
    <dgm:cxn modelId="{5E78D975-A63E-4770-BA0D-DEC452EE91D7}" type="presOf" srcId="{349BB084-9845-40CC-9B1E-CF3A1D14FAC4}" destId="{2CBC670E-EDBF-4A9B-AB88-C0C2E443EDC6}" srcOrd="0" destOrd="0" presId="urn:microsoft.com/office/officeart/2016/7/layout/RepeatingBendingProcessNew"/>
    <dgm:cxn modelId="{417FDC77-C2FD-4917-86A1-3B5FC4ADE05C}" type="presOf" srcId="{238A8626-F8FE-483A-864B-768CBBEB4586}" destId="{9B79F0A3-E81F-41D3-AEC3-851468369027}" srcOrd="0" destOrd="0" presId="urn:microsoft.com/office/officeart/2016/7/layout/RepeatingBendingProcessNew"/>
    <dgm:cxn modelId="{AE7CB55A-45D1-4647-A1F2-102212C6CDD0}" type="presOf" srcId="{6A9975C5-3E2A-4D94-B79F-0F685E3C6926}" destId="{726E1123-0EA8-4F51-AFFD-1B6E80B455BE}" srcOrd="0" destOrd="0" presId="urn:microsoft.com/office/officeart/2016/7/layout/RepeatingBendingProcessNew"/>
    <dgm:cxn modelId="{943E537C-75ED-40FF-A903-378164FBC017}" type="presOf" srcId="{F367846E-FF28-412C-949E-8229FEAA5853}" destId="{A19E38F5-52A7-4589-8AF1-8683BF72CBDE}" srcOrd="1" destOrd="0" presId="urn:microsoft.com/office/officeart/2016/7/layout/RepeatingBendingProcessNew"/>
    <dgm:cxn modelId="{A64D829D-ABC4-400C-B938-6A0968698349}" srcId="{E21BAA1E-8481-4149-BFDB-D32FA5BD458F}" destId="{A91DA6AF-7790-4DE2-801E-AD57E0EF9C06}" srcOrd="2" destOrd="0" parTransId="{3431D650-DDD7-4AF2-9906-391073A2BE88}" sibTransId="{F367846E-FF28-412C-949E-8229FEAA5853}"/>
    <dgm:cxn modelId="{BABC839E-4332-4807-9DA7-6392CC6F4D34}" srcId="{E21BAA1E-8481-4149-BFDB-D32FA5BD458F}" destId="{5593B197-9123-413D-BA32-48767B990CF3}" srcOrd="1" destOrd="0" parTransId="{2F1BB62A-CFB9-45CB-A0B6-986B9440BF52}" sibTransId="{238A8626-F8FE-483A-864B-768CBBEB4586}"/>
    <dgm:cxn modelId="{6DA895CD-62CD-482B-9E2A-F17E18F2401E}" type="presOf" srcId="{6A9975C5-3E2A-4D94-B79F-0F685E3C6926}" destId="{983FCFAA-5869-456F-B898-A70790C08228}" srcOrd="1" destOrd="0" presId="urn:microsoft.com/office/officeart/2016/7/layout/RepeatingBendingProcessNew"/>
    <dgm:cxn modelId="{DF100BD6-E4FD-4AE2-B54A-E34E4D9D7684}" srcId="{E21BAA1E-8481-4149-BFDB-D32FA5BD458F}" destId="{349BB084-9845-40CC-9B1E-CF3A1D14FAC4}" srcOrd="0" destOrd="0" parTransId="{B1ABBE4F-960B-458B-8EFE-8B05C813AE22}" sibTransId="{6A9975C5-3E2A-4D94-B79F-0F685E3C6926}"/>
    <dgm:cxn modelId="{576279E0-E944-4B2B-A277-A4A272E63559}" type="presOf" srcId="{2226B883-87AD-41EA-9762-1AA3ED542FA9}" destId="{CBEE2B89-F1DD-4246-AAEA-FAA0D60893B9}" srcOrd="0" destOrd="0" presId="urn:microsoft.com/office/officeart/2016/7/layout/RepeatingBendingProcessNew"/>
    <dgm:cxn modelId="{A416EEFF-B2C8-4D22-BA80-5C0AC84654B5}" type="presOf" srcId="{F367846E-FF28-412C-949E-8229FEAA5853}" destId="{3088D1AA-E089-4CA0-8090-FE65D3A948D1}" srcOrd="0" destOrd="0" presId="urn:microsoft.com/office/officeart/2016/7/layout/RepeatingBendingProcessNew"/>
    <dgm:cxn modelId="{1085F437-AA99-485B-AC60-54E261E98EC9}" type="presParOf" srcId="{0B680624-5E78-4021-A66E-FDB4A3594CB9}" destId="{2CBC670E-EDBF-4A9B-AB88-C0C2E443EDC6}" srcOrd="0" destOrd="0" presId="urn:microsoft.com/office/officeart/2016/7/layout/RepeatingBendingProcessNew"/>
    <dgm:cxn modelId="{E949EE07-DD9E-4669-BEC4-07B7A7CE3C21}" type="presParOf" srcId="{0B680624-5E78-4021-A66E-FDB4A3594CB9}" destId="{726E1123-0EA8-4F51-AFFD-1B6E80B455BE}" srcOrd="1" destOrd="0" presId="urn:microsoft.com/office/officeart/2016/7/layout/RepeatingBendingProcessNew"/>
    <dgm:cxn modelId="{5E7E1238-A27F-43A0-BE72-BBEE71E36FE2}" type="presParOf" srcId="{726E1123-0EA8-4F51-AFFD-1B6E80B455BE}" destId="{983FCFAA-5869-456F-B898-A70790C08228}" srcOrd="0" destOrd="0" presId="urn:microsoft.com/office/officeart/2016/7/layout/RepeatingBendingProcessNew"/>
    <dgm:cxn modelId="{39693855-2410-46BF-B195-CB35675344B4}" type="presParOf" srcId="{0B680624-5E78-4021-A66E-FDB4A3594CB9}" destId="{DC55E8A7-0FC8-4056-ACA5-2BEE63A57FEC}" srcOrd="2" destOrd="0" presId="urn:microsoft.com/office/officeart/2016/7/layout/RepeatingBendingProcessNew"/>
    <dgm:cxn modelId="{EBEF0F52-21C1-4A42-AB5B-3677D1D31BAC}" type="presParOf" srcId="{0B680624-5E78-4021-A66E-FDB4A3594CB9}" destId="{9B79F0A3-E81F-41D3-AEC3-851468369027}" srcOrd="3" destOrd="0" presId="urn:microsoft.com/office/officeart/2016/7/layout/RepeatingBendingProcessNew"/>
    <dgm:cxn modelId="{7CFAD186-F99E-42EC-9FE1-24C043D70522}" type="presParOf" srcId="{9B79F0A3-E81F-41D3-AEC3-851468369027}" destId="{2D91C2FA-32B0-46BA-A92E-48459B9E5302}" srcOrd="0" destOrd="0" presId="urn:microsoft.com/office/officeart/2016/7/layout/RepeatingBendingProcessNew"/>
    <dgm:cxn modelId="{490E36F3-26CE-43D0-9858-076DA777B5C7}" type="presParOf" srcId="{0B680624-5E78-4021-A66E-FDB4A3594CB9}" destId="{7CE9C50E-7EE2-4940-B33B-983FC7C88B4C}" srcOrd="4" destOrd="0" presId="urn:microsoft.com/office/officeart/2016/7/layout/RepeatingBendingProcessNew"/>
    <dgm:cxn modelId="{0A83549F-2584-4613-8AE8-33ABB8CE9289}" type="presParOf" srcId="{0B680624-5E78-4021-A66E-FDB4A3594CB9}" destId="{3088D1AA-E089-4CA0-8090-FE65D3A948D1}" srcOrd="5" destOrd="0" presId="urn:microsoft.com/office/officeart/2016/7/layout/RepeatingBendingProcessNew"/>
    <dgm:cxn modelId="{27A7A8AA-C199-476E-8C82-1908437DB638}" type="presParOf" srcId="{3088D1AA-E089-4CA0-8090-FE65D3A948D1}" destId="{A19E38F5-52A7-4589-8AF1-8683BF72CBDE}" srcOrd="0" destOrd="0" presId="urn:microsoft.com/office/officeart/2016/7/layout/RepeatingBendingProcessNew"/>
    <dgm:cxn modelId="{9B3F12F7-2CFC-4D11-B98B-9A23B00D3799}" type="presParOf" srcId="{0B680624-5E78-4021-A66E-FDB4A3594CB9}" destId="{CBEE2B89-F1DD-4246-AAEA-FAA0D60893B9}"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66F926B-F6A2-40A9-BF6C-54DB7DEBBFDC}" type="doc">
      <dgm:prSet loTypeId="urn:microsoft.com/office/officeart/2016/7/layout/LinearArrowProcessNumbered" loCatId="process" qsTypeId="urn:microsoft.com/office/officeart/2005/8/quickstyle/simple2" qsCatId="simple" csTypeId="urn:microsoft.com/office/officeart/2005/8/colors/accent1_2" csCatId="accent1"/>
      <dgm:spPr/>
      <dgm:t>
        <a:bodyPr/>
        <a:lstStyle/>
        <a:p>
          <a:endParaRPr lang="en-US"/>
        </a:p>
      </dgm:t>
    </dgm:pt>
    <dgm:pt modelId="{2900C1BD-AA9A-4A34-8196-BEDC44E24676}">
      <dgm:prSet/>
      <dgm:spPr/>
      <dgm:t>
        <a:bodyPr/>
        <a:lstStyle/>
        <a:p>
          <a:r>
            <a:rPr lang="en-GB"/>
            <a:t>Assess long-term reductions in daytime fatigue using self-report scales and academic indicators.</a:t>
          </a:r>
          <a:endParaRPr lang="en-US"/>
        </a:p>
      </dgm:t>
    </dgm:pt>
    <dgm:pt modelId="{ABF12C28-1F2B-4CC6-8056-4260A0EA8DCE}" type="parTrans" cxnId="{10EB456C-22E0-4533-AF0B-FE9E66F51EF1}">
      <dgm:prSet/>
      <dgm:spPr/>
      <dgm:t>
        <a:bodyPr/>
        <a:lstStyle/>
        <a:p>
          <a:endParaRPr lang="en-US"/>
        </a:p>
      </dgm:t>
    </dgm:pt>
    <dgm:pt modelId="{900847B3-FB78-486F-BB75-B95DA514B53F}" type="sibTrans" cxnId="{10EB456C-22E0-4533-AF0B-FE9E66F51EF1}">
      <dgm:prSet phldrT="1" phldr="0"/>
      <dgm:spPr/>
      <dgm:t>
        <a:bodyPr/>
        <a:lstStyle/>
        <a:p>
          <a:r>
            <a:rPr lang="en-US"/>
            <a:t>1</a:t>
          </a:r>
        </a:p>
      </dgm:t>
    </dgm:pt>
    <dgm:pt modelId="{AC6B389F-A69C-4B4B-BB4A-D2783911B7D0}">
      <dgm:prSet/>
      <dgm:spPr/>
      <dgm:t>
        <a:bodyPr/>
        <a:lstStyle/>
        <a:p>
          <a:r>
            <a:rPr lang="en-GB"/>
            <a:t>Evaluate cognitive function and productivity improvements, including memory, focus, and task completion (Vollert et al., 2022).</a:t>
          </a:r>
          <a:endParaRPr lang="en-US"/>
        </a:p>
      </dgm:t>
    </dgm:pt>
    <dgm:pt modelId="{CD9D5A0F-391E-4074-8634-AEEB98CAF741}" type="parTrans" cxnId="{4839E514-B4B0-4777-B7F7-886B551B7360}">
      <dgm:prSet/>
      <dgm:spPr/>
      <dgm:t>
        <a:bodyPr/>
        <a:lstStyle/>
        <a:p>
          <a:endParaRPr lang="en-US"/>
        </a:p>
      </dgm:t>
    </dgm:pt>
    <dgm:pt modelId="{6016ADB9-FD21-4686-8DD0-CC9BA98701DC}" type="sibTrans" cxnId="{4839E514-B4B0-4777-B7F7-886B551B7360}">
      <dgm:prSet phldrT="2" phldr="0"/>
      <dgm:spPr/>
      <dgm:t>
        <a:bodyPr/>
        <a:lstStyle/>
        <a:p>
          <a:r>
            <a:rPr lang="en-US"/>
            <a:t>2</a:t>
          </a:r>
        </a:p>
      </dgm:t>
    </dgm:pt>
    <dgm:pt modelId="{36790841-3E89-4A34-B737-6897A2C7C1AE}">
      <dgm:prSet/>
      <dgm:spPr/>
      <dgm:t>
        <a:bodyPr/>
        <a:lstStyle/>
        <a:p>
          <a:r>
            <a:rPr lang="en-GB"/>
            <a:t>Monitor sustained stress and anxiety reductions through sleep and psychological data (Vu and Tagliabue, 2025).</a:t>
          </a:r>
          <a:endParaRPr lang="en-US"/>
        </a:p>
      </dgm:t>
    </dgm:pt>
    <dgm:pt modelId="{F93327B3-933C-4099-915B-79F2B6AF2AFE}" type="parTrans" cxnId="{2F09107B-1FCC-4BE9-A530-3F8D36A70F4C}">
      <dgm:prSet/>
      <dgm:spPr/>
      <dgm:t>
        <a:bodyPr/>
        <a:lstStyle/>
        <a:p>
          <a:endParaRPr lang="en-US"/>
        </a:p>
      </dgm:t>
    </dgm:pt>
    <dgm:pt modelId="{5D024F8B-5A24-4989-B20C-5D977907C6AF}" type="sibTrans" cxnId="{2F09107B-1FCC-4BE9-A530-3F8D36A70F4C}">
      <dgm:prSet phldrT="3" phldr="0"/>
      <dgm:spPr/>
      <dgm:t>
        <a:bodyPr/>
        <a:lstStyle/>
        <a:p>
          <a:r>
            <a:rPr lang="en-US"/>
            <a:t>3</a:t>
          </a:r>
        </a:p>
      </dgm:t>
    </dgm:pt>
    <dgm:pt modelId="{03A0F86B-D7E2-4B01-9D99-8586E4C6D0BC}">
      <dgm:prSet/>
      <dgm:spPr/>
      <dgm:t>
        <a:bodyPr/>
        <a:lstStyle/>
        <a:p>
          <a:r>
            <a:rPr lang="en-GB"/>
            <a:t>Align outcomes with university wellbeing goals, supporting academic success and resilience.</a:t>
          </a:r>
          <a:endParaRPr lang="en-US"/>
        </a:p>
      </dgm:t>
    </dgm:pt>
    <dgm:pt modelId="{3396BF0E-95F0-46EE-8853-8BD14B4752BD}" type="parTrans" cxnId="{AC62AC73-C5E9-46B6-9165-D00A2D52B235}">
      <dgm:prSet/>
      <dgm:spPr/>
      <dgm:t>
        <a:bodyPr/>
        <a:lstStyle/>
        <a:p>
          <a:endParaRPr lang="en-US"/>
        </a:p>
      </dgm:t>
    </dgm:pt>
    <dgm:pt modelId="{51FEF355-5C89-4E60-AC07-364455259AD0}" type="sibTrans" cxnId="{AC62AC73-C5E9-46B6-9165-D00A2D52B235}">
      <dgm:prSet phldrT="4" phldr="0"/>
      <dgm:spPr/>
      <dgm:t>
        <a:bodyPr/>
        <a:lstStyle/>
        <a:p>
          <a:r>
            <a:rPr lang="en-US"/>
            <a:t>4</a:t>
          </a:r>
        </a:p>
      </dgm:t>
    </dgm:pt>
    <dgm:pt modelId="{9305C880-51D8-4640-B281-D57C17122AEE}" type="pres">
      <dgm:prSet presAssocID="{D66F926B-F6A2-40A9-BF6C-54DB7DEBBFDC}" presName="linearFlow" presStyleCnt="0">
        <dgm:presLayoutVars>
          <dgm:dir/>
          <dgm:animLvl val="lvl"/>
          <dgm:resizeHandles val="exact"/>
        </dgm:presLayoutVars>
      </dgm:prSet>
      <dgm:spPr/>
    </dgm:pt>
    <dgm:pt modelId="{23A59513-4BCE-46BB-A5EC-C73CBA37BE19}" type="pres">
      <dgm:prSet presAssocID="{2900C1BD-AA9A-4A34-8196-BEDC44E24676}" presName="compositeNode" presStyleCnt="0"/>
      <dgm:spPr/>
    </dgm:pt>
    <dgm:pt modelId="{144A3D57-1A17-4E9B-82E0-D8CC97A5CA28}" type="pres">
      <dgm:prSet presAssocID="{2900C1BD-AA9A-4A34-8196-BEDC44E24676}" presName="parTx" presStyleLbl="node1" presStyleIdx="0" presStyleCnt="0">
        <dgm:presLayoutVars>
          <dgm:chMax val="0"/>
          <dgm:chPref val="0"/>
          <dgm:bulletEnabled val="1"/>
        </dgm:presLayoutVars>
      </dgm:prSet>
      <dgm:spPr/>
    </dgm:pt>
    <dgm:pt modelId="{6EC779C8-4E4C-41F7-A9B5-F0009C521C16}" type="pres">
      <dgm:prSet presAssocID="{2900C1BD-AA9A-4A34-8196-BEDC44E24676}" presName="parSh" presStyleCnt="0"/>
      <dgm:spPr/>
    </dgm:pt>
    <dgm:pt modelId="{C62A22E9-415C-4D5D-917C-BFF863CFAAB0}" type="pres">
      <dgm:prSet presAssocID="{2900C1BD-AA9A-4A34-8196-BEDC44E24676}" presName="lineNode" presStyleLbl="alignAccFollowNode1" presStyleIdx="0" presStyleCnt="12"/>
      <dgm:spPr/>
    </dgm:pt>
    <dgm:pt modelId="{0F867910-525A-40E4-97AF-761EF3F573F7}" type="pres">
      <dgm:prSet presAssocID="{2900C1BD-AA9A-4A34-8196-BEDC44E24676}" presName="lineArrowNode" presStyleLbl="alignAccFollowNode1" presStyleIdx="1" presStyleCnt="12"/>
      <dgm:spPr/>
    </dgm:pt>
    <dgm:pt modelId="{F639701D-504C-4545-B207-F43449B66C4D}" type="pres">
      <dgm:prSet presAssocID="{900847B3-FB78-486F-BB75-B95DA514B53F}" presName="sibTransNodeCircle" presStyleLbl="alignNode1" presStyleIdx="0" presStyleCnt="4">
        <dgm:presLayoutVars>
          <dgm:chMax val="0"/>
          <dgm:bulletEnabled/>
        </dgm:presLayoutVars>
      </dgm:prSet>
      <dgm:spPr/>
    </dgm:pt>
    <dgm:pt modelId="{123301ED-7EAE-4A21-AADA-0682A97A7D70}" type="pres">
      <dgm:prSet presAssocID="{900847B3-FB78-486F-BB75-B95DA514B53F}" presName="spacerBetweenCircleAndCallout" presStyleCnt="0">
        <dgm:presLayoutVars/>
      </dgm:prSet>
      <dgm:spPr/>
    </dgm:pt>
    <dgm:pt modelId="{609986C6-7DD4-49AF-A5AB-FB20B54056A2}" type="pres">
      <dgm:prSet presAssocID="{2900C1BD-AA9A-4A34-8196-BEDC44E24676}" presName="nodeText" presStyleLbl="alignAccFollowNode1" presStyleIdx="2" presStyleCnt="12">
        <dgm:presLayoutVars>
          <dgm:bulletEnabled val="1"/>
        </dgm:presLayoutVars>
      </dgm:prSet>
      <dgm:spPr/>
    </dgm:pt>
    <dgm:pt modelId="{0A13E848-3429-485B-AACF-E9386C700355}" type="pres">
      <dgm:prSet presAssocID="{900847B3-FB78-486F-BB75-B95DA514B53F}" presName="sibTransComposite" presStyleCnt="0"/>
      <dgm:spPr/>
    </dgm:pt>
    <dgm:pt modelId="{DE9B49B3-395A-4079-B99A-D4F49E59D870}" type="pres">
      <dgm:prSet presAssocID="{AC6B389F-A69C-4B4B-BB4A-D2783911B7D0}" presName="compositeNode" presStyleCnt="0"/>
      <dgm:spPr/>
    </dgm:pt>
    <dgm:pt modelId="{D24B77F7-1D59-4FEA-B5F1-F4A7C3158147}" type="pres">
      <dgm:prSet presAssocID="{AC6B389F-A69C-4B4B-BB4A-D2783911B7D0}" presName="parTx" presStyleLbl="node1" presStyleIdx="0" presStyleCnt="0">
        <dgm:presLayoutVars>
          <dgm:chMax val="0"/>
          <dgm:chPref val="0"/>
          <dgm:bulletEnabled val="1"/>
        </dgm:presLayoutVars>
      </dgm:prSet>
      <dgm:spPr/>
    </dgm:pt>
    <dgm:pt modelId="{E5F33D29-6707-4357-9520-9A07C5A9CF13}" type="pres">
      <dgm:prSet presAssocID="{AC6B389F-A69C-4B4B-BB4A-D2783911B7D0}" presName="parSh" presStyleCnt="0"/>
      <dgm:spPr/>
    </dgm:pt>
    <dgm:pt modelId="{FE6269AF-8D81-4340-9689-DB47BB015F8F}" type="pres">
      <dgm:prSet presAssocID="{AC6B389F-A69C-4B4B-BB4A-D2783911B7D0}" presName="lineNode" presStyleLbl="alignAccFollowNode1" presStyleIdx="3" presStyleCnt="12"/>
      <dgm:spPr/>
    </dgm:pt>
    <dgm:pt modelId="{C6E0000E-3F02-4DEF-9A0C-BF3412703B46}" type="pres">
      <dgm:prSet presAssocID="{AC6B389F-A69C-4B4B-BB4A-D2783911B7D0}" presName="lineArrowNode" presStyleLbl="alignAccFollowNode1" presStyleIdx="4" presStyleCnt="12"/>
      <dgm:spPr/>
    </dgm:pt>
    <dgm:pt modelId="{B6BEE42B-4D05-40EB-A75B-301FEDA2FABE}" type="pres">
      <dgm:prSet presAssocID="{6016ADB9-FD21-4686-8DD0-CC9BA98701DC}" presName="sibTransNodeCircle" presStyleLbl="alignNode1" presStyleIdx="1" presStyleCnt="4">
        <dgm:presLayoutVars>
          <dgm:chMax val="0"/>
          <dgm:bulletEnabled/>
        </dgm:presLayoutVars>
      </dgm:prSet>
      <dgm:spPr/>
    </dgm:pt>
    <dgm:pt modelId="{86147422-F2D1-40F6-A3B9-77D8D68AAE73}" type="pres">
      <dgm:prSet presAssocID="{6016ADB9-FD21-4686-8DD0-CC9BA98701DC}" presName="spacerBetweenCircleAndCallout" presStyleCnt="0">
        <dgm:presLayoutVars/>
      </dgm:prSet>
      <dgm:spPr/>
    </dgm:pt>
    <dgm:pt modelId="{DED961C4-CB36-45C2-ACB2-870F48A407BF}" type="pres">
      <dgm:prSet presAssocID="{AC6B389F-A69C-4B4B-BB4A-D2783911B7D0}" presName="nodeText" presStyleLbl="alignAccFollowNode1" presStyleIdx="5" presStyleCnt="12">
        <dgm:presLayoutVars>
          <dgm:bulletEnabled val="1"/>
        </dgm:presLayoutVars>
      </dgm:prSet>
      <dgm:spPr/>
    </dgm:pt>
    <dgm:pt modelId="{BA3356E6-5F6D-4BD7-86F8-FAC2743C9737}" type="pres">
      <dgm:prSet presAssocID="{6016ADB9-FD21-4686-8DD0-CC9BA98701DC}" presName="sibTransComposite" presStyleCnt="0"/>
      <dgm:spPr/>
    </dgm:pt>
    <dgm:pt modelId="{5DCD3DF4-9733-4795-A3D3-3CC85072DD49}" type="pres">
      <dgm:prSet presAssocID="{36790841-3E89-4A34-B737-6897A2C7C1AE}" presName="compositeNode" presStyleCnt="0"/>
      <dgm:spPr/>
    </dgm:pt>
    <dgm:pt modelId="{677CCE29-BD43-465D-B670-841E0462E617}" type="pres">
      <dgm:prSet presAssocID="{36790841-3E89-4A34-B737-6897A2C7C1AE}" presName="parTx" presStyleLbl="node1" presStyleIdx="0" presStyleCnt="0">
        <dgm:presLayoutVars>
          <dgm:chMax val="0"/>
          <dgm:chPref val="0"/>
          <dgm:bulletEnabled val="1"/>
        </dgm:presLayoutVars>
      </dgm:prSet>
      <dgm:spPr/>
    </dgm:pt>
    <dgm:pt modelId="{D0D50316-1225-439B-AF25-2B24BB0881E8}" type="pres">
      <dgm:prSet presAssocID="{36790841-3E89-4A34-B737-6897A2C7C1AE}" presName="parSh" presStyleCnt="0"/>
      <dgm:spPr/>
    </dgm:pt>
    <dgm:pt modelId="{C80F831C-6663-4635-B1BE-D5EDE0035827}" type="pres">
      <dgm:prSet presAssocID="{36790841-3E89-4A34-B737-6897A2C7C1AE}" presName="lineNode" presStyleLbl="alignAccFollowNode1" presStyleIdx="6" presStyleCnt="12"/>
      <dgm:spPr/>
    </dgm:pt>
    <dgm:pt modelId="{7471F956-0033-4DDB-83A7-3B5F3E03B1A8}" type="pres">
      <dgm:prSet presAssocID="{36790841-3E89-4A34-B737-6897A2C7C1AE}" presName="lineArrowNode" presStyleLbl="alignAccFollowNode1" presStyleIdx="7" presStyleCnt="12"/>
      <dgm:spPr/>
    </dgm:pt>
    <dgm:pt modelId="{92E518EC-7FC9-466F-840B-DF07524C9FCF}" type="pres">
      <dgm:prSet presAssocID="{5D024F8B-5A24-4989-B20C-5D977907C6AF}" presName="sibTransNodeCircle" presStyleLbl="alignNode1" presStyleIdx="2" presStyleCnt="4">
        <dgm:presLayoutVars>
          <dgm:chMax val="0"/>
          <dgm:bulletEnabled/>
        </dgm:presLayoutVars>
      </dgm:prSet>
      <dgm:spPr/>
    </dgm:pt>
    <dgm:pt modelId="{38C0EB2A-19C9-44C0-868E-048DA456A3A2}" type="pres">
      <dgm:prSet presAssocID="{5D024F8B-5A24-4989-B20C-5D977907C6AF}" presName="spacerBetweenCircleAndCallout" presStyleCnt="0">
        <dgm:presLayoutVars/>
      </dgm:prSet>
      <dgm:spPr/>
    </dgm:pt>
    <dgm:pt modelId="{48DFBEE5-FC0C-442F-9D1B-8703FBB4DA6C}" type="pres">
      <dgm:prSet presAssocID="{36790841-3E89-4A34-B737-6897A2C7C1AE}" presName="nodeText" presStyleLbl="alignAccFollowNode1" presStyleIdx="8" presStyleCnt="12">
        <dgm:presLayoutVars>
          <dgm:bulletEnabled val="1"/>
        </dgm:presLayoutVars>
      </dgm:prSet>
      <dgm:spPr/>
    </dgm:pt>
    <dgm:pt modelId="{AE87D0CF-51C9-4F2F-AC93-2080DF681DED}" type="pres">
      <dgm:prSet presAssocID="{5D024F8B-5A24-4989-B20C-5D977907C6AF}" presName="sibTransComposite" presStyleCnt="0"/>
      <dgm:spPr/>
    </dgm:pt>
    <dgm:pt modelId="{011459CF-5D4B-4E10-B08C-B900E421EC87}" type="pres">
      <dgm:prSet presAssocID="{03A0F86B-D7E2-4B01-9D99-8586E4C6D0BC}" presName="compositeNode" presStyleCnt="0"/>
      <dgm:spPr/>
    </dgm:pt>
    <dgm:pt modelId="{26F81DA4-F967-47B0-90C7-46572360E358}" type="pres">
      <dgm:prSet presAssocID="{03A0F86B-D7E2-4B01-9D99-8586E4C6D0BC}" presName="parTx" presStyleLbl="node1" presStyleIdx="0" presStyleCnt="0">
        <dgm:presLayoutVars>
          <dgm:chMax val="0"/>
          <dgm:chPref val="0"/>
          <dgm:bulletEnabled val="1"/>
        </dgm:presLayoutVars>
      </dgm:prSet>
      <dgm:spPr/>
    </dgm:pt>
    <dgm:pt modelId="{8DD86B27-6D46-498F-B1B2-11FE3A3892A5}" type="pres">
      <dgm:prSet presAssocID="{03A0F86B-D7E2-4B01-9D99-8586E4C6D0BC}" presName="parSh" presStyleCnt="0"/>
      <dgm:spPr/>
    </dgm:pt>
    <dgm:pt modelId="{4E96AC84-F2DC-4E83-82D5-5820428BBBB3}" type="pres">
      <dgm:prSet presAssocID="{03A0F86B-D7E2-4B01-9D99-8586E4C6D0BC}" presName="lineNode" presStyleLbl="alignAccFollowNode1" presStyleIdx="9" presStyleCnt="12"/>
      <dgm:spPr/>
    </dgm:pt>
    <dgm:pt modelId="{984B7C6A-E56B-471C-ADC1-D208E7CFEA95}" type="pres">
      <dgm:prSet presAssocID="{03A0F86B-D7E2-4B01-9D99-8586E4C6D0BC}" presName="lineArrowNode" presStyleLbl="alignAccFollowNode1" presStyleIdx="10" presStyleCnt="12"/>
      <dgm:spPr/>
    </dgm:pt>
    <dgm:pt modelId="{5F30DBF8-9631-414B-8497-F2B3751DF609}" type="pres">
      <dgm:prSet presAssocID="{51FEF355-5C89-4E60-AC07-364455259AD0}" presName="sibTransNodeCircle" presStyleLbl="alignNode1" presStyleIdx="3" presStyleCnt="4">
        <dgm:presLayoutVars>
          <dgm:chMax val="0"/>
          <dgm:bulletEnabled/>
        </dgm:presLayoutVars>
      </dgm:prSet>
      <dgm:spPr/>
    </dgm:pt>
    <dgm:pt modelId="{6ED5E82A-F11D-49AE-BA03-1A560B9C699D}" type="pres">
      <dgm:prSet presAssocID="{51FEF355-5C89-4E60-AC07-364455259AD0}" presName="spacerBetweenCircleAndCallout" presStyleCnt="0">
        <dgm:presLayoutVars/>
      </dgm:prSet>
      <dgm:spPr/>
    </dgm:pt>
    <dgm:pt modelId="{B315D370-8F5E-4B47-8455-0BCFD5D32C64}" type="pres">
      <dgm:prSet presAssocID="{03A0F86B-D7E2-4B01-9D99-8586E4C6D0BC}" presName="nodeText" presStyleLbl="alignAccFollowNode1" presStyleIdx="11" presStyleCnt="12">
        <dgm:presLayoutVars>
          <dgm:bulletEnabled val="1"/>
        </dgm:presLayoutVars>
      </dgm:prSet>
      <dgm:spPr/>
    </dgm:pt>
  </dgm:ptLst>
  <dgm:cxnLst>
    <dgm:cxn modelId="{4839E514-B4B0-4777-B7F7-886B551B7360}" srcId="{D66F926B-F6A2-40A9-BF6C-54DB7DEBBFDC}" destId="{AC6B389F-A69C-4B4B-BB4A-D2783911B7D0}" srcOrd="1" destOrd="0" parTransId="{CD9D5A0F-391E-4074-8634-AEEB98CAF741}" sibTransId="{6016ADB9-FD21-4686-8DD0-CC9BA98701DC}"/>
    <dgm:cxn modelId="{B67C6240-6BA0-4BB2-B6DE-FA5CA33EB2B9}" type="presOf" srcId="{6016ADB9-FD21-4686-8DD0-CC9BA98701DC}" destId="{B6BEE42B-4D05-40EB-A75B-301FEDA2FABE}" srcOrd="0" destOrd="0" presId="urn:microsoft.com/office/officeart/2016/7/layout/LinearArrowProcessNumbered"/>
    <dgm:cxn modelId="{4316285C-611C-42A8-A959-A46248C5C714}" type="presOf" srcId="{900847B3-FB78-486F-BB75-B95DA514B53F}" destId="{F639701D-504C-4545-B207-F43449B66C4D}" srcOrd="0" destOrd="0" presId="urn:microsoft.com/office/officeart/2016/7/layout/LinearArrowProcessNumbered"/>
    <dgm:cxn modelId="{BA66B544-DF5A-4C9A-8201-5BFABA672154}" type="presOf" srcId="{36790841-3E89-4A34-B737-6897A2C7C1AE}" destId="{48DFBEE5-FC0C-442F-9D1B-8703FBB4DA6C}" srcOrd="0" destOrd="0" presId="urn:microsoft.com/office/officeart/2016/7/layout/LinearArrowProcessNumbered"/>
    <dgm:cxn modelId="{88E8956A-7619-47B7-8C5A-B1E2FEB1A276}" type="presOf" srcId="{D66F926B-F6A2-40A9-BF6C-54DB7DEBBFDC}" destId="{9305C880-51D8-4640-B281-D57C17122AEE}" srcOrd="0" destOrd="0" presId="urn:microsoft.com/office/officeart/2016/7/layout/LinearArrowProcessNumbered"/>
    <dgm:cxn modelId="{10EB456C-22E0-4533-AF0B-FE9E66F51EF1}" srcId="{D66F926B-F6A2-40A9-BF6C-54DB7DEBBFDC}" destId="{2900C1BD-AA9A-4A34-8196-BEDC44E24676}" srcOrd="0" destOrd="0" parTransId="{ABF12C28-1F2B-4CC6-8056-4260A0EA8DCE}" sibTransId="{900847B3-FB78-486F-BB75-B95DA514B53F}"/>
    <dgm:cxn modelId="{AC62AC73-C5E9-46B6-9165-D00A2D52B235}" srcId="{D66F926B-F6A2-40A9-BF6C-54DB7DEBBFDC}" destId="{03A0F86B-D7E2-4B01-9D99-8586E4C6D0BC}" srcOrd="3" destOrd="0" parTransId="{3396BF0E-95F0-46EE-8853-8BD14B4752BD}" sibTransId="{51FEF355-5C89-4E60-AC07-364455259AD0}"/>
    <dgm:cxn modelId="{2F09107B-1FCC-4BE9-A530-3F8D36A70F4C}" srcId="{D66F926B-F6A2-40A9-BF6C-54DB7DEBBFDC}" destId="{36790841-3E89-4A34-B737-6897A2C7C1AE}" srcOrd="2" destOrd="0" parTransId="{F93327B3-933C-4099-915B-79F2B6AF2AFE}" sibTransId="{5D024F8B-5A24-4989-B20C-5D977907C6AF}"/>
    <dgm:cxn modelId="{D3689686-6FBB-4FA9-B6E7-04AA76304024}" type="presOf" srcId="{AC6B389F-A69C-4B4B-BB4A-D2783911B7D0}" destId="{DED961C4-CB36-45C2-ACB2-870F48A407BF}" srcOrd="0" destOrd="0" presId="urn:microsoft.com/office/officeart/2016/7/layout/LinearArrowProcessNumbered"/>
    <dgm:cxn modelId="{15F39690-4756-4CE3-81A5-B54C66F1DF3F}" type="presOf" srcId="{2900C1BD-AA9A-4A34-8196-BEDC44E24676}" destId="{609986C6-7DD4-49AF-A5AB-FB20B54056A2}" srcOrd="0" destOrd="0" presId="urn:microsoft.com/office/officeart/2016/7/layout/LinearArrowProcessNumbered"/>
    <dgm:cxn modelId="{03DE9CC7-6C52-4A80-93D7-2E68AA688007}" type="presOf" srcId="{03A0F86B-D7E2-4B01-9D99-8586E4C6D0BC}" destId="{B315D370-8F5E-4B47-8455-0BCFD5D32C64}" srcOrd="0" destOrd="0" presId="urn:microsoft.com/office/officeart/2016/7/layout/LinearArrowProcessNumbered"/>
    <dgm:cxn modelId="{56A2EBCD-DB69-41EE-8F6A-58DD45F73C76}" type="presOf" srcId="{51FEF355-5C89-4E60-AC07-364455259AD0}" destId="{5F30DBF8-9631-414B-8497-F2B3751DF609}" srcOrd="0" destOrd="0" presId="urn:microsoft.com/office/officeart/2016/7/layout/LinearArrowProcessNumbered"/>
    <dgm:cxn modelId="{8875F3F9-CA1E-4F41-A6DD-DA3EA01589BE}" type="presOf" srcId="{5D024F8B-5A24-4989-B20C-5D977907C6AF}" destId="{92E518EC-7FC9-466F-840B-DF07524C9FCF}" srcOrd="0" destOrd="0" presId="urn:microsoft.com/office/officeart/2016/7/layout/LinearArrowProcessNumbered"/>
    <dgm:cxn modelId="{7F893FB3-D624-4448-AC53-941AE65FB18D}" type="presParOf" srcId="{9305C880-51D8-4640-B281-D57C17122AEE}" destId="{23A59513-4BCE-46BB-A5EC-C73CBA37BE19}" srcOrd="0" destOrd="0" presId="urn:microsoft.com/office/officeart/2016/7/layout/LinearArrowProcessNumbered"/>
    <dgm:cxn modelId="{E14278B2-B106-443D-9DB6-6CA62776AC80}" type="presParOf" srcId="{23A59513-4BCE-46BB-A5EC-C73CBA37BE19}" destId="{144A3D57-1A17-4E9B-82E0-D8CC97A5CA28}" srcOrd="0" destOrd="0" presId="urn:microsoft.com/office/officeart/2016/7/layout/LinearArrowProcessNumbered"/>
    <dgm:cxn modelId="{934E3A25-E659-44A6-9992-0EF705A48885}" type="presParOf" srcId="{23A59513-4BCE-46BB-A5EC-C73CBA37BE19}" destId="{6EC779C8-4E4C-41F7-A9B5-F0009C521C16}" srcOrd="1" destOrd="0" presId="urn:microsoft.com/office/officeart/2016/7/layout/LinearArrowProcessNumbered"/>
    <dgm:cxn modelId="{49F66AA3-3F99-41C4-B2D3-B672F2CE16B4}" type="presParOf" srcId="{6EC779C8-4E4C-41F7-A9B5-F0009C521C16}" destId="{C62A22E9-415C-4D5D-917C-BFF863CFAAB0}" srcOrd="0" destOrd="0" presId="urn:microsoft.com/office/officeart/2016/7/layout/LinearArrowProcessNumbered"/>
    <dgm:cxn modelId="{2D743756-1E80-4E43-9FD2-5DADC112BB6A}" type="presParOf" srcId="{6EC779C8-4E4C-41F7-A9B5-F0009C521C16}" destId="{0F867910-525A-40E4-97AF-761EF3F573F7}" srcOrd="1" destOrd="0" presId="urn:microsoft.com/office/officeart/2016/7/layout/LinearArrowProcessNumbered"/>
    <dgm:cxn modelId="{46AB6BEF-993C-49B0-A1B2-DA074FD2FF3B}" type="presParOf" srcId="{6EC779C8-4E4C-41F7-A9B5-F0009C521C16}" destId="{F639701D-504C-4545-B207-F43449B66C4D}" srcOrd="2" destOrd="0" presId="urn:microsoft.com/office/officeart/2016/7/layout/LinearArrowProcessNumbered"/>
    <dgm:cxn modelId="{51355A05-B1B0-47D9-8521-13706A6F62E2}" type="presParOf" srcId="{6EC779C8-4E4C-41F7-A9B5-F0009C521C16}" destId="{123301ED-7EAE-4A21-AADA-0682A97A7D70}" srcOrd="3" destOrd="0" presId="urn:microsoft.com/office/officeart/2016/7/layout/LinearArrowProcessNumbered"/>
    <dgm:cxn modelId="{CEC6A5EF-80F9-43F2-8F06-E63EC8674B84}" type="presParOf" srcId="{23A59513-4BCE-46BB-A5EC-C73CBA37BE19}" destId="{609986C6-7DD4-49AF-A5AB-FB20B54056A2}" srcOrd="2" destOrd="0" presId="urn:microsoft.com/office/officeart/2016/7/layout/LinearArrowProcessNumbered"/>
    <dgm:cxn modelId="{0E1C1A1B-4B08-4E2A-B548-3B1D7ACA5EBC}" type="presParOf" srcId="{9305C880-51D8-4640-B281-D57C17122AEE}" destId="{0A13E848-3429-485B-AACF-E9386C700355}" srcOrd="1" destOrd="0" presId="urn:microsoft.com/office/officeart/2016/7/layout/LinearArrowProcessNumbered"/>
    <dgm:cxn modelId="{C217A1EC-27A0-4779-A40C-84BB844A3638}" type="presParOf" srcId="{9305C880-51D8-4640-B281-D57C17122AEE}" destId="{DE9B49B3-395A-4079-B99A-D4F49E59D870}" srcOrd="2" destOrd="0" presId="urn:microsoft.com/office/officeart/2016/7/layout/LinearArrowProcessNumbered"/>
    <dgm:cxn modelId="{76093F54-E8D0-4895-B9A6-EB2761ED1883}" type="presParOf" srcId="{DE9B49B3-395A-4079-B99A-D4F49E59D870}" destId="{D24B77F7-1D59-4FEA-B5F1-F4A7C3158147}" srcOrd="0" destOrd="0" presId="urn:microsoft.com/office/officeart/2016/7/layout/LinearArrowProcessNumbered"/>
    <dgm:cxn modelId="{58E80994-5EDD-4830-9808-4C8E34F70097}" type="presParOf" srcId="{DE9B49B3-395A-4079-B99A-D4F49E59D870}" destId="{E5F33D29-6707-4357-9520-9A07C5A9CF13}" srcOrd="1" destOrd="0" presId="urn:microsoft.com/office/officeart/2016/7/layout/LinearArrowProcessNumbered"/>
    <dgm:cxn modelId="{A5C3D168-892F-4CC4-B6D5-FB730A66F504}" type="presParOf" srcId="{E5F33D29-6707-4357-9520-9A07C5A9CF13}" destId="{FE6269AF-8D81-4340-9689-DB47BB015F8F}" srcOrd="0" destOrd="0" presId="urn:microsoft.com/office/officeart/2016/7/layout/LinearArrowProcessNumbered"/>
    <dgm:cxn modelId="{65709950-0A55-4BEA-8560-7D1B96A3D654}" type="presParOf" srcId="{E5F33D29-6707-4357-9520-9A07C5A9CF13}" destId="{C6E0000E-3F02-4DEF-9A0C-BF3412703B46}" srcOrd="1" destOrd="0" presId="urn:microsoft.com/office/officeart/2016/7/layout/LinearArrowProcessNumbered"/>
    <dgm:cxn modelId="{A488EDA1-8908-4E06-9B29-5EA8B0AB5714}" type="presParOf" srcId="{E5F33D29-6707-4357-9520-9A07C5A9CF13}" destId="{B6BEE42B-4D05-40EB-A75B-301FEDA2FABE}" srcOrd="2" destOrd="0" presId="urn:microsoft.com/office/officeart/2016/7/layout/LinearArrowProcessNumbered"/>
    <dgm:cxn modelId="{204E05A7-7A27-4541-BA11-8AB9107B6962}" type="presParOf" srcId="{E5F33D29-6707-4357-9520-9A07C5A9CF13}" destId="{86147422-F2D1-40F6-A3B9-77D8D68AAE73}" srcOrd="3" destOrd="0" presId="urn:microsoft.com/office/officeart/2016/7/layout/LinearArrowProcessNumbered"/>
    <dgm:cxn modelId="{4C7EDD60-D2DC-485E-819C-22D537AFF78B}" type="presParOf" srcId="{DE9B49B3-395A-4079-B99A-D4F49E59D870}" destId="{DED961C4-CB36-45C2-ACB2-870F48A407BF}" srcOrd="2" destOrd="0" presId="urn:microsoft.com/office/officeart/2016/7/layout/LinearArrowProcessNumbered"/>
    <dgm:cxn modelId="{1747F1A0-0AFC-41B1-A389-1C59FA77E9E6}" type="presParOf" srcId="{9305C880-51D8-4640-B281-D57C17122AEE}" destId="{BA3356E6-5F6D-4BD7-86F8-FAC2743C9737}" srcOrd="3" destOrd="0" presId="urn:microsoft.com/office/officeart/2016/7/layout/LinearArrowProcessNumbered"/>
    <dgm:cxn modelId="{4E035A2F-762A-42C6-8508-1F0A4EBE35FE}" type="presParOf" srcId="{9305C880-51D8-4640-B281-D57C17122AEE}" destId="{5DCD3DF4-9733-4795-A3D3-3CC85072DD49}" srcOrd="4" destOrd="0" presId="urn:microsoft.com/office/officeart/2016/7/layout/LinearArrowProcessNumbered"/>
    <dgm:cxn modelId="{6B5E4B65-C761-4370-9C96-A8E80CD3D44A}" type="presParOf" srcId="{5DCD3DF4-9733-4795-A3D3-3CC85072DD49}" destId="{677CCE29-BD43-465D-B670-841E0462E617}" srcOrd="0" destOrd="0" presId="urn:microsoft.com/office/officeart/2016/7/layout/LinearArrowProcessNumbered"/>
    <dgm:cxn modelId="{7EEF0E36-7523-481E-B95B-F71D1F60DE06}" type="presParOf" srcId="{5DCD3DF4-9733-4795-A3D3-3CC85072DD49}" destId="{D0D50316-1225-439B-AF25-2B24BB0881E8}" srcOrd="1" destOrd="0" presId="urn:microsoft.com/office/officeart/2016/7/layout/LinearArrowProcessNumbered"/>
    <dgm:cxn modelId="{04B23223-2FE8-4EA9-8B13-5E1946D004E1}" type="presParOf" srcId="{D0D50316-1225-439B-AF25-2B24BB0881E8}" destId="{C80F831C-6663-4635-B1BE-D5EDE0035827}" srcOrd="0" destOrd="0" presId="urn:microsoft.com/office/officeart/2016/7/layout/LinearArrowProcessNumbered"/>
    <dgm:cxn modelId="{1F2DE737-D459-44B5-8700-3926D8D7D88C}" type="presParOf" srcId="{D0D50316-1225-439B-AF25-2B24BB0881E8}" destId="{7471F956-0033-4DDB-83A7-3B5F3E03B1A8}" srcOrd="1" destOrd="0" presId="urn:microsoft.com/office/officeart/2016/7/layout/LinearArrowProcessNumbered"/>
    <dgm:cxn modelId="{2E0562AA-D2B9-4710-8A67-50E2F528C01B}" type="presParOf" srcId="{D0D50316-1225-439B-AF25-2B24BB0881E8}" destId="{92E518EC-7FC9-466F-840B-DF07524C9FCF}" srcOrd="2" destOrd="0" presId="urn:microsoft.com/office/officeart/2016/7/layout/LinearArrowProcessNumbered"/>
    <dgm:cxn modelId="{98D16009-CC35-4D02-909F-472EDAD45F6D}" type="presParOf" srcId="{D0D50316-1225-439B-AF25-2B24BB0881E8}" destId="{38C0EB2A-19C9-44C0-868E-048DA456A3A2}" srcOrd="3" destOrd="0" presId="urn:microsoft.com/office/officeart/2016/7/layout/LinearArrowProcessNumbered"/>
    <dgm:cxn modelId="{6A8AFD9C-78BC-4C80-9D24-07ECD09575CC}" type="presParOf" srcId="{5DCD3DF4-9733-4795-A3D3-3CC85072DD49}" destId="{48DFBEE5-FC0C-442F-9D1B-8703FBB4DA6C}" srcOrd="2" destOrd="0" presId="urn:microsoft.com/office/officeart/2016/7/layout/LinearArrowProcessNumbered"/>
    <dgm:cxn modelId="{634D4E07-E018-49F6-B3ED-1EE95542873B}" type="presParOf" srcId="{9305C880-51D8-4640-B281-D57C17122AEE}" destId="{AE87D0CF-51C9-4F2F-AC93-2080DF681DED}" srcOrd="5" destOrd="0" presId="urn:microsoft.com/office/officeart/2016/7/layout/LinearArrowProcessNumbered"/>
    <dgm:cxn modelId="{8829ED88-26CB-49F5-BE89-0619A81F518B}" type="presParOf" srcId="{9305C880-51D8-4640-B281-D57C17122AEE}" destId="{011459CF-5D4B-4E10-B08C-B900E421EC87}" srcOrd="6" destOrd="0" presId="urn:microsoft.com/office/officeart/2016/7/layout/LinearArrowProcessNumbered"/>
    <dgm:cxn modelId="{6F42E14D-117C-47EB-8DE5-7FFD1A92627E}" type="presParOf" srcId="{011459CF-5D4B-4E10-B08C-B900E421EC87}" destId="{26F81DA4-F967-47B0-90C7-46572360E358}" srcOrd="0" destOrd="0" presId="urn:microsoft.com/office/officeart/2016/7/layout/LinearArrowProcessNumbered"/>
    <dgm:cxn modelId="{723CC58B-1484-4925-9B9F-B225EBDFC128}" type="presParOf" srcId="{011459CF-5D4B-4E10-B08C-B900E421EC87}" destId="{8DD86B27-6D46-498F-B1B2-11FE3A3892A5}" srcOrd="1" destOrd="0" presId="urn:microsoft.com/office/officeart/2016/7/layout/LinearArrowProcessNumbered"/>
    <dgm:cxn modelId="{BE0C4936-C82A-4A39-8C5B-9F5D9E17D2AE}" type="presParOf" srcId="{8DD86B27-6D46-498F-B1B2-11FE3A3892A5}" destId="{4E96AC84-F2DC-4E83-82D5-5820428BBBB3}" srcOrd="0" destOrd="0" presId="urn:microsoft.com/office/officeart/2016/7/layout/LinearArrowProcessNumbered"/>
    <dgm:cxn modelId="{A69639F4-5ED6-4D05-9DE5-6FE0651E200D}" type="presParOf" srcId="{8DD86B27-6D46-498F-B1B2-11FE3A3892A5}" destId="{984B7C6A-E56B-471C-ADC1-D208E7CFEA95}" srcOrd="1" destOrd="0" presId="urn:microsoft.com/office/officeart/2016/7/layout/LinearArrowProcessNumbered"/>
    <dgm:cxn modelId="{08EAC3DB-B069-40DF-8CB6-402C4454BFD6}" type="presParOf" srcId="{8DD86B27-6D46-498F-B1B2-11FE3A3892A5}" destId="{5F30DBF8-9631-414B-8497-F2B3751DF609}" srcOrd="2" destOrd="0" presId="urn:microsoft.com/office/officeart/2016/7/layout/LinearArrowProcessNumbered"/>
    <dgm:cxn modelId="{6A218AA2-794C-4D52-A669-D3CE4E8AE6D6}" type="presParOf" srcId="{8DD86B27-6D46-498F-B1B2-11FE3A3892A5}" destId="{6ED5E82A-F11D-49AE-BA03-1A560B9C699D}" srcOrd="3" destOrd="0" presId="urn:microsoft.com/office/officeart/2016/7/layout/LinearArrowProcessNumbered"/>
    <dgm:cxn modelId="{9342ACC5-2E5F-4E4B-9E63-AB581D9566B3}" type="presParOf" srcId="{011459CF-5D4B-4E10-B08C-B900E421EC87}" destId="{B315D370-8F5E-4B47-8455-0BCFD5D32C64}"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63CE3A7-994D-40D4-845C-5BCA1D961B9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BE2F224-D410-4DB5-A365-50603BDB6F2C}">
      <dgm:prSet/>
      <dgm:spPr/>
      <dgm:t>
        <a:bodyPr/>
        <a:lstStyle/>
        <a:p>
          <a:r>
            <a:rPr lang="en-GB"/>
            <a:t>PRECEDE–PROCEED model ensures structured, evidence-based, and theory-driven intervention design</a:t>
          </a:r>
          <a:endParaRPr lang="en-US"/>
        </a:p>
      </dgm:t>
    </dgm:pt>
    <dgm:pt modelId="{B39B325F-984D-4D44-8625-18799A0288F4}" type="parTrans" cxnId="{F8107D5B-ABEE-4F88-B75D-4D10FE306717}">
      <dgm:prSet/>
      <dgm:spPr/>
      <dgm:t>
        <a:bodyPr/>
        <a:lstStyle/>
        <a:p>
          <a:endParaRPr lang="en-US"/>
        </a:p>
      </dgm:t>
    </dgm:pt>
    <dgm:pt modelId="{3A646095-2EA2-4171-AABA-4BD0B9979872}" type="sibTrans" cxnId="{F8107D5B-ABEE-4F88-B75D-4D10FE306717}">
      <dgm:prSet/>
      <dgm:spPr/>
      <dgm:t>
        <a:bodyPr/>
        <a:lstStyle/>
        <a:p>
          <a:endParaRPr lang="en-US"/>
        </a:p>
      </dgm:t>
    </dgm:pt>
    <dgm:pt modelId="{F98CD9D9-DB09-471E-A4D1-D30F089E3D48}">
      <dgm:prSet/>
      <dgm:spPr/>
      <dgm:t>
        <a:bodyPr/>
        <a:lstStyle/>
        <a:p>
          <a:r>
            <a:rPr lang="en-GB"/>
            <a:t>AI-driven sleep tracking, behavioural nudges, and gamification support sustained improvements in sleep hygiene.</a:t>
          </a:r>
          <a:endParaRPr lang="en-US"/>
        </a:p>
      </dgm:t>
    </dgm:pt>
    <dgm:pt modelId="{84695D5D-96CB-4C63-81D2-10E6BE8188B4}" type="parTrans" cxnId="{1F8F1672-581F-4C44-A05D-3434708CFB91}">
      <dgm:prSet/>
      <dgm:spPr/>
      <dgm:t>
        <a:bodyPr/>
        <a:lstStyle/>
        <a:p>
          <a:endParaRPr lang="en-US"/>
        </a:p>
      </dgm:t>
    </dgm:pt>
    <dgm:pt modelId="{A7D34F3B-B4EF-4F7C-93F0-0B5C1BB22735}" type="sibTrans" cxnId="{1F8F1672-581F-4C44-A05D-3434708CFB91}">
      <dgm:prSet/>
      <dgm:spPr/>
      <dgm:t>
        <a:bodyPr/>
        <a:lstStyle/>
        <a:p>
          <a:endParaRPr lang="en-US"/>
        </a:p>
      </dgm:t>
    </dgm:pt>
    <dgm:pt modelId="{6F90201B-E6D2-4949-B781-EB489FD01700}">
      <dgm:prSet/>
      <dgm:spPr/>
      <dgm:t>
        <a:bodyPr/>
        <a:lstStyle/>
        <a:p>
          <a:r>
            <a:rPr lang="en-GB"/>
            <a:t>Promotes healthier lifestyles, better daytime functioning, academic performance, and overall well-being</a:t>
          </a:r>
          <a:endParaRPr lang="en-US"/>
        </a:p>
      </dgm:t>
    </dgm:pt>
    <dgm:pt modelId="{3A439C98-5EEF-4B5B-B723-D985BA601F38}" type="parTrans" cxnId="{C20E1E53-06A3-44A8-930C-095AC628B7AE}">
      <dgm:prSet/>
      <dgm:spPr/>
      <dgm:t>
        <a:bodyPr/>
        <a:lstStyle/>
        <a:p>
          <a:endParaRPr lang="en-US"/>
        </a:p>
      </dgm:t>
    </dgm:pt>
    <dgm:pt modelId="{1353F535-438D-4B8E-9CFF-C19A8B48E324}" type="sibTrans" cxnId="{C20E1E53-06A3-44A8-930C-095AC628B7AE}">
      <dgm:prSet/>
      <dgm:spPr/>
      <dgm:t>
        <a:bodyPr/>
        <a:lstStyle/>
        <a:p>
          <a:endParaRPr lang="en-US"/>
        </a:p>
      </dgm:t>
    </dgm:pt>
    <dgm:pt modelId="{F2CDB8AA-0A99-4554-B75E-DEE50A5F903E}" type="pres">
      <dgm:prSet presAssocID="{663CE3A7-994D-40D4-845C-5BCA1D961B92}" presName="root" presStyleCnt="0">
        <dgm:presLayoutVars>
          <dgm:dir/>
          <dgm:resizeHandles val="exact"/>
        </dgm:presLayoutVars>
      </dgm:prSet>
      <dgm:spPr/>
    </dgm:pt>
    <dgm:pt modelId="{4166ECDC-2592-41B9-8326-A127DAEF7359}" type="pres">
      <dgm:prSet presAssocID="{9BE2F224-D410-4DB5-A365-50603BDB6F2C}" presName="compNode" presStyleCnt="0"/>
      <dgm:spPr/>
    </dgm:pt>
    <dgm:pt modelId="{59D43205-00F4-4324-BBC4-5C66B1B525A4}" type="pres">
      <dgm:prSet presAssocID="{9BE2F224-D410-4DB5-A365-50603BDB6F2C}" presName="bgRect" presStyleLbl="bgShp" presStyleIdx="0" presStyleCnt="3"/>
      <dgm:spPr/>
    </dgm:pt>
    <dgm:pt modelId="{7B4A59A6-CC05-42EB-9394-E8AEE2F4D16D}" type="pres">
      <dgm:prSet presAssocID="{9BE2F224-D410-4DB5-A365-50603BDB6F2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D5F40C32-FC26-4346-8C14-1C535E806939}" type="pres">
      <dgm:prSet presAssocID="{9BE2F224-D410-4DB5-A365-50603BDB6F2C}" presName="spaceRect" presStyleCnt="0"/>
      <dgm:spPr/>
    </dgm:pt>
    <dgm:pt modelId="{72A29C77-05A4-4C57-B6A8-CE04B3B3BB2A}" type="pres">
      <dgm:prSet presAssocID="{9BE2F224-D410-4DB5-A365-50603BDB6F2C}" presName="parTx" presStyleLbl="revTx" presStyleIdx="0" presStyleCnt="3">
        <dgm:presLayoutVars>
          <dgm:chMax val="0"/>
          <dgm:chPref val="0"/>
        </dgm:presLayoutVars>
      </dgm:prSet>
      <dgm:spPr/>
    </dgm:pt>
    <dgm:pt modelId="{A23C0BF4-61EB-46F9-979B-1946B52F4D30}" type="pres">
      <dgm:prSet presAssocID="{3A646095-2EA2-4171-AABA-4BD0B9979872}" presName="sibTrans" presStyleCnt="0"/>
      <dgm:spPr/>
    </dgm:pt>
    <dgm:pt modelId="{A2D335A2-CFA3-4249-B0AA-F882D46E497C}" type="pres">
      <dgm:prSet presAssocID="{F98CD9D9-DB09-471E-A4D1-D30F089E3D48}" presName="compNode" presStyleCnt="0"/>
      <dgm:spPr/>
    </dgm:pt>
    <dgm:pt modelId="{43BCEA6C-3C77-49BF-9349-7C419E2461ED}" type="pres">
      <dgm:prSet presAssocID="{F98CD9D9-DB09-471E-A4D1-D30F089E3D48}" presName="bgRect" presStyleLbl="bgShp" presStyleIdx="1" presStyleCnt="3"/>
      <dgm:spPr/>
    </dgm:pt>
    <dgm:pt modelId="{214FCDA5-06A3-4D80-868B-45FFA374DA17}" type="pres">
      <dgm:prSet presAssocID="{F98CD9D9-DB09-471E-A4D1-D30F089E3D4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C61C31E1-C6C1-4866-AE29-9F3E4C3534BC}" type="pres">
      <dgm:prSet presAssocID="{F98CD9D9-DB09-471E-A4D1-D30F089E3D48}" presName="spaceRect" presStyleCnt="0"/>
      <dgm:spPr/>
    </dgm:pt>
    <dgm:pt modelId="{A316D833-6CB0-4076-915F-A131957F5FB4}" type="pres">
      <dgm:prSet presAssocID="{F98CD9D9-DB09-471E-A4D1-D30F089E3D48}" presName="parTx" presStyleLbl="revTx" presStyleIdx="1" presStyleCnt="3">
        <dgm:presLayoutVars>
          <dgm:chMax val="0"/>
          <dgm:chPref val="0"/>
        </dgm:presLayoutVars>
      </dgm:prSet>
      <dgm:spPr/>
    </dgm:pt>
    <dgm:pt modelId="{2920DB05-1259-4492-B695-555E8F1C6966}" type="pres">
      <dgm:prSet presAssocID="{A7D34F3B-B4EF-4F7C-93F0-0B5C1BB22735}" presName="sibTrans" presStyleCnt="0"/>
      <dgm:spPr/>
    </dgm:pt>
    <dgm:pt modelId="{0B4E6F44-BD4A-43BB-BD76-3B0B5E53A2FB}" type="pres">
      <dgm:prSet presAssocID="{6F90201B-E6D2-4949-B781-EB489FD01700}" presName="compNode" presStyleCnt="0"/>
      <dgm:spPr/>
    </dgm:pt>
    <dgm:pt modelId="{740E3082-0DAC-4141-B9E5-672AEAFB900F}" type="pres">
      <dgm:prSet presAssocID="{6F90201B-E6D2-4949-B781-EB489FD01700}" presName="bgRect" presStyleLbl="bgShp" presStyleIdx="2" presStyleCnt="3"/>
      <dgm:spPr/>
    </dgm:pt>
    <dgm:pt modelId="{B0A7166C-7B57-4B82-A7AF-E6F699B64BCF}" type="pres">
      <dgm:prSet presAssocID="{6F90201B-E6D2-4949-B781-EB489FD0170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umbbell"/>
        </a:ext>
      </dgm:extLst>
    </dgm:pt>
    <dgm:pt modelId="{BF0C14CB-07A7-4453-9010-713A531AE748}" type="pres">
      <dgm:prSet presAssocID="{6F90201B-E6D2-4949-B781-EB489FD01700}" presName="spaceRect" presStyleCnt="0"/>
      <dgm:spPr/>
    </dgm:pt>
    <dgm:pt modelId="{C04D2329-8C49-4FAE-81F1-62AB24026BEE}" type="pres">
      <dgm:prSet presAssocID="{6F90201B-E6D2-4949-B781-EB489FD01700}" presName="parTx" presStyleLbl="revTx" presStyleIdx="2" presStyleCnt="3">
        <dgm:presLayoutVars>
          <dgm:chMax val="0"/>
          <dgm:chPref val="0"/>
        </dgm:presLayoutVars>
      </dgm:prSet>
      <dgm:spPr/>
    </dgm:pt>
  </dgm:ptLst>
  <dgm:cxnLst>
    <dgm:cxn modelId="{94E1BF01-B205-4DF7-8888-942ABE49B9BC}" type="presOf" srcId="{663CE3A7-994D-40D4-845C-5BCA1D961B92}" destId="{F2CDB8AA-0A99-4554-B75E-DEE50A5F903E}" srcOrd="0" destOrd="0" presId="urn:microsoft.com/office/officeart/2018/2/layout/IconVerticalSolidList"/>
    <dgm:cxn modelId="{12D6971D-7F0D-4549-A4D0-C5E7F6754199}" type="presOf" srcId="{9BE2F224-D410-4DB5-A365-50603BDB6F2C}" destId="{72A29C77-05A4-4C57-B6A8-CE04B3B3BB2A}" srcOrd="0" destOrd="0" presId="urn:microsoft.com/office/officeart/2018/2/layout/IconVerticalSolidList"/>
    <dgm:cxn modelId="{F8107D5B-ABEE-4F88-B75D-4D10FE306717}" srcId="{663CE3A7-994D-40D4-845C-5BCA1D961B92}" destId="{9BE2F224-D410-4DB5-A365-50603BDB6F2C}" srcOrd="0" destOrd="0" parTransId="{B39B325F-984D-4D44-8625-18799A0288F4}" sibTransId="{3A646095-2EA2-4171-AABA-4BD0B9979872}"/>
    <dgm:cxn modelId="{1F8F1672-581F-4C44-A05D-3434708CFB91}" srcId="{663CE3A7-994D-40D4-845C-5BCA1D961B92}" destId="{F98CD9D9-DB09-471E-A4D1-D30F089E3D48}" srcOrd="1" destOrd="0" parTransId="{84695D5D-96CB-4C63-81D2-10E6BE8188B4}" sibTransId="{A7D34F3B-B4EF-4F7C-93F0-0B5C1BB22735}"/>
    <dgm:cxn modelId="{C20E1E53-06A3-44A8-930C-095AC628B7AE}" srcId="{663CE3A7-994D-40D4-845C-5BCA1D961B92}" destId="{6F90201B-E6D2-4949-B781-EB489FD01700}" srcOrd="2" destOrd="0" parTransId="{3A439C98-5EEF-4B5B-B723-D985BA601F38}" sibTransId="{1353F535-438D-4B8E-9CFF-C19A8B48E324}"/>
    <dgm:cxn modelId="{B81CE7A1-75F3-4EA7-AF2E-66CB237E9E90}" type="presOf" srcId="{F98CD9D9-DB09-471E-A4D1-D30F089E3D48}" destId="{A316D833-6CB0-4076-915F-A131957F5FB4}" srcOrd="0" destOrd="0" presId="urn:microsoft.com/office/officeart/2018/2/layout/IconVerticalSolidList"/>
    <dgm:cxn modelId="{89C92AC0-CF01-417D-96C4-3D89475DDB02}" type="presOf" srcId="{6F90201B-E6D2-4949-B781-EB489FD01700}" destId="{C04D2329-8C49-4FAE-81F1-62AB24026BEE}" srcOrd="0" destOrd="0" presId="urn:microsoft.com/office/officeart/2018/2/layout/IconVerticalSolidList"/>
    <dgm:cxn modelId="{414947B6-A28A-443B-BFD0-F29F1B5EB45A}" type="presParOf" srcId="{F2CDB8AA-0A99-4554-B75E-DEE50A5F903E}" destId="{4166ECDC-2592-41B9-8326-A127DAEF7359}" srcOrd="0" destOrd="0" presId="urn:microsoft.com/office/officeart/2018/2/layout/IconVerticalSolidList"/>
    <dgm:cxn modelId="{19BFFC43-B602-4491-9222-708CB759615C}" type="presParOf" srcId="{4166ECDC-2592-41B9-8326-A127DAEF7359}" destId="{59D43205-00F4-4324-BBC4-5C66B1B525A4}" srcOrd="0" destOrd="0" presId="urn:microsoft.com/office/officeart/2018/2/layout/IconVerticalSolidList"/>
    <dgm:cxn modelId="{8448C56F-3F1C-46D5-B524-EF80BB64A2C0}" type="presParOf" srcId="{4166ECDC-2592-41B9-8326-A127DAEF7359}" destId="{7B4A59A6-CC05-42EB-9394-E8AEE2F4D16D}" srcOrd="1" destOrd="0" presId="urn:microsoft.com/office/officeart/2018/2/layout/IconVerticalSolidList"/>
    <dgm:cxn modelId="{43DE5537-4ADC-46B0-BF2A-1813B3222F33}" type="presParOf" srcId="{4166ECDC-2592-41B9-8326-A127DAEF7359}" destId="{D5F40C32-FC26-4346-8C14-1C535E806939}" srcOrd="2" destOrd="0" presId="urn:microsoft.com/office/officeart/2018/2/layout/IconVerticalSolidList"/>
    <dgm:cxn modelId="{F316130F-B9DF-406C-B2AF-7C0F19701542}" type="presParOf" srcId="{4166ECDC-2592-41B9-8326-A127DAEF7359}" destId="{72A29C77-05A4-4C57-B6A8-CE04B3B3BB2A}" srcOrd="3" destOrd="0" presId="urn:microsoft.com/office/officeart/2018/2/layout/IconVerticalSolidList"/>
    <dgm:cxn modelId="{119337BC-3846-4A88-873E-8A09C7DBBB79}" type="presParOf" srcId="{F2CDB8AA-0A99-4554-B75E-DEE50A5F903E}" destId="{A23C0BF4-61EB-46F9-979B-1946B52F4D30}" srcOrd="1" destOrd="0" presId="urn:microsoft.com/office/officeart/2018/2/layout/IconVerticalSolidList"/>
    <dgm:cxn modelId="{642BF0C7-96BA-4956-9212-074991E6DC59}" type="presParOf" srcId="{F2CDB8AA-0A99-4554-B75E-DEE50A5F903E}" destId="{A2D335A2-CFA3-4249-B0AA-F882D46E497C}" srcOrd="2" destOrd="0" presId="urn:microsoft.com/office/officeart/2018/2/layout/IconVerticalSolidList"/>
    <dgm:cxn modelId="{A68A5EE0-DE42-4406-93D0-008F8143AAD5}" type="presParOf" srcId="{A2D335A2-CFA3-4249-B0AA-F882D46E497C}" destId="{43BCEA6C-3C77-49BF-9349-7C419E2461ED}" srcOrd="0" destOrd="0" presId="urn:microsoft.com/office/officeart/2018/2/layout/IconVerticalSolidList"/>
    <dgm:cxn modelId="{E65BF193-BAD2-44AB-8D1A-7C996FDEE530}" type="presParOf" srcId="{A2D335A2-CFA3-4249-B0AA-F882D46E497C}" destId="{214FCDA5-06A3-4D80-868B-45FFA374DA17}" srcOrd="1" destOrd="0" presId="urn:microsoft.com/office/officeart/2018/2/layout/IconVerticalSolidList"/>
    <dgm:cxn modelId="{F1A61F16-410B-413F-9703-442BE33A83AD}" type="presParOf" srcId="{A2D335A2-CFA3-4249-B0AA-F882D46E497C}" destId="{C61C31E1-C6C1-4866-AE29-9F3E4C3534BC}" srcOrd="2" destOrd="0" presId="urn:microsoft.com/office/officeart/2018/2/layout/IconVerticalSolidList"/>
    <dgm:cxn modelId="{F2AB3CD2-89DB-4C0A-BAC3-B177196A71B0}" type="presParOf" srcId="{A2D335A2-CFA3-4249-B0AA-F882D46E497C}" destId="{A316D833-6CB0-4076-915F-A131957F5FB4}" srcOrd="3" destOrd="0" presId="urn:microsoft.com/office/officeart/2018/2/layout/IconVerticalSolidList"/>
    <dgm:cxn modelId="{701D55BA-B708-43B6-A782-3D51863676A3}" type="presParOf" srcId="{F2CDB8AA-0A99-4554-B75E-DEE50A5F903E}" destId="{2920DB05-1259-4492-B695-555E8F1C6966}" srcOrd="3" destOrd="0" presId="urn:microsoft.com/office/officeart/2018/2/layout/IconVerticalSolidList"/>
    <dgm:cxn modelId="{DC8FE183-D314-45EC-AE94-EC16CAA21895}" type="presParOf" srcId="{F2CDB8AA-0A99-4554-B75E-DEE50A5F903E}" destId="{0B4E6F44-BD4A-43BB-BD76-3B0B5E53A2FB}" srcOrd="4" destOrd="0" presId="urn:microsoft.com/office/officeart/2018/2/layout/IconVerticalSolidList"/>
    <dgm:cxn modelId="{9329C9C9-D27D-4957-828A-B8BDB4003703}" type="presParOf" srcId="{0B4E6F44-BD4A-43BB-BD76-3B0B5E53A2FB}" destId="{740E3082-0DAC-4141-B9E5-672AEAFB900F}" srcOrd="0" destOrd="0" presId="urn:microsoft.com/office/officeart/2018/2/layout/IconVerticalSolidList"/>
    <dgm:cxn modelId="{6C235E80-5F06-4778-B0BD-522A7BB83FF8}" type="presParOf" srcId="{0B4E6F44-BD4A-43BB-BD76-3B0B5E53A2FB}" destId="{B0A7166C-7B57-4B82-A7AF-E6F699B64BCF}" srcOrd="1" destOrd="0" presId="urn:microsoft.com/office/officeart/2018/2/layout/IconVerticalSolidList"/>
    <dgm:cxn modelId="{DF1A437D-AD9D-4E3E-8B01-DE99201ACE22}" type="presParOf" srcId="{0B4E6F44-BD4A-43BB-BD76-3B0B5E53A2FB}" destId="{BF0C14CB-07A7-4453-9010-713A531AE748}" srcOrd="2" destOrd="0" presId="urn:microsoft.com/office/officeart/2018/2/layout/IconVerticalSolidList"/>
    <dgm:cxn modelId="{F471ED1C-7190-404D-A066-A23F60AFE967}" type="presParOf" srcId="{0B4E6F44-BD4A-43BB-BD76-3B0B5E53A2FB}" destId="{C04D2329-8C49-4FAE-81F1-62AB24026B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066B239-08CC-4198-890C-6F6AFE1AB09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2753308-30C8-4BF9-9648-38DD3F2ECDD9}">
      <dgm:prSet/>
      <dgm:spPr/>
      <dgm:t>
        <a:bodyPr/>
        <a:lstStyle/>
        <a:p>
          <a:r>
            <a:rPr lang="en-GB"/>
            <a:t>Alamoudi, D., Nabney, I. and Crawley, E. (2024). Evaluating the Effectiveness of the SleepTracker App for Detecting Anxiety- and Depression-Related Sleep Disturbances. </a:t>
          </a:r>
          <a:r>
            <a:rPr lang="en-GB" i="1"/>
            <a:t>Sensors</a:t>
          </a:r>
          <a:r>
            <a:rPr lang="en-GB"/>
            <a:t>, [online] 24(3), p.722. doi:https://doi.org/10.3390/s24030722.</a:t>
          </a:r>
          <a:endParaRPr lang="en-US"/>
        </a:p>
      </dgm:t>
    </dgm:pt>
    <dgm:pt modelId="{46C5DA75-9B0C-4039-BF27-72B4DD801E0B}" type="parTrans" cxnId="{39200566-EBFC-4D9F-8944-C8AE568379C4}">
      <dgm:prSet/>
      <dgm:spPr/>
      <dgm:t>
        <a:bodyPr/>
        <a:lstStyle/>
        <a:p>
          <a:endParaRPr lang="en-US"/>
        </a:p>
      </dgm:t>
    </dgm:pt>
    <dgm:pt modelId="{00B6778D-1134-4B5D-9B03-5BBF7944D5A2}" type="sibTrans" cxnId="{39200566-EBFC-4D9F-8944-C8AE568379C4}">
      <dgm:prSet/>
      <dgm:spPr/>
      <dgm:t>
        <a:bodyPr/>
        <a:lstStyle/>
        <a:p>
          <a:endParaRPr lang="en-US"/>
        </a:p>
      </dgm:t>
    </dgm:pt>
    <dgm:pt modelId="{F51B5B16-EC85-404D-8C9C-CE0D1F4154ED}">
      <dgm:prSet/>
      <dgm:spPr/>
      <dgm:t>
        <a:bodyPr/>
        <a:lstStyle/>
        <a:p>
          <a:r>
            <a:rPr lang="en-GB"/>
            <a:t>Almourad, M.B., Alrobai, A., Skinner, T., Hussain, M. and Ali, R. (2021). Digital wellbeing tools through users lens. </a:t>
          </a:r>
          <a:r>
            <a:rPr lang="en-GB" i="1"/>
            <a:t>Technology in Society</a:t>
          </a:r>
          <a:r>
            <a:rPr lang="en-GB"/>
            <a:t>, [online] 67, p.101778. doi:https://doi.org/10.1016/j.techsoc.2021.101778.</a:t>
          </a:r>
          <a:endParaRPr lang="en-US"/>
        </a:p>
      </dgm:t>
    </dgm:pt>
    <dgm:pt modelId="{4CAE2570-A581-4684-AAD0-3608C0267545}" type="parTrans" cxnId="{91F574DD-6AE7-430A-A045-BCF98FDCC2DA}">
      <dgm:prSet/>
      <dgm:spPr/>
      <dgm:t>
        <a:bodyPr/>
        <a:lstStyle/>
        <a:p>
          <a:endParaRPr lang="en-US"/>
        </a:p>
      </dgm:t>
    </dgm:pt>
    <dgm:pt modelId="{D1FC0D7E-AB34-4657-B3AC-F61A3B4EB89F}" type="sibTrans" cxnId="{91F574DD-6AE7-430A-A045-BCF98FDCC2DA}">
      <dgm:prSet/>
      <dgm:spPr/>
      <dgm:t>
        <a:bodyPr/>
        <a:lstStyle/>
        <a:p>
          <a:endParaRPr lang="en-US"/>
        </a:p>
      </dgm:t>
    </dgm:pt>
    <dgm:pt modelId="{7A4BDFCA-5B37-4D56-BA98-932D723F6DA5}">
      <dgm:prSet/>
      <dgm:spPr/>
      <dgm:t>
        <a:bodyPr/>
        <a:lstStyle/>
        <a:p>
          <a:r>
            <a:rPr lang="en-GB"/>
            <a:t>Berman, R. (2025). </a:t>
          </a:r>
          <a:r>
            <a:rPr lang="en-GB" i="1"/>
            <a:t>1 Hour of Screen Time at Bedtime Reduces Sleep by 24 Minutes, Study Finds</a:t>
          </a:r>
          <a:r>
            <a:rPr lang="en-GB"/>
            <a:t>. [online] Healthline. Available at: https://www.healthline.com/health-news/screen-time-bedtime-insomnia-risk [Accessed 9 Dec. 2025].</a:t>
          </a:r>
          <a:endParaRPr lang="en-US"/>
        </a:p>
      </dgm:t>
    </dgm:pt>
    <dgm:pt modelId="{376AA4D2-5256-4243-BF2C-4116F766875A}" type="parTrans" cxnId="{7CF3EA48-4061-48F4-860A-B9FBA1F106B4}">
      <dgm:prSet/>
      <dgm:spPr/>
      <dgm:t>
        <a:bodyPr/>
        <a:lstStyle/>
        <a:p>
          <a:endParaRPr lang="en-US"/>
        </a:p>
      </dgm:t>
    </dgm:pt>
    <dgm:pt modelId="{DB3B0A42-9036-4EB8-AA13-115BBC9786A5}" type="sibTrans" cxnId="{7CF3EA48-4061-48F4-860A-B9FBA1F106B4}">
      <dgm:prSet/>
      <dgm:spPr/>
      <dgm:t>
        <a:bodyPr/>
        <a:lstStyle/>
        <a:p>
          <a:endParaRPr lang="en-US"/>
        </a:p>
      </dgm:t>
    </dgm:pt>
    <dgm:pt modelId="{76EA8CAD-3400-4D89-83AD-5F52C276009C}">
      <dgm:prSet/>
      <dgm:spPr/>
      <dgm:t>
        <a:bodyPr/>
        <a:lstStyle/>
        <a:p>
          <a:r>
            <a:rPr lang="de-AT"/>
            <a:t>Kim, J., Jang, J., Kim, B. and Lee, K.H. (2022). </a:t>
          </a:r>
          <a:r>
            <a:rPr lang="en-GB"/>
            <a:t>Effect of the PRECEDE-PROCEED model on health programs: A systematic review and meta-analysis. </a:t>
          </a:r>
          <a:r>
            <a:rPr lang="en-GB" i="1"/>
            <a:t>Systematic Reviews</a:t>
          </a:r>
          <a:r>
            <a:rPr lang="en-GB"/>
            <a:t>, [online] 11(1). doi:https://doi.org/10.1186/s13643-022-02092-2.</a:t>
          </a:r>
          <a:endParaRPr lang="en-US"/>
        </a:p>
      </dgm:t>
    </dgm:pt>
    <dgm:pt modelId="{B39C058D-2203-46D8-95D4-2D49CB7617C5}" type="parTrans" cxnId="{F2D3BBAF-80FE-48A2-9ACE-5CC370D9D011}">
      <dgm:prSet/>
      <dgm:spPr/>
      <dgm:t>
        <a:bodyPr/>
        <a:lstStyle/>
        <a:p>
          <a:endParaRPr lang="en-US"/>
        </a:p>
      </dgm:t>
    </dgm:pt>
    <dgm:pt modelId="{3CCB44DB-118A-4E1D-AF27-6CE040603702}" type="sibTrans" cxnId="{F2D3BBAF-80FE-48A2-9ACE-5CC370D9D011}">
      <dgm:prSet/>
      <dgm:spPr/>
      <dgm:t>
        <a:bodyPr/>
        <a:lstStyle/>
        <a:p>
          <a:endParaRPr lang="en-US"/>
        </a:p>
      </dgm:t>
    </dgm:pt>
    <dgm:pt modelId="{D963F825-3F21-4092-99EB-15215F6DF058}">
      <dgm:prSet/>
      <dgm:spPr/>
      <dgm:t>
        <a:bodyPr/>
        <a:lstStyle/>
        <a:p>
          <a:r>
            <a:rPr lang="en-GB"/>
            <a:t>Porter, C.M. (2016). Revisiting Precede–Proceed: A leading model for ecological and ethical health promotion. </a:t>
          </a:r>
          <a:r>
            <a:rPr lang="en-GB" i="1"/>
            <a:t>Health Education Journal</a:t>
          </a:r>
          <a:r>
            <a:rPr lang="en-GB"/>
            <a:t>, [online] 75(6), pp.753–764. doi:https://doi.org/10.1177/0017896915619645.</a:t>
          </a:r>
          <a:endParaRPr lang="en-US"/>
        </a:p>
      </dgm:t>
    </dgm:pt>
    <dgm:pt modelId="{CC8B02B6-A6AC-458F-AE1E-12BB77C05AED}" type="parTrans" cxnId="{38C1E21D-F80C-4A10-B593-BF1E0D064577}">
      <dgm:prSet/>
      <dgm:spPr/>
      <dgm:t>
        <a:bodyPr/>
        <a:lstStyle/>
        <a:p>
          <a:endParaRPr lang="en-US"/>
        </a:p>
      </dgm:t>
    </dgm:pt>
    <dgm:pt modelId="{08184CC1-EC7E-4DFC-BF52-855E50BCD6DB}" type="sibTrans" cxnId="{38C1E21D-F80C-4A10-B593-BF1E0D064577}">
      <dgm:prSet/>
      <dgm:spPr/>
      <dgm:t>
        <a:bodyPr/>
        <a:lstStyle/>
        <a:p>
          <a:endParaRPr lang="en-US"/>
        </a:p>
      </dgm:t>
    </dgm:pt>
    <dgm:pt modelId="{6014EF71-B208-4847-BDC1-8B8D8DD9BF00}">
      <dgm:prSet/>
      <dgm:spPr/>
      <dgm:t>
        <a:bodyPr/>
        <a:lstStyle/>
        <a:p>
          <a:r>
            <a:rPr lang="en-GB"/>
            <a:t>Vollert, B., Müller, L., Jacobi, C., Trockel, M. and Beintner, I. (2022). Effectiveness of an app-based short intervention to improve sleep: Randomized Controlled Trial (Preprint). </a:t>
          </a:r>
          <a:r>
            <a:rPr lang="en-GB" i="1"/>
            <a:t>JMIR Mental Health</a:t>
          </a:r>
          <a:r>
            <a:rPr lang="en-GB"/>
            <a:t>, [online] 10. doi:https://doi.org/10.2196/39052.</a:t>
          </a:r>
          <a:endParaRPr lang="en-US"/>
        </a:p>
      </dgm:t>
    </dgm:pt>
    <dgm:pt modelId="{DE65169F-44DA-40F5-AD4D-F84FB68024B5}" type="parTrans" cxnId="{9B0CC224-9791-43F0-99EF-AC2AD56EBEF0}">
      <dgm:prSet/>
      <dgm:spPr/>
      <dgm:t>
        <a:bodyPr/>
        <a:lstStyle/>
        <a:p>
          <a:endParaRPr lang="en-US"/>
        </a:p>
      </dgm:t>
    </dgm:pt>
    <dgm:pt modelId="{EFBEC33F-3E93-4B51-89A7-0F9C2BE02192}" type="sibTrans" cxnId="{9B0CC224-9791-43F0-99EF-AC2AD56EBEF0}">
      <dgm:prSet/>
      <dgm:spPr/>
      <dgm:t>
        <a:bodyPr/>
        <a:lstStyle/>
        <a:p>
          <a:endParaRPr lang="en-US"/>
        </a:p>
      </dgm:t>
    </dgm:pt>
    <dgm:pt modelId="{AF6F3A41-CA63-41F6-9B24-98E944B9059E}">
      <dgm:prSet/>
      <dgm:spPr/>
      <dgm:t>
        <a:bodyPr/>
        <a:lstStyle/>
        <a:p>
          <a:r>
            <a:rPr lang="en-GB"/>
            <a:t>Vu, T.H. and Tagliabue, M. (2025). Active nudging towards digital well-being: reducing excessive screen time on mobile phones and potential improvement for sleep quality. </a:t>
          </a:r>
          <a:r>
            <a:rPr lang="en-GB" i="1"/>
            <a:t>Frontiers in Psychiatry</a:t>
          </a:r>
          <a:r>
            <a:rPr lang="en-GB"/>
            <a:t>, [online] 16. doi:https://doi.org/10.3389/fpsyt.2025.1602997.</a:t>
          </a:r>
          <a:endParaRPr lang="en-US"/>
        </a:p>
      </dgm:t>
    </dgm:pt>
    <dgm:pt modelId="{DEE59BF7-BE89-44CC-8D10-19012DFAB97D}" type="parTrans" cxnId="{1FDE7126-625C-45E6-8534-58E29613244C}">
      <dgm:prSet/>
      <dgm:spPr/>
      <dgm:t>
        <a:bodyPr/>
        <a:lstStyle/>
        <a:p>
          <a:endParaRPr lang="en-US"/>
        </a:p>
      </dgm:t>
    </dgm:pt>
    <dgm:pt modelId="{CBF815CD-7C9B-4DB1-94F7-4E57B9789D93}" type="sibTrans" cxnId="{1FDE7126-625C-45E6-8534-58E29613244C}">
      <dgm:prSet/>
      <dgm:spPr/>
      <dgm:t>
        <a:bodyPr/>
        <a:lstStyle/>
        <a:p>
          <a:endParaRPr lang="en-US"/>
        </a:p>
      </dgm:t>
    </dgm:pt>
    <dgm:pt modelId="{2528FAAE-5226-4DCC-B054-127D7EB6DB41}" type="pres">
      <dgm:prSet presAssocID="{1066B239-08CC-4198-890C-6F6AFE1AB097}" presName="linear" presStyleCnt="0">
        <dgm:presLayoutVars>
          <dgm:animLvl val="lvl"/>
          <dgm:resizeHandles val="exact"/>
        </dgm:presLayoutVars>
      </dgm:prSet>
      <dgm:spPr/>
    </dgm:pt>
    <dgm:pt modelId="{93F7230F-7F2F-4C8A-8F1B-A1E2D1E5B298}" type="pres">
      <dgm:prSet presAssocID="{12753308-30C8-4BF9-9648-38DD3F2ECDD9}" presName="parentText" presStyleLbl="node1" presStyleIdx="0" presStyleCnt="7">
        <dgm:presLayoutVars>
          <dgm:chMax val="0"/>
          <dgm:bulletEnabled val="1"/>
        </dgm:presLayoutVars>
      </dgm:prSet>
      <dgm:spPr/>
    </dgm:pt>
    <dgm:pt modelId="{F22E1A72-49F8-4D1B-9830-33699F69FDDB}" type="pres">
      <dgm:prSet presAssocID="{00B6778D-1134-4B5D-9B03-5BBF7944D5A2}" presName="spacer" presStyleCnt="0"/>
      <dgm:spPr/>
    </dgm:pt>
    <dgm:pt modelId="{07B7438C-8784-4F22-948A-2ED37645BDC5}" type="pres">
      <dgm:prSet presAssocID="{F51B5B16-EC85-404D-8C9C-CE0D1F4154ED}" presName="parentText" presStyleLbl="node1" presStyleIdx="1" presStyleCnt="7">
        <dgm:presLayoutVars>
          <dgm:chMax val="0"/>
          <dgm:bulletEnabled val="1"/>
        </dgm:presLayoutVars>
      </dgm:prSet>
      <dgm:spPr/>
    </dgm:pt>
    <dgm:pt modelId="{F49C333A-6F51-4026-9E3F-37D7E5813A8E}" type="pres">
      <dgm:prSet presAssocID="{D1FC0D7E-AB34-4657-B3AC-F61A3B4EB89F}" presName="spacer" presStyleCnt="0"/>
      <dgm:spPr/>
    </dgm:pt>
    <dgm:pt modelId="{5D304978-6FA6-4656-9B67-1E8CD88DFDEF}" type="pres">
      <dgm:prSet presAssocID="{7A4BDFCA-5B37-4D56-BA98-932D723F6DA5}" presName="parentText" presStyleLbl="node1" presStyleIdx="2" presStyleCnt="7">
        <dgm:presLayoutVars>
          <dgm:chMax val="0"/>
          <dgm:bulletEnabled val="1"/>
        </dgm:presLayoutVars>
      </dgm:prSet>
      <dgm:spPr/>
    </dgm:pt>
    <dgm:pt modelId="{8159F62F-B138-40CB-804F-EB40D54C4B49}" type="pres">
      <dgm:prSet presAssocID="{DB3B0A42-9036-4EB8-AA13-115BBC9786A5}" presName="spacer" presStyleCnt="0"/>
      <dgm:spPr/>
    </dgm:pt>
    <dgm:pt modelId="{64E7BBC6-D0D9-4FF1-A55E-7C066E063C7D}" type="pres">
      <dgm:prSet presAssocID="{76EA8CAD-3400-4D89-83AD-5F52C276009C}" presName="parentText" presStyleLbl="node1" presStyleIdx="3" presStyleCnt="7">
        <dgm:presLayoutVars>
          <dgm:chMax val="0"/>
          <dgm:bulletEnabled val="1"/>
        </dgm:presLayoutVars>
      </dgm:prSet>
      <dgm:spPr/>
    </dgm:pt>
    <dgm:pt modelId="{9AE5C7E1-C0D7-4914-9B99-249AA78CC6FD}" type="pres">
      <dgm:prSet presAssocID="{3CCB44DB-118A-4E1D-AF27-6CE040603702}" presName="spacer" presStyleCnt="0"/>
      <dgm:spPr/>
    </dgm:pt>
    <dgm:pt modelId="{2FADBFEC-B1FD-434F-98F9-3F1FD7807784}" type="pres">
      <dgm:prSet presAssocID="{D963F825-3F21-4092-99EB-15215F6DF058}" presName="parentText" presStyleLbl="node1" presStyleIdx="4" presStyleCnt="7">
        <dgm:presLayoutVars>
          <dgm:chMax val="0"/>
          <dgm:bulletEnabled val="1"/>
        </dgm:presLayoutVars>
      </dgm:prSet>
      <dgm:spPr/>
    </dgm:pt>
    <dgm:pt modelId="{E28A65D8-5E72-4DF2-8274-982310033A1D}" type="pres">
      <dgm:prSet presAssocID="{08184CC1-EC7E-4DFC-BF52-855E50BCD6DB}" presName="spacer" presStyleCnt="0"/>
      <dgm:spPr/>
    </dgm:pt>
    <dgm:pt modelId="{CE811FD1-7854-4C16-B0C5-D2E758A7AD2A}" type="pres">
      <dgm:prSet presAssocID="{6014EF71-B208-4847-BDC1-8B8D8DD9BF00}" presName="parentText" presStyleLbl="node1" presStyleIdx="5" presStyleCnt="7">
        <dgm:presLayoutVars>
          <dgm:chMax val="0"/>
          <dgm:bulletEnabled val="1"/>
        </dgm:presLayoutVars>
      </dgm:prSet>
      <dgm:spPr/>
    </dgm:pt>
    <dgm:pt modelId="{D1076C82-A756-4C24-9B45-F7FBD4538106}" type="pres">
      <dgm:prSet presAssocID="{EFBEC33F-3E93-4B51-89A7-0F9C2BE02192}" presName="spacer" presStyleCnt="0"/>
      <dgm:spPr/>
    </dgm:pt>
    <dgm:pt modelId="{14171ABE-5A82-4D71-BEA9-C0162CEA9CF6}" type="pres">
      <dgm:prSet presAssocID="{AF6F3A41-CA63-41F6-9B24-98E944B9059E}" presName="parentText" presStyleLbl="node1" presStyleIdx="6" presStyleCnt="7">
        <dgm:presLayoutVars>
          <dgm:chMax val="0"/>
          <dgm:bulletEnabled val="1"/>
        </dgm:presLayoutVars>
      </dgm:prSet>
      <dgm:spPr/>
    </dgm:pt>
  </dgm:ptLst>
  <dgm:cxnLst>
    <dgm:cxn modelId="{4E851C0D-FCB0-4041-87C4-85EC5D0AE87F}" type="presOf" srcId="{D963F825-3F21-4092-99EB-15215F6DF058}" destId="{2FADBFEC-B1FD-434F-98F9-3F1FD7807784}" srcOrd="0" destOrd="0" presId="urn:microsoft.com/office/officeart/2005/8/layout/vList2"/>
    <dgm:cxn modelId="{38C1E21D-F80C-4A10-B593-BF1E0D064577}" srcId="{1066B239-08CC-4198-890C-6F6AFE1AB097}" destId="{D963F825-3F21-4092-99EB-15215F6DF058}" srcOrd="4" destOrd="0" parTransId="{CC8B02B6-A6AC-458F-AE1E-12BB77C05AED}" sibTransId="{08184CC1-EC7E-4DFC-BF52-855E50BCD6DB}"/>
    <dgm:cxn modelId="{9B0CC224-9791-43F0-99EF-AC2AD56EBEF0}" srcId="{1066B239-08CC-4198-890C-6F6AFE1AB097}" destId="{6014EF71-B208-4847-BDC1-8B8D8DD9BF00}" srcOrd="5" destOrd="0" parTransId="{DE65169F-44DA-40F5-AD4D-F84FB68024B5}" sibTransId="{EFBEC33F-3E93-4B51-89A7-0F9C2BE02192}"/>
    <dgm:cxn modelId="{1FDE7126-625C-45E6-8534-58E29613244C}" srcId="{1066B239-08CC-4198-890C-6F6AFE1AB097}" destId="{AF6F3A41-CA63-41F6-9B24-98E944B9059E}" srcOrd="6" destOrd="0" parTransId="{DEE59BF7-BE89-44CC-8D10-19012DFAB97D}" sibTransId="{CBF815CD-7C9B-4DB1-94F7-4E57B9789D93}"/>
    <dgm:cxn modelId="{D076613D-8D91-4E49-A05F-38A65B3412C8}" type="presOf" srcId="{6014EF71-B208-4847-BDC1-8B8D8DD9BF00}" destId="{CE811FD1-7854-4C16-B0C5-D2E758A7AD2A}" srcOrd="0" destOrd="0" presId="urn:microsoft.com/office/officeart/2005/8/layout/vList2"/>
    <dgm:cxn modelId="{39200566-EBFC-4D9F-8944-C8AE568379C4}" srcId="{1066B239-08CC-4198-890C-6F6AFE1AB097}" destId="{12753308-30C8-4BF9-9648-38DD3F2ECDD9}" srcOrd="0" destOrd="0" parTransId="{46C5DA75-9B0C-4039-BF27-72B4DD801E0B}" sibTransId="{00B6778D-1134-4B5D-9B03-5BBF7944D5A2}"/>
    <dgm:cxn modelId="{7CF3EA48-4061-48F4-860A-B9FBA1F106B4}" srcId="{1066B239-08CC-4198-890C-6F6AFE1AB097}" destId="{7A4BDFCA-5B37-4D56-BA98-932D723F6DA5}" srcOrd="2" destOrd="0" parTransId="{376AA4D2-5256-4243-BF2C-4116F766875A}" sibTransId="{DB3B0A42-9036-4EB8-AA13-115BBC9786A5}"/>
    <dgm:cxn modelId="{B223664B-6343-441D-B0B9-055E12178709}" type="presOf" srcId="{7A4BDFCA-5B37-4D56-BA98-932D723F6DA5}" destId="{5D304978-6FA6-4656-9B67-1E8CD88DFDEF}" srcOrd="0" destOrd="0" presId="urn:microsoft.com/office/officeart/2005/8/layout/vList2"/>
    <dgm:cxn modelId="{3E051857-4D8B-4721-B543-6BE759F44B23}" type="presOf" srcId="{AF6F3A41-CA63-41F6-9B24-98E944B9059E}" destId="{14171ABE-5A82-4D71-BEA9-C0162CEA9CF6}" srcOrd="0" destOrd="0" presId="urn:microsoft.com/office/officeart/2005/8/layout/vList2"/>
    <dgm:cxn modelId="{78B18278-2E9B-4941-8918-0871A7B97929}" type="presOf" srcId="{1066B239-08CC-4198-890C-6F6AFE1AB097}" destId="{2528FAAE-5226-4DCC-B054-127D7EB6DB41}" srcOrd="0" destOrd="0" presId="urn:microsoft.com/office/officeart/2005/8/layout/vList2"/>
    <dgm:cxn modelId="{F2D3BBAF-80FE-48A2-9ACE-5CC370D9D011}" srcId="{1066B239-08CC-4198-890C-6F6AFE1AB097}" destId="{76EA8CAD-3400-4D89-83AD-5F52C276009C}" srcOrd="3" destOrd="0" parTransId="{B39C058D-2203-46D8-95D4-2D49CB7617C5}" sibTransId="{3CCB44DB-118A-4E1D-AF27-6CE040603702}"/>
    <dgm:cxn modelId="{C09A8CCE-10FE-46DD-AEA2-3006F44D79EF}" type="presOf" srcId="{12753308-30C8-4BF9-9648-38DD3F2ECDD9}" destId="{93F7230F-7F2F-4C8A-8F1B-A1E2D1E5B298}" srcOrd="0" destOrd="0" presId="urn:microsoft.com/office/officeart/2005/8/layout/vList2"/>
    <dgm:cxn modelId="{C458B5D8-4E2E-4647-91B8-73D95D25DE88}" type="presOf" srcId="{F51B5B16-EC85-404D-8C9C-CE0D1F4154ED}" destId="{07B7438C-8784-4F22-948A-2ED37645BDC5}" srcOrd="0" destOrd="0" presId="urn:microsoft.com/office/officeart/2005/8/layout/vList2"/>
    <dgm:cxn modelId="{91F574DD-6AE7-430A-A045-BCF98FDCC2DA}" srcId="{1066B239-08CC-4198-890C-6F6AFE1AB097}" destId="{F51B5B16-EC85-404D-8C9C-CE0D1F4154ED}" srcOrd="1" destOrd="0" parTransId="{4CAE2570-A581-4684-AAD0-3608C0267545}" sibTransId="{D1FC0D7E-AB34-4657-B3AC-F61A3B4EB89F}"/>
    <dgm:cxn modelId="{6AF7F0F3-3DF9-439D-BC81-670F8F511F63}" type="presOf" srcId="{76EA8CAD-3400-4D89-83AD-5F52C276009C}" destId="{64E7BBC6-D0D9-4FF1-A55E-7C066E063C7D}" srcOrd="0" destOrd="0" presId="urn:microsoft.com/office/officeart/2005/8/layout/vList2"/>
    <dgm:cxn modelId="{960256D7-E8A8-4EFD-A9A1-59144D1A2A4D}" type="presParOf" srcId="{2528FAAE-5226-4DCC-B054-127D7EB6DB41}" destId="{93F7230F-7F2F-4C8A-8F1B-A1E2D1E5B298}" srcOrd="0" destOrd="0" presId="urn:microsoft.com/office/officeart/2005/8/layout/vList2"/>
    <dgm:cxn modelId="{DECFE0DB-AD7B-4B10-AAC0-8AA6132791F5}" type="presParOf" srcId="{2528FAAE-5226-4DCC-B054-127D7EB6DB41}" destId="{F22E1A72-49F8-4D1B-9830-33699F69FDDB}" srcOrd="1" destOrd="0" presId="urn:microsoft.com/office/officeart/2005/8/layout/vList2"/>
    <dgm:cxn modelId="{3C8615F7-64CA-4643-846B-C42A9DB02016}" type="presParOf" srcId="{2528FAAE-5226-4DCC-B054-127D7EB6DB41}" destId="{07B7438C-8784-4F22-948A-2ED37645BDC5}" srcOrd="2" destOrd="0" presId="urn:microsoft.com/office/officeart/2005/8/layout/vList2"/>
    <dgm:cxn modelId="{5A58B413-C518-4329-8AD2-15C2E7A98372}" type="presParOf" srcId="{2528FAAE-5226-4DCC-B054-127D7EB6DB41}" destId="{F49C333A-6F51-4026-9E3F-37D7E5813A8E}" srcOrd="3" destOrd="0" presId="urn:microsoft.com/office/officeart/2005/8/layout/vList2"/>
    <dgm:cxn modelId="{F91A1809-DDFC-48E2-8A3D-125FF2F6BDC3}" type="presParOf" srcId="{2528FAAE-5226-4DCC-B054-127D7EB6DB41}" destId="{5D304978-6FA6-4656-9B67-1E8CD88DFDEF}" srcOrd="4" destOrd="0" presId="urn:microsoft.com/office/officeart/2005/8/layout/vList2"/>
    <dgm:cxn modelId="{B9709CDB-F4E5-4B14-A9DD-0E8C9BF6C435}" type="presParOf" srcId="{2528FAAE-5226-4DCC-B054-127D7EB6DB41}" destId="{8159F62F-B138-40CB-804F-EB40D54C4B49}" srcOrd="5" destOrd="0" presId="urn:microsoft.com/office/officeart/2005/8/layout/vList2"/>
    <dgm:cxn modelId="{BB76033D-C057-46B0-BE1E-4FE4E9A4E9A2}" type="presParOf" srcId="{2528FAAE-5226-4DCC-B054-127D7EB6DB41}" destId="{64E7BBC6-D0D9-4FF1-A55E-7C066E063C7D}" srcOrd="6" destOrd="0" presId="urn:microsoft.com/office/officeart/2005/8/layout/vList2"/>
    <dgm:cxn modelId="{079FEE9A-96D3-4E61-B55C-8357C7C0D858}" type="presParOf" srcId="{2528FAAE-5226-4DCC-B054-127D7EB6DB41}" destId="{9AE5C7E1-C0D7-4914-9B99-249AA78CC6FD}" srcOrd="7" destOrd="0" presId="urn:microsoft.com/office/officeart/2005/8/layout/vList2"/>
    <dgm:cxn modelId="{1494E3AF-8680-436D-A766-20F20B5AF2EF}" type="presParOf" srcId="{2528FAAE-5226-4DCC-B054-127D7EB6DB41}" destId="{2FADBFEC-B1FD-434F-98F9-3F1FD7807784}" srcOrd="8" destOrd="0" presId="urn:microsoft.com/office/officeart/2005/8/layout/vList2"/>
    <dgm:cxn modelId="{07D87561-2F5A-4F5F-8DCB-766C98ECE2D5}" type="presParOf" srcId="{2528FAAE-5226-4DCC-B054-127D7EB6DB41}" destId="{E28A65D8-5E72-4DF2-8274-982310033A1D}" srcOrd="9" destOrd="0" presId="urn:microsoft.com/office/officeart/2005/8/layout/vList2"/>
    <dgm:cxn modelId="{AD0FC85B-8827-4971-BEEF-EE3FA964B924}" type="presParOf" srcId="{2528FAAE-5226-4DCC-B054-127D7EB6DB41}" destId="{CE811FD1-7854-4C16-B0C5-D2E758A7AD2A}" srcOrd="10" destOrd="0" presId="urn:microsoft.com/office/officeart/2005/8/layout/vList2"/>
    <dgm:cxn modelId="{46CE696B-D871-4AB6-A262-155365950CA2}" type="presParOf" srcId="{2528FAAE-5226-4DCC-B054-127D7EB6DB41}" destId="{D1076C82-A756-4C24-9B45-F7FBD4538106}" srcOrd="11" destOrd="0" presId="urn:microsoft.com/office/officeart/2005/8/layout/vList2"/>
    <dgm:cxn modelId="{015FEE1D-5CE6-4375-A1A9-0B72D9071CE5}" type="presParOf" srcId="{2528FAAE-5226-4DCC-B054-127D7EB6DB41}" destId="{14171ABE-5A82-4D71-BEA9-C0162CEA9CF6}"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F3A770-78AE-4B8B-A44A-067B46B4E83D}">
      <dsp:nvSpPr>
        <dsp:cNvPr id="0" name=""/>
        <dsp:cNvSpPr/>
      </dsp:nvSpPr>
      <dsp:spPr>
        <a:xfrm>
          <a:off x="0" y="261792"/>
          <a:ext cx="7159752" cy="123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Examines students’ quality of life, lifestyle routines, and stress levels.</a:t>
          </a:r>
          <a:endParaRPr lang="en-US" sz="3100" kern="1200"/>
        </a:p>
      </dsp:txBody>
      <dsp:txXfrm>
        <a:off x="60199" y="321991"/>
        <a:ext cx="7039354" cy="1112781"/>
      </dsp:txXfrm>
    </dsp:sp>
    <dsp:sp modelId="{26B0F8DE-770B-43FB-B330-09850EAFD5D4}">
      <dsp:nvSpPr>
        <dsp:cNvPr id="0" name=""/>
        <dsp:cNvSpPr/>
      </dsp:nvSpPr>
      <dsp:spPr>
        <a:xfrm>
          <a:off x="0" y="1584252"/>
          <a:ext cx="7159752" cy="123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Uses surveys, interviews, and focus groups for data collection.</a:t>
          </a:r>
          <a:endParaRPr lang="en-US" sz="3100" kern="1200"/>
        </a:p>
      </dsp:txBody>
      <dsp:txXfrm>
        <a:off x="60199" y="1644451"/>
        <a:ext cx="7039354" cy="1112781"/>
      </dsp:txXfrm>
    </dsp:sp>
    <dsp:sp modelId="{F4F8450E-74BD-45A0-8369-374F57792ECD}">
      <dsp:nvSpPr>
        <dsp:cNvPr id="0" name=""/>
        <dsp:cNvSpPr/>
      </dsp:nvSpPr>
      <dsp:spPr>
        <a:xfrm>
          <a:off x="0" y="2906712"/>
          <a:ext cx="7159752" cy="123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Identifies how digital habits affect well-being and daily functioning.</a:t>
          </a:r>
          <a:endParaRPr lang="en-US" sz="3100" kern="1200"/>
        </a:p>
      </dsp:txBody>
      <dsp:txXfrm>
        <a:off x="60199" y="2966911"/>
        <a:ext cx="7039354" cy="1112781"/>
      </dsp:txXfrm>
    </dsp:sp>
    <dsp:sp modelId="{832998C6-7558-4426-AE47-DB4ACBA8C498}">
      <dsp:nvSpPr>
        <dsp:cNvPr id="0" name=""/>
        <dsp:cNvSpPr/>
      </dsp:nvSpPr>
      <dsp:spPr>
        <a:xfrm>
          <a:off x="0" y="4229172"/>
          <a:ext cx="7159752" cy="12331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late-night phone use increases 59% chances of insomnia (Berman, 2025).</a:t>
          </a:r>
          <a:endParaRPr lang="en-US" sz="3100" kern="1200"/>
        </a:p>
      </dsp:txBody>
      <dsp:txXfrm>
        <a:off x="60199" y="4289371"/>
        <a:ext cx="7039354" cy="1112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B0ECF1-225A-4533-AF2B-7A03EEC66586}">
      <dsp:nvSpPr>
        <dsp:cNvPr id="0" name=""/>
        <dsp:cNvSpPr/>
      </dsp:nvSpPr>
      <dsp:spPr>
        <a:xfrm>
          <a:off x="0" y="2034"/>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180B08-00F1-484D-A4E4-8BE603A071C7}">
      <dsp:nvSpPr>
        <dsp:cNvPr id="0" name=""/>
        <dsp:cNvSpPr/>
      </dsp:nvSpPr>
      <dsp:spPr>
        <a:xfrm>
          <a:off x="311868" y="234002"/>
          <a:ext cx="567034" cy="5670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0E4F55-DBC3-4DEC-B3A1-12EC3E88CA01}">
      <dsp:nvSpPr>
        <dsp:cNvPr id="0" name=""/>
        <dsp:cNvSpPr/>
      </dsp:nvSpPr>
      <dsp:spPr>
        <a:xfrm>
          <a:off x="1190772" y="2034"/>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Identifies key sleep issues such as insomnia, fatigue, and mood disturbances.</a:t>
          </a:r>
          <a:endParaRPr lang="en-US" sz="2200" kern="1200"/>
        </a:p>
      </dsp:txBody>
      <dsp:txXfrm>
        <a:off x="1190772" y="2034"/>
        <a:ext cx="9461987" cy="1030971"/>
      </dsp:txXfrm>
    </dsp:sp>
    <dsp:sp modelId="{4FE99570-6DE4-4ACF-9650-2020DAE6D23A}">
      <dsp:nvSpPr>
        <dsp:cNvPr id="0" name=""/>
        <dsp:cNvSpPr/>
      </dsp:nvSpPr>
      <dsp:spPr>
        <a:xfrm>
          <a:off x="0" y="1290748"/>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ABEBCD-9C6E-4ADF-8DB7-330C7E0F282F}">
      <dsp:nvSpPr>
        <dsp:cNvPr id="0" name=""/>
        <dsp:cNvSpPr/>
      </dsp:nvSpPr>
      <dsp:spPr>
        <a:xfrm>
          <a:off x="311868" y="1522717"/>
          <a:ext cx="567034" cy="5670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51B51B-DC5D-42FD-9B15-4DD19EF85A57}">
      <dsp:nvSpPr>
        <dsp:cNvPr id="0" name=""/>
        <dsp:cNvSpPr/>
      </dsp:nvSpPr>
      <dsp:spPr>
        <a:xfrm>
          <a:off x="1190772" y="1290748"/>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Examines links between excessive smartphone use and poor sleep outcomes.</a:t>
          </a:r>
          <a:endParaRPr lang="en-US" sz="2200" kern="1200"/>
        </a:p>
      </dsp:txBody>
      <dsp:txXfrm>
        <a:off x="1190772" y="1290748"/>
        <a:ext cx="9461987" cy="1030971"/>
      </dsp:txXfrm>
    </dsp:sp>
    <dsp:sp modelId="{074D9ACC-0F5A-4E83-9766-CACD031F6080}">
      <dsp:nvSpPr>
        <dsp:cNvPr id="0" name=""/>
        <dsp:cNvSpPr/>
      </dsp:nvSpPr>
      <dsp:spPr>
        <a:xfrm>
          <a:off x="0" y="2579463"/>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D49781-D6F8-4295-8A73-3925830B0D2E}">
      <dsp:nvSpPr>
        <dsp:cNvPr id="0" name=""/>
        <dsp:cNvSpPr/>
      </dsp:nvSpPr>
      <dsp:spPr>
        <a:xfrm>
          <a:off x="311868" y="2811432"/>
          <a:ext cx="567034" cy="5670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5B6194-6D7C-4CA6-9AF2-C9C7188FD1E4}">
      <dsp:nvSpPr>
        <dsp:cNvPr id="0" name=""/>
        <dsp:cNvSpPr/>
      </dsp:nvSpPr>
      <dsp:spPr>
        <a:xfrm>
          <a:off x="1190772" y="2579463"/>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Uses university health surveys and baseline assessments to gather data.</a:t>
          </a:r>
          <a:endParaRPr lang="en-US" sz="2200" kern="1200"/>
        </a:p>
      </dsp:txBody>
      <dsp:txXfrm>
        <a:off x="1190772" y="2579463"/>
        <a:ext cx="9461987" cy="1030971"/>
      </dsp:txXfrm>
    </dsp:sp>
    <dsp:sp modelId="{89AE614E-2440-4541-BFFC-7B6BD65ABBF0}">
      <dsp:nvSpPr>
        <dsp:cNvPr id="0" name=""/>
        <dsp:cNvSpPr/>
      </dsp:nvSpPr>
      <dsp:spPr>
        <a:xfrm>
          <a:off x="0" y="3868178"/>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3F9D36-BFD3-4963-A321-6F3691BCFFE3}">
      <dsp:nvSpPr>
        <dsp:cNvPr id="0" name=""/>
        <dsp:cNvSpPr/>
      </dsp:nvSpPr>
      <dsp:spPr>
        <a:xfrm>
          <a:off x="311868" y="4100146"/>
          <a:ext cx="567034" cy="5670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FF050D-6296-4122-90CA-D1AB7C9136AE}">
      <dsp:nvSpPr>
        <dsp:cNvPr id="0" name=""/>
        <dsp:cNvSpPr/>
      </dsp:nvSpPr>
      <dsp:spPr>
        <a:xfrm>
          <a:off x="1190772" y="3868178"/>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App-collected metrics help quantify bedtime delays and sleep disruption (Alamoudi et al. 2024).</a:t>
          </a:r>
          <a:endParaRPr lang="en-US" sz="2200" kern="1200"/>
        </a:p>
      </dsp:txBody>
      <dsp:txXfrm>
        <a:off x="1190772" y="3868178"/>
        <a:ext cx="9461987" cy="10309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964253-43C6-4D79-9631-702B2B160839}">
      <dsp:nvSpPr>
        <dsp:cNvPr id="0" name=""/>
        <dsp:cNvSpPr/>
      </dsp:nvSpPr>
      <dsp:spPr>
        <a:xfrm>
          <a:off x="2178074" y="885"/>
          <a:ext cx="8712299" cy="907970"/>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043" tIns="230625" rIns="169043" bIns="230625" numCol="1" spcCol="1270" anchor="ctr" anchorCtr="0">
          <a:noAutofit/>
        </a:bodyPr>
        <a:lstStyle/>
        <a:p>
          <a:pPr marL="0" lvl="0" indent="0" algn="l" defTabSz="666750">
            <a:lnSpc>
              <a:spcPct val="90000"/>
            </a:lnSpc>
            <a:spcBef>
              <a:spcPct val="0"/>
            </a:spcBef>
            <a:spcAft>
              <a:spcPct val="35000"/>
            </a:spcAft>
            <a:buNone/>
          </a:pPr>
          <a:r>
            <a:rPr lang="en-US" sz="1500" kern="1200"/>
            <a:t>Predisposing factors include low awareness of sleep hygiene and blue-light effects.</a:t>
          </a:r>
        </a:p>
      </dsp:txBody>
      <dsp:txXfrm>
        <a:off x="2178074" y="885"/>
        <a:ext cx="8712299" cy="907970"/>
      </dsp:txXfrm>
    </dsp:sp>
    <dsp:sp modelId="{D90BA1C8-2841-4CF1-A86C-5CD2D78BFBE7}">
      <dsp:nvSpPr>
        <dsp:cNvPr id="0" name=""/>
        <dsp:cNvSpPr/>
      </dsp:nvSpPr>
      <dsp:spPr>
        <a:xfrm>
          <a:off x="0" y="885"/>
          <a:ext cx="2178074" cy="90797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256" tIns="89687" rIns="115256" bIns="89687" numCol="1" spcCol="1270" anchor="ctr" anchorCtr="0">
          <a:noAutofit/>
        </a:bodyPr>
        <a:lstStyle/>
        <a:p>
          <a:pPr marL="0" lvl="0" indent="0" algn="ctr" defTabSz="844550">
            <a:lnSpc>
              <a:spcPct val="90000"/>
            </a:lnSpc>
            <a:spcBef>
              <a:spcPct val="0"/>
            </a:spcBef>
            <a:spcAft>
              <a:spcPct val="35000"/>
            </a:spcAft>
            <a:buNone/>
          </a:pPr>
          <a:r>
            <a:rPr lang="en-US" sz="1900" kern="1200"/>
            <a:t>Predisposing</a:t>
          </a:r>
        </a:p>
      </dsp:txBody>
      <dsp:txXfrm>
        <a:off x="0" y="885"/>
        <a:ext cx="2178074" cy="907970"/>
      </dsp:txXfrm>
    </dsp:sp>
    <dsp:sp modelId="{F3185D76-B854-4711-AD51-6BE3A49C1E87}">
      <dsp:nvSpPr>
        <dsp:cNvPr id="0" name=""/>
        <dsp:cNvSpPr/>
      </dsp:nvSpPr>
      <dsp:spPr>
        <a:xfrm>
          <a:off x="2178074" y="963334"/>
          <a:ext cx="8712299" cy="907970"/>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043" tIns="230625" rIns="169043" bIns="230625" numCol="1" spcCol="1270" anchor="ctr" anchorCtr="0">
          <a:noAutofit/>
        </a:bodyPr>
        <a:lstStyle/>
        <a:p>
          <a:pPr marL="0" lvl="0" indent="0" algn="l" defTabSz="666750">
            <a:lnSpc>
              <a:spcPct val="90000"/>
            </a:lnSpc>
            <a:spcBef>
              <a:spcPct val="0"/>
            </a:spcBef>
            <a:spcAft>
              <a:spcPct val="35000"/>
            </a:spcAft>
            <a:buNone/>
          </a:pPr>
          <a:r>
            <a:rPr lang="en-US" sz="1500" kern="1200"/>
            <a:t>Enabling factors involve constant smartphone access and easy app availability (Alamoudi et al. 2024).</a:t>
          </a:r>
        </a:p>
      </dsp:txBody>
      <dsp:txXfrm>
        <a:off x="2178074" y="963334"/>
        <a:ext cx="8712299" cy="907970"/>
      </dsp:txXfrm>
    </dsp:sp>
    <dsp:sp modelId="{84774270-270B-4F6A-A06D-28247BF81839}">
      <dsp:nvSpPr>
        <dsp:cNvPr id="0" name=""/>
        <dsp:cNvSpPr/>
      </dsp:nvSpPr>
      <dsp:spPr>
        <a:xfrm>
          <a:off x="0" y="963334"/>
          <a:ext cx="2178074" cy="90797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256" tIns="89687" rIns="115256" bIns="89687" numCol="1" spcCol="1270" anchor="ctr" anchorCtr="0">
          <a:noAutofit/>
        </a:bodyPr>
        <a:lstStyle/>
        <a:p>
          <a:pPr marL="0" lvl="0" indent="0" algn="ctr" defTabSz="844550">
            <a:lnSpc>
              <a:spcPct val="90000"/>
            </a:lnSpc>
            <a:spcBef>
              <a:spcPct val="0"/>
            </a:spcBef>
            <a:spcAft>
              <a:spcPct val="35000"/>
            </a:spcAft>
            <a:buNone/>
          </a:pPr>
          <a:r>
            <a:rPr lang="en-US" sz="1900" kern="1200"/>
            <a:t>Enabling</a:t>
          </a:r>
        </a:p>
      </dsp:txBody>
      <dsp:txXfrm>
        <a:off x="0" y="963334"/>
        <a:ext cx="2178074" cy="907970"/>
      </dsp:txXfrm>
    </dsp:sp>
    <dsp:sp modelId="{441F46D1-D597-45DD-8160-9C50567D414A}">
      <dsp:nvSpPr>
        <dsp:cNvPr id="0" name=""/>
        <dsp:cNvSpPr/>
      </dsp:nvSpPr>
      <dsp:spPr>
        <a:xfrm>
          <a:off x="2178074" y="1925783"/>
          <a:ext cx="8712299" cy="907970"/>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043" tIns="230625" rIns="169043" bIns="230625" numCol="1" spcCol="1270" anchor="ctr" anchorCtr="0">
          <a:noAutofit/>
        </a:bodyPr>
        <a:lstStyle/>
        <a:p>
          <a:pPr marL="0" lvl="0" indent="0" algn="l" defTabSz="666750">
            <a:lnSpc>
              <a:spcPct val="90000"/>
            </a:lnSpc>
            <a:spcBef>
              <a:spcPct val="0"/>
            </a:spcBef>
            <a:spcAft>
              <a:spcPct val="35000"/>
            </a:spcAft>
            <a:buNone/>
          </a:pPr>
          <a:r>
            <a:rPr lang="en-US" sz="1500" kern="1200"/>
            <a:t>Reinforcing factors include peer norms, notifications, and gamified rewards.</a:t>
          </a:r>
        </a:p>
      </dsp:txBody>
      <dsp:txXfrm>
        <a:off x="2178074" y="1925783"/>
        <a:ext cx="8712299" cy="907970"/>
      </dsp:txXfrm>
    </dsp:sp>
    <dsp:sp modelId="{B029CE32-5D4C-4B44-A122-017239A292A6}">
      <dsp:nvSpPr>
        <dsp:cNvPr id="0" name=""/>
        <dsp:cNvSpPr/>
      </dsp:nvSpPr>
      <dsp:spPr>
        <a:xfrm>
          <a:off x="0" y="1925783"/>
          <a:ext cx="2178074" cy="907970"/>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256" tIns="89687" rIns="115256" bIns="89687" numCol="1" spcCol="1270" anchor="ctr" anchorCtr="0">
          <a:noAutofit/>
        </a:bodyPr>
        <a:lstStyle/>
        <a:p>
          <a:pPr marL="0" lvl="0" indent="0" algn="ctr" defTabSz="844550">
            <a:lnSpc>
              <a:spcPct val="90000"/>
            </a:lnSpc>
            <a:spcBef>
              <a:spcPct val="0"/>
            </a:spcBef>
            <a:spcAft>
              <a:spcPct val="35000"/>
            </a:spcAft>
            <a:buNone/>
          </a:pPr>
          <a:r>
            <a:rPr lang="en-US" sz="1900" kern="1200"/>
            <a:t>Reinforcing</a:t>
          </a:r>
        </a:p>
      </dsp:txBody>
      <dsp:txXfrm>
        <a:off x="0" y="1925783"/>
        <a:ext cx="2178074" cy="9079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989D3B-DA1F-458C-9E88-B9EE567A47FD}">
      <dsp:nvSpPr>
        <dsp:cNvPr id="0" name=""/>
        <dsp:cNvSpPr/>
      </dsp:nvSpPr>
      <dsp:spPr>
        <a:xfrm>
          <a:off x="1141405" y="36840"/>
          <a:ext cx="1139535" cy="113953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4D8BE2-6567-4727-9E7A-B359875063F5}">
      <dsp:nvSpPr>
        <dsp:cNvPr id="0" name=""/>
        <dsp:cNvSpPr/>
      </dsp:nvSpPr>
      <dsp:spPr>
        <a:xfrm>
          <a:off x="1380708" y="276142"/>
          <a:ext cx="660930" cy="6609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303D7B-4D45-473A-9A33-A7DAB698689F}">
      <dsp:nvSpPr>
        <dsp:cNvPr id="0" name=""/>
        <dsp:cNvSpPr/>
      </dsp:nvSpPr>
      <dsp:spPr>
        <a:xfrm>
          <a:off x="2525127" y="36840"/>
          <a:ext cx="2686047" cy="1139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Aligns strategies with identified behavioural and environmental needs.</a:t>
          </a:r>
          <a:endParaRPr lang="en-US" sz="1700" kern="1200"/>
        </a:p>
      </dsp:txBody>
      <dsp:txXfrm>
        <a:off x="2525127" y="36840"/>
        <a:ext cx="2686047" cy="1139535"/>
      </dsp:txXfrm>
    </dsp:sp>
    <dsp:sp modelId="{EDE0938C-6DDD-41D2-9395-3C7615CB186F}">
      <dsp:nvSpPr>
        <dsp:cNvPr id="0" name=""/>
        <dsp:cNvSpPr/>
      </dsp:nvSpPr>
      <dsp:spPr>
        <a:xfrm>
          <a:off x="5679198" y="36840"/>
          <a:ext cx="1139535" cy="113953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8884A9-ACBD-4A7B-B700-91C3DE81296B}">
      <dsp:nvSpPr>
        <dsp:cNvPr id="0" name=""/>
        <dsp:cNvSpPr/>
      </dsp:nvSpPr>
      <dsp:spPr>
        <a:xfrm>
          <a:off x="5918501" y="276142"/>
          <a:ext cx="660930" cy="6609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B8087E-5E99-415B-829A-8E9396675A60}">
      <dsp:nvSpPr>
        <dsp:cNvPr id="0" name=""/>
        <dsp:cNvSpPr/>
      </dsp:nvSpPr>
      <dsp:spPr>
        <a:xfrm>
          <a:off x="7062920" y="36840"/>
          <a:ext cx="2686047" cy="1139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AI sleep tracking delivers personalised feedback based on user patterns (Alamoudi et al. 2024).</a:t>
          </a:r>
          <a:endParaRPr lang="en-US" sz="1700" kern="1200"/>
        </a:p>
      </dsp:txBody>
      <dsp:txXfrm>
        <a:off x="7062920" y="36840"/>
        <a:ext cx="2686047" cy="1139535"/>
      </dsp:txXfrm>
    </dsp:sp>
    <dsp:sp modelId="{6EA47385-3490-4764-B26E-A62884ECD6BF}">
      <dsp:nvSpPr>
        <dsp:cNvPr id="0" name=""/>
        <dsp:cNvSpPr/>
      </dsp:nvSpPr>
      <dsp:spPr>
        <a:xfrm>
          <a:off x="1141405" y="1658264"/>
          <a:ext cx="1139535" cy="113953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C411DA-F466-4CC7-AD5B-4CEDF042BF00}">
      <dsp:nvSpPr>
        <dsp:cNvPr id="0" name=""/>
        <dsp:cNvSpPr/>
      </dsp:nvSpPr>
      <dsp:spPr>
        <a:xfrm>
          <a:off x="1380708" y="1897566"/>
          <a:ext cx="660930" cy="6609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F54A78-148D-4499-9325-966C13A8C1B8}">
      <dsp:nvSpPr>
        <dsp:cNvPr id="0" name=""/>
        <dsp:cNvSpPr/>
      </dsp:nvSpPr>
      <dsp:spPr>
        <a:xfrm>
          <a:off x="2525127" y="1658264"/>
          <a:ext cx="2686047" cy="1139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Behavioural nudges encourage reduced late-night phone use through timed prompts.</a:t>
          </a:r>
          <a:endParaRPr lang="en-US" sz="1700" kern="1200"/>
        </a:p>
      </dsp:txBody>
      <dsp:txXfrm>
        <a:off x="2525127" y="1658264"/>
        <a:ext cx="2686047" cy="1139535"/>
      </dsp:txXfrm>
    </dsp:sp>
    <dsp:sp modelId="{3C4BD8BC-7133-4483-8A15-C5498AC22D3A}">
      <dsp:nvSpPr>
        <dsp:cNvPr id="0" name=""/>
        <dsp:cNvSpPr/>
      </dsp:nvSpPr>
      <dsp:spPr>
        <a:xfrm>
          <a:off x="5679198" y="1658264"/>
          <a:ext cx="1139535" cy="1139535"/>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0B88E6-BEC3-4FDB-8F88-2D6810D1471E}">
      <dsp:nvSpPr>
        <dsp:cNvPr id="0" name=""/>
        <dsp:cNvSpPr/>
      </dsp:nvSpPr>
      <dsp:spPr>
        <a:xfrm>
          <a:off x="5918501" y="1897566"/>
          <a:ext cx="660930" cy="6609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BD9E02-9D03-4ECD-A88A-837B5D293310}">
      <dsp:nvSpPr>
        <dsp:cNvPr id="0" name=""/>
        <dsp:cNvSpPr/>
      </dsp:nvSpPr>
      <dsp:spPr>
        <a:xfrm>
          <a:off x="7062920" y="1658264"/>
          <a:ext cx="2686047" cy="1139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GB" sz="1700" kern="1200"/>
            <a:t>Gamified rewards support motivation, guided by the Fogg Behaviour Model and nudge theory.</a:t>
          </a:r>
          <a:endParaRPr lang="en-US" sz="1700" kern="1200"/>
        </a:p>
      </dsp:txBody>
      <dsp:txXfrm>
        <a:off x="7062920" y="1658264"/>
        <a:ext cx="2686047" cy="11395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63B0D-4FD1-4476-9D0A-61FB4C060DE9}">
      <dsp:nvSpPr>
        <dsp:cNvPr id="0" name=""/>
        <dsp:cNvSpPr/>
      </dsp:nvSpPr>
      <dsp:spPr>
        <a:xfrm>
          <a:off x="3252" y="361077"/>
          <a:ext cx="2580072" cy="36121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152" tIns="330200" rIns="201152" bIns="330200" numCol="1" spcCol="1270" anchor="t" anchorCtr="0">
          <a:noAutofit/>
        </a:bodyPr>
        <a:lstStyle/>
        <a:p>
          <a:pPr marL="0" lvl="0" indent="0" algn="l" defTabSz="755650">
            <a:lnSpc>
              <a:spcPct val="90000"/>
            </a:lnSpc>
            <a:spcBef>
              <a:spcPct val="0"/>
            </a:spcBef>
            <a:spcAft>
              <a:spcPct val="35000"/>
            </a:spcAft>
            <a:buNone/>
          </a:pPr>
          <a:r>
            <a:rPr lang="en-GB" sz="1700" kern="1200"/>
            <a:t>Pilot the digital sleep app over a 4–6-week period.</a:t>
          </a:r>
          <a:endParaRPr lang="en-US" sz="1700" kern="1200"/>
        </a:p>
      </dsp:txBody>
      <dsp:txXfrm>
        <a:off x="3252" y="1733675"/>
        <a:ext cx="2580072" cy="2167260"/>
      </dsp:txXfrm>
    </dsp:sp>
    <dsp:sp modelId="{AA85447D-F4AE-4A06-AC56-94DF0D04039D}">
      <dsp:nvSpPr>
        <dsp:cNvPr id="0" name=""/>
        <dsp:cNvSpPr/>
      </dsp:nvSpPr>
      <dsp:spPr>
        <a:xfrm>
          <a:off x="751473" y="722287"/>
          <a:ext cx="1083630" cy="108363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484" tIns="12700" rIns="8448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10167" y="880981"/>
        <a:ext cx="766242" cy="766242"/>
      </dsp:txXfrm>
    </dsp:sp>
    <dsp:sp modelId="{7F9A8F59-FF34-4A89-86DB-BB10C20C5A5A}">
      <dsp:nvSpPr>
        <dsp:cNvPr id="0" name=""/>
        <dsp:cNvSpPr/>
      </dsp:nvSpPr>
      <dsp:spPr>
        <a:xfrm>
          <a:off x="3252" y="3973106"/>
          <a:ext cx="258007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E9768A-6FC9-49DE-931A-6807106CBD2A}">
      <dsp:nvSpPr>
        <dsp:cNvPr id="0" name=""/>
        <dsp:cNvSpPr/>
      </dsp:nvSpPr>
      <dsp:spPr>
        <a:xfrm>
          <a:off x="2841331" y="361077"/>
          <a:ext cx="2580072" cy="36121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152" tIns="330200" rIns="201152" bIns="330200" numCol="1" spcCol="1270" anchor="t" anchorCtr="0">
          <a:noAutofit/>
        </a:bodyPr>
        <a:lstStyle/>
        <a:p>
          <a:pPr marL="0" lvl="0" indent="0" algn="l" defTabSz="755650">
            <a:lnSpc>
              <a:spcPct val="90000"/>
            </a:lnSpc>
            <a:spcBef>
              <a:spcPct val="0"/>
            </a:spcBef>
            <a:spcAft>
              <a:spcPct val="35000"/>
            </a:spcAft>
            <a:buNone/>
          </a:pPr>
          <a:r>
            <a:rPr lang="en-GB" sz="1700" kern="1200"/>
            <a:t>Recruit participants through university emails, social media, and campus posters.</a:t>
          </a:r>
          <a:endParaRPr lang="en-US" sz="1700" kern="1200"/>
        </a:p>
      </dsp:txBody>
      <dsp:txXfrm>
        <a:off x="2841331" y="1733675"/>
        <a:ext cx="2580072" cy="2167260"/>
      </dsp:txXfrm>
    </dsp:sp>
    <dsp:sp modelId="{2C339C48-EDCD-4D0D-A8F1-E5108FD3952A}">
      <dsp:nvSpPr>
        <dsp:cNvPr id="0" name=""/>
        <dsp:cNvSpPr/>
      </dsp:nvSpPr>
      <dsp:spPr>
        <a:xfrm>
          <a:off x="3589552" y="722287"/>
          <a:ext cx="1083630" cy="108363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484" tIns="12700" rIns="8448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748246" y="880981"/>
        <a:ext cx="766242" cy="766242"/>
      </dsp:txXfrm>
    </dsp:sp>
    <dsp:sp modelId="{0146633E-452F-448D-98BB-4A8258466D3D}">
      <dsp:nvSpPr>
        <dsp:cNvPr id="0" name=""/>
        <dsp:cNvSpPr/>
      </dsp:nvSpPr>
      <dsp:spPr>
        <a:xfrm>
          <a:off x="2841331" y="3973106"/>
          <a:ext cx="258007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C9C969-5BC7-4879-B669-8DA75086E3A8}">
      <dsp:nvSpPr>
        <dsp:cNvPr id="0" name=""/>
        <dsp:cNvSpPr/>
      </dsp:nvSpPr>
      <dsp:spPr>
        <a:xfrm>
          <a:off x="5679411" y="361077"/>
          <a:ext cx="2580072" cy="36121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152" tIns="330200" rIns="201152" bIns="330200" numCol="1" spcCol="1270" anchor="t" anchorCtr="0">
          <a:noAutofit/>
        </a:bodyPr>
        <a:lstStyle/>
        <a:p>
          <a:pPr marL="0" lvl="0" indent="0" algn="l" defTabSz="755650">
            <a:lnSpc>
              <a:spcPct val="90000"/>
            </a:lnSpc>
            <a:spcBef>
              <a:spcPct val="0"/>
            </a:spcBef>
            <a:spcAft>
              <a:spcPct val="35000"/>
            </a:spcAft>
            <a:buNone/>
          </a:pPr>
          <a:r>
            <a:rPr lang="en-GB" sz="1700" kern="1200"/>
            <a:t>Monitor daily engagement, bedtime routines, and nudge responsiveness (Almourad et al., 2021).</a:t>
          </a:r>
          <a:endParaRPr lang="en-US" sz="1700" kern="1200"/>
        </a:p>
      </dsp:txBody>
      <dsp:txXfrm>
        <a:off x="5679411" y="1733675"/>
        <a:ext cx="2580072" cy="2167260"/>
      </dsp:txXfrm>
    </dsp:sp>
    <dsp:sp modelId="{7C7CAD3A-7947-409B-BC04-C221E6CF2A5B}">
      <dsp:nvSpPr>
        <dsp:cNvPr id="0" name=""/>
        <dsp:cNvSpPr/>
      </dsp:nvSpPr>
      <dsp:spPr>
        <a:xfrm>
          <a:off x="6427632" y="722287"/>
          <a:ext cx="1083630" cy="108363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484" tIns="12700" rIns="8448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586326" y="880981"/>
        <a:ext cx="766242" cy="766242"/>
      </dsp:txXfrm>
    </dsp:sp>
    <dsp:sp modelId="{D016620B-AD54-48AC-9053-209746376B30}">
      <dsp:nvSpPr>
        <dsp:cNvPr id="0" name=""/>
        <dsp:cNvSpPr/>
      </dsp:nvSpPr>
      <dsp:spPr>
        <a:xfrm>
          <a:off x="5679411" y="3973106"/>
          <a:ext cx="258007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60267F-19DF-4797-83FA-437A22F1F774}">
      <dsp:nvSpPr>
        <dsp:cNvPr id="0" name=""/>
        <dsp:cNvSpPr/>
      </dsp:nvSpPr>
      <dsp:spPr>
        <a:xfrm>
          <a:off x="8517491" y="361077"/>
          <a:ext cx="2580072" cy="36121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152" tIns="330200" rIns="201152" bIns="330200" numCol="1" spcCol="1270" anchor="t" anchorCtr="0">
          <a:noAutofit/>
        </a:bodyPr>
        <a:lstStyle/>
        <a:p>
          <a:pPr marL="0" lvl="0" indent="0" algn="l" defTabSz="755650">
            <a:lnSpc>
              <a:spcPct val="90000"/>
            </a:lnSpc>
            <a:spcBef>
              <a:spcPct val="0"/>
            </a:spcBef>
            <a:spcAft>
              <a:spcPct val="35000"/>
            </a:spcAft>
            <a:buNone/>
          </a:pPr>
          <a:r>
            <a:rPr lang="en-GB" sz="1700" kern="1200"/>
            <a:t>Track adherence, as similar pilots report 70–80% weekly app-use retention.</a:t>
          </a:r>
          <a:endParaRPr lang="en-US" sz="1700" kern="1200"/>
        </a:p>
      </dsp:txBody>
      <dsp:txXfrm>
        <a:off x="8517491" y="1733675"/>
        <a:ext cx="2580072" cy="2167260"/>
      </dsp:txXfrm>
    </dsp:sp>
    <dsp:sp modelId="{393457C9-8055-42A7-B508-0326B237347E}">
      <dsp:nvSpPr>
        <dsp:cNvPr id="0" name=""/>
        <dsp:cNvSpPr/>
      </dsp:nvSpPr>
      <dsp:spPr>
        <a:xfrm>
          <a:off x="9265712" y="722287"/>
          <a:ext cx="1083630" cy="108363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484" tIns="12700" rIns="84484"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424406" y="880981"/>
        <a:ext cx="766242" cy="766242"/>
      </dsp:txXfrm>
    </dsp:sp>
    <dsp:sp modelId="{2DAAEDBF-46BF-4ABC-8F73-FFC5BE4C8412}">
      <dsp:nvSpPr>
        <dsp:cNvPr id="0" name=""/>
        <dsp:cNvSpPr/>
      </dsp:nvSpPr>
      <dsp:spPr>
        <a:xfrm>
          <a:off x="8517491" y="3973106"/>
          <a:ext cx="258007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3511F-CD58-40CE-BC15-8B4D2AE9EA3A}">
      <dsp:nvSpPr>
        <dsp:cNvPr id="0" name=""/>
        <dsp:cNvSpPr/>
      </dsp:nvSpPr>
      <dsp:spPr>
        <a:xfrm>
          <a:off x="0" y="2034"/>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FA9221-FFB0-4EFC-AACC-251777AB28BD}">
      <dsp:nvSpPr>
        <dsp:cNvPr id="0" name=""/>
        <dsp:cNvSpPr/>
      </dsp:nvSpPr>
      <dsp:spPr>
        <a:xfrm>
          <a:off x="311868" y="234002"/>
          <a:ext cx="567034" cy="5670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DFE2E8-07EC-4AEF-B87C-B2B9196E877E}">
      <dsp:nvSpPr>
        <dsp:cNvPr id="0" name=""/>
        <dsp:cNvSpPr/>
      </dsp:nvSpPr>
      <dsp:spPr>
        <a:xfrm>
          <a:off x="1190772" y="2034"/>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Monitor app downloads, daily activity levels, and response rates to nudges (Vu and Tagliabue, 2025).</a:t>
          </a:r>
          <a:endParaRPr lang="en-US" sz="2200" kern="1200"/>
        </a:p>
      </dsp:txBody>
      <dsp:txXfrm>
        <a:off x="1190772" y="2034"/>
        <a:ext cx="9461987" cy="1030971"/>
      </dsp:txXfrm>
    </dsp:sp>
    <dsp:sp modelId="{C41FFD58-A31E-4190-8C34-CF65D392651A}">
      <dsp:nvSpPr>
        <dsp:cNvPr id="0" name=""/>
        <dsp:cNvSpPr/>
      </dsp:nvSpPr>
      <dsp:spPr>
        <a:xfrm>
          <a:off x="0" y="1290748"/>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922EDB-5C8B-41D7-AD6F-3B6A2267E681}">
      <dsp:nvSpPr>
        <dsp:cNvPr id="0" name=""/>
        <dsp:cNvSpPr/>
      </dsp:nvSpPr>
      <dsp:spPr>
        <a:xfrm>
          <a:off x="311868" y="1522717"/>
          <a:ext cx="567034" cy="5670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86D7BC-E0A9-46B3-B139-A94A78313795}">
      <dsp:nvSpPr>
        <dsp:cNvPr id="0" name=""/>
        <dsp:cNvSpPr/>
      </dsp:nvSpPr>
      <dsp:spPr>
        <a:xfrm>
          <a:off x="1190772" y="1290748"/>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Gather qualitative feedback on usability, satisfaction, and overall experience.</a:t>
          </a:r>
          <a:endParaRPr lang="en-US" sz="2200" kern="1200"/>
        </a:p>
      </dsp:txBody>
      <dsp:txXfrm>
        <a:off x="1190772" y="1290748"/>
        <a:ext cx="9461987" cy="1030971"/>
      </dsp:txXfrm>
    </dsp:sp>
    <dsp:sp modelId="{B47E669B-965D-4DA2-8005-266B4B5C2233}">
      <dsp:nvSpPr>
        <dsp:cNvPr id="0" name=""/>
        <dsp:cNvSpPr/>
      </dsp:nvSpPr>
      <dsp:spPr>
        <a:xfrm>
          <a:off x="0" y="2579463"/>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4660B2-ECC9-4635-8936-726657A41BCA}">
      <dsp:nvSpPr>
        <dsp:cNvPr id="0" name=""/>
        <dsp:cNvSpPr/>
      </dsp:nvSpPr>
      <dsp:spPr>
        <a:xfrm>
          <a:off x="311868" y="2811432"/>
          <a:ext cx="567034" cy="5670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C624B2-7A42-4DDE-A291-0CA7F1CCD959}">
      <dsp:nvSpPr>
        <dsp:cNvPr id="0" name=""/>
        <dsp:cNvSpPr/>
      </dsp:nvSpPr>
      <dsp:spPr>
        <a:xfrm>
          <a:off x="1190772" y="2579463"/>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Measure changes in nightly screen-time patterns.</a:t>
          </a:r>
          <a:endParaRPr lang="en-US" sz="2200" kern="1200"/>
        </a:p>
      </dsp:txBody>
      <dsp:txXfrm>
        <a:off x="1190772" y="2579463"/>
        <a:ext cx="9461987" cy="1030971"/>
      </dsp:txXfrm>
    </dsp:sp>
    <dsp:sp modelId="{0441E1AC-E18B-460A-9889-FD54D0E75FA1}">
      <dsp:nvSpPr>
        <dsp:cNvPr id="0" name=""/>
        <dsp:cNvSpPr/>
      </dsp:nvSpPr>
      <dsp:spPr>
        <a:xfrm>
          <a:off x="0" y="3868178"/>
          <a:ext cx="10652760" cy="103097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FDBD9C-057E-4BAC-81B5-AE1F92D60E29}">
      <dsp:nvSpPr>
        <dsp:cNvPr id="0" name=""/>
        <dsp:cNvSpPr/>
      </dsp:nvSpPr>
      <dsp:spPr>
        <a:xfrm>
          <a:off x="311868" y="4100146"/>
          <a:ext cx="567034" cy="5670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2F7657-8073-4DD8-BE52-A77E9ABE2C3A}">
      <dsp:nvSpPr>
        <dsp:cNvPr id="0" name=""/>
        <dsp:cNvSpPr/>
      </dsp:nvSpPr>
      <dsp:spPr>
        <a:xfrm>
          <a:off x="1190772" y="3868178"/>
          <a:ext cx="9461987" cy="1030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111" tIns="109111" rIns="109111" bIns="109111" numCol="1" spcCol="1270" anchor="ctr" anchorCtr="0">
          <a:noAutofit/>
        </a:bodyPr>
        <a:lstStyle/>
        <a:p>
          <a:pPr marL="0" lvl="0" indent="0" algn="l" defTabSz="977900">
            <a:lnSpc>
              <a:spcPct val="90000"/>
            </a:lnSpc>
            <a:spcBef>
              <a:spcPct val="0"/>
            </a:spcBef>
            <a:spcAft>
              <a:spcPct val="35000"/>
            </a:spcAft>
            <a:buNone/>
          </a:pPr>
          <a:r>
            <a:rPr lang="en-GB" sz="2200" kern="1200"/>
            <a:t>Track the percentage of users achieving 7–8 hours of sleep during the pilot.</a:t>
          </a:r>
          <a:endParaRPr lang="en-US" sz="2200" kern="1200"/>
        </a:p>
      </dsp:txBody>
      <dsp:txXfrm>
        <a:off x="1190772" y="3868178"/>
        <a:ext cx="9461987" cy="10309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E1123-0EA8-4F51-AFFD-1B6E80B455BE}">
      <dsp:nvSpPr>
        <dsp:cNvPr id="0" name=""/>
        <dsp:cNvSpPr/>
      </dsp:nvSpPr>
      <dsp:spPr>
        <a:xfrm>
          <a:off x="4930979" y="984486"/>
          <a:ext cx="756601" cy="91440"/>
        </a:xfrm>
        <a:custGeom>
          <a:avLst/>
          <a:gdLst/>
          <a:ahLst/>
          <a:cxnLst/>
          <a:rect l="0" t="0" r="0" b="0"/>
          <a:pathLst>
            <a:path>
              <a:moveTo>
                <a:pt x="0" y="45720"/>
              </a:moveTo>
              <a:lnTo>
                <a:pt x="756601"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89599" y="1026270"/>
        <a:ext cx="39360" cy="7872"/>
      </dsp:txXfrm>
    </dsp:sp>
    <dsp:sp modelId="{2CBC670E-EDBF-4A9B-AB88-C0C2E443EDC6}">
      <dsp:nvSpPr>
        <dsp:cNvPr id="0" name=""/>
        <dsp:cNvSpPr/>
      </dsp:nvSpPr>
      <dsp:spPr>
        <a:xfrm>
          <a:off x="1510163" y="3422"/>
          <a:ext cx="3422615" cy="205356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11" tIns="176042" rIns="167711" bIns="176042" numCol="1" spcCol="1270" anchor="ctr" anchorCtr="0">
          <a:noAutofit/>
        </a:bodyPr>
        <a:lstStyle/>
        <a:p>
          <a:pPr marL="0" lvl="0" indent="0" algn="ctr" defTabSz="889000">
            <a:lnSpc>
              <a:spcPct val="90000"/>
            </a:lnSpc>
            <a:spcBef>
              <a:spcPct val="0"/>
            </a:spcBef>
            <a:spcAft>
              <a:spcPct val="35000"/>
            </a:spcAft>
            <a:buNone/>
          </a:pPr>
          <a:r>
            <a:rPr lang="en-GB" sz="2000" kern="1200"/>
            <a:t>Assess immediate behavioural changes: improved sleep hygiene and reduced late-night smartphone use (Vu and Tagliabue, 2025).</a:t>
          </a:r>
          <a:endParaRPr lang="en-US" sz="2000" kern="1200"/>
        </a:p>
      </dsp:txBody>
      <dsp:txXfrm>
        <a:off x="1510163" y="3422"/>
        <a:ext cx="3422615" cy="2053569"/>
      </dsp:txXfrm>
    </dsp:sp>
    <dsp:sp modelId="{9B79F0A3-E81F-41D3-AEC3-851468369027}">
      <dsp:nvSpPr>
        <dsp:cNvPr id="0" name=""/>
        <dsp:cNvSpPr/>
      </dsp:nvSpPr>
      <dsp:spPr>
        <a:xfrm>
          <a:off x="3221471" y="2055191"/>
          <a:ext cx="4209816" cy="756601"/>
        </a:xfrm>
        <a:custGeom>
          <a:avLst/>
          <a:gdLst/>
          <a:ahLst/>
          <a:cxnLst/>
          <a:rect l="0" t="0" r="0" b="0"/>
          <a:pathLst>
            <a:path>
              <a:moveTo>
                <a:pt x="4209816" y="0"/>
              </a:moveTo>
              <a:lnTo>
                <a:pt x="4209816" y="395400"/>
              </a:lnTo>
              <a:lnTo>
                <a:pt x="0" y="395400"/>
              </a:lnTo>
              <a:lnTo>
                <a:pt x="0" y="756601"/>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19310" y="2429555"/>
        <a:ext cx="214139" cy="7872"/>
      </dsp:txXfrm>
    </dsp:sp>
    <dsp:sp modelId="{DC55E8A7-0FC8-4056-ACA5-2BEE63A57FEC}">
      <dsp:nvSpPr>
        <dsp:cNvPr id="0" name=""/>
        <dsp:cNvSpPr/>
      </dsp:nvSpPr>
      <dsp:spPr>
        <a:xfrm>
          <a:off x="5719980" y="3422"/>
          <a:ext cx="3422615" cy="205356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11" tIns="176042" rIns="167711" bIns="176042" numCol="1" spcCol="1270" anchor="ctr" anchorCtr="0">
          <a:noAutofit/>
        </a:bodyPr>
        <a:lstStyle/>
        <a:p>
          <a:pPr marL="0" lvl="0" indent="0" algn="ctr" defTabSz="889000">
            <a:lnSpc>
              <a:spcPct val="90000"/>
            </a:lnSpc>
            <a:spcBef>
              <a:spcPct val="0"/>
            </a:spcBef>
            <a:spcAft>
              <a:spcPct val="35000"/>
            </a:spcAft>
            <a:buNone/>
          </a:pPr>
          <a:r>
            <a:rPr lang="en-GB" sz="2000" kern="1200"/>
            <a:t>Use survey-based tools like PSQI to evaluate perceived sleep quality improvements.</a:t>
          </a:r>
          <a:endParaRPr lang="en-US" sz="2000" kern="1200"/>
        </a:p>
      </dsp:txBody>
      <dsp:txXfrm>
        <a:off x="5719980" y="3422"/>
        <a:ext cx="3422615" cy="2053569"/>
      </dsp:txXfrm>
    </dsp:sp>
    <dsp:sp modelId="{3088D1AA-E089-4CA0-8090-FE65D3A948D1}">
      <dsp:nvSpPr>
        <dsp:cNvPr id="0" name=""/>
        <dsp:cNvSpPr/>
      </dsp:nvSpPr>
      <dsp:spPr>
        <a:xfrm>
          <a:off x="4930979" y="3825257"/>
          <a:ext cx="756601" cy="91440"/>
        </a:xfrm>
        <a:custGeom>
          <a:avLst/>
          <a:gdLst/>
          <a:ahLst/>
          <a:cxnLst/>
          <a:rect l="0" t="0" r="0" b="0"/>
          <a:pathLst>
            <a:path>
              <a:moveTo>
                <a:pt x="0" y="45720"/>
              </a:moveTo>
              <a:lnTo>
                <a:pt x="756601"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89599" y="3867041"/>
        <a:ext cx="39360" cy="7872"/>
      </dsp:txXfrm>
    </dsp:sp>
    <dsp:sp modelId="{7CE9C50E-7EE2-4940-B33B-983FC7C88B4C}">
      <dsp:nvSpPr>
        <dsp:cNvPr id="0" name=""/>
        <dsp:cNvSpPr/>
      </dsp:nvSpPr>
      <dsp:spPr>
        <a:xfrm>
          <a:off x="1510163" y="2844192"/>
          <a:ext cx="3422615" cy="205356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11" tIns="176042" rIns="167711" bIns="176042" numCol="1" spcCol="1270" anchor="ctr" anchorCtr="0">
          <a:noAutofit/>
        </a:bodyPr>
        <a:lstStyle/>
        <a:p>
          <a:pPr marL="0" lvl="0" indent="0" algn="ctr" defTabSz="889000">
            <a:lnSpc>
              <a:spcPct val="90000"/>
            </a:lnSpc>
            <a:spcBef>
              <a:spcPct val="0"/>
            </a:spcBef>
            <a:spcAft>
              <a:spcPct val="35000"/>
            </a:spcAft>
            <a:buNone/>
          </a:pPr>
          <a:r>
            <a:rPr lang="en-GB" sz="2000" kern="1200"/>
            <a:t>Analyse AI app metrics: sleep duration, bedtime consistency, wake-time patterns</a:t>
          </a:r>
          <a:endParaRPr lang="en-US" sz="2000" kern="1200"/>
        </a:p>
      </dsp:txBody>
      <dsp:txXfrm>
        <a:off x="1510163" y="2844192"/>
        <a:ext cx="3422615" cy="2053569"/>
      </dsp:txXfrm>
    </dsp:sp>
    <dsp:sp modelId="{CBEE2B89-F1DD-4246-AAEA-FAA0D60893B9}">
      <dsp:nvSpPr>
        <dsp:cNvPr id="0" name=""/>
        <dsp:cNvSpPr/>
      </dsp:nvSpPr>
      <dsp:spPr>
        <a:xfrm>
          <a:off x="5719980" y="2844192"/>
          <a:ext cx="3422615" cy="205356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11" tIns="176042" rIns="167711" bIns="176042" numCol="1" spcCol="1270" anchor="ctr" anchorCtr="0">
          <a:noAutofit/>
        </a:bodyPr>
        <a:lstStyle/>
        <a:p>
          <a:pPr marL="0" lvl="0" indent="0" algn="ctr" defTabSz="889000">
            <a:lnSpc>
              <a:spcPct val="90000"/>
            </a:lnSpc>
            <a:spcBef>
              <a:spcPct val="0"/>
            </a:spcBef>
            <a:spcAft>
              <a:spcPct val="35000"/>
            </a:spcAft>
            <a:buNone/>
          </a:pPr>
          <a:r>
            <a:rPr lang="en-GB" sz="2000" kern="1200"/>
            <a:t>Compare pre- and post-intervention data to measure short-term effects and trends.</a:t>
          </a:r>
          <a:endParaRPr lang="en-US" sz="2000" kern="1200"/>
        </a:p>
      </dsp:txBody>
      <dsp:txXfrm>
        <a:off x="5719980" y="2844192"/>
        <a:ext cx="3422615" cy="20535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2A22E9-415C-4D5D-917C-BFF863CFAAB0}">
      <dsp:nvSpPr>
        <dsp:cNvPr id="0" name=""/>
        <dsp:cNvSpPr/>
      </dsp:nvSpPr>
      <dsp:spPr>
        <a:xfrm>
          <a:off x="1331595" y="1384834"/>
          <a:ext cx="1065275"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F867910-525A-40E4-97AF-761EF3F573F7}">
      <dsp:nvSpPr>
        <dsp:cNvPr id="0" name=""/>
        <dsp:cNvSpPr/>
      </dsp:nvSpPr>
      <dsp:spPr>
        <a:xfrm>
          <a:off x="2460787" y="1295386"/>
          <a:ext cx="122506" cy="230049"/>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639701D-504C-4545-B207-F43449B66C4D}">
      <dsp:nvSpPr>
        <dsp:cNvPr id="0" name=""/>
        <dsp:cNvSpPr/>
      </dsp:nvSpPr>
      <dsp:spPr>
        <a:xfrm>
          <a:off x="642051" y="828486"/>
          <a:ext cx="1112767" cy="111276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3182" tIns="43182" rIns="43182" bIns="43182"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05012" y="991447"/>
        <a:ext cx="786845" cy="786845"/>
      </dsp:txXfrm>
    </dsp:sp>
    <dsp:sp modelId="{609986C6-7DD4-49AF-A5AB-FB20B54056A2}">
      <dsp:nvSpPr>
        <dsp:cNvPr id="0" name=""/>
        <dsp:cNvSpPr/>
      </dsp:nvSpPr>
      <dsp:spPr>
        <a:xfrm>
          <a:off x="0" y="2106817"/>
          <a:ext cx="23968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9068" tIns="165100" rIns="189068" bIns="165100" numCol="1" spcCol="1270" anchor="t" anchorCtr="0">
          <a:noAutofit/>
        </a:bodyPr>
        <a:lstStyle/>
        <a:p>
          <a:pPr marL="0" lvl="0" indent="0" algn="l" defTabSz="488950">
            <a:lnSpc>
              <a:spcPct val="90000"/>
            </a:lnSpc>
            <a:spcBef>
              <a:spcPct val="0"/>
            </a:spcBef>
            <a:spcAft>
              <a:spcPct val="35000"/>
            </a:spcAft>
            <a:buNone/>
          </a:pPr>
          <a:r>
            <a:rPr lang="en-GB" sz="1100" kern="1200"/>
            <a:t>Assess long-term reductions in daytime fatigue using self-report scales and academic indicators.</a:t>
          </a:r>
          <a:endParaRPr lang="en-US" sz="1100" kern="1200"/>
        </a:p>
      </dsp:txBody>
      <dsp:txXfrm>
        <a:off x="0" y="2499937"/>
        <a:ext cx="2396870" cy="1572480"/>
      </dsp:txXfrm>
    </dsp:sp>
    <dsp:sp modelId="{FE6269AF-8D81-4340-9689-DB47BB015F8F}">
      <dsp:nvSpPr>
        <dsp:cNvPr id="0" name=""/>
        <dsp:cNvSpPr/>
      </dsp:nvSpPr>
      <dsp:spPr>
        <a:xfrm>
          <a:off x="2663190" y="1384956"/>
          <a:ext cx="239687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6E0000E-3F02-4DEF-9A0C-BF3412703B46}">
      <dsp:nvSpPr>
        <dsp:cNvPr id="0" name=""/>
        <dsp:cNvSpPr/>
      </dsp:nvSpPr>
      <dsp:spPr>
        <a:xfrm>
          <a:off x="5123977" y="1295489"/>
          <a:ext cx="122506" cy="23015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BEE42B-4D05-40EB-A75B-301FEDA2FABE}">
      <dsp:nvSpPr>
        <dsp:cNvPr id="0" name=""/>
        <dsp:cNvSpPr/>
      </dsp:nvSpPr>
      <dsp:spPr>
        <a:xfrm>
          <a:off x="3305241" y="828608"/>
          <a:ext cx="1112767" cy="111276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3182" tIns="43182" rIns="43182" bIns="43182"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468202" y="991569"/>
        <a:ext cx="786845" cy="786845"/>
      </dsp:txXfrm>
    </dsp:sp>
    <dsp:sp modelId="{DED961C4-CB36-45C2-ACB2-870F48A407BF}">
      <dsp:nvSpPr>
        <dsp:cNvPr id="0" name=""/>
        <dsp:cNvSpPr/>
      </dsp:nvSpPr>
      <dsp:spPr>
        <a:xfrm>
          <a:off x="2663190" y="2107097"/>
          <a:ext cx="23968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9068" tIns="165100" rIns="189068" bIns="165100" numCol="1" spcCol="1270" anchor="t" anchorCtr="0">
          <a:noAutofit/>
        </a:bodyPr>
        <a:lstStyle/>
        <a:p>
          <a:pPr marL="0" lvl="0" indent="0" algn="l" defTabSz="488950">
            <a:lnSpc>
              <a:spcPct val="90000"/>
            </a:lnSpc>
            <a:spcBef>
              <a:spcPct val="0"/>
            </a:spcBef>
            <a:spcAft>
              <a:spcPct val="35000"/>
            </a:spcAft>
            <a:buNone/>
          </a:pPr>
          <a:r>
            <a:rPr lang="en-GB" sz="1100" kern="1200"/>
            <a:t>Evaluate cognitive function and productivity improvements, including memory, focus, and task completion (Vollert et al., 2022).</a:t>
          </a:r>
          <a:endParaRPr lang="en-US" sz="1100" kern="1200"/>
        </a:p>
      </dsp:txBody>
      <dsp:txXfrm>
        <a:off x="2663190" y="2500217"/>
        <a:ext cx="2396870" cy="1572480"/>
      </dsp:txXfrm>
    </dsp:sp>
    <dsp:sp modelId="{C80F831C-6663-4635-B1BE-D5EDE0035827}">
      <dsp:nvSpPr>
        <dsp:cNvPr id="0" name=""/>
        <dsp:cNvSpPr/>
      </dsp:nvSpPr>
      <dsp:spPr>
        <a:xfrm>
          <a:off x="5326380" y="1384956"/>
          <a:ext cx="239687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71F956-0033-4DDB-83A7-3B5F3E03B1A8}">
      <dsp:nvSpPr>
        <dsp:cNvPr id="0" name=""/>
        <dsp:cNvSpPr/>
      </dsp:nvSpPr>
      <dsp:spPr>
        <a:xfrm>
          <a:off x="7787167" y="1295489"/>
          <a:ext cx="122506" cy="23015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2E518EC-7FC9-466F-840B-DF07524C9FCF}">
      <dsp:nvSpPr>
        <dsp:cNvPr id="0" name=""/>
        <dsp:cNvSpPr/>
      </dsp:nvSpPr>
      <dsp:spPr>
        <a:xfrm>
          <a:off x="5968431" y="828608"/>
          <a:ext cx="1112767" cy="111276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3182" tIns="43182" rIns="43182" bIns="43182"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131392" y="991569"/>
        <a:ext cx="786845" cy="786845"/>
      </dsp:txXfrm>
    </dsp:sp>
    <dsp:sp modelId="{48DFBEE5-FC0C-442F-9D1B-8703FBB4DA6C}">
      <dsp:nvSpPr>
        <dsp:cNvPr id="0" name=""/>
        <dsp:cNvSpPr/>
      </dsp:nvSpPr>
      <dsp:spPr>
        <a:xfrm>
          <a:off x="5326380" y="2107097"/>
          <a:ext cx="23968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9068" tIns="165100" rIns="189068" bIns="165100" numCol="1" spcCol="1270" anchor="t" anchorCtr="0">
          <a:noAutofit/>
        </a:bodyPr>
        <a:lstStyle/>
        <a:p>
          <a:pPr marL="0" lvl="0" indent="0" algn="l" defTabSz="488950">
            <a:lnSpc>
              <a:spcPct val="90000"/>
            </a:lnSpc>
            <a:spcBef>
              <a:spcPct val="0"/>
            </a:spcBef>
            <a:spcAft>
              <a:spcPct val="35000"/>
            </a:spcAft>
            <a:buNone/>
          </a:pPr>
          <a:r>
            <a:rPr lang="en-GB" sz="1100" kern="1200"/>
            <a:t>Monitor sustained stress and anxiety reductions through sleep and psychological data (Vu and Tagliabue, 2025).</a:t>
          </a:r>
          <a:endParaRPr lang="en-US" sz="1100" kern="1200"/>
        </a:p>
      </dsp:txBody>
      <dsp:txXfrm>
        <a:off x="5326380" y="2500217"/>
        <a:ext cx="2396870" cy="1572480"/>
      </dsp:txXfrm>
    </dsp:sp>
    <dsp:sp modelId="{4E96AC84-F2DC-4E83-82D5-5820428BBBB3}">
      <dsp:nvSpPr>
        <dsp:cNvPr id="0" name=""/>
        <dsp:cNvSpPr/>
      </dsp:nvSpPr>
      <dsp:spPr>
        <a:xfrm>
          <a:off x="7989570" y="1384956"/>
          <a:ext cx="119843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30DBF8-9631-414B-8497-F2B3751DF609}">
      <dsp:nvSpPr>
        <dsp:cNvPr id="0" name=""/>
        <dsp:cNvSpPr/>
      </dsp:nvSpPr>
      <dsp:spPr>
        <a:xfrm>
          <a:off x="8631621" y="828608"/>
          <a:ext cx="1112767" cy="1112767"/>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43182" tIns="43182" rIns="43182" bIns="43182"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794582" y="991569"/>
        <a:ext cx="786845" cy="786845"/>
      </dsp:txXfrm>
    </dsp:sp>
    <dsp:sp modelId="{B315D370-8F5E-4B47-8455-0BCFD5D32C64}">
      <dsp:nvSpPr>
        <dsp:cNvPr id="0" name=""/>
        <dsp:cNvSpPr/>
      </dsp:nvSpPr>
      <dsp:spPr>
        <a:xfrm>
          <a:off x="7989570" y="2107097"/>
          <a:ext cx="239687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9068" tIns="165100" rIns="189068" bIns="165100" numCol="1" spcCol="1270" anchor="t" anchorCtr="0">
          <a:noAutofit/>
        </a:bodyPr>
        <a:lstStyle/>
        <a:p>
          <a:pPr marL="0" lvl="0" indent="0" algn="l" defTabSz="488950">
            <a:lnSpc>
              <a:spcPct val="90000"/>
            </a:lnSpc>
            <a:spcBef>
              <a:spcPct val="0"/>
            </a:spcBef>
            <a:spcAft>
              <a:spcPct val="35000"/>
            </a:spcAft>
            <a:buNone/>
          </a:pPr>
          <a:r>
            <a:rPr lang="en-GB" sz="1100" kern="1200"/>
            <a:t>Align outcomes with university wellbeing goals, supporting academic success and resilience.</a:t>
          </a:r>
          <a:endParaRPr lang="en-US" sz="1100" kern="1200"/>
        </a:p>
      </dsp:txBody>
      <dsp:txXfrm>
        <a:off x="7989570" y="2500217"/>
        <a:ext cx="2396870" cy="15724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D43205-00F4-4324-BBC4-5C66B1B525A4}">
      <dsp:nvSpPr>
        <dsp:cNvPr id="0" name=""/>
        <dsp:cNvSpPr/>
      </dsp:nvSpPr>
      <dsp:spPr>
        <a:xfrm>
          <a:off x="0" y="598"/>
          <a:ext cx="10652760" cy="13999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4A59A6-CC05-42EB-9394-E8AEE2F4D16D}">
      <dsp:nvSpPr>
        <dsp:cNvPr id="0" name=""/>
        <dsp:cNvSpPr/>
      </dsp:nvSpPr>
      <dsp:spPr>
        <a:xfrm>
          <a:off x="423498" y="315597"/>
          <a:ext cx="769998" cy="7699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A29C77-05A4-4C57-B6A8-CE04B3B3BB2A}">
      <dsp:nvSpPr>
        <dsp:cNvPr id="0" name=""/>
        <dsp:cNvSpPr/>
      </dsp:nvSpPr>
      <dsp:spPr>
        <a:xfrm>
          <a:off x="1616995" y="598"/>
          <a:ext cx="9035764" cy="1399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66" tIns="148166" rIns="148166" bIns="148166" numCol="1" spcCol="1270" anchor="ctr" anchorCtr="0">
          <a:noAutofit/>
        </a:bodyPr>
        <a:lstStyle/>
        <a:p>
          <a:pPr marL="0" lvl="0" indent="0" algn="l" defTabSz="1111250">
            <a:lnSpc>
              <a:spcPct val="90000"/>
            </a:lnSpc>
            <a:spcBef>
              <a:spcPct val="0"/>
            </a:spcBef>
            <a:spcAft>
              <a:spcPct val="35000"/>
            </a:spcAft>
            <a:buNone/>
          </a:pPr>
          <a:r>
            <a:rPr lang="en-GB" sz="2500" kern="1200"/>
            <a:t>PRECEDE–PROCEED model ensures structured, evidence-based, and theory-driven intervention design</a:t>
          </a:r>
          <a:endParaRPr lang="en-US" sz="2500" kern="1200"/>
        </a:p>
      </dsp:txBody>
      <dsp:txXfrm>
        <a:off x="1616995" y="598"/>
        <a:ext cx="9035764" cy="1399996"/>
      </dsp:txXfrm>
    </dsp:sp>
    <dsp:sp modelId="{43BCEA6C-3C77-49BF-9349-7C419E2461ED}">
      <dsp:nvSpPr>
        <dsp:cNvPr id="0" name=""/>
        <dsp:cNvSpPr/>
      </dsp:nvSpPr>
      <dsp:spPr>
        <a:xfrm>
          <a:off x="0" y="1750593"/>
          <a:ext cx="10652760" cy="13999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4FCDA5-06A3-4D80-868B-45FFA374DA17}">
      <dsp:nvSpPr>
        <dsp:cNvPr id="0" name=""/>
        <dsp:cNvSpPr/>
      </dsp:nvSpPr>
      <dsp:spPr>
        <a:xfrm>
          <a:off x="423498" y="2065592"/>
          <a:ext cx="769998" cy="7699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16D833-6CB0-4076-915F-A131957F5FB4}">
      <dsp:nvSpPr>
        <dsp:cNvPr id="0" name=""/>
        <dsp:cNvSpPr/>
      </dsp:nvSpPr>
      <dsp:spPr>
        <a:xfrm>
          <a:off x="1616995" y="1750593"/>
          <a:ext cx="9035764" cy="1399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66" tIns="148166" rIns="148166" bIns="148166" numCol="1" spcCol="1270" anchor="ctr" anchorCtr="0">
          <a:noAutofit/>
        </a:bodyPr>
        <a:lstStyle/>
        <a:p>
          <a:pPr marL="0" lvl="0" indent="0" algn="l" defTabSz="1111250">
            <a:lnSpc>
              <a:spcPct val="90000"/>
            </a:lnSpc>
            <a:spcBef>
              <a:spcPct val="0"/>
            </a:spcBef>
            <a:spcAft>
              <a:spcPct val="35000"/>
            </a:spcAft>
            <a:buNone/>
          </a:pPr>
          <a:r>
            <a:rPr lang="en-GB" sz="2500" kern="1200"/>
            <a:t>AI-driven sleep tracking, behavioural nudges, and gamification support sustained improvements in sleep hygiene.</a:t>
          </a:r>
          <a:endParaRPr lang="en-US" sz="2500" kern="1200"/>
        </a:p>
      </dsp:txBody>
      <dsp:txXfrm>
        <a:off x="1616995" y="1750593"/>
        <a:ext cx="9035764" cy="1399996"/>
      </dsp:txXfrm>
    </dsp:sp>
    <dsp:sp modelId="{740E3082-0DAC-4141-B9E5-672AEAFB900F}">
      <dsp:nvSpPr>
        <dsp:cNvPr id="0" name=""/>
        <dsp:cNvSpPr/>
      </dsp:nvSpPr>
      <dsp:spPr>
        <a:xfrm>
          <a:off x="0" y="3500589"/>
          <a:ext cx="10652760" cy="139999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A7166C-7B57-4B82-A7AF-E6F699B64BCF}">
      <dsp:nvSpPr>
        <dsp:cNvPr id="0" name=""/>
        <dsp:cNvSpPr/>
      </dsp:nvSpPr>
      <dsp:spPr>
        <a:xfrm>
          <a:off x="423498" y="3815588"/>
          <a:ext cx="769998" cy="7699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4D2329-8C49-4FAE-81F1-62AB24026BEE}">
      <dsp:nvSpPr>
        <dsp:cNvPr id="0" name=""/>
        <dsp:cNvSpPr/>
      </dsp:nvSpPr>
      <dsp:spPr>
        <a:xfrm>
          <a:off x="1616995" y="3500589"/>
          <a:ext cx="9035764" cy="1399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166" tIns="148166" rIns="148166" bIns="148166" numCol="1" spcCol="1270" anchor="ctr" anchorCtr="0">
          <a:noAutofit/>
        </a:bodyPr>
        <a:lstStyle/>
        <a:p>
          <a:pPr marL="0" lvl="0" indent="0" algn="l" defTabSz="1111250">
            <a:lnSpc>
              <a:spcPct val="90000"/>
            </a:lnSpc>
            <a:spcBef>
              <a:spcPct val="0"/>
            </a:spcBef>
            <a:spcAft>
              <a:spcPct val="35000"/>
            </a:spcAft>
            <a:buNone/>
          </a:pPr>
          <a:r>
            <a:rPr lang="en-GB" sz="2500" kern="1200"/>
            <a:t>Promotes healthier lifestyles, better daytime functioning, academic performance, and overall well-being</a:t>
          </a:r>
          <a:endParaRPr lang="en-US" sz="2500" kern="1200"/>
        </a:p>
      </dsp:txBody>
      <dsp:txXfrm>
        <a:off x="1616995" y="3500589"/>
        <a:ext cx="9035764" cy="139999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F7230F-7F2F-4C8A-8F1B-A1E2D1E5B298}">
      <dsp:nvSpPr>
        <dsp:cNvPr id="0" name=""/>
        <dsp:cNvSpPr/>
      </dsp:nvSpPr>
      <dsp:spPr>
        <a:xfrm>
          <a:off x="0" y="319498"/>
          <a:ext cx="10652760" cy="5743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Alamoudi, D., Nabney, I. and Crawley, E. (2024). Evaluating the Effectiveness of the SleepTracker App for Detecting Anxiety- and Depression-Related Sleep Disturbances. </a:t>
          </a:r>
          <a:r>
            <a:rPr lang="en-GB" sz="1400" i="1" kern="1200"/>
            <a:t>Sensors</a:t>
          </a:r>
          <a:r>
            <a:rPr lang="en-GB" sz="1400" kern="1200"/>
            <a:t>, [online] 24(3), p.722. doi:https://doi.org/10.3390/s24030722.</a:t>
          </a:r>
          <a:endParaRPr lang="en-US" sz="1400" kern="1200"/>
        </a:p>
      </dsp:txBody>
      <dsp:txXfrm>
        <a:off x="28036" y="347534"/>
        <a:ext cx="10596688" cy="518251"/>
      </dsp:txXfrm>
    </dsp:sp>
    <dsp:sp modelId="{07B7438C-8784-4F22-948A-2ED37645BDC5}">
      <dsp:nvSpPr>
        <dsp:cNvPr id="0" name=""/>
        <dsp:cNvSpPr/>
      </dsp:nvSpPr>
      <dsp:spPr>
        <a:xfrm>
          <a:off x="0" y="934142"/>
          <a:ext cx="10652760" cy="5743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Almourad, M.B., Alrobai, A., Skinner, T., Hussain, M. and Ali, R. (2021). Digital wellbeing tools through users lens. </a:t>
          </a:r>
          <a:r>
            <a:rPr lang="en-GB" sz="1400" i="1" kern="1200"/>
            <a:t>Technology in Society</a:t>
          </a:r>
          <a:r>
            <a:rPr lang="en-GB" sz="1400" kern="1200"/>
            <a:t>, [online] 67, p.101778. doi:https://doi.org/10.1016/j.techsoc.2021.101778.</a:t>
          </a:r>
          <a:endParaRPr lang="en-US" sz="1400" kern="1200"/>
        </a:p>
      </dsp:txBody>
      <dsp:txXfrm>
        <a:off x="28036" y="962178"/>
        <a:ext cx="10596688" cy="518251"/>
      </dsp:txXfrm>
    </dsp:sp>
    <dsp:sp modelId="{5D304978-6FA6-4656-9B67-1E8CD88DFDEF}">
      <dsp:nvSpPr>
        <dsp:cNvPr id="0" name=""/>
        <dsp:cNvSpPr/>
      </dsp:nvSpPr>
      <dsp:spPr>
        <a:xfrm>
          <a:off x="0" y="1548786"/>
          <a:ext cx="10652760" cy="5743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Berman, R. (2025). </a:t>
          </a:r>
          <a:r>
            <a:rPr lang="en-GB" sz="1400" i="1" kern="1200"/>
            <a:t>1 Hour of Screen Time at Bedtime Reduces Sleep by 24 Minutes, Study Finds</a:t>
          </a:r>
          <a:r>
            <a:rPr lang="en-GB" sz="1400" kern="1200"/>
            <a:t>. [online] Healthline. Available at: https://www.healthline.com/health-news/screen-time-bedtime-insomnia-risk [Accessed 9 Dec. 2025].</a:t>
          </a:r>
          <a:endParaRPr lang="en-US" sz="1400" kern="1200"/>
        </a:p>
      </dsp:txBody>
      <dsp:txXfrm>
        <a:off x="28036" y="1576822"/>
        <a:ext cx="10596688" cy="518251"/>
      </dsp:txXfrm>
    </dsp:sp>
    <dsp:sp modelId="{64E7BBC6-D0D9-4FF1-A55E-7C066E063C7D}">
      <dsp:nvSpPr>
        <dsp:cNvPr id="0" name=""/>
        <dsp:cNvSpPr/>
      </dsp:nvSpPr>
      <dsp:spPr>
        <a:xfrm>
          <a:off x="0" y="2163430"/>
          <a:ext cx="10652760" cy="5743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de-AT" sz="1400" kern="1200"/>
            <a:t>Kim, J., Jang, J., Kim, B. and Lee, K.H. (2022). </a:t>
          </a:r>
          <a:r>
            <a:rPr lang="en-GB" sz="1400" kern="1200"/>
            <a:t>Effect of the PRECEDE-PROCEED model on health programs: A systematic review and meta-analysis. </a:t>
          </a:r>
          <a:r>
            <a:rPr lang="en-GB" sz="1400" i="1" kern="1200"/>
            <a:t>Systematic Reviews</a:t>
          </a:r>
          <a:r>
            <a:rPr lang="en-GB" sz="1400" kern="1200"/>
            <a:t>, [online] 11(1). doi:https://doi.org/10.1186/s13643-022-02092-2.</a:t>
          </a:r>
          <a:endParaRPr lang="en-US" sz="1400" kern="1200"/>
        </a:p>
      </dsp:txBody>
      <dsp:txXfrm>
        <a:off x="28036" y="2191466"/>
        <a:ext cx="10596688" cy="518251"/>
      </dsp:txXfrm>
    </dsp:sp>
    <dsp:sp modelId="{2FADBFEC-B1FD-434F-98F9-3F1FD7807784}">
      <dsp:nvSpPr>
        <dsp:cNvPr id="0" name=""/>
        <dsp:cNvSpPr/>
      </dsp:nvSpPr>
      <dsp:spPr>
        <a:xfrm>
          <a:off x="0" y="2778073"/>
          <a:ext cx="10652760" cy="5743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Porter, C.M. (2016). Revisiting Precede–Proceed: A leading model for ecological and ethical health promotion. </a:t>
          </a:r>
          <a:r>
            <a:rPr lang="en-GB" sz="1400" i="1" kern="1200"/>
            <a:t>Health Education Journal</a:t>
          </a:r>
          <a:r>
            <a:rPr lang="en-GB" sz="1400" kern="1200"/>
            <a:t>, [online] 75(6), pp.753–764. doi:https://doi.org/10.1177/0017896915619645.</a:t>
          </a:r>
          <a:endParaRPr lang="en-US" sz="1400" kern="1200"/>
        </a:p>
      </dsp:txBody>
      <dsp:txXfrm>
        <a:off x="28036" y="2806109"/>
        <a:ext cx="10596688" cy="518251"/>
      </dsp:txXfrm>
    </dsp:sp>
    <dsp:sp modelId="{CE811FD1-7854-4C16-B0C5-D2E758A7AD2A}">
      <dsp:nvSpPr>
        <dsp:cNvPr id="0" name=""/>
        <dsp:cNvSpPr/>
      </dsp:nvSpPr>
      <dsp:spPr>
        <a:xfrm>
          <a:off x="0" y="3392717"/>
          <a:ext cx="10652760" cy="5743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Vollert, B., Müller, L., Jacobi, C., Trockel, M. and Beintner, I. (2022). Effectiveness of an app-based short intervention to improve sleep: Randomized Controlled Trial (Preprint). </a:t>
          </a:r>
          <a:r>
            <a:rPr lang="en-GB" sz="1400" i="1" kern="1200"/>
            <a:t>JMIR Mental Health</a:t>
          </a:r>
          <a:r>
            <a:rPr lang="en-GB" sz="1400" kern="1200"/>
            <a:t>, [online] 10. doi:https://doi.org/10.2196/39052.</a:t>
          </a:r>
          <a:endParaRPr lang="en-US" sz="1400" kern="1200"/>
        </a:p>
      </dsp:txBody>
      <dsp:txXfrm>
        <a:off x="28036" y="3420753"/>
        <a:ext cx="10596688" cy="518251"/>
      </dsp:txXfrm>
    </dsp:sp>
    <dsp:sp modelId="{14171ABE-5A82-4D71-BEA9-C0162CEA9CF6}">
      <dsp:nvSpPr>
        <dsp:cNvPr id="0" name=""/>
        <dsp:cNvSpPr/>
      </dsp:nvSpPr>
      <dsp:spPr>
        <a:xfrm>
          <a:off x="0" y="4007361"/>
          <a:ext cx="10652760" cy="57432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Vu, T.H. and Tagliabue, M. (2025). Active nudging towards digital well-being: reducing excessive screen time on mobile phones and potential improvement for sleep quality. </a:t>
          </a:r>
          <a:r>
            <a:rPr lang="en-GB" sz="1400" i="1" kern="1200"/>
            <a:t>Frontiers in Psychiatry</a:t>
          </a:r>
          <a:r>
            <a:rPr lang="en-GB" sz="1400" kern="1200"/>
            <a:t>, [online] 16. doi:https://doi.org/10.3389/fpsyt.2025.1602997.</a:t>
          </a:r>
          <a:endParaRPr lang="en-US" sz="1400" kern="1200"/>
        </a:p>
      </dsp:txBody>
      <dsp:txXfrm>
        <a:off x="28036" y="4035397"/>
        <a:ext cx="10596688" cy="5182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F6B1A5-FCD6-4EB1-B694-BCC77A00F621}" type="datetimeFigureOut">
              <a:rPr lang="en-IN" smtClean="0"/>
              <a:t>10-12-2025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7B55AA-BF21-4E0E-9B7E-DFC769ED12A0}" type="slidenum">
              <a:rPr lang="en-IN" smtClean="0"/>
              <a:t>‹#›</a:t>
            </a:fld>
            <a:endParaRPr lang="en-IN"/>
          </a:p>
        </p:txBody>
      </p:sp>
    </p:spTree>
    <p:extLst>
      <p:ext uri="{BB962C8B-B14F-4D97-AF65-F5344CB8AC3E}">
        <p14:creationId xmlns:p14="http://schemas.microsoft.com/office/powerpoint/2010/main" val="8427588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given slide presents the key elements of the intervention. It operates an AI-powered sleep monitoring application that tracks actions and gives user-specific suggestions to limit exposure to blue light. The target audience would be young adults, and the overall aim would be to increase healthy digital </a:t>
            </a:r>
            <a:r>
              <a:rPr lang="en-GB" sz="1200" kern="1200" dirty="0" err="1">
                <a:solidFill>
                  <a:schemeClr val="tx1"/>
                </a:solidFill>
                <a:effectLst/>
                <a:latin typeface="+mn-lt"/>
                <a:ea typeface="+mn-ea"/>
                <a:cs typeface="+mn-cs"/>
              </a:rPr>
              <a:t>behaviors</a:t>
            </a:r>
            <a:r>
              <a:rPr lang="en-GB" sz="1200" kern="1200" dirty="0">
                <a:solidFill>
                  <a:schemeClr val="tx1"/>
                </a:solidFill>
                <a:effectLst/>
                <a:latin typeface="+mn-lt"/>
                <a:ea typeface="+mn-ea"/>
                <a:cs typeface="+mn-cs"/>
              </a:rPr>
              <a:t> and sleep hygiene.</a:t>
            </a:r>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smtClean="0"/>
              <a:t>2</a:t>
            </a:fld>
            <a:endParaRPr lang="en-IN"/>
          </a:p>
        </p:txBody>
      </p:sp>
    </p:spTree>
    <p:extLst>
      <p:ext uri="{BB962C8B-B14F-4D97-AF65-F5344CB8AC3E}">
        <p14:creationId xmlns:p14="http://schemas.microsoft.com/office/powerpoint/2010/main" val="1679452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PRECEDE-PROCEED Model is pointed out in this slide as the model through which the intervention is to be designed. It was chosen as it offers a holistic and methodical approach to the study of behavioural and environmental variables that influence sleep. The model guarantees an evidence-based approach to decision-making, as it is in line with the principles of public health planning.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smtClean="0"/>
              <a:t>3</a:t>
            </a:fld>
            <a:endParaRPr lang="en-IN"/>
          </a:p>
        </p:txBody>
      </p:sp>
    </p:spTree>
    <p:extLst>
      <p:ext uri="{BB962C8B-B14F-4D97-AF65-F5344CB8AC3E}">
        <p14:creationId xmlns:p14="http://schemas.microsoft.com/office/powerpoint/2010/main" val="122777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emphasis of the social assessment stage is on the level of interest in how the late-night smartphone changes the quality of life of the students. Surveys and focus groups are useful in obtaining lifestyle trends, stress, and online behaviours. An illustrative example is the recent data from the NSF, which stated that more than one-half of young adults also report lower sleep quality as a result of late-night phone calls.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smtClean="0"/>
              <a:t>4</a:t>
            </a:fld>
            <a:endParaRPr lang="en-IN"/>
          </a:p>
        </p:txBody>
      </p:sp>
    </p:spTree>
    <p:extLst>
      <p:ext uri="{BB962C8B-B14F-4D97-AF65-F5344CB8AC3E}">
        <p14:creationId xmlns:p14="http://schemas.microsoft.com/office/powerpoint/2010/main" val="25855827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stage is aimed at defining the quantifiable sleep disorders in young adults. Insomnia can often be reported higher in epidemiological statistics, demanding the frequent use of the phone late at night; e.g., in existing studies, up to half of the sleep disturbances can be recorded in intense smartphone users. The true insight into such behavioural patterns can be seen in the surveys of the university and the data generated in the apps.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smtClean="0"/>
              <a:t>5</a:t>
            </a:fld>
            <a:endParaRPr lang="en-IN"/>
          </a:p>
        </p:txBody>
      </p:sp>
    </p:spTree>
    <p:extLst>
      <p:ext uri="{BB962C8B-B14F-4D97-AF65-F5344CB8AC3E}">
        <p14:creationId xmlns:p14="http://schemas.microsoft.com/office/powerpoint/2010/main" val="2029363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phase reviews the issues affecting behaviour change. Poor sleep is a predisposing factor because many young adults do not realize how their health can be affected by it. The access to smartphones allows them to use them extensively at night, whereas a combination of peer pressure and rewarding applications solidifies the habits. It has been shown that the level of sleep-health knowledge is low among students belonging to aged 18-25 years.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smtClean="0"/>
              <a:t>6</a:t>
            </a:fld>
            <a:endParaRPr lang="en-IN"/>
          </a:p>
        </p:txBody>
      </p:sp>
    </p:spTree>
    <p:extLst>
      <p:ext uri="{BB962C8B-B14F-4D97-AF65-F5344CB8AC3E}">
        <p14:creationId xmlns:p14="http://schemas.microsoft.com/office/powerpoint/2010/main" val="4084972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During this stage, the intervention elements are aligned to the evaluated needs. The AI tracking can be used to provide feedback in response to specific behaviour of every user who sleeps, and nudges prompt people to switch off the device earlier, which has proven to cause a reduction in delay to bedtime by up to 30% in certain studies. Gamification enhances motivation, which is in line with the principle of Fogg and behavioural economics.</a:t>
            </a:r>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smtClean="0"/>
              <a:t>7</a:t>
            </a:fld>
            <a:endParaRPr lang="en-IN"/>
          </a:p>
        </p:txBody>
      </p:sp>
    </p:spTree>
    <p:extLst>
      <p:ext uri="{BB962C8B-B14F-4D97-AF65-F5344CB8AC3E}">
        <p14:creationId xmlns:p14="http://schemas.microsoft.com/office/powerpoint/2010/main" val="38880906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stage aims at the implementation of the intervention. There should be a 4–6 week pilot, and this is sufficient to see any behavioural change. Advertisements will be distributed through the normal university communication channels. Both engagement and adherence are going to be tracked, with past experiences of the pilot of digital wellbeing retention having an average of 70-80% within the initial month.</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smtClean="0"/>
              <a:t>8</a:t>
            </a:fld>
            <a:endParaRPr lang="en-IN"/>
          </a:p>
        </p:txBody>
      </p:sp>
    </p:spTree>
    <p:extLst>
      <p:ext uri="{BB962C8B-B14F-4D97-AF65-F5344CB8AC3E}">
        <p14:creationId xmlns:p14="http://schemas.microsoft.com/office/powerpoint/2010/main" val="793419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Process evaluation is used to measure whether the intervention process has been implemented as intended. This encompasses the analysis of the use behaviour of the app, including the daily app use and responsiveness to nudges. Strengths and barriers are detected with the help of user feedback. Considering the example, the digital sleep research conducted in the past demonstrated that up to 25% of the users have managed to get at least 7 8 hours of sleep when using the app regularly.</a:t>
            </a:r>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smtClean="0"/>
              <a:t>9</a:t>
            </a:fld>
            <a:endParaRPr lang="en-IN"/>
          </a:p>
        </p:txBody>
      </p:sp>
    </p:spTree>
    <p:extLst>
      <p:ext uri="{BB962C8B-B14F-4D97-AF65-F5344CB8AC3E}">
        <p14:creationId xmlns:p14="http://schemas.microsoft.com/office/powerpoint/2010/main" val="8573972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Impact evaluation establishes the relevance of the changes that occurred in a short-term perspective as a result of the intervention. We measure improvements in sleep hygiene, self-reported sleep quality, and measures measured by an app, such as bedtime consistency. Digitally, the research has demonstrated that digital sleep tools can make sleep last an extra 30-45 minutes and minimize the use of the telephone in the late hours.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smtClean="0"/>
              <a:t>10</a:t>
            </a:fld>
            <a:endParaRPr lang="en-IN"/>
          </a:p>
        </p:txBody>
      </p:sp>
    </p:spTree>
    <p:extLst>
      <p:ext uri="{BB962C8B-B14F-4D97-AF65-F5344CB8AC3E}">
        <p14:creationId xmlns:p14="http://schemas.microsoft.com/office/powerpoint/2010/main" val="23558403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Outcome evaluation dwells on the way long-term benefits can be maintained even after the intervention. Avoiding stress, increasing cognitive functioning, or making people less fatigued during the day are possible through better sleep. These long-term effects promote the mental health objectives of the university because they enable students to be resilient, well, and succeed academically through semesters.</a:t>
            </a:r>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smtClean="0"/>
              <a:t>11</a:t>
            </a:fld>
            <a:endParaRPr lang="en-IN"/>
          </a:p>
        </p:txBody>
      </p:sp>
    </p:spTree>
    <p:extLst>
      <p:ext uri="{BB962C8B-B14F-4D97-AF65-F5344CB8AC3E}">
        <p14:creationId xmlns:p14="http://schemas.microsoft.com/office/powerpoint/2010/main" val="1736521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following synopsis summarizes the ability of the PRECEDE PROCEED model to facilitate an evidence-based approach in a systematic manner. The personalised AI capabilities and nudges, as well as the gamification used in the intervention, help to make a significant change in the behaviour. These measures improve sleep hygiene and wellbeing, with the use of the known frameworks and recent studies done by Green and Kreuter, NSF, and Fogg.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97B55AA-BF21-4E0E-9B7E-DFC769ED12A0}" type="slidenum">
              <a:rPr lang="en-IN" smtClean="0"/>
              <a:t>12</a:t>
            </a:fld>
            <a:endParaRPr lang="en-IN"/>
          </a:p>
        </p:txBody>
      </p:sp>
    </p:spTree>
    <p:extLst>
      <p:ext uri="{BB962C8B-B14F-4D97-AF65-F5344CB8AC3E}">
        <p14:creationId xmlns:p14="http://schemas.microsoft.com/office/powerpoint/2010/main" val="16950167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vert="horz" lIns="91440" tIns="45720" rIns="91440" bIns="45720" rtlCol="0" anchor="t">
            <a:normAutofit/>
          </a:bodyPr>
          <a:lstStyle>
            <a:lvl1pPr>
              <a:defRPr lang="en-US" sz="6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hasCustomPrompt="1"/>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dpi="0" rotWithShape="1">
            <a:blip r:embed="rId2"/>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EF118477-BA54-4B0E-9EC5-D8568300CAF2}" type="datetime1">
              <a:rPr lang="en-US" smtClean="0"/>
              <a:t>12/10/2025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97576357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8E53AA-13B8-469A-87B0-FF7C74E1EADE}"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38079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vert="horz" lIns="91440" tIns="45720" rIns="91440" bIns="45720" rtlCol="0" anchor="t">
            <a:normAutofit/>
          </a:bodyPr>
          <a:lstStyle>
            <a:lvl1pPr>
              <a:defRPr lang="en-US" sz="48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hasCustomPrompt="1"/>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5B3B0F7F-6AD6-4AF0-8BB1-D49CE0F9F622}" type="datetime1">
              <a:rPr lang="en-US" smtClean="0"/>
              <a:t>12/10/2025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80920997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vert="horz" lIns="91440" tIns="45720" rIns="91440" bIns="45720" rtlCol="0" anchor="t">
            <a:normAutofit/>
          </a:bodyPr>
          <a:lstStyle>
            <a:lvl1pPr>
              <a:defRPr lang="en-US" sz="5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hasCustomPrompt="1"/>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016F69B6-6D5E-4363-B374-18E94027D1E6}" type="datetime1">
              <a:rPr lang="en-US" smtClean="0"/>
              <a:t>12/10/2025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58697441"/>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vert="horz" lIns="91440" tIns="45720" rIns="91440" bIns="45720" rtlCol="0" anchor="b">
            <a:normAutofit/>
          </a:bodyPr>
          <a:lstStyle>
            <a:lvl1pPr>
              <a:defRPr lang="en-US" sz="44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vert="horz" lIns="91440" tIns="45720" rIns="91440" bIns="45720" rtlCol="0" anchor="ctr">
            <a:normAutofit/>
          </a:bodyPr>
          <a:lstStyle>
            <a:lvl1pPr marL="0" indent="0">
              <a:buNone/>
              <a:defRPr lang="en-US" dirty="0">
                <a:solidFill>
                  <a:schemeClr val="tx2"/>
                </a:solidFill>
              </a:defRPr>
            </a:lvl1pPr>
          </a:lstStyle>
          <a:p>
            <a:pPr lvl="0"/>
            <a:r>
              <a:rPr lang="en-US" dirty="0"/>
              <a:t>Click to edit Master subtitle style</a:t>
            </a:r>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hasCustomPrompt="1"/>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4DEE5A9B-1189-4B03-AA34-8ABCB3EDCE59}" type="datetime1">
              <a:rPr lang="en-US" smtClean="0"/>
              <a:t>12/10/2025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050149631"/>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93776"/>
            <a:ext cx="8028432" cy="4325112"/>
          </a:xfrm>
        </p:spPr>
        <p:txBody>
          <a:bodyPr vert="horz" lIns="91440" tIns="45720" rIns="91440" bIns="45720" rtlCol="0" anchor="t">
            <a:normAutofit/>
          </a:bodyPr>
          <a:lstStyle>
            <a:lvl1pPr>
              <a:defRPr lang="en-US" sz="80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65776"/>
            <a:ext cx="5431536" cy="118872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FED32A50-3A67-42D0-AFC3-9798A621A2DF}" type="datetime1">
              <a:rPr lang="en-US" smtClean="0"/>
              <a:t>12/10/2025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96225862"/>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5111496"/>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65698FC-C9DA-44B4-AC6C-01EEA7EAAA4C}" type="datetime1">
              <a:rPr lang="en-US" smtClean="0"/>
              <a:t>12/10/2025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86711501"/>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vert="horz" lIns="91440" tIns="45720" rIns="91440" bIns="45720" rtlCol="0" anchor="t">
            <a:normAutofit/>
          </a:bodyPr>
          <a:lstStyle>
            <a:lvl1pPr>
              <a:defRPr lang="en-US" sz="125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170516"/>
            <a:ext cx="4800600" cy="1083980"/>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9ECA0D2-D30D-4484-8941-E31C1541BC59}" type="datetime1">
              <a:rPr lang="en-US" smtClean="0"/>
              <a:t>12/10/2025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63014122"/>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8961120" cy="4654296"/>
          </a:xfrm>
        </p:spPr>
        <p:txBody>
          <a:bodyPr anchor="b">
            <a:normAutofit/>
          </a:bodyPr>
          <a:lstStyle>
            <a:lvl1pPr>
              <a:defRPr sz="6000">
                <a:solidFill>
                  <a:schemeClr val="accent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accent1"/>
                </a:solidFill>
              </a:defRPr>
            </a:lvl1pPr>
          </a:lstStyle>
          <a:p>
            <a:fld id="{BFA793B8-7270-4493-83ED-C07D34603133}" type="datetime1">
              <a:rPr lang="en-US" smtClean="0"/>
              <a:t>12/10/2025</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accent1"/>
                </a:solidFill>
              </a:defRPr>
            </a:lvl1pPr>
          </a:lstStyle>
          <a:p>
            <a:r>
              <a:rPr lang="en-US"/>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accent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546322823"/>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94744" y="2423160"/>
            <a:ext cx="578097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C23AD26B-DEF0-4EC5-90CD-3C7B79EC8572}" type="datetime1">
              <a:rPr lang="en-US" smtClean="0"/>
              <a:t>12/10/2025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09926413"/>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rmAutofit/>
          </a:bodyPr>
          <a:lstStyle>
            <a:lvl1pPr>
              <a:defRPr sz="4400">
                <a:solidFill>
                  <a:schemeClr val="accent1"/>
                </a:solidFill>
              </a:defRPr>
            </a:lvl1pPr>
          </a:lstStyle>
          <a:p>
            <a:r>
              <a:rPr lang="en-US" dirty="0"/>
              <a:t>Click to edit Master title style</a:t>
            </a:r>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hasCustomPrompt="1"/>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a:alphaModFix amt="65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rabicPeriod"/>
              <a:defRPr sz="1600"/>
            </a:lvl2pPr>
            <a:lvl3pPr marL="800100" indent="-3429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CA36A28-16B8-4B74-ADBC-086BC21557C6}"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29373990"/>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27807CC-3A12-4A50-A3BE-C6063551B4A3}"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555055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7B40E33-4FBE-4166-8E4D-D16E2368EAF9}"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11134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87688B5-3E47-407E-A4D5-0E98E41979E9}" type="datetime1">
              <a:rPr lang="en-US" smtClean="0"/>
              <a:t>12/10/2025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371529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E129CD1-440F-4DE5-9914-1074B1963E64}"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357422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9155DF8-55DB-438A-B328-5A22697F5E96}"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91786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hasCustomPrompt="1"/>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9F2D74A-71A1-4609-9BED-C43EBEF2D096}" type="datetime1">
              <a:rPr lang="en-US" smtClean="0"/>
              <a:t>12/10/2025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851362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hasCustomPrompt="1"/>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79B868B-869A-478B-B17A-F3477F1ABEB8}"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3152800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hasCustomPrompt="1"/>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28CCA563-903D-4707-A09B-73AE7FD9F3E4}" type="datetime1">
              <a:rPr lang="en-US" smtClean="0"/>
              <a:t>12/10/2025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021789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hasCustomPrompt="1"/>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E5F747B-DE86-4C56-A69A-2124AC6051DB}"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344003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hasCustomPrompt="1"/>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3B5E8E98-97C5-4AE8-8CC9-69C51FF1A0EF}" type="datetime1">
              <a:rPr lang="en-US" smtClean="0"/>
              <a:t>12/10/2025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809379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hasCustomPrompt="1"/>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24F82-DB30-4BD5-9E9D-AD825E313C84}"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155544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dirty="0"/>
              <a:t>Click to edit Master title style</a:t>
            </a:r>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hasCustomPrompt="1"/>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E7477ED-8564-46ED-8FFC-DE5A509699F3}" type="datetime1">
              <a:rPr lang="en-US" smtClean="0"/>
              <a:t>12/10/2025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722928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hasCustomPrompt="1"/>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0826781-2293-4754-A74B-94E6E7D7B311}"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8935903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DFBFA6E-9D0B-474A-AFB9-4E0832448570}"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676000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hasCustomPrompt="1"/>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67648-9FB3-40F4-8072-E80887331DF3}"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347972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dirty="0"/>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hasCustomPrompt="1"/>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07E99A-2976-4D79-B66C-833B4C12E9C9}"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859194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hasCustomPrompt="1"/>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49DDD7D-A4A9-4042-8D3D-AF897B76225E}"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10223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hasCustomPrompt="1"/>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3EA3D79-61FB-48D3-96EC-9D73986E2DB4}"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235702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hasCustomPrompt="1"/>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E407E80-9270-4600-9E83-876C054EC0ED}" type="datetime1">
              <a:rPr lang="en-US" smtClean="0"/>
              <a:t>12/10/2025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666461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dirty="0"/>
              <a:t>Click to edit Master title style</a:t>
            </a:r>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hasCustomPrompt="1"/>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7A043757-40C8-48EB-A459-80D3B00F0BCB}" type="datetime1">
              <a:rPr lang="en-US" smtClean="0"/>
              <a:t>12/10/2025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964415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dirty="0"/>
              <a:t>Click to edit Master title style</a:t>
            </a:r>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hasCustomPrompt="1"/>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D0304CB2-AF95-4B6C-81FD-EF29E4F12940}" type="datetime1">
              <a:rPr lang="en-US" smtClean="0"/>
              <a:t>12/10/2025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037233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dirty="0"/>
              <a:t>Click to edit Master title style</a:t>
            </a:r>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hasCustomPrompt="1"/>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FD636673-28CE-4CCE-80FB-7124C935A31A}"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167417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Lst>
          </p:cNvPr>
          <p:cNvSpPr/>
          <p:nvPr/>
        </p:nvSpPr>
        <p:spPr>
          <a:xfrm>
            <a:off x="0" y="0"/>
            <a:ext cx="12192000"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2"/>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E8802264-EF96-4074-A671-AB5D99F5E332}" type="datetime1">
              <a:rPr lang="en-US" smtClean="0"/>
              <a:t>12/10/2025</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99026548"/>
      </p:ext>
    </p:extLst>
  </p:cSld>
  <p:clrMapOvr>
    <a:overrideClrMapping bg1="dk1" tx1="lt1" bg2="dk2" tx2="lt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490472"/>
          </a:xfrm>
        </p:spPr>
        <p:txBody>
          <a:bodyPr vert="horz" lIns="91440" tIns="45720" rIns="91440" bIns="45720" rtlCol="0" anchor="t">
            <a:normAutofit/>
          </a:bodyPr>
          <a:lstStyle>
            <a:lvl1pPr>
              <a:lnSpc>
                <a:spcPct val="120000"/>
              </a:lnSpc>
              <a:defRPr lang="en-US" sz="2800" dirty="0">
                <a:solidFill>
                  <a:schemeClr val="tx2"/>
                </a:solidFill>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FB84F615-9106-410C-834A-3DBE51A81CC1}" type="datetime1">
              <a:rPr lang="en-US" smtClean="0"/>
              <a:t>12/10/2025</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70900411"/>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3">
    <p:bg>
      <p:bgRef idx="1001">
        <a:schemeClr val="bg1"/>
      </p:bgRef>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0EA1A10B-111C-8469-40F7-C3551BB027D0}"/>
              </a:ext>
            </a:extLst>
          </p:cNvPr>
          <p:cNvSpPr/>
          <p:nvPr/>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621792" y="4873752"/>
            <a:ext cx="8439912" cy="1591056"/>
          </a:xfrm>
        </p:spPr>
        <p:txBody>
          <a:bodyPr vert="horz" lIns="91440" tIns="45720" rIns="91440" bIns="45720" rtlCol="0" anchor="ctr">
            <a:normAutofit/>
          </a:bodyPr>
          <a:lstStyle>
            <a:lvl1pPr>
              <a:lnSpc>
                <a:spcPct val="120000"/>
              </a:lnSpc>
              <a:defRPr lang="en-US" sz="2800" dirty="0">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420624"/>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1D5A920F-C91E-4FD9-A8A8-AC96444816EA}" type="datetime1">
              <a:rPr lang="en-US" smtClean="0"/>
              <a:t>12/10/2025</a:t>
            </a:fld>
            <a:endParaRPr lang="en-US" dirty="0"/>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a:xfrm>
            <a:off x="8430768" y="6492240"/>
            <a:ext cx="2660904" cy="338328"/>
          </a:xfrm>
        </p:spPr>
        <p:txBody>
          <a:bodyPr/>
          <a:lstStyle>
            <a:lvl1pPr>
              <a:defRPr>
                <a:solidFill>
                  <a:schemeClr val="tx2"/>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a:xfrm>
            <a:off x="11183112" y="6492240"/>
            <a:ext cx="457200" cy="338328"/>
          </a:xfrm>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83101689"/>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3FF91DA-BC67-4FFF-80B3-6A83720BA580}" type="datetime1">
              <a:rPr lang="en-US" smtClean="0"/>
              <a:t>12/10/2025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987552"/>
            <a:ext cx="10149840" cy="4846320"/>
          </a:xfrm>
        </p:spPr>
        <p:txBody>
          <a:bodyPr anchor="ctr">
            <a:normAutofit/>
          </a:bodyPr>
          <a:lstStyle>
            <a:lvl1pPr marL="0" indent="0">
              <a:lnSpc>
                <a:spcPct val="110000"/>
              </a:lnSpc>
              <a:buNone/>
              <a:defRPr sz="4400" b="0" cap="all" baseline="0">
                <a:solidFill>
                  <a:schemeClr val="accent1"/>
                </a:solidFill>
              </a:defRPr>
            </a:lvl1pPr>
            <a:lvl2pPr marL="228600" indent="0">
              <a:lnSpc>
                <a:spcPct val="110000"/>
              </a:lnSpc>
              <a:buNone/>
              <a:defRPr sz="4000" b="0" cap="all" baseline="0">
                <a:solidFill>
                  <a:schemeClr val="accent1"/>
                </a:solidFill>
              </a:defRPr>
            </a:lvl2pPr>
            <a:lvl3pPr marL="457200" indent="0">
              <a:lnSpc>
                <a:spcPct val="110000"/>
              </a:lnSpc>
              <a:buNone/>
              <a:defRPr sz="3600" b="0" cap="all" baseline="0">
                <a:solidFill>
                  <a:schemeClr val="accent1"/>
                </a:solidFill>
              </a:defRPr>
            </a:lvl3pPr>
            <a:lvl4pPr marL="685800" indent="0">
              <a:lnSpc>
                <a:spcPct val="110000"/>
              </a:lnSpc>
              <a:buNone/>
              <a:defRPr sz="3200" b="0" cap="all" baseline="0">
                <a:solidFill>
                  <a:schemeClr val="accent1"/>
                </a:solidFill>
              </a:defRPr>
            </a:lvl4pPr>
            <a:lvl5pPr marL="914400" indent="0">
              <a:lnSpc>
                <a:spcPct val="110000"/>
              </a:lnSpc>
              <a:buNone/>
              <a:defRPr sz="2800" b="0" cap="all"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6943288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15565DD7-EB64-4BFE-B850-4043488A7CD8}" type="datetime1">
              <a:rPr lang="en-US" smtClean="0"/>
              <a:t>12/10/2025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a:t>Sample Footer Text</a:t>
            </a:r>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630936"/>
            <a:ext cx="8449056" cy="5605272"/>
          </a:xfrm>
        </p:spPr>
        <p:txBody>
          <a:bodyPr anchor="ctr">
            <a:normAutofit/>
          </a:bodyPr>
          <a:lstStyle>
            <a:lvl1pPr marL="0" indent="0">
              <a:lnSpc>
                <a:spcPct val="110000"/>
              </a:lnSpc>
              <a:buNone/>
              <a:defRPr sz="5400" b="0" cap="none" baseline="0">
                <a:solidFill>
                  <a:schemeClr val="accent1"/>
                </a:solidFill>
              </a:defRPr>
            </a:lvl1pPr>
            <a:lvl2pPr marL="228600" indent="0">
              <a:lnSpc>
                <a:spcPct val="110000"/>
              </a:lnSpc>
              <a:buNone/>
              <a:defRPr sz="4800" b="0" cap="none" baseline="0">
                <a:solidFill>
                  <a:schemeClr val="accent1"/>
                </a:solidFill>
              </a:defRPr>
            </a:lvl2pPr>
            <a:lvl3pPr marL="457200" indent="0">
              <a:lnSpc>
                <a:spcPct val="110000"/>
              </a:lnSpc>
              <a:buNone/>
              <a:defRPr sz="4400" b="0" cap="none" baseline="0">
                <a:solidFill>
                  <a:schemeClr val="accent1"/>
                </a:solidFill>
              </a:defRPr>
            </a:lvl3pPr>
            <a:lvl4pPr marL="685800" indent="0">
              <a:lnSpc>
                <a:spcPct val="110000"/>
              </a:lnSpc>
              <a:buNone/>
              <a:defRPr sz="4000" b="0" cap="none" baseline="0">
                <a:solidFill>
                  <a:schemeClr val="accent1"/>
                </a:solidFill>
              </a:defRPr>
            </a:lvl4pPr>
            <a:lvl5pPr marL="914400" indent="0">
              <a:lnSpc>
                <a:spcPct val="110000"/>
              </a:lnSpc>
              <a:buNone/>
              <a:defRPr sz="3600" b="0" cap="none"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762735215"/>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BE2C979-2DBB-4FF5-B773-BBC906FD5969}" type="datetime1">
              <a:rPr lang="en-US" smtClean="0"/>
              <a:t>12/10/2025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877824"/>
            <a:ext cx="8046720" cy="5065776"/>
          </a:xfrm>
        </p:spPr>
        <p:txBody>
          <a:bodyPr anchor="ctr">
            <a:normAutofit/>
          </a:bodyPr>
          <a:lstStyle>
            <a:lvl1pPr marL="0" indent="0">
              <a:lnSpc>
                <a:spcPct val="110000"/>
              </a:lnSpc>
              <a:buNone/>
              <a:defRPr sz="5400" b="0"/>
            </a:lvl1pPr>
            <a:lvl2pPr marL="228600" indent="0">
              <a:lnSpc>
                <a:spcPct val="110000"/>
              </a:lnSpc>
              <a:buNone/>
              <a:defRPr sz="4800" b="0"/>
            </a:lvl2pPr>
            <a:lvl3pPr marL="457200" indent="0">
              <a:lnSpc>
                <a:spcPct val="110000"/>
              </a:lnSpc>
              <a:buNone/>
              <a:defRPr sz="4400" b="0"/>
            </a:lvl3pPr>
            <a:lvl4pPr marL="685800" indent="0">
              <a:lnSpc>
                <a:spcPct val="110000"/>
              </a:lnSpc>
              <a:buNone/>
              <a:defRPr sz="4000" b="0"/>
            </a:lvl4pPr>
            <a:lvl5pPr marL="914400" indent="0">
              <a:lnSpc>
                <a:spcPct val="110000"/>
              </a:lnSpc>
              <a:buNone/>
              <a:defRPr sz="3600" b="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9288540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F5984F2-69E3-42EA-A769-C3221255F524}" type="datetime1">
              <a:rPr lang="en-US" smtClean="0"/>
              <a:t>12/10/2025</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29768" y="1596767"/>
            <a:ext cx="9848088" cy="3767328"/>
          </a:xfrm>
        </p:spPr>
        <p:txBody>
          <a:bodyPr anchor="b">
            <a:normAutofit/>
          </a:bodyPr>
          <a:lstStyle>
            <a:lvl1pPr marL="0" indent="0">
              <a:lnSpc>
                <a:spcPct val="110000"/>
              </a:lnSpc>
              <a:buNone/>
              <a:defRPr sz="6000" b="0">
                <a:solidFill>
                  <a:schemeClr val="accent1"/>
                </a:solidFill>
              </a:defRPr>
            </a:lvl1pPr>
            <a:lvl2pPr marL="228600" indent="0">
              <a:lnSpc>
                <a:spcPct val="110000"/>
              </a:lnSpc>
              <a:buNone/>
              <a:defRPr sz="5400" b="0">
                <a:solidFill>
                  <a:schemeClr val="accent1"/>
                </a:solidFill>
              </a:defRPr>
            </a:lvl2pPr>
            <a:lvl3pPr marL="457200" indent="0">
              <a:lnSpc>
                <a:spcPct val="110000"/>
              </a:lnSpc>
              <a:buNone/>
              <a:defRPr sz="4800" b="0">
                <a:solidFill>
                  <a:schemeClr val="accent1"/>
                </a:solidFill>
              </a:defRPr>
            </a:lvl3pPr>
            <a:lvl4pPr marL="685800" indent="0">
              <a:lnSpc>
                <a:spcPct val="110000"/>
              </a:lnSpc>
              <a:buNone/>
              <a:defRPr sz="4400" b="0">
                <a:solidFill>
                  <a:schemeClr val="accent1"/>
                </a:solidFill>
              </a:defRPr>
            </a:lvl4pPr>
            <a:lvl5pPr marL="914400" indent="0">
              <a:lnSpc>
                <a:spcPct val="110000"/>
              </a:lnSpc>
              <a:buNone/>
              <a:defRPr sz="40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2294527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618488" y="5376672"/>
            <a:ext cx="9079992" cy="466344"/>
          </a:xfrm>
        </p:spPr>
        <p:txBody>
          <a:bodyPr anchor="t">
            <a:normAutofit/>
          </a:bodyPr>
          <a:lstStyle>
            <a:lvl1pPr>
              <a:lnSpc>
                <a:spcPct val="120000"/>
              </a:lnSpc>
              <a:defRPr sz="2200">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3621600-2F49-4BDF-9F00-79A81477383F}" type="datetime1">
              <a:rPr lang="en-US" smtClean="0"/>
              <a:t>12/10/2025</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99616" y="1527048"/>
            <a:ext cx="9198864" cy="2871216"/>
          </a:xfrm>
        </p:spPr>
        <p:txBody>
          <a:bodyPr anchor="ctr">
            <a:normAutofit/>
          </a:bodyPr>
          <a:lstStyle>
            <a:lvl1pPr marL="137160" indent="-137160">
              <a:lnSpc>
                <a:spcPct val="11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33856516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3AF1DAFD-6C43-776A-EDEF-047653131661}"/>
              </a:ext>
            </a:extLst>
          </p:cNvPr>
          <p:cNvSpPr/>
          <p:nvPr/>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148072"/>
            <a:ext cx="8366760" cy="1188720"/>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A2123558-A89A-4F39-900D-C4A4FDA1B2E7}" type="datetime1">
              <a:rPr lang="en-US" smtClean="0"/>
              <a:t>12/10/2025</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783080"/>
            <a:ext cx="8503920" cy="3209544"/>
          </a:xfrm>
        </p:spPr>
        <p:txBody>
          <a:bodyPr anchor="t">
            <a:normAutofit/>
          </a:bodyPr>
          <a:lstStyle>
            <a:lvl1pPr marL="137160" indent="-137160">
              <a:lnSpc>
                <a:spcPct val="100000"/>
              </a:lnSpc>
              <a:spcBef>
                <a:spcPts val="0"/>
              </a:spcBef>
              <a:buNone/>
              <a:defRPr sz="40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147426502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25BDAC2-53C5-6F8B-7446-54D1152EB91B}"/>
              </a:ext>
            </a:extLst>
          </p:cNvPr>
          <p:cNvSpPr/>
          <p:nvPr/>
        </p:nvSpPr>
        <p:spPr>
          <a:xfrm>
            <a:off x="0" y="0"/>
            <a:ext cx="11385608" cy="5084064"/>
          </a:xfrm>
          <a:custGeom>
            <a:avLst/>
            <a:gdLst>
              <a:gd name="connsiteX0" fmla="*/ 0 w 11385608"/>
              <a:gd name="connsiteY0" fmla="*/ 0 h 5084064"/>
              <a:gd name="connsiteX1" fmla="*/ 11385608 w 11385608"/>
              <a:gd name="connsiteY1" fmla="*/ 0 h 5084064"/>
              <a:gd name="connsiteX2" fmla="*/ 11385608 w 11385608"/>
              <a:gd name="connsiteY2" fmla="*/ 4562110 h 5084064"/>
              <a:gd name="connsiteX3" fmla="*/ 10863655 w 11385608"/>
              <a:gd name="connsiteY3" fmla="*/ 5084064 h 5084064"/>
              <a:gd name="connsiteX4" fmla="*/ 0 w 11385608"/>
              <a:gd name="connsiteY4" fmla="*/ 5084064 h 50840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5084064">
                <a:moveTo>
                  <a:pt x="0" y="0"/>
                </a:moveTo>
                <a:lnTo>
                  <a:pt x="11385608" y="0"/>
                </a:lnTo>
                <a:lnTo>
                  <a:pt x="11385608" y="4562110"/>
                </a:lnTo>
                <a:cubicBezTo>
                  <a:pt x="11385608" y="4850377"/>
                  <a:pt x="11151922" y="5084064"/>
                  <a:pt x="10863655" y="5084064"/>
                </a:cubicBezTo>
                <a:lnTo>
                  <a:pt x="0" y="5084064"/>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66928" y="5449824"/>
            <a:ext cx="9546336" cy="905256"/>
          </a:xfrm>
        </p:spPr>
        <p:txBody>
          <a:bodyPr anchor="ctr">
            <a:normAutofit/>
          </a:bodyPr>
          <a:lstStyle>
            <a:lvl1pPr>
              <a:lnSpc>
                <a:spcPct val="120000"/>
              </a:lnSpc>
              <a:defRPr sz="1800" b="1">
                <a:latin typeface="+mn-lt"/>
              </a:defRPr>
            </a:lvl1pPr>
          </a:lstStyle>
          <a:p>
            <a:r>
              <a:rPr lang="en-US" dirty="0"/>
              <a:t>Quote Author</a:t>
            </a:r>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5342020B-CB60-4281-A570-6300974B7A2E}" type="datetime1">
              <a:rPr lang="en-US" smtClean="0"/>
              <a:t>12/10/2025</a:t>
            </a:fld>
            <a:endParaRPr lang="en-US" dirty="0"/>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86685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4208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530352"/>
            <a:ext cx="9683496" cy="3950208"/>
          </a:xfrm>
        </p:spPr>
        <p:txBody>
          <a:bodyPr anchor="ctr">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Tree>
    <p:extLst>
      <p:ext uri="{BB962C8B-B14F-4D97-AF65-F5344CB8AC3E}">
        <p14:creationId xmlns:p14="http://schemas.microsoft.com/office/powerpoint/2010/main" val="32540512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557784" y="4965192"/>
            <a:ext cx="8339328" cy="1289304"/>
          </a:xfrm>
        </p:spPr>
        <p:txBody>
          <a:bodyPr anchor="ctr">
            <a:normAutofit/>
          </a:bodyPr>
          <a:lstStyle>
            <a:lvl1pPr>
              <a:lnSpc>
                <a:spcPct val="120000"/>
              </a:lnSpc>
              <a:defRPr sz="18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429768" y="1033272"/>
            <a:ext cx="8467344" cy="3931920"/>
          </a:xfrm>
        </p:spPr>
        <p:txBody>
          <a:bodyPr anchor="b">
            <a:normAutofit/>
          </a:bodyPr>
          <a:lstStyle>
            <a:lvl1pPr marL="137160" indent="-137160">
              <a:lnSpc>
                <a:spcPct val="110000"/>
              </a:lnSpc>
              <a:spcBef>
                <a:spcPts val="0"/>
              </a:spcBef>
              <a:buNone/>
              <a:defRPr sz="4400">
                <a:solidFill>
                  <a:schemeClr val="accent1"/>
                </a:solidFill>
                <a:latin typeface="+mj-lt"/>
              </a:defRPr>
            </a:lvl1pPr>
          </a:lstStyle>
          <a:p>
            <a:pPr lvl="0"/>
            <a:r>
              <a:rPr lang="en-US" dirty="0"/>
              <a:t>Click to edit Quote</a:t>
            </a:r>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F55215D8-97AA-4B85-B7A0-A02F39368DA3}" type="datetime1">
              <a:rPr lang="en-US" smtClean="0"/>
              <a:t>12/10/2025</a:t>
            </a:fld>
            <a:endParaRPr lang="en-US" dirty="0"/>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r>
              <a:rPr lang="en-US"/>
              <a:t>Sample Footer Text</a:t>
            </a:r>
            <a:endParaRPr lang="en-US" dirty="0"/>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45237638"/>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B15CE14-1FF6-4074-BE8F-BABA3B0759C8}" type="datetime1">
              <a:rPr lang="en-US" smtClean="0"/>
              <a:t>12/10/2025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535822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68971389-0C57-4856-A530-D0CC79ABF97F}" type="datetime1">
              <a:rPr lang="en-US" smtClean="0"/>
              <a:t>12/10/2025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4292809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13EFD-DF71-4A7D-9C47-1BBDB138B295}" type="datetime1">
              <a:rPr lang="en-US" smtClean="0"/>
              <a:t>12/10/2025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7575048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66BE319-9B1C-4A02-A60F-55C05B841F00}" type="datetime1">
              <a:rPr lang="en-US" smtClean="0"/>
              <a:t>12/10/2025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05338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0EF397E-666B-470F-A253-6BE6BC97EEBE}" type="datetime1">
              <a:rPr lang="en-US" smtClean="0"/>
              <a:t>12/10/2025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4351094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hasCustomPrompt="1"/>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B2249CC-ABEB-43E4-956A-E3EA25785381}" type="datetime1">
              <a:rPr lang="en-US" smtClean="0"/>
              <a:t>12/10/2025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3168443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6600">
                <a:solidFill>
                  <a:schemeClr val="accent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1FE689B-95F7-4D9F-8FA3-5EAD5F062125}"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63498537"/>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solidFill>
                  <a:schemeClr val="accent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B9EC20F-E1D8-4943-B054-6F2B6C10D630}" type="datetime1">
              <a:rPr lang="en-US" smtClean="0"/>
              <a:t>12/10/2025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1779839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492240"/>
            <a:ext cx="2843784" cy="338328"/>
          </a:xfrm>
          <a:prstGeom prst="rect">
            <a:avLst/>
          </a:prstGeom>
        </p:spPr>
        <p:txBody>
          <a:bodyPr vert="horz" lIns="91440" tIns="45720" rIns="91440" bIns="45720" rtlCol="0" anchor="ctr"/>
          <a:lstStyle>
            <a:lvl1pPr algn="l">
              <a:defRPr sz="800">
                <a:solidFill>
                  <a:schemeClr val="tx1"/>
                </a:solidFill>
              </a:defRPr>
            </a:lvl1pPr>
          </a:lstStyle>
          <a:p>
            <a:fld id="{F7F99000-8DC5-4FAA-962C-D38BB4F2BF7D}" type="datetime1">
              <a:rPr lang="en-US" smtClean="0"/>
              <a:t>12/10/2025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7112" y="6492240"/>
            <a:ext cx="2660904" cy="338328"/>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9456" y="6492240"/>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95170706"/>
      </p:ext>
    </p:extLst>
  </p:cSld>
  <p:clrMap bg1="lt1" tx1="dk1" bg2="lt2" tx2="dk2" accent1="accent1" accent2="accent2" accent3="accent3" accent4="accent4" accent5="accent5" accent6="accent6" hlink="hlink" folHlink="folHlink"/>
  <p:sldLayoutIdLst>
    <p:sldLayoutId id="2147483803" r:id="rId1"/>
    <p:sldLayoutId id="2147483802" r:id="rId2"/>
    <p:sldLayoutId id="2147483804"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 id="2147483767" r:id="rId18"/>
    <p:sldLayoutId id="2147483768" r:id="rId19"/>
    <p:sldLayoutId id="2147483769" r:id="rId20"/>
    <p:sldLayoutId id="2147483770" r:id="rId21"/>
    <p:sldLayoutId id="2147483771" r:id="rId22"/>
    <p:sldLayoutId id="2147483772" r:id="rId23"/>
    <p:sldLayoutId id="2147483773" r:id="rId24"/>
    <p:sldLayoutId id="2147483774" r:id="rId25"/>
    <p:sldLayoutId id="2147483775" r:id="rId26"/>
    <p:sldLayoutId id="2147483776" r:id="rId27"/>
    <p:sldLayoutId id="2147483777" r:id="rId28"/>
    <p:sldLayoutId id="2147483778" r:id="rId29"/>
    <p:sldLayoutId id="2147483779" r:id="rId30"/>
    <p:sldLayoutId id="2147483780" r:id="rId31"/>
    <p:sldLayoutId id="2147483781" r:id="rId32"/>
    <p:sldLayoutId id="2147483782" r:id="rId33"/>
    <p:sldLayoutId id="2147483783" r:id="rId34"/>
    <p:sldLayoutId id="2147483784" r:id="rId35"/>
    <p:sldLayoutId id="2147483785" r:id="rId36"/>
    <p:sldLayoutId id="2147483786" r:id="rId37"/>
    <p:sldLayoutId id="2147483787" r:id="rId38"/>
    <p:sldLayoutId id="2147483788" r:id="rId39"/>
    <p:sldLayoutId id="2147483789" r:id="rId40"/>
    <p:sldLayoutId id="2147483790" r:id="rId41"/>
    <p:sldLayoutId id="2147483791" r:id="rId42"/>
    <p:sldLayoutId id="2147483792" r:id="rId43"/>
    <p:sldLayoutId id="2147483793" r:id="rId44"/>
    <p:sldLayoutId id="2147483794" r:id="rId45"/>
    <p:sldLayoutId id="2147483795" r:id="rId46"/>
    <p:sldLayoutId id="2147483796" r:id="rId47"/>
    <p:sldLayoutId id="2147483797" r:id="rId48"/>
    <p:sldLayoutId id="2147483798" r:id="rId49"/>
    <p:sldLayoutId id="2147483799" r:id="rId50"/>
    <p:sldLayoutId id="2147483800" r:id="rId51"/>
    <p:sldLayoutId id="2147483801" r:id="rId52"/>
  </p:sldLayoutIdLst>
  <p:hf sldNum="0" hdr="0" ftr="0" dt="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5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5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3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67AA6-8968-945A-1595-A565E0D7382F}"/>
              </a:ext>
            </a:extLst>
          </p:cNvPr>
          <p:cNvSpPr>
            <a:spLocks noGrp="1"/>
          </p:cNvSpPr>
          <p:nvPr>
            <p:ph type="ctrTitle"/>
          </p:nvPr>
        </p:nvSpPr>
        <p:spPr>
          <a:xfrm>
            <a:off x="511961" y="1921781"/>
            <a:ext cx="6094322" cy="4725599"/>
          </a:xfrm>
        </p:spPr>
        <p:txBody>
          <a:bodyPr anchor="t">
            <a:normAutofit/>
          </a:bodyPr>
          <a:lstStyle/>
          <a:p>
            <a:r>
              <a:rPr lang="en-GB" sz="4400" b="1" dirty="0"/>
              <a:t>Group Member 2</a:t>
            </a:r>
            <a:br>
              <a:rPr lang="en-GB" sz="4400" b="1" dirty="0"/>
            </a:br>
            <a:br>
              <a:rPr lang="en-GB" sz="4400" b="1" dirty="0"/>
            </a:br>
            <a:r>
              <a:rPr lang="en-GB" sz="4400" b="1" dirty="0"/>
              <a:t> </a:t>
            </a:r>
            <a:endParaRPr lang="en-IN" sz="4400" dirty="0"/>
          </a:p>
        </p:txBody>
      </p:sp>
      <p:pic>
        <p:nvPicPr>
          <p:cNvPr id="12" name="Picture Placeholder 11">
            <a:extLst>
              <a:ext uri="{FF2B5EF4-FFF2-40B4-BE49-F238E27FC236}">
                <a16:creationId xmlns:a16="http://schemas.microsoft.com/office/drawing/2014/main" id="{0AAE5961-0932-6957-4C46-6F8F4072AEE1}"/>
              </a:ext>
            </a:extLst>
          </p:cNvPr>
          <p:cNvPicPr>
            <a:picLocks noGrp="1" noChangeAspect="1"/>
          </p:cNvPicPr>
          <p:nvPr>
            <p:ph type="pic" sz="quarter" idx="13"/>
          </p:nvPr>
        </p:nvPicPr>
        <p:blipFill>
          <a:blip r:embed="rId2"/>
          <a:srcRect l="24600" r="24600"/>
          <a:stretch>
            <a:fillRect/>
          </a:stretch>
        </p:blipFill>
        <p:spPr>
          <a:xfrm>
            <a:off x="6516688" y="0"/>
            <a:ext cx="5675312" cy="6399213"/>
          </a:xfrm>
          <a:prstGeom prst="rect">
            <a:avLst/>
          </a:prstGeom>
        </p:spPr>
      </p:pic>
      <p:sp>
        <p:nvSpPr>
          <p:cNvPr id="10" name="Subtitle 2">
            <a:extLst>
              <a:ext uri="{FF2B5EF4-FFF2-40B4-BE49-F238E27FC236}">
                <a16:creationId xmlns:a16="http://schemas.microsoft.com/office/drawing/2014/main" id="{76B921E2-E996-0C8B-F108-66FCF9436149}"/>
              </a:ext>
            </a:extLst>
          </p:cNvPr>
          <p:cNvSpPr>
            <a:spLocks noGrp="1"/>
          </p:cNvSpPr>
          <p:nvPr>
            <p:ph type="subTitle" idx="1"/>
          </p:nvPr>
        </p:nvSpPr>
        <p:spPr>
          <a:xfrm>
            <a:off x="214011" y="5018088"/>
            <a:ext cx="6302677" cy="1381125"/>
          </a:xfrm>
        </p:spPr>
        <p:txBody>
          <a:bodyPr>
            <a:normAutofit fontScale="92500" lnSpcReduction="10000"/>
          </a:bodyPr>
          <a:lstStyle/>
          <a:p>
            <a:pPr lvl="0"/>
            <a:r>
              <a:rPr lang="en-GB" sz="2400" b="1" dirty="0"/>
              <a:t>Student Name: Urvesh </a:t>
            </a:r>
            <a:r>
              <a:rPr lang="en-GB" sz="2400" b="1" dirty="0" err="1"/>
              <a:t>Chandrakantbhai</a:t>
            </a:r>
            <a:r>
              <a:rPr lang="en-GB" sz="2400" b="1" dirty="0"/>
              <a:t> Rathod</a:t>
            </a:r>
          </a:p>
          <a:p>
            <a:pPr lvl="0"/>
            <a:r>
              <a:rPr lang="en-GB" sz="2400" b="1" dirty="0"/>
              <a:t>Student ID: 2431315</a:t>
            </a:r>
          </a:p>
        </p:txBody>
      </p:sp>
    </p:spTree>
    <p:extLst>
      <p:ext uri="{BB962C8B-B14F-4D97-AF65-F5344CB8AC3E}">
        <p14:creationId xmlns:p14="http://schemas.microsoft.com/office/powerpoint/2010/main" val="3775148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09114-BA37-AA7F-2004-442BAE37073D}"/>
              </a:ext>
            </a:extLst>
          </p:cNvPr>
          <p:cNvSpPr>
            <a:spLocks noGrp="1"/>
          </p:cNvSpPr>
          <p:nvPr>
            <p:ph type="title"/>
          </p:nvPr>
        </p:nvSpPr>
        <p:spPr>
          <a:xfrm>
            <a:off x="8311896" y="72125"/>
            <a:ext cx="3273552" cy="1947672"/>
          </a:xfrm>
        </p:spPr>
        <p:txBody>
          <a:bodyPr anchor="b">
            <a:normAutofit/>
          </a:bodyPr>
          <a:lstStyle/>
          <a:p>
            <a:r>
              <a:rPr lang="en-GB" sz="3000" dirty="0"/>
              <a:t>Introduction</a:t>
            </a:r>
            <a:endParaRPr lang="en-IN" sz="3000" dirty="0"/>
          </a:p>
        </p:txBody>
      </p:sp>
      <p:pic>
        <p:nvPicPr>
          <p:cNvPr id="7" name="Picture 6" descr="Mobile device with apps">
            <a:extLst>
              <a:ext uri="{FF2B5EF4-FFF2-40B4-BE49-F238E27FC236}">
                <a16:creationId xmlns:a16="http://schemas.microsoft.com/office/drawing/2014/main" id="{F2C5D6CB-04A8-8A78-D6ED-D30C5447036A}"/>
              </a:ext>
            </a:extLst>
          </p:cNvPr>
          <p:cNvPicPr>
            <a:picLocks noChangeAspect="1"/>
          </p:cNvPicPr>
          <p:nvPr/>
        </p:nvPicPr>
        <p:blipFill>
          <a:blip r:embed="rId3"/>
          <a:srcRect l="32013" r="1" b="1"/>
          <a:stretch>
            <a:fillRect/>
          </a:stretch>
        </p:blipFill>
        <p:spPr>
          <a:xfrm>
            <a:off x="20" y="10"/>
            <a:ext cx="7734280" cy="639914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noFill/>
        </p:spPr>
      </p:pic>
      <p:sp>
        <p:nvSpPr>
          <p:cNvPr id="3" name="Content Placeholder 2">
            <a:extLst>
              <a:ext uri="{FF2B5EF4-FFF2-40B4-BE49-F238E27FC236}">
                <a16:creationId xmlns:a16="http://schemas.microsoft.com/office/drawing/2014/main" id="{E9766DA6-A7AD-5732-841A-7459FD38F411}"/>
              </a:ext>
            </a:extLst>
          </p:cNvPr>
          <p:cNvSpPr>
            <a:spLocks noGrp="1"/>
          </p:cNvSpPr>
          <p:nvPr>
            <p:ph sz="quarter" idx="14"/>
          </p:nvPr>
        </p:nvSpPr>
        <p:spPr>
          <a:xfrm>
            <a:off x="8311896" y="2339528"/>
            <a:ext cx="3273552" cy="2953512"/>
          </a:xfrm>
        </p:spPr>
        <p:txBody>
          <a:bodyPr>
            <a:normAutofit/>
          </a:bodyPr>
          <a:lstStyle/>
          <a:p>
            <a:pPr lvl="0"/>
            <a:r>
              <a:rPr lang="en-GB" sz="1500" dirty="0"/>
              <a:t>Digital sleep intervention using an AI-based tracking app.</a:t>
            </a:r>
            <a:endParaRPr lang="en-IN" sz="1500" dirty="0"/>
          </a:p>
          <a:p>
            <a:pPr lvl="0"/>
            <a:r>
              <a:rPr lang="en-GB" sz="1500" dirty="0"/>
              <a:t>Provides personalised feedback and blue-light reduction nudges (Vollert et al., 2022).</a:t>
            </a:r>
            <a:endParaRPr lang="en-IN" sz="1500" dirty="0"/>
          </a:p>
          <a:p>
            <a:pPr lvl="0"/>
            <a:r>
              <a:rPr lang="en-GB" sz="1500" dirty="0"/>
              <a:t>Designed for university students and young working adults.</a:t>
            </a:r>
            <a:endParaRPr lang="en-IN" sz="1500" dirty="0"/>
          </a:p>
          <a:p>
            <a:pPr lvl="0"/>
            <a:r>
              <a:rPr lang="en-GB" sz="1500" dirty="0"/>
              <a:t>Aims to improve sleep hygiene and reduce late-night smartphone use.</a:t>
            </a:r>
            <a:endParaRPr lang="en-IN" sz="1500" dirty="0"/>
          </a:p>
          <a:p>
            <a:endParaRPr lang="en-IN" sz="1500" dirty="0"/>
          </a:p>
        </p:txBody>
      </p:sp>
    </p:spTree>
    <p:extLst>
      <p:ext uri="{BB962C8B-B14F-4D97-AF65-F5344CB8AC3E}">
        <p14:creationId xmlns:p14="http://schemas.microsoft.com/office/powerpoint/2010/main" val="3449785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9156E-3FF5-3D03-03D3-DB2446BEDEDE}"/>
              </a:ext>
            </a:extLst>
          </p:cNvPr>
          <p:cNvSpPr>
            <a:spLocks noGrp="1"/>
          </p:cNvSpPr>
          <p:nvPr>
            <p:ph type="title"/>
          </p:nvPr>
        </p:nvSpPr>
        <p:spPr>
          <a:xfrm>
            <a:off x="8321040" y="603504"/>
            <a:ext cx="3401568" cy="1527048"/>
          </a:xfrm>
        </p:spPr>
        <p:txBody>
          <a:bodyPr anchor="b">
            <a:normAutofit/>
          </a:bodyPr>
          <a:lstStyle/>
          <a:p>
            <a:r>
              <a:rPr lang="en-GB" dirty="0"/>
              <a:t>Chosen Planning Model</a:t>
            </a:r>
            <a:endParaRPr lang="en-IN" dirty="0"/>
          </a:p>
        </p:txBody>
      </p:sp>
      <p:pic>
        <p:nvPicPr>
          <p:cNvPr id="5" name="image3.png" descr="A diagram of a process&#10;&#10;AI-generated content may be incorrect.">
            <a:extLst>
              <a:ext uri="{FF2B5EF4-FFF2-40B4-BE49-F238E27FC236}">
                <a16:creationId xmlns:a16="http://schemas.microsoft.com/office/drawing/2014/main" id="{A7CA37DD-906E-2134-3AB1-A0C1BF390080}"/>
              </a:ext>
            </a:extLst>
          </p:cNvPr>
          <p:cNvPicPr/>
          <p:nvPr/>
        </p:nvPicPr>
        <p:blipFill rotWithShape="1">
          <a:blip r:embed="rId3"/>
          <a:srcRect r="17510"/>
          <a:stretch>
            <a:fillRect/>
          </a:stretch>
        </p:blipFill>
        <p:spPr bwMode="auto">
          <a:xfrm>
            <a:off x="20" y="10"/>
            <a:ext cx="7734280" cy="639914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noFill/>
          <a:ln>
            <a:noFill/>
          </a:ln>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5AE3F926-5230-4DAA-E09C-328E20C42A3B}"/>
              </a:ext>
            </a:extLst>
          </p:cNvPr>
          <p:cNvSpPr>
            <a:spLocks noGrp="1"/>
          </p:cNvSpPr>
          <p:nvPr>
            <p:ph sz="quarter" idx="14"/>
          </p:nvPr>
        </p:nvSpPr>
        <p:spPr>
          <a:xfrm>
            <a:off x="8321040" y="2276856"/>
            <a:ext cx="3401568" cy="4041648"/>
          </a:xfrm>
        </p:spPr>
        <p:txBody>
          <a:bodyPr>
            <a:normAutofit/>
          </a:bodyPr>
          <a:lstStyle/>
          <a:p>
            <a:pPr lvl="0"/>
            <a:r>
              <a:rPr lang="en-GB" sz="1700"/>
              <a:t>The intervention is guided by the PRECEDE–PROCEED Model (Kim et al., 2022).</a:t>
            </a:r>
            <a:endParaRPr lang="en-IN" sz="1700"/>
          </a:p>
          <a:p>
            <a:pPr lvl="0"/>
            <a:r>
              <a:rPr lang="en-GB" sz="1700"/>
              <a:t>Offers a systematic structure for planning health promotion.</a:t>
            </a:r>
            <a:endParaRPr lang="en-IN" sz="1700"/>
          </a:p>
          <a:p>
            <a:pPr lvl="0"/>
            <a:r>
              <a:rPr lang="en-GB" sz="1700"/>
              <a:t>Considers behavioural, social, and environmental influences on sleep.</a:t>
            </a:r>
            <a:endParaRPr lang="en-IN" sz="1700"/>
          </a:p>
          <a:p>
            <a:pPr lvl="0"/>
            <a:r>
              <a:rPr lang="en-GB" sz="1700"/>
              <a:t>Supported by evidence-based practice (Porter, 2016).</a:t>
            </a:r>
            <a:endParaRPr lang="en-IN" sz="1700"/>
          </a:p>
          <a:p>
            <a:endParaRPr lang="en-IN" sz="1700"/>
          </a:p>
        </p:txBody>
      </p:sp>
      <p:sp>
        <p:nvSpPr>
          <p:cNvPr id="7" name="TextBox 6">
            <a:extLst>
              <a:ext uri="{FF2B5EF4-FFF2-40B4-BE49-F238E27FC236}">
                <a16:creationId xmlns:a16="http://schemas.microsoft.com/office/drawing/2014/main" id="{579C5118-D72C-EC91-3799-B9F69C9AD96A}"/>
              </a:ext>
            </a:extLst>
          </p:cNvPr>
          <p:cNvSpPr txBox="1"/>
          <p:nvPr/>
        </p:nvSpPr>
        <p:spPr>
          <a:xfrm>
            <a:off x="2623930" y="6360790"/>
            <a:ext cx="6096000" cy="369332"/>
          </a:xfrm>
          <a:prstGeom prst="rect">
            <a:avLst/>
          </a:prstGeom>
          <a:noFill/>
        </p:spPr>
        <p:txBody>
          <a:bodyPr wrap="square">
            <a:spAutoFit/>
          </a:bodyPr>
          <a:lstStyle/>
          <a:p>
            <a:r>
              <a:rPr lang="en-GB" sz="1800" dirty="0">
                <a:effectLst/>
                <a:latin typeface="Arial" panose="020B0604020202020204" pitchFamily="34" charset="0"/>
                <a:ea typeface="Arial" panose="020B0604020202020204" pitchFamily="34" charset="0"/>
              </a:rPr>
              <a:t>(Porter, 2016)</a:t>
            </a:r>
            <a:endParaRPr lang="en-IN" dirty="0"/>
          </a:p>
        </p:txBody>
      </p:sp>
    </p:spTree>
    <p:extLst>
      <p:ext uri="{BB962C8B-B14F-4D97-AF65-F5344CB8AC3E}">
        <p14:creationId xmlns:p14="http://schemas.microsoft.com/office/powerpoint/2010/main" val="3117773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BF7C-E20E-658B-814D-EB3ECC82A4AA}"/>
              </a:ext>
            </a:extLst>
          </p:cNvPr>
          <p:cNvSpPr>
            <a:spLocks noGrp="1"/>
          </p:cNvSpPr>
          <p:nvPr>
            <p:ph type="title"/>
          </p:nvPr>
        </p:nvSpPr>
        <p:spPr>
          <a:xfrm>
            <a:off x="429768" y="640080"/>
            <a:ext cx="3493008" cy="3621024"/>
          </a:xfrm>
        </p:spPr>
        <p:txBody>
          <a:bodyPr anchor="t">
            <a:normAutofit/>
          </a:bodyPr>
          <a:lstStyle/>
          <a:p>
            <a:r>
              <a:rPr lang="en-GB" dirty="0"/>
              <a:t>Phase 1 – Social Assessment</a:t>
            </a:r>
            <a:endParaRPr lang="en-IN" dirty="0"/>
          </a:p>
        </p:txBody>
      </p:sp>
      <p:graphicFrame>
        <p:nvGraphicFramePr>
          <p:cNvPr id="5" name="Content Placeholder 2">
            <a:extLst>
              <a:ext uri="{FF2B5EF4-FFF2-40B4-BE49-F238E27FC236}">
                <a16:creationId xmlns:a16="http://schemas.microsoft.com/office/drawing/2014/main" id="{CA72F166-063B-6E0E-DD98-A064547DEA02}"/>
              </a:ext>
            </a:extLst>
          </p:cNvPr>
          <p:cNvGraphicFramePr>
            <a:graphicFrameLocks noGrp="1"/>
          </p:cNvGraphicFramePr>
          <p:nvPr>
            <p:ph sz="quarter" idx="13"/>
            <p:extLst>
              <p:ext uri="{D42A27DB-BD31-4B8C-83A1-F6EECF244321}">
                <p14:modId xmlns:p14="http://schemas.microsoft.com/office/powerpoint/2010/main" val="1113702829"/>
              </p:ext>
            </p:extLst>
          </p:nvPr>
        </p:nvGraphicFramePr>
        <p:xfrm>
          <a:off x="4425696" y="640080"/>
          <a:ext cx="7159752" cy="5724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7064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439E4-89E5-E9C7-E27A-987D4A7903AA}"/>
              </a:ext>
            </a:extLst>
          </p:cNvPr>
          <p:cNvSpPr>
            <a:spLocks noGrp="1"/>
          </p:cNvSpPr>
          <p:nvPr>
            <p:ph type="title"/>
          </p:nvPr>
        </p:nvSpPr>
        <p:spPr>
          <a:xfrm>
            <a:off x="429768" y="283464"/>
            <a:ext cx="10652760" cy="969264"/>
          </a:xfrm>
        </p:spPr>
        <p:txBody>
          <a:bodyPr anchor="b">
            <a:normAutofit/>
          </a:bodyPr>
          <a:lstStyle/>
          <a:p>
            <a:r>
              <a:rPr lang="en-GB" dirty="0"/>
              <a:t>Phase 2 – Epidemiological Assessment</a:t>
            </a:r>
            <a:endParaRPr lang="en-IN" dirty="0"/>
          </a:p>
        </p:txBody>
      </p:sp>
      <p:graphicFrame>
        <p:nvGraphicFramePr>
          <p:cNvPr id="5" name="Content Placeholder 2">
            <a:extLst>
              <a:ext uri="{FF2B5EF4-FFF2-40B4-BE49-F238E27FC236}">
                <a16:creationId xmlns:a16="http://schemas.microsoft.com/office/drawing/2014/main" id="{583E621E-B3FE-BADE-8A63-8F6B472D01A0}"/>
              </a:ext>
            </a:extLst>
          </p:cNvPr>
          <p:cNvGraphicFramePr>
            <a:graphicFrameLocks noGrp="1"/>
          </p:cNvGraphicFramePr>
          <p:nvPr>
            <p:ph idx="1"/>
            <p:extLst>
              <p:ext uri="{D42A27DB-BD31-4B8C-83A1-F6EECF244321}">
                <p14:modId xmlns:p14="http://schemas.microsoft.com/office/powerpoint/2010/main" val="2240599583"/>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1178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F0A40-3420-E6F1-B115-CDB4B2F25330}"/>
              </a:ext>
            </a:extLst>
          </p:cNvPr>
          <p:cNvSpPr>
            <a:spLocks noGrp="1"/>
          </p:cNvSpPr>
          <p:nvPr>
            <p:ph type="title"/>
          </p:nvPr>
        </p:nvSpPr>
        <p:spPr>
          <a:xfrm>
            <a:off x="429768" y="429768"/>
            <a:ext cx="10890374" cy="1627632"/>
          </a:xfrm>
        </p:spPr>
        <p:txBody>
          <a:bodyPr anchor="t">
            <a:normAutofit/>
          </a:bodyPr>
          <a:lstStyle/>
          <a:p>
            <a:r>
              <a:rPr lang="en-GB" sz="5600"/>
              <a:t>Phase 3 – Educational &amp; Ecological Assessment</a:t>
            </a:r>
            <a:endParaRPr lang="en-IN" sz="5600"/>
          </a:p>
        </p:txBody>
      </p:sp>
      <p:graphicFrame>
        <p:nvGraphicFramePr>
          <p:cNvPr id="5" name="Content Placeholder 2">
            <a:extLst>
              <a:ext uri="{FF2B5EF4-FFF2-40B4-BE49-F238E27FC236}">
                <a16:creationId xmlns:a16="http://schemas.microsoft.com/office/drawing/2014/main" id="{2C9F7A3A-EAD3-5F9C-2F6E-A282AC810AE1}"/>
              </a:ext>
            </a:extLst>
          </p:cNvPr>
          <p:cNvGraphicFramePr>
            <a:graphicFrameLocks noGrp="1"/>
          </p:cNvGraphicFramePr>
          <p:nvPr>
            <p:ph sz="quarter" idx="13"/>
            <p:extLst>
              <p:ext uri="{D42A27DB-BD31-4B8C-83A1-F6EECF244321}">
                <p14:modId xmlns:p14="http://schemas.microsoft.com/office/powerpoint/2010/main" val="1648452385"/>
              </p:ext>
            </p:extLst>
          </p:nvPr>
        </p:nvGraphicFramePr>
        <p:xfrm>
          <a:off x="429768" y="3264408"/>
          <a:ext cx="10890374" cy="2834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2784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90D7-01B0-E2DA-E983-EFED3EBFED4A}"/>
              </a:ext>
            </a:extLst>
          </p:cNvPr>
          <p:cNvSpPr>
            <a:spLocks noGrp="1"/>
          </p:cNvSpPr>
          <p:nvPr>
            <p:ph type="title"/>
          </p:nvPr>
        </p:nvSpPr>
        <p:spPr>
          <a:xfrm>
            <a:off x="429768" y="429768"/>
            <a:ext cx="10890374" cy="1627632"/>
          </a:xfrm>
        </p:spPr>
        <p:txBody>
          <a:bodyPr anchor="t">
            <a:normAutofit/>
          </a:bodyPr>
          <a:lstStyle/>
          <a:p>
            <a:r>
              <a:rPr lang="en-GB" sz="5600"/>
              <a:t>Phase 4 – Intervention Alignment</a:t>
            </a:r>
            <a:endParaRPr lang="en-IN" sz="5600"/>
          </a:p>
        </p:txBody>
      </p:sp>
      <p:graphicFrame>
        <p:nvGraphicFramePr>
          <p:cNvPr id="5" name="Content Placeholder 2">
            <a:extLst>
              <a:ext uri="{FF2B5EF4-FFF2-40B4-BE49-F238E27FC236}">
                <a16:creationId xmlns:a16="http://schemas.microsoft.com/office/drawing/2014/main" id="{5EED6DDA-27B3-6E02-E5E1-BC62B9328235}"/>
              </a:ext>
            </a:extLst>
          </p:cNvPr>
          <p:cNvGraphicFramePr>
            <a:graphicFrameLocks noGrp="1"/>
          </p:cNvGraphicFramePr>
          <p:nvPr>
            <p:ph sz="quarter" idx="13"/>
            <p:extLst>
              <p:ext uri="{D42A27DB-BD31-4B8C-83A1-F6EECF244321}">
                <p14:modId xmlns:p14="http://schemas.microsoft.com/office/powerpoint/2010/main" val="3371584135"/>
              </p:ext>
            </p:extLst>
          </p:nvPr>
        </p:nvGraphicFramePr>
        <p:xfrm>
          <a:off x="429768" y="3264408"/>
          <a:ext cx="10890374" cy="2834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0405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A553B-8588-0551-0C32-9C52954C17C2}"/>
              </a:ext>
            </a:extLst>
          </p:cNvPr>
          <p:cNvSpPr>
            <a:spLocks noGrp="1"/>
          </p:cNvSpPr>
          <p:nvPr>
            <p:ph type="title"/>
          </p:nvPr>
        </p:nvSpPr>
        <p:spPr>
          <a:xfrm>
            <a:off x="621792" y="4873752"/>
            <a:ext cx="8439912" cy="1490472"/>
          </a:xfrm>
        </p:spPr>
        <p:txBody>
          <a:bodyPr anchor="t">
            <a:normAutofit/>
          </a:bodyPr>
          <a:lstStyle/>
          <a:p>
            <a:r>
              <a:rPr lang="en-GB"/>
              <a:t>Phase 5 – Implementation</a:t>
            </a:r>
            <a:endParaRPr lang="en-IN" dirty="0"/>
          </a:p>
        </p:txBody>
      </p:sp>
      <p:graphicFrame>
        <p:nvGraphicFramePr>
          <p:cNvPr id="5" name="Content Placeholder 2">
            <a:extLst>
              <a:ext uri="{FF2B5EF4-FFF2-40B4-BE49-F238E27FC236}">
                <a16:creationId xmlns:a16="http://schemas.microsoft.com/office/drawing/2014/main" id="{B9B0E6AA-5748-40DA-0FDD-DB28852B73E7}"/>
              </a:ext>
            </a:extLst>
          </p:cNvPr>
          <p:cNvGraphicFramePr>
            <a:graphicFrameLocks noGrp="1"/>
          </p:cNvGraphicFramePr>
          <p:nvPr>
            <p:ph sz="quarter" idx="13"/>
            <p:extLst>
              <p:ext uri="{D42A27DB-BD31-4B8C-83A1-F6EECF244321}">
                <p14:modId xmlns:p14="http://schemas.microsoft.com/office/powerpoint/2010/main" val="3575309978"/>
              </p:ext>
            </p:extLst>
          </p:nvPr>
        </p:nvGraphicFramePr>
        <p:xfrm>
          <a:off x="539496" y="420624"/>
          <a:ext cx="11100816" cy="4334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1588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C79A-0321-817A-3780-D894FAA7A7FD}"/>
              </a:ext>
            </a:extLst>
          </p:cNvPr>
          <p:cNvSpPr>
            <a:spLocks noGrp="1"/>
          </p:cNvSpPr>
          <p:nvPr>
            <p:ph type="title"/>
          </p:nvPr>
        </p:nvSpPr>
        <p:spPr>
          <a:xfrm>
            <a:off x="429768" y="283464"/>
            <a:ext cx="10652760" cy="969264"/>
          </a:xfrm>
        </p:spPr>
        <p:txBody>
          <a:bodyPr anchor="b">
            <a:normAutofit/>
          </a:bodyPr>
          <a:lstStyle/>
          <a:p>
            <a:r>
              <a:rPr lang="en-GB" dirty="0"/>
              <a:t>Phase 6 – Process Evaluation</a:t>
            </a:r>
            <a:endParaRPr lang="en-IN" dirty="0"/>
          </a:p>
        </p:txBody>
      </p:sp>
      <p:graphicFrame>
        <p:nvGraphicFramePr>
          <p:cNvPr id="5" name="Content Placeholder 2">
            <a:extLst>
              <a:ext uri="{FF2B5EF4-FFF2-40B4-BE49-F238E27FC236}">
                <a16:creationId xmlns:a16="http://schemas.microsoft.com/office/drawing/2014/main" id="{81463C65-581E-940A-71E7-21A29436F7F9}"/>
              </a:ext>
            </a:extLst>
          </p:cNvPr>
          <p:cNvGraphicFramePr>
            <a:graphicFrameLocks noGrp="1"/>
          </p:cNvGraphicFramePr>
          <p:nvPr>
            <p:ph idx="1"/>
            <p:extLst>
              <p:ext uri="{D42A27DB-BD31-4B8C-83A1-F6EECF244321}">
                <p14:modId xmlns:p14="http://schemas.microsoft.com/office/powerpoint/2010/main" val="2989080737"/>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1732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FCB36-9E8A-76CA-0846-1793DC675E62}"/>
              </a:ext>
            </a:extLst>
          </p:cNvPr>
          <p:cNvSpPr>
            <a:spLocks noGrp="1"/>
          </p:cNvSpPr>
          <p:nvPr>
            <p:ph type="title"/>
          </p:nvPr>
        </p:nvSpPr>
        <p:spPr>
          <a:xfrm>
            <a:off x="429768" y="283464"/>
            <a:ext cx="10652760" cy="969264"/>
          </a:xfrm>
        </p:spPr>
        <p:txBody>
          <a:bodyPr anchor="b">
            <a:normAutofit/>
          </a:bodyPr>
          <a:lstStyle/>
          <a:p>
            <a:r>
              <a:rPr lang="en-GB" dirty="0"/>
              <a:t>Phase 7 – Impact Evaluation</a:t>
            </a:r>
            <a:endParaRPr lang="en-IN" dirty="0"/>
          </a:p>
        </p:txBody>
      </p:sp>
      <p:graphicFrame>
        <p:nvGraphicFramePr>
          <p:cNvPr id="7" name="Content Placeholder 2">
            <a:extLst>
              <a:ext uri="{FF2B5EF4-FFF2-40B4-BE49-F238E27FC236}">
                <a16:creationId xmlns:a16="http://schemas.microsoft.com/office/drawing/2014/main" id="{23F2BC77-E558-1897-39F0-A5730419BD6F}"/>
              </a:ext>
            </a:extLst>
          </p:cNvPr>
          <p:cNvGraphicFramePr>
            <a:graphicFrameLocks noGrp="1"/>
          </p:cNvGraphicFramePr>
          <p:nvPr>
            <p:ph idx="1"/>
            <p:extLst>
              <p:ext uri="{D42A27DB-BD31-4B8C-83A1-F6EECF244321}">
                <p14:modId xmlns:p14="http://schemas.microsoft.com/office/powerpoint/2010/main" val="1684021096"/>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85573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FA79-862C-3882-EBA7-45F60E8CB777}"/>
              </a:ext>
            </a:extLst>
          </p:cNvPr>
          <p:cNvSpPr>
            <a:spLocks noGrp="1"/>
          </p:cNvSpPr>
          <p:nvPr>
            <p:ph type="title"/>
          </p:nvPr>
        </p:nvSpPr>
        <p:spPr>
          <a:xfrm>
            <a:off x="429768" y="283464"/>
            <a:ext cx="10652760" cy="969264"/>
          </a:xfrm>
        </p:spPr>
        <p:txBody>
          <a:bodyPr anchor="b">
            <a:normAutofit/>
          </a:bodyPr>
          <a:lstStyle/>
          <a:p>
            <a:r>
              <a:rPr lang="en-GB" dirty="0"/>
              <a:t>Phase 8 – Outcome Evaluation</a:t>
            </a:r>
            <a:endParaRPr lang="en-IN" dirty="0"/>
          </a:p>
        </p:txBody>
      </p:sp>
      <p:graphicFrame>
        <p:nvGraphicFramePr>
          <p:cNvPr id="5" name="Content Placeholder 2">
            <a:extLst>
              <a:ext uri="{FF2B5EF4-FFF2-40B4-BE49-F238E27FC236}">
                <a16:creationId xmlns:a16="http://schemas.microsoft.com/office/drawing/2014/main" id="{014D86AC-B6F5-3A87-A264-BC05834DB1E0}"/>
              </a:ext>
            </a:extLst>
          </p:cNvPr>
          <p:cNvGraphicFramePr>
            <a:graphicFrameLocks noGrp="1"/>
          </p:cNvGraphicFramePr>
          <p:nvPr>
            <p:ph idx="1"/>
            <p:extLst>
              <p:ext uri="{D42A27DB-BD31-4B8C-83A1-F6EECF244321}">
                <p14:modId xmlns:p14="http://schemas.microsoft.com/office/powerpoint/2010/main" val="225562911"/>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0200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17C66-B785-9201-839E-BF2DDD1A1FAA}"/>
              </a:ext>
            </a:extLst>
          </p:cNvPr>
          <p:cNvSpPr>
            <a:spLocks noGrp="1"/>
          </p:cNvSpPr>
          <p:nvPr>
            <p:ph type="title"/>
          </p:nvPr>
        </p:nvSpPr>
        <p:spPr>
          <a:xfrm>
            <a:off x="429768" y="283464"/>
            <a:ext cx="10652760" cy="969264"/>
          </a:xfrm>
        </p:spPr>
        <p:txBody>
          <a:bodyPr anchor="b">
            <a:normAutofit/>
          </a:bodyPr>
          <a:lstStyle/>
          <a:p>
            <a:r>
              <a:rPr lang="en-GB" dirty="0"/>
              <a:t>Summary</a:t>
            </a:r>
            <a:endParaRPr lang="en-IN" dirty="0"/>
          </a:p>
        </p:txBody>
      </p:sp>
      <p:graphicFrame>
        <p:nvGraphicFramePr>
          <p:cNvPr id="7" name="Content Placeholder 2">
            <a:extLst>
              <a:ext uri="{FF2B5EF4-FFF2-40B4-BE49-F238E27FC236}">
                <a16:creationId xmlns:a16="http://schemas.microsoft.com/office/drawing/2014/main" id="{092DCDBF-674B-E37C-015E-052787D1D73D}"/>
              </a:ext>
            </a:extLst>
          </p:cNvPr>
          <p:cNvGraphicFramePr>
            <a:graphicFrameLocks noGrp="1"/>
          </p:cNvGraphicFramePr>
          <p:nvPr>
            <p:ph idx="1"/>
            <p:extLst>
              <p:ext uri="{D42A27DB-BD31-4B8C-83A1-F6EECF244321}">
                <p14:modId xmlns:p14="http://schemas.microsoft.com/office/powerpoint/2010/main" val="1049251363"/>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0582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A969E-EF94-6FE9-9B3C-9FA1BDAFC77B}"/>
              </a:ext>
            </a:extLst>
          </p:cNvPr>
          <p:cNvSpPr>
            <a:spLocks noGrp="1"/>
          </p:cNvSpPr>
          <p:nvPr>
            <p:ph type="title"/>
          </p:nvPr>
        </p:nvSpPr>
        <p:spPr>
          <a:xfrm>
            <a:off x="429768" y="283464"/>
            <a:ext cx="10652760" cy="969264"/>
          </a:xfrm>
        </p:spPr>
        <p:txBody>
          <a:bodyPr anchor="b">
            <a:normAutofit/>
          </a:bodyPr>
          <a:lstStyle/>
          <a:p>
            <a:r>
              <a:rPr lang="en-GB" b="1" dirty="0"/>
              <a:t>References</a:t>
            </a:r>
            <a:br>
              <a:rPr lang="en-IN" b="1" dirty="0"/>
            </a:br>
            <a:endParaRPr lang="en-IN" dirty="0"/>
          </a:p>
        </p:txBody>
      </p:sp>
      <p:graphicFrame>
        <p:nvGraphicFramePr>
          <p:cNvPr id="5" name="Content Placeholder 2">
            <a:extLst>
              <a:ext uri="{FF2B5EF4-FFF2-40B4-BE49-F238E27FC236}">
                <a16:creationId xmlns:a16="http://schemas.microsoft.com/office/drawing/2014/main" id="{9A0A5264-E2AA-6AD7-4923-88022EDCF180}"/>
              </a:ext>
            </a:extLst>
          </p:cNvPr>
          <p:cNvGraphicFramePr>
            <a:graphicFrameLocks noGrp="1"/>
          </p:cNvGraphicFramePr>
          <p:nvPr>
            <p:ph idx="1"/>
            <p:extLst>
              <p:ext uri="{D42A27DB-BD31-4B8C-83A1-F6EECF244321}">
                <p14:modId xmlns:p14="http://schemas.microsoft.com/office/powerpoint/2010/main" val="3315654365"/>
              </p:ext>
            </p:extLst>
          </p:nvPr>
        </p:nvGraphicFramePr>
        <p:xfrm>
          <a:off x="429768" y="1380744"/>
          <a:ext cx="10652760" cy="49011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31445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3494D-F28E-ED1A-0965-ACAEDAF989E3}"/>
              </a:ext>
            </a:extLst>
          </p:cNvPr>
          <p:cNvSpPr>
            <a:spLocks noGrp="1"/>
          </p:cNvSpPr>
          <p:nvPr>
            <p:ph type="title"/>
          </p:nvPr>
        </p:nvSpPr>
        <p:spPr>
          <a:xfrm>
            <a:off x="2576620" y="-786914"/>
            <a:ext cx="8961120" cy="4654296"/>
          </a:xfrm>
        </p:spPr>
        <p:txBody>
          <a:bodyPr anchor="b">
            <a:normAutofit/>
          </a:bodyPr>
          <a:lstStyle/>
          <a:p>
            <a:r>
              <a:rPr lang="en-IN" dirty="0"/>
              <a:t>Thank You!</a:t>
            </a:r>
          </a:p>
        </p:txBody>
      </p:sp>
    </p:spTree>
    <p:extLst>
      <p:ext uri="{BB962C8B-B14F-4D97-AF65-F5344CB8AC3E}">
        <p14:creationId xmlns:p14="http://schemas.microsoft.com/office/powerpoint/2010/main" val="4020481154"/>
      </p:ext>
    </p:extLst>
  </p:cSld>
  <p:clrMapOvr>
    <a:masterClrMapping/>
  </p:clrMapOvr>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TotalTime>
  <Words>1847</Words>
  <Application>Microsoft Office PowerPoint</Application>
  <PresentationFormat>Widescreen</PresentationFormat>
  <Paragraphs>99</Paragraphs>
  <Slides>14</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Arial</vt:lpstr>
      <vt:lpstr>Neue Haas Grotesk Text Pro</vt:lpstr>
      <vt:lpstr>Oasis</vt:lpstr>
      <vt:lpstr>Group Member 2   </vt:lpstr>
      <vt:lpstr>Introduction</vt:lpstr>
      <vt:lpstr>Chosen Planning Model</vt:lpstr>
      <vt:lpstr>Phase 1 – Social Assessment</vt:lpstr>
      <vt:lpstr>Phase 2 – Epidemiological Assessment</vt:lpstr>
      <vt:lpstr>Phase 3 – Educational &amp; Ecological Assessment</vt:lpstr>
      <vt:lpstr>Phase 4 – Intervention Alignment</vt:lpstr>
      <vt:lpstr>Phase 5 – Implementation</vt:lpstr>
      <vt:lpstr>Phase 6 – Process Evaluation</vt:lpstr>
      <vt:lpstr>Phase 7 – Impact Evaluation</vt:lpstr>
      <vt:lpstr>Phase 8 – Outcome Evaluation</vt:lpstr>
      <vt:lpstr>Summary</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17563</cp:lastModifiedBy>
  <cp:revision>2</cp:revision>
  <dcterms:created xsi:type="dcterms:W3CDTF">2025-12-09T18:19:01Z</dcterms:created>
  <dcterms:modified xsi:type="dcterms:W3CDTF">2025-12-09T19:08:55Z</dcterms:modified>
</cp:coreProperties>
</file>