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6"/>
  </p:notesMasterIdLst>
  <p:sldIdLst>
    <p:sldId id="274" r:id="rId2"/>
    <p:sldId id="256" r:id="rId3"/>
    <p:sldId id="257" r:id="rId4"/>
    <p:sldId id="272" r:id="rId5"/>
    <p:sldId id="264" r:id="rId6"/>
    <p:sldId id="265" r:id="rId7"/>
    <p:sldId id="266" r:id="rId8"/>
    <p:sldId id="267" r:id="rId9"/>
    <p:sldId id="268" r:id="rId10"/>
    <p:sldId id="269" r:id="rId11"/>
    <p:sldId id="270" r:id="rId12"/>
    <p:sldId id="271" r:id="rId13"/>
    <p:sldId id="262" r:id="rId14"/>
    <p:sldId id="263" r:id="rId15"/>
  </p:sldIdLst>
  <p:sldSz cx="14630400" cy="8229600"/>
  <p:notesSz cx="6858000" cy="9144000"/>
  <p:defaultText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07346CA-C208-4681-B3C7-EDF0EACAD1F4}">
          <p14:sldIdLst>
            <p14:sldId id="274"/>
            <p14:sldId id="256"/>
            <p14:sldId id="257"/>
            <p14:sldId id="272"/>
            <p14:sldId id="264"/>
            <p14:sldId id="265"/>
            <p14:sldId id="266"/>
            <p14:sldId id="267"/>
            <p14:sldId id="268"/>
            <p14:sldId id="269"/>
            <p14:sldId id="270"/>
            <p14:sldId id="271"/>
            <p14:sldId id="262"/>
            <p14:sldId id="263"/>
          </p14:sldIdLst>
        </p14:section>
      </p14:sectionLst>
    </p:ext>
    <p:ext uri="{EFAFB233-063F-42B5-8137-9DF3F51BA10A}">
      <p15:sldGuideLst xmlns:p15="http://schemas.microsoft.com/office/powerpoint/2012/main">
        <p15:guide id="1" orient="horz" pos="2592">
          <p15:clr>
            <a:srgbClr val="A4A3A4"/>
          </p15:clr>
        </p15:guide>
        <p15:guide id="2" pos="460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573" autoAdjust="0"/>
  </p:normalViewPr>
  <p:slideViewPr>
    <p:cSldViewPr snapToGrid="0">
      <p:cViewPr>
        <p:scale>
          <a:sx n="66" d="100"/>
          <a:sy n="66" d="100"/>
        </p:scale>
        <p:origin x="792" y="-715"/>
      </p:cViewPr>
      <p:guideLst>
        <p:guide orient="horz" pos="2592"/>
        <p:guide pos="460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0AD7B5-908A-4184-8BBB-658C9E15711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4F61E384-5F6E-4D29-BF4B-4FF1F578E00E}">
      <dgm:prSet phldrT="[Text]"/>
      <dgm:spPr/>
      <dgm:t>
        <a:bodyPr/>
        <a:lstStyle/>
        <a:p>
          <a:r>
            <a:rPr lang="en-GB" b="1" i="1" dirty="0">
              <a:solidFill>
                <a:schemeClr val="tx1"/>
              </a:solidFill>
              <a:latin typeface="Times New Roman" pitchFamily="18" charset="0"/>
              <a:cs typeface="Times New Roman" pitchFamily="18" charset="0"/>
            </a:rPr>
            <a:t>SUMMARY OF ARTICLES</a:t>
          </a:r>
          <a:endParaRPr lang="en-US" b="1" i="1" dirty="0">
            <a:solidFill>
              <a:schemeClr val="tx1"/>
            </a:solidFill>
            <a:latin typeface="Times New Roman" pitchFamily="18" charset="0"/>
            <a:cs typeface="Times New Roman" pitchFamily="18" charset="0"/>
          </a:endParaRPr>
        </a:p>
      </dgm:t>
    </dgm:pt>
    <dgm:pt modelId="{1D31B600-773B-487C-96F0-B0F97829C841}" type="parTrans" cxnId="{969F01D7-ECEF-43B3-BAD9-4E96A28C85E8}">
      <dgm:prSet/>
      <dgm:spPr/>
      <dgm:t>
        <a:bodyPr/>
        <a:lstStyle/>
        <a:p>
          <a:endParaRPr lang="en-US"/>
        </a:p>
      </dgm:t>
    </dgm:pt>
    <dgm:pt modelId="{8F70204B-61E7-4B60-8999-0AF44FBBF802}" type="sibTrans" cxnId="{969F01D7-ECEF-43B3-BAD9-4E96A28C85E8}">
      <dgm:prSet/>
      <dgm:spPr/>
      <dgm:t>
        <a:bodyPr/>
        <a:lstStyle/>
        <a:p>
          <a:endParaRPr lang="en-US"/>
        </a:p>
      </dgm:t>
    </dgm:pt>
    <dgm:pt modelId="{CC1956E3-2EAD-42D7-810D-69BF1D08BC43}">
      <dgm:prSet/>
      <dgm:spPr/>
      <dgm:t>
        <a:bodyPr/>
        <a:lstStyle/>
        <a:p>
          <a:r>
            <a:rPr lang="en-GB" b="1" dirty="0">
              <a:solidFill>
                <a:srgbClr val="000000"/>
              </a:solidFill>
              <a:latin typeface="Times New Roman"/>
            </a:rPr>
            <a:t>ARTICLE 1: </a:t>
          </a:r>
          <a:r>
            <a:rPr lang="en-US" b="1" dirty="0">
              <a:solidFill>
                <a:srgbClr val="000000"/>
              </a:solidFill>
              <a:latin typeface="Times New Roman"/>
            </a:rPr>
            <a:t>RELATIONSHIP BETWEEN TOTAL QUALITY MANAGEMENT AND KNOWLEDGE MANAGEMENT</a:t>
          </a:r>
          <a:endParaRPr lang="en-US" b="1" i="1" dirty="0">
            <a:solidFill>
              <a:schemeClr val="tx1"/>
            </a:solidFill>
            <a:latin typeface="Times New Roman" pitchFamily="18" charset="0"/>
            <a:cs typeface="Times New Roman" pitchFamily="18" charset="0"/>
          </a:endParaRPr>
        </a:p>
      </dgm:t>
    </dgm:pt>
    <dgm:pt modelId="{80CEB41E-569D-4474-A15F-ED0F5EB1A4B3}" type="parTrans" cxnId="{4E61CC03-4DE9-4346-BCD1-D87BD1E86282}">
      <dgm:prSet/>
      <dgm:spPr/>
      <dgm:t>
        <a:bodyPr/>
        <a:lstStyle/>
        <a:p>
          <a:endParaRPr lang="en-US"/>
        </a:p>
      </dgm:t>
    </dgm:pt>
    <dgm:pt modelId="{E08706D2-5EE0-4D19-A887-D3B48079F018}" type="sibTrans" cxnId="{4E61CC03-4DE9-4346-BCD1-D87BD1E86282}">
      <dgm:prSet/>
      <dgm:spPr/>
      <dgm:t>
        <a:bodyPr/>
        <a:lstStyle/>
        <a:p>
          <a:endParaRPr lang="en-US"/>
        </a:p>
      </dgm:t>
    </dgm:pt>
    <dgm:pt modelId="{A7040AE7-0E91-4F52-A162-8D26E83C88E0}">
      <dgm:prSet custT="1"/>
      <dgm:spPr/>
      <dgm:t>
        <a:bodyPr/>
        <a:lstStyle/>
        <a:p>
          <a:r>
            <a:rPr lang="en-GB" sz="1200" b="1" dirty="0">
              <a:solidFill>
                <a:srgbClr val="000000"/>
              </a:solidFill>
              <a:latin typeface="Times New Roman"/>
            </a:rPr>
            <a:t>ARTICLE 2: </a:t>
          </a:r>
          <a:r>
            <a:rPr lang="en-US" sz="1200" b="1" dirty="0">
              <a:solidFill>
                <a:srgbClr val="000000"/>
              </a:solidFill>
              <a:latin typeface="Times New Roman"/>
            </a:rPr>
            <a:t>STRATEGIC ATTRIBUTIONS OF CORPORATE SOCIAL RESPONSIBILITY AND ENVIRONMENTAL MANAGEMENT</a:t>
          </a:r>
          <a:endParaRPr lang="en-US" sz="1200" b="1" i="1" dirty="0">
            <a:solidFill>
              <a:schemeClr val="tx1"/>
            </a:solidFill>
            <a:latin typeface="Times New Roman" pitchFamily="18" charset="0"/>
            <a:cs typeface="Times New Roman" pitchFamily="18" charset="0"/>
          </a:endParaRPr>
        </a:p>
      </dgm:t>
    </dgm:pt>
    <dgm:pt modelId="{C302D46A-5F21-4677-B961-481D0A8DB17D}" type="parTrans" cxnId="{F942C59F-B1F2-4DBF-80A2-9E9A055F288C}">
      <dgm:prSet/>
      <dgm:spPr/>
      <dgm:t>
        <a:bodyPr/>
        <a:lstStyle/>
        <a:p>
          <a:endParaRPr lang="en-US"/>
        </a:p>
      </dgm:t>
    </dgm:pt>
    <dgm:pt modelId="{8F1A3274-AB51-4F04-A9B9-C40CD307A541}" type="sibTrans" cxnId="{F942C59F-B1F2-4DBF-80A2-9E9A055F288C}">
      <dgm:prSet/>
      <dgm:spPr/>
      <dgm:t>
        <a:bodyPr/>
        <a:lstStyle/>
        <a:p>
          <a:endParaRPr lang="en-US"/>
        </a:p>
      </dgm:t>
    </dgm:pt>
    <dgm:pt modelId="{638947BE-80FB-4762-8730-0DD70FED7EF3}">
      <dgm:prSet/>
      <dgm:spPr/>
      <dgm:t>
        <a:bodyPr/>
        <a:lstStyle/>
        <a:p>
          <a:r>
            <a:rPr lang="en-GB" b="1" dirty="0">
              <a:solidFill>
                <a:srgbClr val="000000"/>
              </a:solidFill>
              <a:latin typeface="Times New Roman"/>
            </a:rPr>
            <a:t>ARTICLE 3: </a:t>
          </a:r>
          <a:r>
            <a:rPr lang="en-US" b="1">
              <a:solidFill>
                <a:srgbClr val="000000"/>
              </a:solidFill>
              <a:latin typeface="Times New Roman"/>
            </a:rPr>
            <a:t>BENEFITS OF BLOCKCHAIN TENCOLOGIES IN HRM </a:t>
          </a:r>
          <a:endParaRPr lang="en-US" b="1" i="1" dirty="0">
            <a:solidFill>
              <a:schemeClr val="tx1"/>
            </a:solidFill>
            <a:latin typeface="Times New Roman" pitchFamily="18" charset="0"/>
            <a:cs typeface="Times New Roman" pitchFamily="18" charset="0"/>
          </a:endParaRPr>
        </a:p>
      </dgm:t>
    </dgm:pt>
    <dgm:pt modelId="{91F4A62F-A3DD-4805-90C5-897885B58D77}" type="parTrans" cxnId="{95FAF022-452D-4F5D-9A42-794678C8C876}">
      <dgm:prSet/>
      <dgm:spPr/>
      <dgm:t>
        <a:bodyPr/>
        <a:lstStyle/>
        <a:p>
          <a:endParaRPr lang="en-US"/>
        </a:p>
      </dgm:t>
    </dgm:pt>
    <dgm:pt modelId="{9DD192A8-0165-4E2C-BCA4-1C9E52BC60A5}" type="sibTrans" cxnId="{95FAF022-452D-4F5D-9A42-794678C8C876}">
      <dgm:prSet/>
      <dgm:spPr/>
      <dgm:t>
        <a:bodyPr/>
        <a:lstStyle/>
        <a:p>
          <a:endParaRPr lang="en-US"/>
        </a:p>
      </dgm:t>
    </dgm:pt>
    <dgm:pt modelId="{A3A7B6AB-07BF-47F3-8138-45F4285CF313}">
      <dgm:prSet/>
      <dgm:spPr/>
      <dgm:t>
        <a:bodyPr/>
        <a:lstStyle/>
        <a:p>
          <a:r>
            <a:rPr lang="en-GB" b="1" i="1" dirty="0">
              <a:solidFill>
                <a:schemeClr val="tx1"/>
              </a:solidFill>
              <a:latin typeface="Times New Roman" pitchFamily="18" charset="0"/>
              <a:cs typeface="Times New Roman" pitchFamily="18" charset="0"/>
            </a:rPr>
            <a:t>RESOURCE-BASED THEORY</a:t>
          </a:r>
          <a:endParaRPr lang="en-US" b="1" i="1" dirty="0">
            <a:solidFill>
              <a:schemeClr val="tx1"/>
            </a:solidFill>
            <a:latin typeface="Times New Roman" pitchFamily="18" charset="0"/>
            <a:cs typeface="Times New Roman" pitchFamily="18" charset="0"/>
          </a:endParaRPr>
        </a:p>
      </dgm:t>
    </dgm:pt>
    <dgm:pt modelId="{0577BB2C-D959-4402-AB3B-E701BD83E28F}" type="parTrans" cxnId="{65E19D37-0055-45A7-8736-01A38F0B8A02}">
      <dgm:prSet/>
      <dgm:spPr/>
      <dgm:t>
        <a:bodyPr/>
        <a:lstStyle/>
        <a:p>
          <a:endParaRPr lang="en-US"/>
        </a:p>
      </dgm:t>
    </dgm:pt>
    <dgm:pt modelId="{56C7680E-E8AE-4708-AA9F-7A22D1E3B9A2}" type="sibTrans" cxnId="{65E19D37-0055-45A7-8736-01A38F0B8A02}">
      <dgm:prSet/>
      <dgm:spPr/>
      <dgm:t>
        <a:bodyPr/>
        <a:lstStyle/>
        <a:p>
          <a:endParaRPr lang="en-US"/>
        </a:p>
      </dgm:t>
    </dgm:pt>
    <dgm:pt modelId="{9571784C-17EA-4B87-A38C-D4BEC905407B}">
      <dgm:prSet/>
      <dgm:spPr/>
      <dgm:t>
        <a:bodyPr/>
        <a:lstStyle/>
        <a:p>
          <a:r>
            <a:rPr lang="en-GB" b="1" i="1" dirty="0">
              <a:solidFill>
                <a:schemeClr val="tx1"/>
              </a:solidFill>
              <a:latin typeface="Times New Roman" pitchFamily="18" charset="0"/>
              <a:cs typeface="Times New Roman" pitchFamily="18" charset="0"/>
            </a:rPr>
            <a:t>FUNCTIONAL AND CULTURAL STRATEGIES </a:t>
          </a:r>
          <a:endParaRPr lang="en-US" b="1" i="1" dirty="0">
            <a:solidFill>
              <a:schemeClr val="tx1"/>
            </a:solidFill>
            <a:latin typeface="Times New Roman" pitchFamily="18" charset="0"/>
            <a:cs typeface="Times New Roman" pitchFamily="18" charset="0"/>
          </a:endParaRPr>
        </a:p>
      </dgm:t>
    </dgm:pt>
    <dgm:pt modelId="{7AD6EEE5-7DE8-4335-915B-B41799782E01}" type="parTrans" cxnId="{521251A2-0C75-4610-931B-043028783875}">
      <dgm:prSet/>
      <dgm:spPr/>
      <dgm:t>
        <a:bodyPr/>
        <a:lstStyle/>
        <a:p>
          <a:endParaRPr lang="en-US"/>
        </a:p>
      </dgm:t>
    </dgm:pt>
    <dgm:pt modelId="{908CFBD6-7ECA-4D46-A1E2-21D252256E8E}" type="sibTrans" cxnId="{521251A2-0C75-4610-931B-043028783875}">
      <dgm:prSet/>
      <dgm:spPr/>
      <dgm:t>
        <a:bodyPr/>
        <a:lstStyle/>
        <a:p>
          <a:endParaRPr lang="en-US"/>
        </a:p>
      </dgm:t>
    </dgm:pt>
    <dgm:pt modelId="{8D729E47-ED79-42BC-9F92-DA485EAE8609}">
      <dgm:prSet/>
      <dgm:spPr/>
      <dgm:t>
        <a:bodyPr/>
        <a:lstStyle/>
        <a:p>
          <a:r>
            <a:rPr lang="en-GB" b="1" i="1" dirty="0">
              <a:solidFill>
                <a:schemeClr val="tx1"/>
              </a:solidFill>
              <a:latin typeface="Times New Roman" pitchFamily="18" charset="0"/>
              <a:cs typeface="Times New Roman" pitchFamily="18" charset="0"/>
            </a:rPr>
            <a:t>POSITIONAL AND REGULATORY STRATEGIES</a:t>
          </a:r>
          <a:endParaRPr lang="en-US" b="1" i="1" dirty="0">
            <a:solidFill>
              <a:schemeClr val="tx1"/>
            </a:solidFill>
            <a:latin typeface="Times New Roman" pitchFamily="18" charset="0"/>
            <a:cs typeface="Times New Roman" pitchFamily="18" charset="0"/>
          </a:endParaRPr>
        </a:p>
      </dgm:t>
    </dgm:pt>
    <dgm:pt modelId="{14CA126D-204D-4086-B71C-7E324EFFD875}" type="parTrans" cxnId="{8AE83CAF-1AAA-4C8C-9D91-8F56E5C592DA}">
      <dgm:prSet/>
      <dgm:spPr/>
      <dgm:t>
        <a:bodyPr/>
        <a:lstStyle/>
        <a:p>
          <a:endParaRPr lang="en-US"/>
        </a:p>
      </dgm:t>
    </dgm:pt>
    <dgm:pt modelId="{9F60252B-FFE9-4DEA-A2DE-8ACDE9AB4048}" type="sibTrans" cxnId="{8AE83CAF-1AAA-4C8C-9D91-8F56E5C592DA}">
      <dgm:prSet/>
      <dgm:spPr/>
      <dgm:t>
        <a:bodyPr/>
        <a:lstStyle/>
        <a:p>
          <a:endParaRPr lang="en-US"/>
        </a:p>
      </dgm:t>
    </dgm:pt>
    <dgm:pt modelId="{EB0C734C-BDE2-4DBF-AA68-2151795A0F87}">
      <dgm:prSet/>
      <dgm:spPr/>
      <dgm:t>
        <a:bodyPr/>
        <a:lstStyle/>
        <a:p>
          <a:r>
            <a:rPr lang="en-GB" b="1" i="1" dirty="0">
              <a:solidFill>
                <a:schemeClr val="tx1"/>
              </a:solidFill>
              <a:latin typeface="Times New Roman" pitchFamily="18" charset="0"/>
              <a:cs typeface="Times New Roman" pitchFamily="18" charset="0"/>
            </a:rPr>
            <a:t>CONCLUSION</a:t>
          </a:r>
          <a:endParaRPr lang="en-US" b="1" i="1" dirty="0">
            <a:solidFill>
              <a:schemeClr val="tx1"/>
            </a:solidFill>
            <a:latin typeface="Times New Roman" pitchFamily="18" charset="0"/>
            <a:cs typeface="Times New Roman" pitchFamily="18" charset="0"/>
          </a:endParaRPr>
        </a:p>
      </dgm:t>
    </dgm:pt>
    <dgm:pt modelId="{01B9E86E-180C-4553-A375-D8622AF8470D}" type="parTrans" cxnId="{F58AD9A6-2FCA-4DB6-B7BB-16C576F28428}">
      <dgm:prSet/>
      <dgm:spPr/>
      <dgm:t>
        <a:bodyPr/>
        <a:lstStyle/>
        <a:p>
          <a:endParaRPr lang="en-US"/>
        </a:p>
      </dgm:t>
    </dgm:pt>
    <dgm:pt modelId="{32644FBE-E589-4C5E-BD9C-1ED969FE3052}" type="sibTrans" cxnId="{F58AD9A6-2FCA-4DB6-B7BB-16C576F28428}">
      <dgm:prSet/>
      <dgm:spPr/>
      <dgm:t>
        <a:bodyPr/>
        <a:lstStyle/>
        <a:p>
          <a:endParaRPr lang="en-US"/>
        </a:p>
      </dgm:t>
    </dgm:pt>
    <dgm:pt modelId="{6A17FB97-F152-4C5F-8A55-99E5719AFFD3}">
      <dgm:prSet/>
      <dgm:spPr/>
      <dgm:t>
        <a:bodyPr/>
        <a:lstStyle/>
        <a:p>
          <a:r>
            <a:rPr lang="en-GB" b="1" i="1" dirty="0">
              <a:solidFill>
                <a:schemeClr val="tx1"/>
              </a:solidFill>
              <a:latin typeface="Times New Roman" pitchFamily="18" charset="0"/>
              <a:cs typeface="Times New Roman" pitchFamily="18" charset="0"/>
            </a:rPr>
            <a:t>RECOMMENDATIONS</a:t>
          </a:r>
          <a:endParaRPr lang="en-US" b="1" i="1" dirty="0">
            <a:solidFill>
              <a:schemeClr val="tx1"/>
            </a:solidFill>
            <a:latin typeface="Times New Roman" pitchFamily="18" charset="0"/>
            <a:cs typeface="Times New Roman" pitchFamily="18" charset="0"/>
          </a:endParaRPr>
        </a:p>
      </dgm:t>
    </dgm:pt>
    <dgm:pt modelId="{6E085384-FC2F-411D-B15C-B6D82361D420}" type="parTrans" cxnId="{BB334048-3A87-461A-A2D3-1D7C339A93CE}">
      <dgm:prSet/>
      <dgm:spPr/>
      <dgm:t>
        <a:bodyPr/>
        <a:lstStyle/>
        <a:p>
          <a:endParaRPr lang="en-US"/>
        </a:p>
      </dgm:t>
    </dgm:pt>
    <dgm:pt modelId="{F19A082E-9DFF-4401-848F-07ABA7A965D5}" type="sibTrans" cxnId="{BB334048-3A87-461A-A2D3-1D7C339A93CE}">
      <dgm:prSet/>
      <dgm:spPr/>
      <dgm:t>
        <a:bodyPr/>
        <a:lstStyle/>
        <a:p>
          <a:endParaRPr lang="en-US"/>
        </a:p>
      </dgm:t>
    </dgm:pt>
    <dgm:pt modelId="{4782A430-D9D6-4A98-A2ED-37DE477FC5F6}">
      <dgm:prSet/>
      <dgm:spPr/>
      <dgm:t>
        <a:bodyPr/>
        <a:lstStyle/>
        <a:p>
          <a:r>
            <a:rPr lang="en-GB" b="1" i="1" dirty="0">
              <a:solidFill>
                <a:schemeClr val="tx1"/>
              </a:solidFill>
              <a:latin typeface="Times New Roman" pitchFamily="18" charset="0"/>
              <a:cs typeface="Times New Roman" pitchFamily="18" charset="0"/>
            </a:rPr>
            <a:t>REFERENCE</a:t>
          </a:r>
          <a:endParaRPr lang="en-US" b="1" i="1" dirty="0">
            <a:solidFill>
              <a:schemeClr val="tx1"/>
            </a:solidFill>
            <a:latin typeface="Times New Roman" pitchFamily="18" charset="0"/>
            <a:cs typeface="Times New Roman" pitchFamily="18" charset="0"/>
          </a:endParaRPr>
        </a:p>
      </dgm:t>
    </dgm:pt>
    <dgm:pt modelId="{4C07482D-E3BB-4D56-8046-64C5688AF2D5}" type="parTrans" cxnId="{9F7A4EBC-E7E4-4F43-A2FA-FEEF995207A6}">
      <dgm:prSet/>
      <dgm:spPr/>
      <dgm:t>
        <a:bodyPr/>
        <a:lstStyle/>
        <a:p>
          <a:endParaRPr lang="en-US"/>
        </a:p>
      </dgm:t>
    </dgm:pt>
    <dgm:pt modelId="{F6F2606E-715D-45B9-8ED1-24F829600790}" type="sibTrans" cxnId="{9F7A4EBC-E7E4-4F43-A2FA-FEEF995207A6}">
      <dgm:prSet/>
      <dgm:spPr/>
      <dgm:t>
        <a:bodyPr/>
        <a:lstStyle/>
        <a:p>
          <a:endParaRPr lang="en-US"/>
        </a:p>
      </dgm:t>
    </dgm:pt>
    <dgm:pt modelId="{DEEEFBD6-AE47-4C7B-B1A7-197E64F4E7EF}" type="pres">
      <dgm:prSet presAssocID="{740AD7B5-908A-4184-8BBB-658C9E157112}" presName="linear" presStyleCnt="0">
        <dgm:presLayoutVars>
          <dgm:dir/>
          <dgm:animLvl val="lvl"/>
          <dgm:resizeHandles val="exact"/>
        </dgm:presLayoutVars>
      </dgm:prSet>
      <dgm:spPr/>
    </dgm:pt>
    <dgm:pt modelId="{A4CAE0EB-4931-42D4-84DB-B4135D92EE9A}" type="pres">
      <dgm:prSet presAssocID="{4F61E384-5F6E-4D29-BF4B-4FF1F578E00E}" presName="parentLin" presStyleCnt="0"/>
      <dgm:spPr/>
    </dgm:pt>
    <dgm:pt modelId="{0CFF56D4-7BD8-462D-9866-A649E63E1F4B}" type="pres">
      <dgm:prSet presAssocID="{4F61E384-5F6E-4D29-BF4B-4FF1F578E00E}" presName="parentLeftMargin" presStyleLbl="node1" presStyleIdx="0" presStyleCnt="10"/>
      <dgm:spPr/>
    </dgm:pt>
    <dgm:pt modelId="{49F6FCFD-A0F2-45FC-86B5-676D544D3C5C}" type="pres">
      <dgm:prSet presAssocID="{4F61E384-5F6E-4D29-BF4B-4FF1F578E00E}" presName="parentText" presStyleLbl="node1" presStyleIdx="0" presStyleCnt="10">
        <dgm:presLayoutVars>
          <dgm:chMax val="0"/>
          <dgm:bulletEnabled val="1"/>
        </dgm:presLayoutVars>
      </dgm:prSet>
      <dgm:spPr/>
    </dgm:pt>
    <dgm:pt modelId="{8DE7897F-7A30-42D5-9846-9D17693045AD}" type="pres">
      <dgm:prSet presAssocID="{4F61E384-5F6E-4D29-BF4B-4FF1F578E00E}" presName="negativeSpace" presStyleCnt="0"/>
      <dgm:spPr/>
    </dgm:pt>
    <dgm:pt modelId="{7572E739-72CA-40CF-9CCC-92C9E7DB6EBC}" type="pres">
      <dgm:prSet presAssocID="{4F61E384-5F6E-4D29-BF4B-4FF1F578E00E}" presName="childText" presStyleLbl="conFgAcc1" presStyleIdx="0" presStyleCnt="10">
        <dgm:presLayoutVars>
          <dgm:bulletEnabled val="1"/>
        </dgm:presLayoutVars>
      </dgm:prSet>
      <dgm:spPr/>
    </dgm:pt>
    <dgm:pt modelId="{A1570AE3-A82D-439E-B1AE-34C83AA88B15}" type="pres">
      <dgm:prSet presAssocID="{8F70204B-61E7-4B60-8999-0AF44FBBF802}" presName="spaceBetweenRectangles" presStyleCnt="0"/>
      <dgm:spPr/>
    </dgm:pt>
    <dgm:pt modelId="{832FEC81-8B47-40BE-97A8-D9A438A270FE}" type="pres">
      <dgm:prSet presAssocID="{CC1956E3-2EAD-42D7-810D-69BF1D08BC43}" presName="parentLin" presStyleCnt="0"/>
      <dgm:spPr/>
    </dgm:pt>
    <dgm:pt modelId="{A5C6B334-18BE-4E89-B369-15295DFF2231}" type="pres">
      <dgm:prSet presAssocID="{CC1956E3-2EAD-42D7-810D-69BF1D08BC43}" presName="parentLeftMargin" presStyleLbl="node1" presStyleIdx="0" presStyleCnt="10"/>
      <dgm:spPr/>
    </dgm:pt>
    <dgm:pt modelId="{B4459FB8-4BE5-4BC9-A959-095117914E52}" type="pres">
      <dgm:prSet presAssocID="{CC1956E3-2EAD-42D7-810D-69BF1D08BC43}" presName="parentText" presStyleLbl="node1" presStyleIdx="1" presStyleCnt="10">
        <dgm:presLayoutVars>
          <dgm:chMax val="0"/>
          <dgm:bulletEnabled val="1"/>
        </dgm:presLayoutVars>
      </dgm:prSet>
      <dgm:spPr/>
    </dgm:pt>
    <dgm:pt modelId="{8FFDE664-9050-4554-BB4A-AC0AA2D77ADE}" type="pres">
      <dgm:prSet presAssocID="{CC1956E3-2EAD-42D7-810D-69BF1D08BC43}" presName="negativeSpace" presStyleCnt="0"/>
      <dgm:spPr/>
    </dgm:pt>
    <dgm:pt modelId="{E426F1C9-2F01-48A7-9F9D-38AFD8A2914E}" type="pres">
      <dgm:prSet presAssocID="{CC1956E3-2EAD-42D7-810D-69BF1D08BC43}" presName="childText" presStyleLbl="conFgAcc1" presStyleIdx="1" presStyleCnt="10">
        <dgm:presLayoutVars>
          <dgm:bulletEnabled val="1"/>
        </dgm:presLayoutVars>
      </dgm:prSet>
      <dgm:spPr/>
    </dgm:pt>
    <dgm:pt modelId="{8CA230E5-5DBA-4520-8D4C-FBF6A69DE5DD}" type="pres">
      <dgm:prSet presAssocID="{E08706D2-5EE0-4D19-A887-D3B48079F018}" presName="spaceBetweenRectangles" presStyleCnt="0"/>
      <dgm:spPr/>
    </dgm:pt>
    <dgm:pt modelId="{1A7FEC34-D639-444B-9CB0-8AA3AF954997}" type="pres">
      <dgm:prSet presAssocID="{A7040AE7-0E91-4F52-A162-8D26E83C88E0}" presName="parentLin" presStyleCnt="0"/>
      <dgm:spPr/>
    </dgm:pt>
    <dgm:pt modelId="{C2D193BB-9B35-4C82-A6D1-C77CF109CF2D}" type="pres">
      <dgm:prSet presAssocID="{A7040AE7-0E91-4F52-A162-8D26E83C88E0}" presName="parentLeftMargin" presStyleLbl="node1" presStyleIdx="1" presStyleCnt="10"/>
      <dgm:spPr/>
    </dgm:pt>
    <dgm:pt modelId="{DC73D9EB-0EE3-4F3B-83CB-B3FB5DD2553E}" type="pres">
      <dgm:prSet presAssocID="{A7040AE7-0E91-4F52-A162-8D26E83C88E0}" presName="parentText" presStyleLbl="node1" presStyleIdx="2" presStyleCnt="10">
        <dgm:presLayoutVars>
          <dgm:chMax val="0"/>
          <dgm:bulletEnabled val="1"/>
        </dgm:presLayoutVars>
      </dgm:prSet>
      <dgm:spPr/>
    </dgm:pt>
    <dgm:pt modelId="{D58322DE-869F-43ED-B5EF-42C595B4508B}" type="pres">
      <dgm:prSet presAssocID="{A7040AE7-0E91-4F52-A162-8D26E83C88E0}" presName="negativeSpace" presStyleCnt="0"/>
      <dgm:spPr/>
    </dgm:pt>
    <dgm:pt modelId="{5BB23BF6-6CD4-40E9-B0A8-B238D277B1B6}" type="pres">
      <dgm:prSet presAssocID="{A7040AE7-0E91-4F52-A162-8D26E83C88E0}" presName="childText" presStyleLbl="conFgAcc1" presStyleIdx="2" presStyleCnt="10">
        <dgm:presLayoutVars>
          <dgm:bulletEnabled val="1"/>
        </dgm:presLayoutVars>
      </dgm:prSet>
      <dgm:spPr/>
    </dgm:pt>
    <dgm:pt modelId="{96C9C80B-529C-4DA2-AF04-CD078CA284F4}" type="pres">
      <dgm:prSet presAssocID="{8F1A3274-AB51-4F04-A9B9-C40CD307A541}" presName="spaceBetweenRectangles" presStyleCnt="0"/>
      <dgm:spPr/>
    </dgm:pt>
    <dgm:pt modelId="{AD5F515C-2959-463C-B8AF-209524F6EAED}" type="pres">
      <dgm:prSet presAssocID="{638947BE-80FB-4762-8730-0DD70FED7EF3}" presName="parentLin" presStyleCnt="0"/>
      <dgm:spPr/>
    </dgm:pt>
    <dgm:pt modelId="{407BCDFA-44D0-4CEC-A982-A1E787C0BE70}" type="pres">
      <dgm:prSet presAssocID="{638947BE-80FB-4762-8730-0DD70FED7EF3}" presName="parentLeftMargin" presStyleLbl="node1" presStyleIdx="2" presStyleCnt="10"/>
      <dgm:spPr/>
    </dgm:pt>
    <dgm:pt modelId="{93F60676-FF77-44AB-9085-05E213D5A65B}" type="pres">
      <dgm:prSet presAssocID="{638947BE-80FB-4762-8730-0DD70FED7EF3}" presName="parentText" presStyleLbl="node1" presStyleIdx="3" presStyleCnt="10">
        <dgm:presLayoutVars>
          <dgm:chMax val="0"/>
          <dgm:bulletEnabled val="1"/>
        </dgm:presLayoutVars>
      </dgm:prSet>
      <dgm:spPr/>
    </dgm:pt>
    <dgm:pt modelId="{A8FF0427-2DDB-4DC0-AC9F-7C8ED27F6883}" type="pres">
      <dgm:prSet presAssocID="{638947BE-80FB-4762-8730-0DD70FED7EF3}" presName="negativeSpace" presStyleCnt="0"/>
      <dgm:spPr/>
    </dgm:pt>
    <dgm:pt modelId="{AAC91856-6E9A-4A02-8D06-6371BA32292F}" type="pres">
      <dgm:prSet presAssocID="{638947BE-80FB-4762-8730-0DD70FED7EF3}" presName="childText" presStyleLbl="conFgAcc1" presStyleIdx="3" presStyleCnt="10">
        <dgm:presLayoutVars>
          <dgm:bulletEnabled val="1"/>
        </dgm:presLayoutVars>
      </dgm:prSet>
      <dgm:spPr/>
    </dgm:pt>
    <dgm:pt modelId="{8C30C21D-634A-41AA-82E8-E27078990225}" type="pres">
      <dgm:prSet presAssocID="{9DD192A8-0165-4E2C-BCA4-1C9E52BC60A5}" presName="spaceBetweenRectangles" presStyleCnt="0"/>
      <dgm:spPr/>
    </dgm:pt>
    <dgm:pt modelId="{02268958-FD23-4A46-9472-B644D3B89B15}" type="pres">
      <dgm:prSet presAssocID="{A3A7B6AB-07BF-47F3-8138-45F4285CF313}" presName="parentLin" presStyleCnt="0"/>
      <dgm:spPr/>
    </dgm:pt>
    <dgm:pt modelId="{BF9BDD53-FC00-4AAE-AAD2-7E57C33663F3}" type="pres">
      <dgm:prSet presAssocID="{A3A7B6AB-07BF-47F3-8138-45F4285CF313}" presName="parentLeftMargin" presStyleLbl="node1" presStyleIdx="3" presStyleCnt="10"/>
      <dgm:spPr/>
    </dgm:pt>
    <dgm:pt modelId="{421A4FE0-902E-4C5F-9D4A-C53D19EA8AEA}" type="pres">
      <dgm:prSet presAssocID="{A3A7B6AB-07BF-47F3-8138-45F4285CF313}" presName="parentText" presStyleLbl="node1" presStyleIdx="4" presStyleCnt="10">
        <dgm:presLayoutVars>
          <dgm:chMax val="0"/>
          <dgm:bulletEnabled val="1"/>
        </dgm:presLayoutVars>
      </dgm:prSet>
      <dgm:spPr/>
    </dgm:pt>
    <dgm:pt modelId="{00FE6053-E590-4296-97B6-D8344A80977F}" type="pres">
      <dgm:prSet presAssocID="{A3A7B6AB-07BF-47F3-8138-45F4285CF313}" presName="negativeSpace" presStyleCnt="0"/>
      <dgm:spPr/>
    </dgm:pt>
    <dgm:pt modelId="{3CBDF338-67AF-487F-B496-1FA254A8B953}" type="pres">
      <dgm:prSet presAssocID="{A3A7B6AB-07BF-47F3-8138-45F4285CF313}" presName="childText" presStyleLbl="conFgAcc1" presStyleIdx="4" presStyleCnt="10">
        <dgm:presLayoutVars>
          <dgm:bulletEnabled val="1"/>
        </dgm:presLayoutVars>
      </dgm:prSet>
      <dgm:spPr/>
    </dgm:pt>
    <dgm:pt modelId="{522585CF-2ACF-4B68-8050-EA6DD178BEB1}" type="pres">
      <dgm:prSet presAssocID="{56C7680E-E8AE-4708-AA9F-7A22D1E3B9A2}" presName="spaceBetweenRectangles" presStyleCnt="0"/>
      <dgm:spPr/>
    </dgm:pt>
    <dgm:pt modelId="{8A00D192-7653-4682-8F78-605B6721BE53}" type="pres">
      <dgm:prSet presAssocID="{9571784C-17EA-4B87-A38C-D4BEC905407B}" presName="parentLin" presStyleCnt="0"/>
      <dgm:spPr/>
    </dgm:pt>
    <dgm:pt modelId="{434EC91A-DDBE-4219-A5D6-2E80B46E2B5B}" type="pres">
      <dgm:prSet presAssocID="{9571784C-17EA-4B87-A38C-D4BEC905407B}" presName="parentLeftMargin" presStyleLbl="node1" presStyleIdx="4" presStyleCnt="10"/>
      <dgm:spPr/>
    </dgm:pt>
    <dgm:pt modelId="{C772925D-88CF-4CD4-81EF-7495BC94816A}" type="pres">
      <dgm:prSet presAssocID="{9571784C-17EA-4B87-A38C-D4BEC905407B}" presName="parentText" presStyleLbl="node1" presStyleIdx="5" presStyleCnt="10">
        <dgm:presLayoutVars>
          <dgm:chMax val="0"/>
          <dgm:bulletEnabled val="1"/>
        </dgm:presLayoutVars>
      </dgm:prSet>
      <dgm:spPr/>
    </dgm:pt>
    <dgm:pt modelId="{52E1EF4F-F411-4A4D-ACB2-E7E4ABD9AA2F}" type="pres">
      <dgm:prSet presAssocID="{9571784C-17EA-4B87-A38C-D4BEC905407B}" presName="negativeSpace" presStyleCnt="0"/>
      <dgm:spPr/>
    </dgm:pt>
    <dgm:pt modelId="{28CC1377-0209-46AF-ACA0-1FFF0714B3DF}" type="pres">
      <dgm:prSet presAssocID="{9571784C-17EA-4B87-A38C-D4BEC905407B}" presName="childText" presStyleLbl="conFgAcc1" presStyleIdx="5" presStyleCnt="10">
        <dgm:presLayoutVars>
          <dgm:bulletEnabled val="1"/>
        </dgm:presLayoutVars>
      </dgm:prSet>
      <dgm:spPr/>
    </dgm:pt>
    <dgm:pt modelId="{AC816B72-D6A1-4C71-A628-0106F076CCF1}" type="pres">
      <dgm:prSet presAssocID="{908CFBD6-7ECA-4D46-A1E2-21D252256E8E}" presName="spaceBetweenRectangles" presStyleCnt="0"/>
      <dgm:spPr/>
    </dgm:pt>
    <dgm:pt modelId="{BC0A59CC-C3FF-4B29-B060-3A567FD8F81C}" type="pres">
      <dgm:prSet presAssocID="{8D729E47-ED79-42BC-9F92-DA485EAE8609}" presName="parentLin" presStyleCnt="0"/>
      <dgm:spPr/>
    </dgm:pt>
    <dgm:pt modelId="{D04ACC71-30F7-4D65-90FF-D111DB8E6A7C}" type="pres">
      <dgm:prSet presAssocID="{8D729E47-ED79-42BC-9F92-DA485EAE8609}" presName="parentLeftMargin" presStyleLbl="node1" presStyleIdx="5" presStyleCnt="10"/>
      <dgm:spPr/>
    </dgm:pt>
    <dgm:pt modelId="{7727FE42-A3C3-4026-BCC5-754450ACEAF0}" type="pres">
      <dgm:prSet presAssocID="{8D729E47-ED79-42BC-9F92-DA485EAE8609}" presName="parentText" presStyleLbl="node1" presStyleIdx="6" presStyleCnt="10">
        <dgm:presLayoutVars>
          <dgm:chMax val="0"/>
          <dgm:bulletEnabled val="1"/>
        </dgm:presLayoutVars>
      </dgm:prSet>
      <dgm:spPr/>
    </dgm:pt>
    <dgm:pt modelId="{6936A265-0C52-4F73-A87F-6D2DE8A4BFF7}" type="pres">
      <dgm:prSet presAssocID="{8D729E47-ED79-42BC-9F92-DA485EAE8609}" presName="negativeSpace" presStyleCnt="0"/>
      <dgm:spPr/>
    </dgm:pt>
    <dgm:pt modelId="{04C88256-FEC2-41F3-8C29-5442A249DD3F}" type="pres">
      <dgm:prSet presAssocID="{8D729E47-ED79-42BC-9F92-DA485EAE8609}" presName="childText" presStyleLbl="conFgAcc1" presStyleIdx="6" presStyleCnt="10">
        <dgm:presLayoutVars>
          <dgm:bulletEnabled val="1"/>
        </dgm:presLayoutVars>
      </dgm:prSet>
      <dgm:spPr/>
    </dgm:pt>
    <dgm:pt modelId="{9CF6C5D7-70E8-4269-B637-8623CB6EAC99}" type="pres">
      <dgm:prSet presAssocID="{9F60252B-FFE9-4DEA-A2DE-8ACDE9AB4048}" presName="spaceBetweenRectangles" presStyleCnt="0"/>
      <dgm:spPr/>
    </dgm:pt>
    <dgm:pt modelId="{6E3F9C84-D2FB-4B2B-9E61-A70B3F0F9D6A}" type="pres">
      <dgm:prSet presAssocID="{EB0C734C-BDE2-4DBF-AA68-2151795A0F87}" presName="parentLin" presStyleCnt="0"/>
      <dgm:spPr/>
    </dgm:pt>
    <dgm:pt modelId="{4DBBAD36-5354-402B-AC9B-3DBC10195EFE}" type="pres">
      <dgm:prSet presAssocID="{EB0C734C-BDE2-4DBF-AA68-2151795A0F87}" presName="parentLeftMargin" presStyleLbl="node1" presStyleIdx="6" presStyleCnt="10"/>
      <dgm:spPr/>
    </dgm:pt>
    <dgm:pt modelId="{10A4D5E7-6A58-453F-9DE0-2936828EE3CE}" type="pres">
      <dgm:prSet presAssocID="{EB0C734C-BDE2-4DBF-AA68-2151795A0F87}" presName="parentText" presStyleLbl="node1" presStyleIdx="7" presStyleCnt="10">
        <dgm:presLayoutVars>
          <dgm:chMax val="0"/>
          <dgm:bulletEnabled val="1"/>
        </dgm:presLayoutVars>
      </dgm:prSet>
      <dgm:spPr/>
    </dgm:pt>
    <dgm:pt modelId="{66BAECD4-13DF-45CD-B170-190B09C3236C}" type="pres">
      <dgm:prSet presAssocID="{EB0C734C-BDE2-4DBF-AA68-2151795A0F87}" presName="negativeSpace" presStyleCnt="0"/>
      <dgm:spPr/>
    </dgm:pt>
    <dgm:pt modelId="{AC8E3AC1-BED0-4742-9AF0-293C94A61E9F}" type="pres">
      <dgm:prSet presAssocID="{EB0C734C-BDE2-4DBF-AA68-2151795A0F87}" presName="childText" presStyleLbl="conFgAcc1" presStyleIdx="7" presStyleCnt="10">
        <dgm:presLayoutVars>
          <dgm:bulletEnabled val="1"/>
        </dgm:presLayoutVars>
      </dgm:prSet>
      <dgm:spPr/>
    </dgm:pt>
    <dgm:pt modelId="{6351B9D0-C56D-476A-9DC0-8F72C1B7022C}" type="pres">
      <dgm:prSet presAssocID="{32644FBE-E589-4C5E-BD9C-1ED969FE3052}" presName="spaceBetweenRectangles" presStyleCnt="0"/>
      <dgm:spPr/>
    </dgm:pt>
    <dgm:pt modelId="{EAD82504-31EC-4E39-B2C4-1D3B5399956B}" type="pres">
      <dgm:prSet presAssocID="{6A17FB97-F152-4C5F-8A55-99E5719AFFD3}" presName="parentLin" presStyleCnt="0"/>
      <dgm:spPr/>
    </dgm:pt>
    <dgm:pt modelId="{202B2E89-21B5-4118-A152-7360441E8383}" type="pres">
      <dgm:prSet presAssocID="{6A17FB97-F152-4C5F-8A55-99E5719AFFD3}" presName="parentLeftMargin" presStyleLbl="node1" presStyleIdx="7" presStyleCnt="10"/>
      <dgm:spPr/>
    </dgm:pt>
    <dgm:pt modelId="{C9043A04-65ED-473D-8159-1A2A4602A313}" type="pres">
      <dgm:prSet presAssocID="{6A17FB97-F152-4C5F-8A55-99E5719AFFD3}" presName="parentText" presStyleLbl="node1" presStyleIdx="8" presStyleCnt="10">
        <dgm:presLayoutVars>
          <dgm:chMax val="0"/>
          <dgm:bulletEnabled val="1"/>
        </dgm:presLayoutVars>
      </dgm:prSet>
      <dgm:spPr/>
    </dgm:pt>
    <dgm:pt modelId="{DF6BF007-ED6C-4FA5-9776-9104E502525B}" type="pres">
      <dgm:prSet presAssocID="{6A17FB97-F152-4C5F-8A55-99E5719AFFD3}" presName="negativeSpace" presStyleCnt="0"/>
      <dgm:spPr/>
    </dgm:pt>
    <dgm:pt modelId="{0CB62567-E46F-49FB-9548-F78157A83500}" type="pres">
      <dgm:prSet presAssocID="{6A17FB97-F152-4C5F-8A55-99E5719AFFD3}" presName="childText" presStyleLbl="conFgAcc1" presStyleIdx="8" presStyleCnt="10">
        <dgm:presLayoutVars>
          <dgm:bulletEnabled val="1"/>
        </dgm:presLayoutVars>
      </dgm:prSet>
      <dgm:spPr/>
    </dgm:pt>
    <dgm:pt modelId="{7FBCB9FA-B3CF-4322-A5C4-643C19DDAF60}" type="pres">
      <dgm:prSet presAssocID="{F19A082E-9DFF-4401-848F-07ABA7A965D5}" presName="spaceBetweenRectangles" presStyleCnt="0"/>
      <dgm:spPr/>
    </dgm:pt>
    <dgm:pt modelId="{6BDC983F-45D8-45C0-A1B6-6F09EDBC23E3}" type="pres">
      <dgm:prSet presAssocID="{4782A430-D9D6-4A98-A2ED-37DE477FC5F6}" presName="parentLin" presStyleCnt="0"/>
      <dgm:spPr/>
    </dgm:pt>
    <dgm:pt modelId="{06EABD57-9ADF-4ECD-98EE-CEA2CBF25D52}" type="pres">
      <dgm:prSet presAssocID="{4782A430-D9D6-4A98-A2ED-37DE477FC5F6}" presName="parentLeftMargin" presStyleLbl="node1" presStyleIdx="8" presStyleCnt="10"/>
      <dgm:spPr/>
    </dgm:pt>
    <dgm:pt modelId="{E7E4F5FC-6098-4CA4-B5D2-60BA9426FF21}" type="pres">
      <dgm:prSet presAssocID="{4782A430-D9D6-4A98-A2ED-37DE477FC5F6}" presName="parentText" presStyleLbl="node1" presStyleIdx="9" presStyleCnt="10">
        <dgm:presLayoutVars>
          <dgm:chMax val="0"/>
          <dgm:bulletEnabled val="1"/>
        </dgm:presLayoutVars>
      </dgm:prSet>
      <dgm:spPr/>
    </dgm:pt>
    <dgm:pt modelId="{991CB86E-6DC0-4C30-951F-70254EED4429}" type="pres">
      <dgm:prSet presAssocID="{4782A430-D9D6-4A98-A2ED-37DE477FC5F6}" presName="negativeSpace" presStyleCnt="0"/>
      <dgm:spPr/>
    </dgm:pt>
    <dgm:pt modelId="{26501D65-F609-4CE1-9F64-669982A6BAEB}" type="pres">
      <dgm:prSet presAssocID="{4782A430-D9D6-4A98-A2ED-37DE477FC5F6}" presName="childText" presStyleLbl="conFgAcc1" presStyleIdx="9" presStyleCnt="10">
        <dgm:presLayoutVars>
          <dgm:bulletEnabled val="1"/>
        </dgm:presLayoutVars>
      </dgm:prSet>
      <dgm:spPr/>
    </dgm:pt>
  </dgm:ptLst>
  <dgm:cxnLst>
    <dgm:cxn modelId="{4E61CC03-4DE9-4346-BCD1-D87BD1E86282}" srcId="{740AD7B5-908A-4184-8BBB-658C9E157112}" destId="{CC1956E3-2EAD-42D7-810D-69BF1D08BC43}" srcOrd="1" destOrd="0" parTransId="{80CEB41E-569D-4474-A15F-ED0F5EB1A4B3}" sibTransId="{E08706D2-5EE0-4D19-A887-D3B48079F018}"/>
    <dgm:cxn modelId="{C1ABA91E-E1DB-4105-A9C8-DD4DADA78F0C}" type="presOf" srcId="{4F61E384-5F6E-4D29-BF4B-4FF1F578E00E}" destId="{0CFF56D4-7BD8-462D-9866-A649E63E1F4B}" srcOrd="0" destOrd="0" presId="urn:microsoft.com/office/officeart/2005/8/layout/list1"/>
    <dgm:cxn modelId="{95FAF022-452D-4F5D-9A42-794678C8C876}" srcId="{740AD7B5-908A-4184-8BBB-658C9E157112}" destId="{638947BE-80FB-4762-8730-0DD70FED7EF3}" srcOrd="3" destOrd="0" parTransId="{91F4A62F-A3DD-4805-90C5-897885B58D77}" sibTransId="{9DD192A8-0165-4E2C-BCA4-1C9E52BC60A5}"/>
    <dgm:cxn modelId="{2749DC2A-60F9-41D0-ACF5-8A2B76458BA7}" type="presOf" srcId="{CC1956E3-2EAD-42D7-810D-69BF1D08BC43}" destId="{B4459FB8-4BE5-4BC9-A959-095117914E52}" srcOrd="1" destOrd="0" presId="urn:microsoft.com/office/officeart/2005/8/layout/list1"/>
    <dgm:cxn modelId="{65E19D37-0055-45A7-8736-01A38F0B8A02}" srcId="{740AD7B5-908A-4184-8BBB-658C9E157112}" destId="{A3A7B6AB-07BF-47F3-8138-45F4285CF313}" srcOrd="4" destOrd="0" parTransId="{0577BB2C-D959-4402-AB3B-E701BD83E28F}" sibTransId="{56C7680E-E8AE-4708-AA9F-7A22D1E3B9A2}"/>
    <dgm:cxn modelId="{1491113C-9D87-49B0-8BDF-2FC3989B1F8B}" type="presOf" srcId="{EB0C734C-BDE2-4DBF-AA68-2151795A0F87}" destId="{10A4D5E7-6A58-453F-9DE0-2936828EE3CE}" srcOrd="1" destOrd="0" presId="urn:microsoft.com/office/officeart/2005/8/layout/list1"/>
    <dgm:cxn modelId="{9CF5BF3C-8677-4489-9131-716423E38241}" type="presOf" srcId="{9571784C-17EA-4B87-A38C-D4BEC905407B}" destId="{C772925D-88CF-4CD4-81EF-7495BC94816A}" srcOrd="1" destOrd="0" presId="urn:microsoft.com/office/officeart/2005/8/layout/list1"/>
    <dgm:cxn modelId="{55029562-CB4E-4356-93AD-113F3A92301F}" type="presOf" srcId="{8D729E47-ED79-42BC-9F92-DA485EAE8609}" destId="{7727FE42-A3C3-4026-BCC5-754450ACEAF0}" srcOrd="1" destOrd="0" presId="urn:microsoft.com/office/officeart/2005/8/layout/list1"/>
    <dgm:cxn modelId="{BB334048-3A87-461A-A2D3-1D7C339A93CE}" srcId="{740AD7B5-908A-4184-8BBB-658C9E157112}" destId="{6A17FB97-F152-4C5F-8A55-99E5719AFFD3}" srcOrd="8" destOrd="0" parTransId="{6E085384-FC2F-411D-B15C-B6D82361D420}" sibTransId="{F19A082E-9DFF-4401-848F-07ABA7A965D5}"/>
    <dgm:cxn modelId="{FAA3F768-DB0A-4311-B898-F854AFB614ED}" type="presOf" srcId="{EB0C734C-BDE2-4DBF-AA68-2151795A0F87}" destId="{4DBBAD36-5354-402B-AC9B-3DBC10195EFE}" srcOrd="0" destOrd="0" presId="urn:microsoft.com/office/officeart/2005/8/layout/list1"/>
    <dgm:cxn modelId="{F165E66B-556C-46C2-9E9C-DC8FD222D1C6}" type="presOf" srcId="{6A17FB97-F152-4C5F-8A55-99E5719AFFD3}" destId="{C9043A04-65ED-473D-8159-1A2A4602A313}" srcOrd="1" destOrd="0" presId="urn:microsoft.com/office/officeart/2005/8/layout/list1"/>
    <dgm:cxn modelId="{648CD871-F9E9-4585-B339-DF8F08BF1CC1}" type="presOf" srcId="{4782A430-D9D6-4A98-A2ED-37DE477FC5F6}" destId="{06EABD57-9ADF-4ECD-98EE-CEA2CBF25D52}" srcOrd="0" destOrd="0" presId="urn:microsoft.com/office/officeart/2005/8/layout/list1"/>
    <dgm:cxn modelId="{634DBF56-2A2B-4699-81EB-DCEC6D52410C}" type="presOf" srcId="{4F61E384-5F6E-4D29-BF4B-4FF1F578E00E}" destId="{49F6FCFD-A0F2-45FC-86B5-676D544D3C5C}" srcOrd="1" destOrd="0" presId="urn:microsoft.com/office/officeart/2005/8/layout/list1"/>
    <dgm:cxn modelId="{DB67E75A-E0CE-4715-A874-6862D1EA1466}" type="presOf" srcId="{638947BE-80FB-4762-8730-0DD70FED7EF3}" destId="{407BCDFA-44D0-4CEC-A982-A1E787C0BE70}" srcOrd="0" destOrd="0" presId="urn:microsoft.com/office/officeart/2005/8/layout/list1"/>
    <dgm:cxn modelId="{8178ED7D-C559-4118-8B0A-CDE9B5D9A6C4}" type="presOf" srcId="{4782A430-D9D6-4A98-A2ED-37DE477FC5F6}" destId="{E7E4F5FC-6098-4CA4-B5D2-60BA9426FF21}" srcOrd="1" destOrd="0" presId="urn:microsoft.com/office/officeart/2005/8/layout/list1"/>
    <dgm:cxn modelId="{3589D980-4B4C-4C28-A033-0D873F22E637}" type="presOf" srcId="{8D729E47-ED79-42BC-9F92-DA485EAE8609}" destId="{D04ACC71-30F7-4D65-90FF-D111DB8E6A7C}" srcOrd="0" destOrd="0" presId="urn:microsoft.com/office/officeart/2005/8/layout/list1"/>
    <dgm:cxn modelId="{8B0A9A8D-9943-41B3-899C-EA4B845292DF}" type="presOf" srcId="{A3A7B6AB-07BF-47F3-8138-45F4285CF313}" destId="{BF9BDD53-FC00-4AAE-AAD2-7E57C33663F3}" srcOrd="0" destOrd="0" presId="urn:microsoft.com/office/officeart/2005/8/layout/list1"/>
    <dgm:cxn modelId="{D5BC3F90-AB1A-49FB-BE8A-9356347260EC}" type="presOf" srcId="{CC1956E3-2EAD-42D7-810D-69BF1D08BC43}" destId="{A5C6B334-18BE-4E89-B369-15295DFF2231}" srcOrd="0" destOrd="0" presId="urn:microsoft.com/office/officeart/2005/8/layout/list1"/>
    <dgm:cxn modelId="{F942C59F-B1F2-4DBF-80A2-9E9A055F288C}" srcId="{740AD7B5-908A-4184-8BBB-658C9E157112}" destId="{A7040AE7-0E91-4F52-A162-8D26E83C88E0}" srcOrd="2" destOrd="0" parTransId="{C302D46A-5F21-4677-B961-481D0A8DB17D}" sibTransId="{8F1A3274-AB51-4F04-A9B9-C40CD307A541}"/>
    <dgm:cxn modelId="{521251A2-0C75-4610-931B-043028783875}" srcId="{740AD7B5-908A-4184-8BBB-658C9E157112}" destId="{9571784C-17EA-4B87-A38C-D4BEC905407B}" srcOrd="5" destOrd="0" parTransId="{7AD6EEE5-7DE8-4335-915B-B41799782E01}" sibTransId="{908CFBD6-7ECA-4D46-A1E2-21D252256E8E}"/>
    <dgm:cxn modelId="{F58AD9A6-2FCA-4DB6-B7BB-16C576F28428}" srcId="{740AD7B5-908A-4184-8BBB-658C9E157112}" destId="{EB0C734C-BDE2-4DBF-AA68-2151795A0F87}" srcOrd="7" destOrd="0" parTransId="{01B9E86E-180C-4553-A375-D8622AF8470D}" sibTransId="{32644FBE-E589-4C5E-BD9C-1ED969FE3052}"/>
    <dgm:cxn modelId="{E09495A7-42C9-426A-A3D5-18ACC99380C9}" type="presOf" srcId="{A7040AE7-0E91-4F52-A162-8D26E83C88E0}" destId="{DC73D9EB-0EE3-4F3B-83CB-B3FB5DD2553E}" srcOrd="1" destOrd="0" presId="urn:microsoft.com/office/officeart/2005/8/layout/list1"/>
    <dgm:cxn modelId="{C3850AAC-F84B-43A3-8151-5AE375B3F683}" type="presOf" srcId="{A7040AE7-0E91-4F52-A162-8D26E83C88E0}" destId="{C2D193BB-9B35-4C82-A6D1-C77CF109CF2D}" srcOrd="0" destOrd="0" presId="urn:microsoft.com/office/officeart/2005/8/layout/list1"/>
    <dgm:cxn modelId="{9CCD6EAE-9818-4CD4-8F7C-03A64A3DF12E}" type="presOf" srcId="{9571784C-17EA-4B87-A38C-D4BEC905407B}" destId="{434EC91A-DDBE-4219-A5D6-2E80B46E2B5B}" srcOrd="0" destOrd="0" presId="urn:microsoft.com/office/officeart/2005/8/layout/list1"/>
    <dgm:cxn modelId="{8AE83CAF-1AAA-4C8C-9D91-8F56E5C592DA}" srcId="{740AD7B5-908A-4184-8BBB-658C9E157112}" destId="{8D729E47-ED79-42BC-9F92-DA485EAE8609}" srcOrd="6" destOrd="0" parTransId="{14CA126D-204D-4086-B71C-7E324EFFD875}" sibTransId="{9F60252B-FFE9-4DEA-A2DE-8ACDE9AB4048}"/>
    <dgm:cxn modelId="{9F7A4EBC-E7E4-4F43-A2FA-FEEF995207A6}" srcId="{740AD7B5-908A-4184-8BBB-658C9E157112}" destId="{4782A430-D9D6-4A98-A2ED-37DE477FC5F6}" srcOrd="9" destOrd="0" parTransId="{4C07482D-E3BB-4D56-8046-64C5688AF2D5}" sibTransId="{F6F2606E-715D-45B9-8ED1-24F829600790}"/>
    <dgm:cxn modelId="{6837CEC1-173A-4E7F-89EF-FA83A3522196}" type="presOf" srcId="{6A17FB97-F152-4C5F-8A55-99E5719AFFD3}" destId="{202B2E89-21B5-4118-A152-7360441E8383}" srcOrd="0" destOrd="0" presId="urn:microsoft.com/office/officeart/2005/8/layout/list1"/>
    <dgm:cxn modelId="{D4C5ECC4-3072-4EB4-8EE4-5BEF8E339259}" type="presOf" srcId="{638947BE-80FB-4762-8730-0DD70FED7EF3}" destId="{93F60676-FF77-44AB-9085-05E213D5A65B}" srcOrd="1" destOrd="0" presId="urn:microsoft.com/office/officeart/2005/8/layout/list1"/>
    <dgm:cxn modelId="{C8FDE6CA-D045-4FD3-9AF4-E7C7DFE8355E}" type="presOf" srcId="{740AD7B5-908A-4184-8BBB-658C9E157112}" destId="{DEEEFBD6-AE47-4C7B-B1A7-197E64F4E7EF}" srcOrd="0" destOrd="0" presId="urn:microsoft.com/office/officeart/2005/8/layout/list1"/>
    <dgm:cxn modelId="{969F01D7-ECEF-43B3-BAD9-4E96A28C85E8}" srcId="{740AD7B5-908A-4184-8BBB-658C9E157112}" destId="{4F61E384-5F6E-4D29-BF4B-4FF1F578E00E}" srcOrd="0" destOrd="0" parTransId="{1D31B600-773B-487C-96F0-B0F97829C841}" sibTransId="{8F70204B-61E7-4B60-8999-0AF44FBBF802}"/>
    <dgm:cxn modelId="{ADCAADE4-1792-4FD9-933B-2B2CE26BD32A}" type="presOf" srcId="{A3A7B6AB-07BF-47F3-8138-45F4285CF313}" destId="{421A4FE0-902E-4C5F-9D4A-C53D19EA8AEA}" srcOrd="1" destOrd="0" presId="urn:microsoft.com/office/officeart/2005/8/layout/list1"/>
    <dgm:cxn modelId="{B5AE8C00-0E11-4CF5-9428-E1567AB20FBC}" type="presParOf" srcId="{DEEEFBD6-AE47-4C7B-B1A7-197E64F4E7EF}" destId="{A4CAE0EB-4931-42D4-84DB-B4135D92EE9A}" srcOrd="0" destOrd="0" presId="urn:microsoft.com/office/officeart/2005/8/layout/list1"/>
    <dgm:cxn modelId="{1836A275-8639-4C01-B650-361AF499EF2C}" type="presParOf" srcId="{A4CAE0EB-4931-42D4-84DB-B4135D92EE9A}" destId="{0CFF56D4-7BD8-462D-9866-A649E63E1F4B}" srcOrd="0" destOrd="0" presId="urn:microsoft.com/office/officeart/2005/8/layout/list1"/>
    <dgm:cxn modelId="{8E746D07-CC02-4DB0-89D1-300989E912F2}" type="presParOf" srcId="{A4CAE0EB-4931-42D4-84DB-B4135D92EE9A}" destId="{49F6FCFD-A0F2-45FC-86B5-676D544D3C5C}" srcOrd="1" destOrd="0" presId="urn:microsoft.com/office/officeart/2005/8/layout/list1"/>
    <dgm:cxn modelId="{DD583AF2-5C7D-4DD4-BAE4-2D11610AB8FB}" type="presParOf" srcId="{DEEEFBD6-AE47-4C7B-B1A7-197E64F4E7EF}" destId="{8DE7897F-7A30-42D5-9846-9D17693045AD}" srcOrd="1" destOrd="0" presId="urn:microsoft.com/office/officeart/2005/8/layout/list1"/>
    <dgm:cxn modelId="{7F62E67E-8CD3-4B44-9BDF-01C64794EC51}" type="presParOf" srcId="{DEEEFBD6-AE47-4C7B-B1A7-197E64F4E7EF}" destId="{7572E739-72CA-40CF-9CCC-92C9E7DB6EBC}" srcOrd="2" destOrd="0" presId="urn:microsoft.com/office/officeart/2005/8/layout/list1"/>
    <dgm:cxn modelId="{AAE883FF-5F7D-4F13-AF7C-8574C3FFC63A}" type="presParOf" srcId="{DEEEFBD6-AE47-4C7B-B1A7-197E64F4E7EF}" destId="{A1570AE3-A82D-439E-B1AE-34C83AA88B15}" srcOrd="3" destOrd="0" presId="urn:microsoft.com/office/officeart/2005/8/layout/list1"/>
    <dgm:cxn modelId="{B0837C8C-4368-459F-BB07-2A4923E5DBCA}" type="presParOf" srcId="{DEEEFBD6-AE47-4C7B-B1A7-197E64F4E7EF}" destId="{832FEC81-8B47-40BE-97A8-D9A438A270FE}" srcOrd="4" destOrd="0" presId="urn:microsoft.com/office/officeart/2005/8/layout/list1"/>
    <dgm:cxn modelId="{B8D651A4-B56F-4B07-85B1-6040654C8236}" type="presParOf" srcId="{832FEC81-8B47-40BE-97A8-D9A438A270FE}" destId="{A5C6B334-18BE-4E89-B369-15295DFF2231}" srcOrd="0" destOrd="0" presId="urn:microsoft.com/office/officeart/2005/8/layout/list1"/>
    <dgm:cxn modelId="{FDE14A79-682F-4835-A457-6D08071C1B57}" type="presParOf" srcId="{832FEC81-8B47-40BE-97A8-D9A438A270FE}" destId="{B4459FB8-4BE5-4BC9-A959-095117914E52}" srcOrd="1" destOrd="0" presId="urn:microsoft.com/office/officeart/2005/8/layout/list1"/>
    <dgm:cxn modelId="{5E47EBC5-BF55-44D1-9699-7E654E2F47CC}" type="presParOf" srcId="{DEEEFBD6-AE47-4C7B-B1A7-197E64F4E7EF}" destId="{8FFDE664-9050-4554-BB4A-AC0AA2D77ADE}" srcOrd="5" destOrd="0" presId="urn:microsoft.com/office/officeart/2005/8/layout/list1"/>
    <dgm:cxn modelId="{934E5ED5-5738-47E0-A9E9-BA5817C85453}" type="presParOf" srcId="{DEEEFBD6-AE47-4C7B-B1A7-197E64F4E7EF}" destId="{E426F1C9-2F01-48A7-9F9D-38AFD8A2914E}" srcOrd="6" destOrd="0" presId="urn:microsoft.com/office/officeart/2005/8/layout/list1"/>
    <dgm:cxn modelId="{29834412-5BAA-4E8E-9F61-487A75D64F0E}" type="presParOf" srcId="{DEEEFBD6-AE47-4C7B-B1A7-197E64F4E7EF}" destId="{8CA230E5-5DBA-4520-8D4C-FBF6A69DE5DD}" srcOrd="7" destOrd="0" presId="urn:microsoft.com/office/officeart/2005/8/layout/list1"/>
    <dgm:cxn modelId="{E3963D0F-B7EB-453B-A89A-41D07C83DB27}" type="presParOf" srcId="{DEEEFBD6-AE47-4C7B-B1A7-197E64F4E7EF}" destId="{1A7FEC34-D639-444B-9CB0-8AA3AF954997}" srcOrd="8" destOrd="0" presId="urn:microsoft.com/office/officeart/2005/8/layout/list1"/>
    <dgm:cxn modelId="{A65735A7-8D3E-40A3-8BA4-87322158957C}" type="presParOf" srcId="{1A7FEC34-D639-444B-9CB0-8AA3AF954997}" destId="{C2D193BB-9B35-4C82-A6D1-C77CF109CF2D}" srcOrd="0" destOrd="0" presId="urn:microsoft.com/office/officeart/2005/8/layout/list1"/>
    <dgm:cxn modelId="{CA43DDDA-03AA-466C-B147-617BFD82BF87}" type="presParOf" srcId="{1A7FEC34-D639-444B-9CB0-8AA3AF954997}" destId="{DC73D9EB-0EE3-4F3B-83CB-B3FB5DD2553E}" srcOrd="1" destOrd="0" presId="urn:microsoft.com/office/officeart/2005/8/layout/list1"/>
    <dgm:cxn modelId="{1C2D7BF6-F59B-4F3B-9440-13F3C26AA82A}" type="presParOf" srcId="{DEEEFBD6-AE47-4C7B-B1A7-197E64F4E7EF}" destId="{D58322DE-869F-43ED-B5EF-42C595B4508B}" srcOrd="9" destOrd="0" presId="urn:microsoft.com/office/officeart/2005/8/layout/list1"/>
    <dgm:cxn modelId="{4B5B43B6-A0D6-4E5C-9486-DAA1E8D7A79D}" type="presParOf" srcId="{DEEEFBD6-AE47-4C7B-B1A7-197E64F4E7EF}" destId="{5BB23BF6-6CD4-40E9-B0A8-B238D277B1B6}" srcOrd="10" destOrd="0" presId="urn:microsoft.com/office/officeart/2005/8/layout/list1"/>
    <dgm:cxn modelId="{974F5214-4EA7-486F-9A2D-28C4F229F750}" type="presParOf" srcId="{DEEEFBD6-AE47-4C7B-B1A7-197E64F4E7EF}" destId="{96C9C80B-529C-4DA2-AF04-CD078CA284F4}" srcOrd="11" destOrd="0" presId="urn:microsoft.com/office/officeart/2005/8/layout/list1"/>
    <dgm:cxn modelId="{CFA1CEB1-D785-496B-BFC3-F5E61487F2AE}" type="presParOf" srcId="{DEEEFBD6-AE47-4C7B-B1A7-197E64F4E7EF}" destId="{AD5F515C-2959-463C-B8AF-209524F6EAED}" srcOrd="12" destOrd="0" presId="urn:microsoft.com/office/officeart/2005/8/layout/list1"/>
    <dgm:cxn modelId="{411ACF30-9F00-4079-A389-790E31E824AB}" type="presParOf" srcId="{AD5F515C-2959-463C-B8AF-209524F6EAED}" destId="{407BCDFA-44D0-4CEC-A982-A1E787C0BE70}" srcOrd="0" destOrd="0" presId="urn:microsoft.com/office/officeart/2005/8/layout/list1"/>
    <dgm:cxn modelId="{242BF104-1162-42DF-9A9A-F10C8B63DA97}" type="presParOf" srcId="{AD5F515C-2959-463C-B8AF-209524F6EAED}" destId="{93F60676-FF77-44AB-9085-05E213D5A65B}" srcOrd="1" destOrd="0" presId="urn:microsoft.com/office/officeart/2005/8/layout/list1"/>
    <dgm:cxn modelId="{441B8D77-2E98-4A22-89EF-5B0B6E092F28}" type="presParOf" srcId="{DEEEFBD6-AE47-4C7B-B1A7-197E64F4E7EF}" destId="{A8FF0427-2DDB-4DC0-AC9F-7C8ED27F6883}" srcOrd="13" destOrd="0" presId="urn:microsoft.com/office/officeart/2005/8/layout/list1"/>
    <dgm:cxn modelId="{BB4050F1-4CD9-4843-81DB-75A92091B71C}" type="presParOf" srcId="{DEEEFBD6-AE47-4C7B-B1A7-197E64F4E7EF}" destId="{AAC91856-6E9A-4A02-8D06-6371BA32292F}" srcOrd="14" destOrd="0" presId="urn:microsoft.com/office/officeart/2005/8/layout/list1"/>
    <dgm:cxn modelId="{F6DD99C4-A704-4E21-A3F9-E476C24FD62A}" type="presParOf" srcId="{DEEEFBD6-AE47-4C7B-B1A7-197E64F4E7EF}" destId="{8C30C21D-634A-41AA-82E8-E27078990225}" srcOrd="15" destOrd="0" presId="urn:microsoft.com/office/officeart/2005/8/layout/list1"/>
    <dgm:cxn modelId="{BD1A87E5-B35F-4307-B829-648A0BB86522}" type="presParOf" srcId="{DEEEFBD6-AE47-4C7B-B1A7-197E64F4E7EF}" destId="{02268958-FD23-4A46-9472-B644D3B89B15}" srcOrd="16" destOrd="0" presId="urn:microsoft.com/office/officeart/2005/8/layout/list1"/>
    <dgm:cxn modelId="{34E244B7-2693-4391-9537-74506935DC73}" type="presParOf" srcId="{02268958-FD23-4A46-9472-B644D3B89B15}" destId="{BF9BDD53-FC00-4AAE-AAD2-7E57C33663F3}" srcOrd="0" destOrd="0" presId="urn:microsoft.com/office/officeart/2005/8/layout/list1"/>
    <dgm:cxn modelId="{EA4276B9-6A48-48A3-A249-64A76073FC18}" type="presParOf" srcId="{02268958-FD23-4A46-9472-B644D3B89B15}" destId="{421A4FE0-902E-4C5F-9D4A-C53D19EA8AEA}" srcOrd="1" destOrd="0" presId="urn:microsoft.com/office/officeart/2005/8/layout/list1"/>
    <dgm:cxn modelId="{3B347043-DC24-4433-855D-683D39E17571}" type="presParOf" srcId="{DEEEFBD6-AE47-4C7B-B1A7-197E64F4E7EF}" destId="{00FE6053-E590-4296-97B6-D8344A80977F}" srcOrd="17" destOrd="0" presId="urn:microsoft.com/office/officeart/2005/8/layout/list1"/>
    <dgm:cxn modelId="{265BC395-814E-486A-A14C-015072F1CC5D}" type="presParOf" srcId="{DEEEFBD6-AE47-4C7B-B1A7-197E64F4E7EF}" destId="{3CBDF338-67AF-487F-B496-1FA254A8B953}" srcOrd="18" destOrd="0" presId="urn:microsoft.com/office/officeart/2005/8/layout/list1"/>
    <dgm:cxn modelId="{7102975D-3B47-40D7-A27C-BE50AF294C5A}" type="presParOf" srcId="{DEEEFBD6-AE47-4C7B-B1A7-197E64F4E7EF}" destId="{522585CF-2ACF-4B68-8050-EA6DD178BEB1}" srcOrd="19" destOrd="0" presId="urn:microsoft.com/office/officeart/2005/8/layout/list1"/>
    <dgm:cxn modelId="{3E9A70D2-82FB-428F-B096-BAA9A88BFCEC}" type="presParOf" srcId="{DEEEFBD6-AE47-4C7B-B1A7-197E64F4E7EF}" destId="{8A00D192-7653-4682-8F78-605B6721BE53}" srcOrd="20" destOrd="0" presId="urn:microsoft.com/office/officeart/2005/8/layout/list1"/>
    <dgm:cxn modelId="{559A8EF6-5DC2-4419-BC2E-6987818EFFF7}" type="presParOf" srcId="{8A00D192-7653-4682-8F78-605B6721BE53}" destId="{434EC91A-DDBE-4219-A5D6-2E80B46E2B5B}" srcOrd="0" destOrd="0" presId="urn:microsoft.com/office/officeart/2005/8/layout/list1"/>
    <dgm:cxn modelId="{98EF86E8-AF18-40B4-8514-E2EF00394242}" type="presParOf" srcId="{8A00D192-7653-4682-8F78-605B6721BE53}" destId="{C772925D-88CF-4CD4-81EF-7495BC94816A}" srcOrd="1" destOrd="0" presId="urn:microsoft.com/office/officeart/2005/8/layout/list1"/>
    <dgm:cxn modelId="{2F03924A-8944-4F4E-8892-45A0ADD7029F}" type="presParOf" srcId="{DEEEFBD6-AE47-4C7B-B1A7-197E64F4E7EF}" destId="{52E1EF4F-F411-4A4D-ACB2-E7E4ABD9AA2F}" srcOrd="21" destOrd="0" presId="urn:microsoft.com/office/officeart/2005/8/layout/list1"/>
    <dgm:cxn modelId="{AD3606E1-8006-4FC4-ADF4-E90A95CCC795}" type="presParOf" srcId="{DEEEFBD6-AE47-4C7B-B1A7-197E64F4E7EF}" destId="{28CC1377-0209-46AF-ACA0-1FFF0714B3DF}" srcOrd="22" destOrd="0" presId="urn:microsoft.com/office/officeart/2005/8/layout/list1"/>
    <dgm:cxn modelId="{FA2BA420-EB76-4DB3-8142-EF160C58E2B4}" type="presParOf" srcId="{DEEEFBD6-AE47-4C7B-B1A7-197E64F4E7EF}" destId="{AC816B72-D6A1-4C71-A628-0106F076CCF1}" srcOrd="23" destOrd="0" presId="urn:microsoft.com/office/officeart/2005/8/layout/list1"/>
    <dgm:cxn modelId="{820A47FE-BA3E-404E-ADA4-AD45C6CE9FD6}" type="presParOf" srcId="{DEEEFBD6-AE47-4C7B-B1A7-197E64F4E7EF}" destId="{BC0A59CC-C3FF-4B29-B060-3A567FD8F81C}" srcOrd="24" destOrd="0" presId="urn:microsoft.com/office/officeart/2005/8/layout/list1"/>
    <dgm:cxn modelId="{D3AE0D8D-FC53-4BE4-AEDE-2F76DB772A7A}" type="presParOf" srcId="{BC0A59CC-C3FF-4B29-B060-3A567FD8F81C}" destId="{D04ACC71-30F7-4D65-90FF-D111DB8E6A7C}" srcOrd="0" destOrd="0" presId="urn:microsoft.com/office/officeart/2005/8/layout/list1"/>
    <dgm:cxn modelId="{8C0031C0-2AD8-4500-BDB3-358D5DF76382}" type="presParOf" srcId="{BC0A59CC-C3FF-4B29-B060-3A567FD8F81C}" destId="{7727FE42-A3C3-4026-BCC5-754450ACEAF0}" srcOrd="1" destOrd="0" presId="urn:microsoft.com/office/officeart/2005/8/layout/list1"/>
    <dgm:cxn modelId="{965C93D9-BA0E-44E2-9FB0-B2EA4EBB1E11}" type="presParOf" srcId="{DEEEFBD6-AE47-4C7B-B1A7-197E64F4E7EF}" destId="{6936A265-0C52-4F73-A87F-6D2DE8A4BFF7}" srcOrd="25" destOrd="0" presId="urn:microsoft.com/office/officeart/2005/8/layout/list1"/>
    <dgm:cxn modelId="{3658CEC8-5EC4-4EBA-AB30-5907F5716299}" type="presParOf" srcId="{DEEEFBD6-AE47-4C7B-B1A7-197E64F4E7EF}" destId="{04C88256-FEC2-41F3-8C29-5442A249DD3F}" srcOrd="26" destOrd="0" presId="urn:microsoft.com/office/officeart/2005/8/layout/list1"/>
    <dgm:cxn modelId="{2AA1F255-EC9E-463C-B268-EADA3A684460}" type="presParOf" srcId="{DEEEFBD6-AE47-4C7B-B1A7-197E64F4E7EF}" destId="{9CF6C5D7-70E8-4269-B637-8623CB6EAC99}" srcOrd="27" destOrd="0" presId="urn:microsoft.com/office/officeart/2005/8/layout/list1"/>
    <dgm:cxn modelId="{FDBDF22B-A287-49C0-A2DA-FB2D897A2844}" type="presParOf" srcId="{DEEEFBD6-AE47-4C7B-B1A7-197E64F4E7EF}" destId="{6E3F9C84-D2FB-4B2B-9E61-A70B3F0F9D6A}" srcOrd="28" destOrd="0" presId="urn:microsoft.com/office/officeart/2005/8/layout/list1"/>
    <dgm:cxn modelId="{1EFDADC1-49C3-4959-866C-50B3390292DF}" type="presParOf" srcId="{6E3F9C84-D2FB-4B2B-9E61-A70B3F0F9D6A}" destId="{4DBBAD36-5354-402B-AC9B-3DBC10195EFE}" srcOrd="0" destOrd="0" presId="urn:microsoft.com/office/officeart/2005/8/layout/list1"/>
    <dgm:cxn modelId="{50F15586-3085-4A71-91A9-E2A6868731B5}" type="presParOf" srcId="{6E3F9C84-D2FB-4B2B-9E61-A70B3F0F9D6A}" destId="{10A4D5E7-6A58-453F-9DE0-2936828EE3CE}" srcOrd="1" destOrd="0" presId="urn:microsoft.com/office/officeart/2005/8/layout/list1"/>
    <dgm:cxn modelId="{4F5859D3-684A-491E-9609-86E6A83E0E9B}" type="presParOf" srcId="{DEEEFBD6-AE47-4C7B-B1A7-197E64F4E7EF}" destId="{66BAECD4-13DF-45CD-B170-190B09C3236C}" srcOrd="29" destOrd="0" presId="urn:microsoft.com/office/officeart/2005/8/layout/list1"/>
    <dgm:cxn modelId="{CEF7DFB9-016B-40C2-B096-5AFEE335A4FC}" type="presParOf" srcId="{DEEEFBD6-AE47-4C7B-B1A7-197E64F4E7EF}" destId="{AC8E3AC1-BED0-4742-9AF0-293C94A61E9F}" srcOrd="30" destOrd="0" presId="urn:microsoft.com/office/officeart/2005/8/layout/list1"/>
    <dgm:cxn modelId="{90268530-BAC4-42D8-A24E-4ACC8CF94F26}" type="presParOf" srcId="{DEEEFBD6-AE47-4C7B-B1A7-197E64F4E7EF}" destId="{6351B9D0-C56D-476A-9DC0-8F72C1B7022C}" srcOrd="31" destOrd="0" presId="urn:microsoft.com/office/officeart/2005/8/layout/list1"/>
    <dgm:cxn modelId="{46B524FA-1193-40D3-BD19-EEE1BAF0922B}" type="presParOf" srcId="{DEEEFBD6-AE47-4C7B-B1A7-197E64F4E7EF}" destId="{EAD82504-31EC-4E39-B2C4-1D3B5399956B}" srcOrd="32" destOrd="0" presId="urn:microsoft.com/office/officeart/2005/8/layout/list1"/>
    <dgm:cxn modelId="{68313D66-E506-4B42-8965-54E23B4874F0}" type="presParOf" srcId="{EAD82504-31EC-4E39-B2C4-1D3B5399956B}" destId="{202B2E89-21B5-4118-A152-7360441E8383}" srcOrd="0" destOrd="0" presId="urn:microsoft.com/office/officeart/2005/8/layout/list1"/>
    <dgm:cxn modelId="{61228CF5-B5CB-47B2-9CE0-D67F33E4E01A}" type="presParOf" srcId="{EAD82504-31EC-4E39-B2C4-1D3B5399956B}" destId="{C9043A04-65ED-473D-8159-1A2A4602A313}" srcOrd="1" destOrd="0" presId="urn:microsoft.com/office/officeart/2005/8/layout/list1"/>
    <dgm:cxn modelId="{B0AB0E43-575F-4B9F-9D71-C68E615B085A}" type="presParOf" srcId="{DEEEFBD6-AE47-4C7B-B1A7-197E64F4E7EF}" destId="{DF6BF007-ED6C-4FA5-9776-9104E502525B}" srcOrd="33" destOrd="0" presId="urn:microsoft.com/office/officeart/2005/8/layout/list1"/>
    <dgm:cxn modelId="{D1049381-C00D-43D1-9578-D9E5CDC54A67}" type="presParOf" srcId="{DEEEFBD6-AE47-4C7B-B1A7-197E64F4E7EF}" destId="{0CB62567-E46F-49FB-9548-F78157A83500}" srcOrd="34" destOrd="0" presId="urn:microsoft.com/office/officeart/2005/8/layout/list1"/>
    <dgm:cxn modelId="{AD26D198-CE70-4A66-86EA-8475791964F9}" type="presParOf" srcId="{DEEEFBD6-AE47-4C7B-B1A7-197E64F4E7EF}" destId="{7FBCB9FA-B3CF-4322-A5C4-643C19DDAF60}" srcOrd="35" destOrd="0" presId="urn:microsoft.com/office/officeart/2005/8/layout/list1"/>
    <dgm:cxn modelId="{615C7864-489D-4D03-BBCC-B61A7D4C69BF}" type="presParOf" srcId="{DEEEFBD6-AE47-4C7B-B1A7-197E64F4E7EF}" destId="{6BDC983F-45D8-45C0-A1B6-6F09EDBC23E3}" srcOrd="36" destOrd="0" presId="urn:microsoft.com/office/officeart/2005/8/layout/list1"/>
    <dgm:cxn modelId="{C02490F4-9544-4873-B465-CCD54905DE14}" type="presParOf" srcId="{6BDC983F-45D8-45C0-A1B6-6F09EDBC23E3}" destId="{06EABD57-9ADF-4ECD-98EE-CEA2CBF25D52}" srcOrd="0" destOrd="0" presId="urn:microsoft.com/office/officeart/2005/8/layout/list1"/>
    <dgm:cxn modelId="{A1878C9C-A019-453E-B060-05467B8F4A85}" type="presParOf" srcId="{6BDC983F-45D8-45C0-A1B6-6F09EDBC23E3}" destId="{E7E4F5FC-6098-4CA4-B5D2-60BA9426FF21}" srcOrd="1" destOrd="0" presId="urn:microsoft.com/office/officeart/2005/8/layout/list1"/>
    <dgm:cxn modelId="{1CAEDA7F-D2BE-4531-B3C7-A9402FD43B0D}" type="presParOf" srcId="{DEEEFBD6-AE47-4C7B-B1A7-197E64F4E7EF}" destId="{991CB86E-6DC0-4C30-951F-70254EED4429}" srcOrd="37" destOrd="0" presId="urn:microsoft.com/office/officeart/2005/8/layout/list1"/>
    <dgm:cxn modelId="{3608D079-37C6-4B55-8D2D-5DE9FB98FEAD}" type="presParOf" srcId="{DEEEFBD6-AE47-4C7B-B1A7-197E64F4E7EF}" destId="{26501D65-F609-4CE1-9F64-669982A6BAEB}" srcOrd="3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2E739-72CA-40CF-9CCC-92C9E7DB6EBC}">
      <dsp:nvSpPr>
        <dsp:cNvPr id="0" name=""/>
        <dsp:cNvSpPr/>
      </dsp:nvSpPr>
      <dsp:spPr>
        <a:xfrm>
          <a:off x="0" y="37438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9F6FCFD-A0F2-45FC-86B5-676D544D3C5C}">
      <dsp:nvSpPr>
        <dsp:cNvPr id="0" name=""/>
        <dsp:cNvSpPr/>
      </dsp:nvSpPr>
      <dsp:spPr>
        <a:xfrm>
          <a:off x="670837" y="16774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SUMMARY OF ARTICLES</a:t>
          </a:r>
          <a:endParaRPr lang="en-US" sz="1400" b="1" i="1" kern="1200" dirty="0">
            <a:solidFill>
              <a:schemeClr val="tx1"/>
            </a:solidFill>
            <a:latin typeface="Times New Roman" pitchFamily="18" charset="0"/>
            <a:cs typeface="Times New Roman" pitchFamily="18" charset="0"/>
          </a:endParaRPr>
        </a:p>
      </dsp:txBody>
      <dsp:txXfrm>
        <a:off x="691012" y="187915"/>
        <a:ext cx="9351368" cy="372930"/>
      </dsp:txXfrm>
    </dsp:sp>
    <dsp:sp modelId="{E426F1C9-2F01-48A7-9F9D-38AFD8A2914E}">
      <dsp:nvSpPr>
        <dsp:cNvPr id="0" name=""/>
        <dsp:cNvSpPr/>
      </dsp:nvSpPr>
      <dsp:spPr>
        <a:xfrm>
          <a:off x="0" y="100942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459FB8-4BE5-4BC9-A959-095117914E52}">
      <dsp:nvSpPr>
        <dsp:cNvPr id="0" name=""/>
        <dsp:cNvSpPr/>
      </dsp:nvSpPr>
      <dsp:spPr>
        <a:xfrm>
          <a:off x="670837" y="80278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000000"/>
              </a:solidFill>
              <a:latin typeface="Times New Roman"/>
            </a:rPr>
            <a:t>ARTICLE 1: </a:t>
          </a:r>
          <a:r>
            <a:rPr lang="en-US" sz="1400" b="1" kern="1200" dirty="0">
              <a:solidFill>
                <a:srgbClr val="000000"/>
              </a:solidFill>
              <a:latin typeface="Times New Roman"/>
            </a:rPr>
            <a:t>RELATIONSHIP BETWEEN TOTAL QUALITY MANAGEMENT AND KNOWLEDGE MANAGEMENT</a:t>
          </a:r>
          <a:endParaRPr lang="en-US" sz="1400" b="1" i="1" kern="1200" dirty="0">
            <a:solidFill>
              <a:schemeClr val="tx1"/>
            </a:solidFill>
            <a:latin typeface="Times New Roman" pitchFamily="18" charset="0"/>
            <a:cs typeface="Times New Roman" pitchFamily="18" charset="0"/>
          </a:endParaRPr>
        </a:p>
      </dsp:txBody>
      <dsp:txXfrm>
        <a:off x="691012" y="822955"/>
        <a:ext cx="9351368" cy="372930"/>
      </dsp:txXfrm>
    </dsp:sp>
    <dsp:sp modelId="{5BB23BF6-6CD4-40E9-B0A8-B238D277B1B6}">
      <dsp:nvSpPr>
        <dsp:cNvPr id="0" name=""/>
        <dsp:cNvSpPr/>
      </dsp:nvSpPr>
      <dsp:spPr>
        <a:xfrm>
          <a:off x="0" y="164446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73D9EB-0EE3-4F3B-83CB-B3FB5DD2553E}">
      <dsp:nvSpPr>
        <dsp:cNvPr id="0" name=""/>
        <dsp:cNvSpPr/>
      </dsp:nvSpPr>
      <dsp:spPr>
        <a:xfrm>
          <a:off x="670837" y="143782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rgbClr val="000000"/>
              </a:solidFill>
              <a:latin typeface="Times New Roman"/>
            </a:rPr>
            <a:t>ARTICLE 2: </a:t>
          </a:r>
          <a:r>
            <a:rPr lang="en-US" sz="1200" b="1" kern="1200" dirty="0">
              <a:solidFill>
                <a:srgbClr val="000000"/>
              </a:solidFill>
              <a:latin typeface="Times New Roman"/>
            </a:rPr>
            <a:t>STRATEGIC ATTRIBUTIONS OF CORPORATE SOCIAL RESPONSIBILITY AND ENVIRONMENTAL MANAGEMENT</a:t>
          </a:r>
          <a:endParaRPr lang="en-US" sz="1200" b="1" i="1" kern="1200" dirty="0">
            <a:solidFill>
              <a:schemeClr val="tx1"/>
            </a:solidFill>
            <a:latin typeface="Times New Roman" pitchFamily="18" charset="0"/>
            <a:cs typeface="Times New Roman" pitchFamily="18" charset="0"/>
          </a:endParaRPr>
        </a:p>
      </dsp:txBody>
      <dsp:txXfrm>
        <a:off x="691012" y="1457995"/>
        <a:ext cx="9351368" cy="372930"/>
      </dsp:txXfrm>
    </dsp:sp>
    <dsp:sp modelId="{AAC91856-6E9A-4A02-8D06-6371BA32292F}">
      <dsp:nvSpPr>
        <dsp:cNvPr id="0" name=""/>
        <dsp:cNvSpPr/>
      </dsp:nvSpPr>
      <dsp:spPr>
        <a:xfrm>
          <a:off x="0" y="227950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F60676-FF77-44AB-9085-05E213D5A65B}">
      <dsp:nvSpPr>
        <dsp:cNvPr id="0" name=""/>
        <dsp:cNvSpPr/>
      </dsp:nvSpPr>
      <dsp:spPr>
        <a:xfrm>
          <a:off x="670837" y="207286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000000"/>
              </a:solidFill>
              <a:latin typeface="Times New Roman"/>
            </a:rPr>
            <a:t>ARTICLE 3: </a:t>
          </a:r>
          <a:r>
            <a:rPr lang="en-US" sz="1400" b="1" kern="1200">
              <a:solidFill>
                <a:srgbClr val="000000"/>
              </a:solidFill>
              <a:latin typeface="Times New Roman"/>
            </a:rPr>
            <a:t>BENEFITS OF BLOCKCHAIN TENCOLOGIES IN HRM </a:t>
          </a:r>
          <a:endParaRPr lang="en-US" sz="1400" b="1" i="1" kern="1200" dirty="0">
            <a:solidFill>
              <a:schemeClr val="tx1"/>
            </a:solidFill>
            <a:latin typeface="Times New Roman" pitchFamily="18" charset="0"/>
            <a:cs typeface="Times New Roman" pitchFamily="18" charset="0"/>
          </a:endParaRPr>
        </a:p>
      </dsp:txBody>
      <dsp:txXfrm>
        <a:off x="691012" y="2093035"/>
        <a:ext cx="9351368" cy="372930"/>
      </dsp:txXfrm>
    </dsp:sp>
    <dsp:sp modelId="{3CBDF338-67AF-487F-B496-1FA254A8B953}">
      <dsp:nvSpPr>
        <dsp:cNvPr id="0" name=""/>
        <dsp:cNvSpPr/>
      </dsp:nvSpPr>
      <dsp:spPr>
        <a:xfrm>
          <a:off x="0" y="291454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21A4FE0-902E-4C5F-9D4A-C53D19EA8AEA}">
      <dsp:nvSpPr>
        <dsp:cNvPr id="0" name=""/>
        <dsp:cNvSpPr/>
      </dsp:nvSpPr>
      <dsp:spPr>
        <a:xfrm>
          <a:off x="670837" y="270790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RESOURCE-BASED THEORY</a:t>
          </a:r>
          <a:endParaRPr lang="en-US" sz="1400" b="1" i="1" kern="1200" dirty="0">
            <a:solidFill>
              <a:schemeClr val="tx1"/>
            </a:solidFill>
            <a:latin typeface="Times New Roman" pitchFamily="18" charset="0"/>
            <a:cs typeface="Times New Roman" pitchFamily="18" charset="0"/>
          </a:endParaRPr>
        </a:p>
      </dsp:txBody>
      <dsp:txXfrm>
        <a:off x="691012" y="2728075"/>
        <a:ext cx="9351368" cy="372930"/>
      </dsp:txXfrm>
    </dsp:sp>
    <dsp:sp modelId="{28CC1377-0209-46AF-ACA0-1FFF0714B3DF}">
      <dsp:nvSpPr>
        <dsp:cNvPr id="0" name=""/>
        <dsp:cNvSpPr/>
      </dsp:nvSpPr>
      <dsp:spPr>
        <a:xfrm>
          <a:off x="0" y="354958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772925D-88CF-4CD4-81EF-7495BC94816A}">
      <dsp:nvSpPr>
        <dsp:cNvPr id="0" name=""/>
        <dsp:cNvSpPr/>
      </dsp:nvSpPr>
      <dsp:spPr>
        <a:xfrm>
          <a:off x="670837" y="334294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FUNCTIONAL AND CULTURAL STRATEGIES </a:t>
          </a:r>
          <a:endParaRPr lang="en-US" sz="1400" b="1" i="1" kern="1200" dirty="0">
            <a:solidFill>
              <a:schemeClr val="tx1"/>
            </a:solidFill>
            <a:latin typeface="Times New Roman" pitchFamily="18" charset="0"/>
            <a:cs typeface="Times New Roman" pitchFamily="18" charset="0"/>
          </a:endParaRPr>
        </a:p>
      </dsp:txBody>
      <dsp:txXfrm>
        <a:off x="691012" y="3363115"/>
        <a:ext cx="9351368" cy="372930"/>
      </dsp:txXfrm>
    </dsp:sp>
    <dsp:sp modelId="{04C88256-FEC2-41F3-8C29-5442A249DD3F}">
      <dsp:nvSpPr>
        <dsp:cNvPr id="0" name=""/>
        <dsp:cNvSpPr/>
      </dsp:nvSpPr>
      <dsp:spPr>
        <a:xfrm>
          <a:off x="0" y="418462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27FE42-A3C3-4026-BCC5-754450ACEAF0}">
      <dsp:nvSpPr>
        <dsp:cNvPr id="0" name=""/>
        <dsp:cNvSpPr/>
      </dsp:nvSpPr>
      <dsp:spPr>
        <a:xfrm>
          <a:off x="670837" y="397798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POSITIONAL AND REGULATORY STRATEGIES</a:t>
          </a:r>
          <a:endParaRPr lang="en-US" sz="1400" b="1" i="1" kern="1200" dirty="0">
            <a:solidFill>
              <a:schemeClr val="tx1"/>
            </a:solidFill>
            <a:latin typeface="Times New Roman" pitchFamily="18" charset="0"/>
            <a:cs typeface="Times New Roman" pitchFamily="18" charset="0"/>
          </a:endParaRPr>
        </a:p>
      </dsp:txBody>
      <dsp:txXfrm>
        <a:off x="691012" y="3998155"/>
        <a:ext cx="9351368" cy="372930"/>
      </dsp:txXfrm>
    </dsp:sp>
    <dsp:sp modelId="{AC8E3AC1-BED0-4742-9AF0-293C94A61E9F}">
      <dsp:nvSpPr>
        <dsp:cNvPr id="0" name=""/>
        <dsp:cNvSpPr/>
      </dsp:nvSpPr>
      <dsp:spPr>
        <a:xfrm>
          <a:off x="0" y="481966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0A4D5E7-6A58-453F-9DE0-2936828EE3CE}">
      <dsp:nvSpPr>
        <dsp:cNvPr id="0" name=""/>
        <dsp:cNvSpPr/>
      </dsp:nvSpPr>
      <dsp:spPr>
        <a:xfrm>
          <a:off x="670837" y="461302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CONCLUSION</a:t>
          </a:r>
          <a:endParaRPr lang="en-US" sz="1400" b="1" i="1" kern="1200" dirty="0">
            <a:solidFill>
              <a:schemeClr val="tx1"/>
            </a:solidFill>
            <a:latin typeface="Times New Roman" pitchFamily="18" charset="0"/>
            <a:cs typeface="Times New Roman" pitchFamily="18" charset="0"/>
          </a:endParaRPr>
        </a:p>
      </dsp:txBody>
      <dsp:txXfrm>
        <a:off x="691012" y="4633195"/>
        <a:ext cx="9351368" cy="372930"/>
      </dsp:txXfrm>
    </dsp:sp>
    <dsp:sp modelId="{0CB62567-E46F-49FB-9548-F78157A83500}">
      <dsp:nvSpPr>
        <dsp:cNvPr id="0" name=""/>
        <dsp:cNvSpPr/>
      </dsp:nvSpPr>
      <dsp:spPr>
        <a:xfrm>
          <a:off x="0" y="545470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9043A04-65ED-473D-8159-1A2A4602A313}">
      <dsp:nvSpPr>
        <dsp:cNvPr id="0" name=""/>
        <dsp:cNvSpPr/>
      </dsp:nvSpPr>
      <dsp:spPr>
        <a:xfrm>
          <a:off x="670837" y="524806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RECOMMENDATIONS</a:t>
          </a:r>
          <a:endParaRPr lang="en-US" sz="1400" b="1" i="1" kern="1200" dirty="0">
            <a:solidFill>
              <a:schemeClr val="tx1"/>
            </a:solidFill>
            <a:latin typeface="Times New Roman" pitchFamily="18" charset="0"/>
            <a:cs typeface="Times New Roman" pitchFamily="18" charset="0"/>
          </a:endParaRPr>
        </a:p>
      </dsp:txBody>
      <dsp:txXfrm>
        <a:off x="691012" y="5268235"/>
        <a:ext cx="9351368" cy="372930"/>
      </dsp:txXfrm>
    </dsp:sp>
    <dsp:sp modelId="{26501D65-F609-4CE1-9F64-669982A6BAEB}">
      <dsp:nvSpPr>
        <dsp:cNvPr id="0" name=""/>
        <dsp:cNvSpPr/>
      </dsp:nvSpPr>
      <dsp:spPr>
        <a:xfrm>
          <a:off x="0" y="6089740"/>
          <a:ext cx="13416741" cy="3528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7E4F5FC-6098-4CA4-B5D2-60BA9426FF21}">
      <dsp:nvSpPr>
        <dsp:cNvPr id="0" name=""/>
        <dsp:cNvSpPr/>
      </dsp:nvSpPr>
      <dsp:spPr>
        <a:xfrm>
          <a:off x="670837" y="5883100"/>
          <a:ext cx="9391718" cy="413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4985" tIns="0" rIns="354985" bIns="0" numCol="1" spcCol="1270" anchor="ctr" anchorCtr="0">
          <a:noAutofit/>
        </a:bodyPr>
        <a:lstStyle/>
        <a:p>
          <a:pPr marL="0" lvl="0" indent="0" algn="l" defTabSz="622300">
            <a:lnSpc>
              <a:spcPct val="90000"/>
            </a:lnSpc>
            <a:spcBef>
              <a:spcPct val="0"/>
            </a:spcBef>
            <a:spcAft>
              <a:spcPct val="35000"/>
            </a:spcAft>
            <a:buNone/>
          </a:pPr>
          <a:r>
            <a:rPr lang="en-GB" sz="1400" b="1" i="1" kern="1200" dirty="0">
              <a:solidFill>
                <a:schemeClr val="tx1"/>
              </a:solidFill>
              <a:latin typeface="Times New Roman" pitchFamily="18" charset="0"/>
              <a:cs typeface="Times New Roman" pitchFamily="18" charset="0"/>
            </a:rPr>
            <a:t>REFERENCE</a:t>
          </a:r>
          <a:endParaRPr lang="en-US" sz="1400" b="1" i="1" kern="1200" dirty="0">
            <a:solidFill>
              <a:schemeClr val="tx1"/>
            </a:solidFill>
            <a:latin typeface="Times New Roman" pitchFamily="18" charset="0"/>
            <a:cs typeface="Times New Roman" pitchFamily="18" charset="0"/>
          </a:endParaRPr>
        </a:p>
      </dsp:txBody>
      <dsp:txXfrm>
        <a:off x="691012" y="5903275"/>
        <a:ext cx="9351368"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5FD17B-AE07-4F29-8B5D-78D095D2C2ED}" type="datetimeFigureOut">
              <a:rPr lang="en-US" smtClean="0"/>
              <a:pPr/>
              <a:t>7/9/2023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0530A1-1E89-41CA-AADA-192389985A31}" type="slidenum">
              <a:rPr lang="en-US" smtClean="0"/>
              <a:pPr/>
              <a:t>‹#›</a:t>
            </a:fld>
            <a:endParaRPr lang="en-US"/>
          </a:p>
        </p:txBody>
      </p:sp>
    </p:spTree>
    <p:extLst>
      <p:ext uri="{BB962C8B-B14F-4D97-AF65-F5344CB8AC3E}">
        <p14:creationId xmlns:p14="http://schemas.microsoft.com/office/powerpoint/2010/main" val="720076340"/>
      </p:ext>
    </p:extLst>
  </p:cSld>
  <p:clrMap bg1="lt1" tx1="dk1" bg2="lt2" tx2="dk2" accent1="accent1" accent2="accent2" accent3="accent3" accent4="accent4" accent5="accent5" accent6="accent6" hlink="hlink" folHlink="folHlink"/>
  <p:notesStyle>
    <a:lvl1pPr marL="0" algn="l" defTabSz="1097280" rtl="0" eaLnBrk="1" latinLnBrk="0" hangingPunct="1">
      <a:defRPr sz="1440" kern="1200">
        <a:solidFill>
          <a:schemeClr val="tx1"/>
        </a:solidFill>
        <a:latin typeface="+mn-lt"/>
        <a:ea typeface="+mn-ea"/>
        <a:cs typeface="+mn-cs"/>
      </a:defRPr>
    </a:lvl1pPr>
    <a:lvl2pPr marL="548640" algn="l" defTabSz="1097280" rtl="0" eaLnBrk="1" latinLnBrk="0" hangingPunct="1">
      <a:defRPr sz="1440" kern="1200">
        <a:solidFill>
          <a:schemeClr val="tx1"/>
        </a:solidFill>
        <a:latin typeface="+mn-lt"/>
        <a:ea typeface="+mn-ea"/>
        <a:cs typeface="+mn-cs"/>
      </a:defRPr>
    </a:lvl2pPr>
    <a:lvl3pPr marL="1097280" algn="l" defTabSz="1097280" rtl="0" eaLnBrk="1" latinLnBrk="0" hangingPunct="1">
      <a:defRPr sz="1440" kern="1200">
        <a:solidFill>
          <a:schemeClr val="tx1"/>
        </a:solidFill>
        <a:latin typeface="+mn-lt"/>
        <a:ea typeface="+mn-ea"/>
        <a:cs typeface="+mn-cs"/>
      </a:defRPr>
    </a:lvl3pPr>
    <a:lvl4pPr marL="1645920" algn="l" defTabSz="1097280" rtl="0" eaLnBrk="1" latinLnBrk="0" hangingPunct="1">
      <a:defRPr sz="1440" kern="1200">
        <a:solidFill>
          <a:schemeClr val="tx1"/>
        </a:solidFill>
        <a:latin typeface="+mn-lt"/>
        <a:ea typeface="+mn-ea"/>
        <a:cs typeface="+mn-cs"/>
      </a:defRPr>
    </a:lvl4pPr>
    <a:lvl5pPr marL="2194560" algn="l" defTabSz="1097280" rtl="0" eaLnBrk="1" latinLnBrk="0" hangingPunct="1">
      <a:defRPr sz="1440" kern="1200">
        <a:solidFill>
          <a:schemeClr val="tx1"/>
        </a:solidFill>
        <a:latin typeface="+mn-lt"/>
        <a:ea typeface="+mn-ea"/>
        <a:cs typeface="+mn-cs"/>
      </a:defRPr>
    </a:lvl5pPr>
    <a:lvl6pPr marL="2743200" algn="l" defTabSz="1097280" rtl="0" eaLnBrk="1" latinLnBrk="0" hangingPunct="1">
      <a:defRPr sz="1440" kern="1200">
        <a:solidFill>
          <a:schemeClr val="tx1"/>
        </a:solidFill>
        <a:latin typeface="+mn-lt"/>
        <a:ea typeface="+mn-ea"/>
        <a:cs typeface="+mn-cs"/>
      </a:defRPr>
    </a:lvl6pPr>
    <a:lvl7pPr marL="3291840" algn="l" defTabSz="1097280" rtl="0" eaLnBrk="1" latinLnBrk="0" hangingPunct="1">
      <a:defRPr sz="1440" kern="1200">
        <a:solidFill>
          <a:schemeClr val="tx1"/>
        </a:solidFill>
        <a:latin typeface="+mn-lt"/>
        <a:ea typeface="+mn-ea"/>
        <a:cs typeface="+mn-cs"/>
      </a:defRPr>
    </a:lvl7pPr>
    <a:lvl8pPr marL="3840480" algn="l" defTabSz="1097280" rtl="0" eaLnBrk="1" latinLnBrk="0" hangingPunct="1">
      <a:defRPr sz="1440" kern="1200">
        <a:solidFill>
          <a:schemeClr val="tx1"/>
        </a:solidFill>
        <a:latin typeface="+mn-lt"/>
        <a:ea typeface="+mn-ea"/>
        <a:cs typeface="+mn-cs"/>
      </a:defRPr>
    </a:lvl8pPr>
    <a:lvl9pPr marL="4389120" algn="l" defTabSz="1097280" rtl="0" eaLnBrk="1" latinLnBrk="0" hangingPunct="1">
      <a:defRPr sz="144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00530A1-1E89-41CA-AADA-192389985A31}" type="slidenum">
              <a:rPr lang="en-US" smtClean="0"/>
              <a:pPr/>
              <a:t>1</a:t>
            </a:fld>
            <a:endParaRPr lang="en-US"/>
          </a:p>
        </p:txBody>
      </p:sp>
    </p:spTree>
    <p:extLst>
      <p:ext uri="{BB962C8B-B14F-4D97-AF65-F5344CB8AC3E}">
        <p14:creationId xmlns:p14="http://schemas.microsoft.com/office/powerpoint/2010/main" val="1555416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00530A1-1E89-41CA-AADA-192389985A31}" type="slidenum">
              <a:rPr lang="en-US" smtClean="0"/>
              <a:pPr/>
              <a:t>3</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97280" rtl="0" eaLnBrk="1" fontAlgn="auto" latinLnBrk="0" hangingPunct="1">
              <a:lnSpc>
                <a:spcPct val="100000"/>
              </a:lnSpc>
              <a:spcBef>
                <a:spcPts val="0"/>
              </a:spcBef>
              <a:spcAft>
                <a:spcPts val="0"/>
              </a:spcAft>
              <a:buClrTx/>
              <a:buSzTx/>
              <a:buFontTx/>
              <a:buNone/>
              <a:tabLst/>
              <a:defRPr/>
            </a:pPr>
            <a:r>
              <a:rPr lang="en-GB" sz="1440" kern="1200" dirty="0">
                <a:solidFill>
                  <a:schemeClr val="tx1"/>
                </a:solidFill>
                <a:latin typeface="+mn-lt"/>
                <a:ea typeface="+mn-ea"/>
                <a:cs typeface="+mn-cs"/>
              </a:rPr>
              <a:t>Introducing a </a:t>
            </a:r>
            <a:r>
              <a:rPr lang="en-GB" sz="1600" dirty="0">
                <a:latin typeface="Times New Roman"/>
                <a:ea typeface="Times New Roman"/>
              </a:rPr>
              <a:t>new talent management and recruitment strategies</a:t>
            </a:r>
            <a:r>
              <a:rPr lang="en-GB" sz="1440" kern="1200" dirty="0">
                <a:solidFill>
                  <a:schemeClr val="tx1"/>
                </a:solidFill>
                <a:latin typeface="+mn-lt"/>
                <a:ea typeface="+mn-ea"/>
                <a:cs typeface="+mn-cs"/>
              </a:rPr>
              <a:t> on the requirements of the companies is beginning to help companies make positive changes in their business culture. Introducing new communication approaches based on quality management and risk mitigation processes is playing an effective role for companies to incorporate effective changes in their management structure. Incorporating a talent management structure is playing an effective role for companies to increase their competitive advantage across UK business environment. New HRM activities using the health and safety of the employees are helping companies to increase the motivation of their employees, creating an environment of constant improvements. A new employee structure based on effective training and workshop protocol is allowing company management to improve the skills of its employees which is creating a talent pool for the company management in the modern business environment.      </a:t>
            </a:r>
            <a:endParaRPr lang="en-US" sz="144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00530A1-1E89-41CA-AADA-192389985A31}" type="slidenum">
              <a:rPr lang="en-US" smtClean="0"/>
              <a:pPr/>
              <a:t>4</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40" kern="1200" dirty="0">
                <a:solidFill>
                  <a:schemeClr val="tx1"/>
                </a:solidFill>
                <a:effectLst/>
                <a:latin typeface="+mn-lt"/>
                <a:ea typeface="+mn-ea"/>
                <a:cs typeface="+mn-cs"/>
              </a:rPr>
              <a:t>Introducing a new management structure based on the demands of the new business environment within the organization is considered a critical factor for knowledge management approaches. TQM and knowledge management are considered critical factors for companies to improve their business structure. New management activities based on the changes in the company leadership will allow the </a:t>
            </a:r>
            <a:r>
              <a:rPr lang="en-US" sz="1440" kern="1200" dirty="0" err="1">
                <a:solidFill>
                  <a:schemeClr val="tx1"/>
                </a:solidFill>
                <a:effectLst/>
                <a:latin typeface="+mn-lt"/>
                <a:ea typeface="+mn-ea"/>
                <a:cs typeface="+mn-cs"/>
              </a:rPr>
              <a:t>organisation</a:t>
            </a:r>
            <a:r>
              <a:rPr lang="en-US" sz="1440" kern="1200" dirty="0">
                <a:solidFill>
                  <a:schemeClr val="tx1"/>
                </a:solidFill>
                <a:effectLst/>
                <a:latin typeface="+mn-lt"/>
                <a:ea typeface="+mn-ea"/>
                <a:cs typeface="+mn-cs"/>
              </a:rPr>
              <a:t> to adapt to the changes in the business structure associated with the modern business environment in the UK. New management activities based on the </a:t>
            </a:r>
            <a:r>
              <a:rPr lang="en-US" sz="1440" kern="1200" dirty="0" err="1">
                <a:solidFill>
                  <a:schemeClr val="tx1"/>
                </a:solidFill>
                <a:effectLst/>
                <a:latin typeface="+mn-lt"/>
                <a:ea typeface="+mn-ea"/>
                <a:cs typeface="+mn-cs"/>
              </a:rPr>
              <a:t>organisational</a:t>
            </a:r>
            <a:r>
              <a:rPr lang="en-US" sz="1440" kern="1200" dirty="0">
                <a:solidFill>
                  <a:schemeClr val="tx1"/>
                </a:solidFill>
                <a:effectLst/>
                <a:latin typeface="+mn-lt"/>
                <a:ea typeface="+mn-ea"/>
                <a:cs typeface="+mn-cs"/>
              </a:rPr>
              <a:t> leadership approaches are critical for improving the quality of the product and services across </a:t>
            </a:r>
            <a:r>
              <a:rPr lang="en-US" sz="1440" kern="1200" dirty="0" err="1">
                <a:solidFill>
                  <a:schemeClr val="tx1"/>
                </a:solidFill>
                <a:effectLst/>
                <a:latin typeface="+mn-lt"/>
                <a:ea typeface="+mn-ea"/>
                <a:cs typeface="+mn-cs"/>
              </a:rPr>
              <a:t>organisations</a:t>
            </a:r>
            <a:r>
              <a:rPr lang="en-US" sz="1440" kern="1200">
                <a:solidFill>
                  <a:schemeClr val="tx1"/>
                </a:solidFill>
                <a:effectLst/>
                <a:latin typeface="+mn-lt"/>
                <a:ea typeface="+mn-ea"/>
                <a:cs typeface="+mn-cs"/>
              </a:rPr>
              <a:t> involved with the manufacturing industry.</a:t>
            </a:r>
            <a:endParaRPr lang="en-US" sz="144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5</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40" kern="1200" dirty="0">
                <a:solidFill>
                  <a:schemeClr val="tx1"/>
                </a:solidFill>
                <a:effectLst/>
                <a:latin typeface="+mn-lt"/>
                <a:ea typeface="+mn-ea"/>
                <a:cs typeface="+mn-cs"/>
              </a:rPr>
              <a:t>Introducing CSR approaches based on modern manufacturing processes is essential for companies to increase their operational capabilities. Furthermore, changing the information management approach based on the company requirements will enable the HR managers to incorporate changes based on the demands of the company employees. </a:t>
            </a:r>
            <a:endParaRPr lang="en-US" sz="1440" kern="1200" dirty="0">
              <a:solidFill>
                <a:schemeClr val="tx1"/>
              </a:solidFill>
              <a:effectLst/>
              <a:latin typeface="+mn-lt"/>
              <a:ea typeface="+mn-ea"/>
              <a:cs typeface="+mn-cs"/>
            </a:endParaRPr>
          </a:p>
          <a:p>
            <a:r>
              <a:rPr lang="en-GB" sz="1440" kern="1200" dirty="0">
                <a:solidFill>
                  <a:schemeClr val="tx1"/>
                </a:solidFill>
                <a:effectLst/>
                <a:latin typeface="+mn-lt"/>
                <a:ea typeface="+mn-ea"/>
                <a:cs typeface="+mn-cs"/>
              </a:rPr>
              <a:t>Communicating with company employees based on the areas for improvement within their internal business operations will play an effective role to improve the operational capacity of the companies. Furthermore, changing the business issues associated with environmental sustainability based on modern manufacturing technologies will increase the operational flexibility of the companies across the UK business environment.     </a:t>
            </a:r>
            <a:endParaRPr lang="en-US" sz="144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6</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40" kern="1200" dirty="0">
                <a:solidFill>
                  <a:schemeClr val="tx1"/>
                </a:solidFill>
                <a:effectLst/>
                <a:latin typeface="+mn-lt"/>
                <a:ea typeface="+mn-ea"/>
                <a:cs typeface="+mn-cs"/>
              </a:rPr>
              <a:t>Changing the business capabilities of the companies based on innovation activities is essential for achieving success across the UK business environment. Companies are focusing on incorporating changes in their daily work activities based on open innovation technologies like blockchain technologies. Using an online information management system for gathering feedback from employees. </a:t>
            </a:r>
            <a:endParaRPr lang="en-US" sz="1440" kern="1200" dirty="0">
              <a:solidFill>
                <a:schemeClr val="tx1"/>
              </a:solidFill>
              <a:effectLst/>
              <a:latin typeface="+mn-lt"/>
              <a:ea typeface="+mn-ea"/>
              <a:cs typeface="+mn-cs"/>
            </a:endParaRPr>
          </a:p>
          <a:p>
            <a:r>
              <a:rPr lang="en-GB" sz="1440" kern="1200" dirty="0">
                <a:solidFill>
                  <a:schemeClr val="tx1"/>
                </a:solidFill>
                <a:effectLst/>
                <a:latin typeface="+mn-lt"/>
                <a:ea typeface="+mn-ea"/>
                <a:cs typeface="+mn-cs"/>
              </a:rPr>
              <a:t>Digital communication activities based on effective cyber security approaches are helping companies to maintain constant communication with their suppliers, which in turn is increasing the operational capability of Unilever for improving the quality of their organisational products. Changing business processes based on environmental capability will allow the company management to increase its operational capabilities as well.    </a:t>
            </a:r>
            <a:endParaRPr lang="en-US" sz="144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7</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97280" rtl="0" eaLnBrk="1" fontAlgn="auto" latinLnBrk="0" hangingPunct="1">
              <a:lnSpc>
                <a:spcPct val="100000"/>
              </a:lnSpc>
              <a:spcBef>
                <a:spcPts val="0"/>
              </a:spcBef>
              <a:spcAft>
                <a:spcPts val="0"/>
              </a:spcAft>
              <a:buClrTx/>
              <a:buSzTx/>
              <a:buFontTx/>
              <a:buNone/>
              <a:tabLst/>
              <a:defRPr/>
            </a:pPr>
            <a:r>
              <a:rPr lang="en-GB" sz="1440" kern="1200" dirty="0">
                <a:solidFill>
                  <a:schemeClr val="tx1"/>
                </a:solidFill>
                <a:latin typeface="+mn-lt"/>
                <a:ea typeface="+mn-ea"/>
                <a:cs typeface="+mn-cs"/>
              </a:rPr>
              <a:t>The resource-based theory is playing an effective role in </a:t>
            </a:r>
            <a:r>
              <a:rPr lang="en-GB" sz="1600" dirty="0">
                <a:latin typeface="Times New Roman"/>
                <a:ea typeface="Times New Roman"/>
              </a:rPr>
              <a:t>Unilever and </a:t>
            </a:r>
            <a:r>
              <a:rPr lang="en-GB" sz="1600" dirty="0" err="1">
                <a:latin typeface="Times New Roman"/>
                <a:ea typeface="Times New Roman"/>
              </a:rPr>
              <a:t>Pwc</a:t>
            </a:r>
            <a:r>
              <a:rPr lang="en-GB" sz="1600" dirty="0">
                <a:latin typeface="Times New Roman"/>
                <a:ea typeface="Times New Roman"/>
              </a:rPr>
              <a:t> to </a:t>
            </a:r>
            <a:r>
              <a:rPr lang="en-GB" sz="1440" kern="1200" dirty="0">
                <a:solidFill>
                  <a:schemeClr val="tx1"/>
                </a:solidFill>
                <a:latin typeface="+mn-lt"/>
                <a:ea typeface="+mn-ea"/>
                <a:cs typeface="+mn-cs"/>
              </a:rPr>
              <a:t>increase their operational capabilities in the modern business environment. New operational activities based on a cost-effective approach are enabling companies to improve their operational efficiency while minimising the operational cost of the internal business operation of the organisation. HR managers are able to incorporate changes in the employee management processes due to operational flexibility in the organisation. </a:t>
            </a:r>
            <a:endParaRPr lang="en-US" sz="144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00530A1-1E89-41CA-AADA-192389985A31}" type="slidenum">
              <a:rPr lang="en-US" smtClean="0"/>
              <a:pPr/>
              <a:t>8</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40" kern="1200" dirty="0">
                <a:solidFill>
                  <a:schemeClr val="tx1"/>
                </a:solidFill>
                <a:latin typeface="+mn-lt"/>
                <a:ea typeface="+mn-ea"/>
                <a:cs typeface="+mn-cs"/>
              </a:rPr>
              <a:t>Unilever and </a:t>
            </a:r>
            <a:r>
              <a:rPr lang="en-GB" sz="1440" kern="1200" dirty="0" err="1">
                <a:solidFill>
                  <a:schemeClr val="tx1"/>
                </a:solidFill>
                <a:latin typeface="+mn-lt"/>
                <a:ea typeface="+mn-ea"/>
                <a:cs typeface="+mn-cs"/>
              </a:rPr>
              <a:t>Pwc</a:t>
            </a:r>
            <a:r>
              <a:rPr lang="en-GB" sz="1440" kern="1200" dirty="0">
                <a:solidFill>
                  <a:schemeClr val="tx1"/>
                </a:solidFill>
                <a:latin typeface="+mn-lt"/>
                <a:ea typeface="+mn-ea"/>
                <a:cs typeface="+mn-cs"/>
              </a:rPr>
              <a:t> are one of the most important business organisations across the UK business environment, which are using technological changes to increase their operational capabilities. Unilever's management is trying to make changes in its business culture by incorporating lean management activities across its global operations. The introduction of lean manufacturing processes helped the company manage to achieve a 24% profit across beauty and healthcare products. </a:t>
            </a:r>
            <a:r>
              <a:rPr lang="en-GB" sz="1440" kern="1200" dirty="0" err="1">
                <a:solidFill>
                  <a:schemeClr val="tx1"/>
                </a:solidFill>
                <a:latin typeface="+mn-lt"/>
                <a:ea typeface="+mn-ea"/>
                <a:cs typeface="+mn-cs"/>
              </a:rPr>
              <a:t>Pwc</a:t>
            </a:r>
            <a:r>
              <a:rPr lang="en-GB" sz="1440" kern="1200" dirty="0">
                <a:solidFill>
                  <a:schemeClr val="tx1"/>
                </a:solidFill>
                <a:latin typeface="+mn-lt"/>
                <a:ea typeface="+mn-ea"/>
                <a:cs typeface="+mn-cs"/>
              </a:rPr>
              <a:t> management is trying to make changes in the employee management processes across its operations. Approx. £120 million is invested by </a:t>
            </a:r>
            <a:r>
              <a:rPr lang="en-GB" sz="1440" kern="1200" dirty="0" err="1">
                <a:solidFill>
                  <a:schemeClr val="tx1"/>
                </a:solidFill>
                <a:latin typeface="+mn-lt"/>
                <a:ea typeface="+mn-ea"/>
                <a:cs typeface="+mn-cs"/>
              </a:rPr>
              <a:t>Pwc</a:t>
            </a:r>
            <a:r>
              <a:rPr lang="en-GB" sz="1440" kern="1200" dirty="0">
                <a:solidFill>
                  <a:schemeClr val="tx1"/>
                </a:solidFill>
                <a:latin typeface="+mn-lt"/>
                <a:ea typeface="+mn-ea"/>
                <a:cs typeface="+mn-cs"/>
              </a:rPr>
              <a:t> management to help their employees to increase improve the quality of work across its business operations. The financial reward system is helping the organisation to increase cultural integrity within the company. </a:t>
            </a:r>
            <a:endParaRPr lang="en-US" sz="144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9</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97280" rtl="0" eaLnBrk="1" fontAlgn="auto" latinLnBrk="0" hangingPunct="1">
              <a:lnSpc>
                <a:spcPct val="100000"/>
              </a:lnSpc>
              <a:spcBef>
                <a:spcPts val="0"/>
              </a:spcBef>
              <a:spcAft>
                <a:spcPts val="0"/>
              </a:spcAft>
              <a:buClrTx/>
              <a:buSzTx/>
              <a:buFontTx/>
              <a:buNone/>
              <a:tabLst/>
              <a:defRPr/>
            </a:pPr>
            <a:r>
              <a:rPr lang="en-GB" sz="1440" kern="1200" dirty="0">
                <a:solidFill>
                  <a:schemeClr val="tx1"/>
                </a:solidFill>
                <a:latin typeface="+mn-lt"/>
                <a:ea typeface="+mn-ea"/>
                <a:cs typeface="+mn-cs"/>
              </a:rPr>
              <a:t>Changing the internal approaches for managing financial activities is allowing Unilever management to increase its operational effectiveness in the recent business environment in the UK. Internal audits and surveys regarding the work structure are allowing the organisation to maintain the quality of their products. </a:t>
            </a:r>
            <a:r>
              <a:rPr lang="en-GB" sz="1440" kern="1200" dirty="0" err="1">
                <a:solidFill>
                  <a:schemeClr val="tx1"/>
                </a:solidFill>
                <a:latin typeface="+mn-lt"/>
                <a:ea typeface="+mn-ea"/>
                <a:cs typeface="+mn-cs"/>
              </a:rPr>
              <a:t>Pwc</a:t>
            </a:r>
            <a:r>
              <a:rPr lang="en-GB" sz="1440" kern="1200" dirty="0">
                <a:solidFill>
                  <a:schemeClr val="tx1"/>
                </a:solidFill>
                <a:latin typeface="+mn-lt"/>
                <a:ea typeface="+mn-ea"/>
                <a:cs typeface="+mn-cs"/>
              </a:rPr>
              <a:t> management is trying to make changes in its business structure based on the inclusion of a hybrid work structure. Changing business processes based on the hybrid work environment is allowing </a:t>
            </a:r>
            <a:r>
              <a:rPr lang="en-GB" sz="1440" kern="1200" dirty="0" err="1">
                <a:solidFill>
                  <a:schemeClr val="tx1"/>
                </a:solidFill>
                <a:latin typeface="+mn-lt"/>
                <a:ea typeface="+mn-ea"/>
                <a:cs typeface="+mn-cs"/>
              </a:rPr>
              <a:t>Pwc</a:t>
            </a:r>
            <a:r>
              <a:rPr lang="en-GB" sz="1440" kern="1200" dirty="0">
                <a:solidFill>
                  <a:schemeClr val="tx1"/>
                </a:solidFill>
                <a:latin typeface="+mn-lt"/>
                <a:ea typeface="+mn-ea"/>
                <a:cs typeface="+mn-cs"/>
              </a:rPr>
              <a:t> management to maintain a competitive advantage over its competitors across the global business environment.   </a:t>
            </a:r>
            <a:endParaRPr lang="en-US" sz="144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00530A1-1E89-41CA-AADA-192389985A31}" type="slidenum">
              <a:rPr lang="en-US" smtClean="0"/>
              <a:pPr/>
              <a:t>10</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40" kern="1200" dirty="0">
                <a:solidFill>
                  <a:schemeClr val="tx1"/>
                </a:solidFill>
                <a:effectLst/>
                <a:latin typeface="+mn-lt"/>
                <a:ea typeface="+mn-ea"/>
                <a:cs typeface="+mn-cs"/>
              </a:rPr>
              <a:t>Companies involved in the UK business environment are incorporating effective changes in their business environment by changing their organisational leadership activities. Companies such as Unilever are using digital communication approaches for communicating with their employees across the UK. </a:t>
            </a:r>
            <a:endParaRPr lang="en-US" sz="1440" kern="1200" dirty="0">
              <a:solidFill>
                <a:schemeClr val="tx1"/>
              </a:solidFill>
              <a:effectLst/>
              <a:latin typeface="+mn-lt"/>
              <a:ea typeface="+mn-ea"/>
              <a:cs typeface="+mn-cs"/>
            </a:endParaRPr>
          </a:p>
          <a:p>
            <a:r>
              <a:rPr lang="en-GB" sz="1440" kern="1200" dirty="0">
                <a:solidFill>
                  <a:schemeClr val="tx1"/>
                </a:solidFill>
                <a:effectLst/>
                <a:latin typeface="+mn-lt"/>
                <a:ea typeface="+mn-ea"/>
                <a:cs typeface="+mn-cs"/>
              </a:rPr>
              <a:t>In addition to this, SRC and ORC are playing an effective role in companies increase their operational capacity across new business environments. Changes across open innovation technologies are enabling companies to make changes in their business activities based on the demands of the standards across the industry. Organisations are finding it easier to follow government regulations after following the open innovation changes across their business activities.   </a:t>
            </a:r>
            <a:endParaRPr lang="en-US" sz="144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11</a:t>
            </a:fld>
            <a:endParaRPr lang="en-US"/>
          </a:p>
        </p:txBody>
      </p:sp>
    </p:spTree>
    <p:extLst>
      <p:ext uri="{BB962C8B-B14F-4D97-AF65-F5344CB8AC3E}">
        <p14:creationId xmlns:p14="http://schemas.microsoft.com/office/powerpoint/2010/main" val="3038241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40" kern="1200" dirty="0">
                <a:solidFill>
                  <a:schemeClr val="tx1"/>
                </a:solidFill>
                <a:effectLst/>
                <a:latin typeface="+mn-lt"/>
                <a:ea typeface="+mn-ea"/>
                <a:cs typeface="+mn-cs"/>
              </a:rPr>
              <a:t>The companies involved with the UK business environment need to make changes in their business structure for creating a sustainable business environment for their employees. Making changes in the business plan based on an Information management system will allow the HR managers to maintain communication with company employees, which is essential for developing an effective decision-making system within the organisation. Operational reconfiguration is essential for increasing the business capabilities of companies. Innovation based on company activities are essential for increasing operational capacity. </a:t>
            </a:r>
            <a:endParaRPr lang="en-US" sz="144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00530A1-1E89-41CA-AADA-192389985A31}" type="slidenum">
              <a:rPr lang="en-US" smtClean="0"/>
              <a:pPr/>
              <a:t>12</a:t>
            </a:fld>
            <a:endParaRPr lang="en-US"/>
          </a:p>
        </p:txBody>
      </p:sp>
    </p:spTree>
    <p:extLst>
      <p:ext uri="{BB962C8B-B14F-4D97-AF65-F5344CB8AC3E}">
        <p14:creationId xmlns:p14="http://schemas.microsoft.com/office/powerpoint/2010/main" val="3038241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3657600" y="3749040"/>
            <a:ext cx="9875520" cy="2273234"/>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3657600" y="6003986"/>
            <a:ext cx="9875520" cy="1645920"/>
          </a:xfrm>
        </p:spPr>
        <p:txBody>
          <a:bodyPr/>
          <a:lstStyle>
            <a:lvl1pPr marL="0" indent="0" algn="l">
              <a:buNone/>
              <a:defRPr sz="2600" b="1">
                <a:solidFill>
                  <a:schemeClr val="tx2"/>
                </a:solidFill>
              </a:defRPr>
            </a:lvl1pPr>
            <a:lvl2pPr marL="653110" indent="0" algn="ctr">
              <a:buNone/>
            </a:lvl2pPr>
            <a:lvl3pPr marL="1306220" indent="0" algn="ctr">
              <a:buNone/>
            </a:lvl3pPr>
            <a:lvl4pPr marL="1959331" indent="0" algn="ctr">
              <a:buNone/>
            </a:lvl4pPr>
            <a:lvl5pPr marL="2612441" indent="0" algn="ctr">
              <a:buNone/>
            </a:lvl5pPr>
            <a:lvl6pPr marL="3265551" indent="0" algn="ctr">
              <a:buNone/>
            </a:lvl6pPr>
            <a:lvl7pPr marL="3918661" indent="0" algn="ctr">
              <a:buNone/>
            </a:lvl7pPr>
            <a:lvl8pPr marL="4571771" indent="0" algn="ctr">
              <a:buNone/>
            </a:lvl8pPr>
            <a:lvl9pPr marL="5224882"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12880594" y="1332716"/>
            <a:ext cx="2743200" cy="609600"/>
          </a:xfrm>
        </p:spPr>
        <p:txBody>
          <a:bodyPr/>
          <a:lstStyle/>
          <a:p>
            <a:fld id="{0D1701D5-0A90-4120-82A2-8E02A1699733}" type="datetimeFigureOut">
              <a:rPr lang="en-US" smtClean="0"/>
              <a:pPr/>
              <a:t>7/9/2023</a:t>
            </a:fld>
            <a:endParaRPr lang="en-US"/>
          </a:p>
        </p:txBody>
      </p:sp>
      <p:sp>
        <p:nvSpPr>
          <p:cNvPr id="17" name="Footer Placeholder 16"/>
          <p:cNvSpPr>
            <a:spLocks noGrp="1"/>
          </p:cNvSpPr>
          <p:nvPr>
            <p:ph type="ftr" sz="quarter" idx="11"/>
          </p:nvPr>
        </p:nvSpPr>
        <p:spPr bwMode="auto">
          <a:xfrm rot="5400000">
            <a:off x="12055150" y="4941193"/>
            <a:ext cx="4389120" cy="614477"/>
          </a:xfrm>
        </p:spPr>
        <p:txBody>
          <a:bodyPr/>
          <a:lstStyle/>
          <a:p>
            <a:endParaRPr lang="en-US"/>
          </a:p>
        </p:txBody>
      </p:sp>
      <p:sp>
        <p:nvSpPr>
          <p:cNvPr id="10" name="Rectangle 9"/>
          <p:cNvSpPr/>
          <p:nvPr/>
        </p:nvSpPr>
        <p:spPr bwMode="auto">
          <a:xfrm>
            <a:off x="609600" y="0"/>
            <a:ext cx="975360" cy="82296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2" name="Rectangle 11"/>
          <p:cNvSpPr/>
          <p:nvPr/>
        </p:nvSpPr>
        <p:spPr bwMode="auto">
          <a:xfrm>
            <a:off x="442138" y="0"/>
            <a:ext cx="167462" cy="82296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4" name="Rectangle 13"/>
          <p:cNvSpPr/>
          <p:nvPr/>
        </p:nvSpPr>
        <p:spPr bwMode="auto">
          <a:xfrm>
            <a:off x="1584960" y="0"/>
            <a:ext cx="290995" cy="82296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9" name="Rectangle 18"/>
          <p:cNvSpPr/>
          <p:nvPr/>
        </p:nvSpPr>
        <p:spPr bwMode="auto">
          <a:xfrm>
            <a:off x="1826112" y="0"/>
            <a:ext cx="368448" cy="82296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1" name="Straight Connector 10"/>
          <p:cNvSpPr>
            <a:spLocks noChangeShapeType="1"/>
          </p:cNvSpPr>
          <p:nvPr/>
        </p:nvSpPr>
        <p:spPr bwMode="auto">
          <a:xfrm>
            <a:off x="170150" y="0"/>
            <a:ext cx="0" cy="82296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8" name="Straight Connector 17"/>
          <p:cNvSpPr>
            <a:spLocks noChangeShapeType="1"/>
          </p:cNvSpPr>
          <p:nvPr/>
        </p:nvSpPr>
        <p:spPr bwMode="auto">
          <a:xfrm>
            <a:off x="1463040" y="0"/>
            <a:ext cx="0" cy="82296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20" name="Straight Connector 19"/>
          <p:cNvSpPr>
            <a:spLocks noChangeShapeType="1"/>
          </p:cNvSpPr>
          <p:nvPr/>
        </p:nvSpPr>
        <p:spPr bwMode="auto">
          <a:xfrm>
            <a:off x="1366579" y="0"/>
            <a:ext cx="0" cy="82296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6" name="Straight Connector 15"/>
          <p:cNvSpPr>
            <a:spLocks noChangeShapeType="1"/>
          </p:cNvSpPr>
          <p:nvPr/>
        </p:nvSpPr>
        <p:spPr bwMode="auto">
          <a:xfrm>
            <a:off x="2762624" y="0"/>
            <a:ext cx="0" cy="82296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5" name="Straight Connector 14"/>
          <p:cNvSpPr>
            <a:spLocks noChangeShapeType="1"/>
          </p:cNvSpPr>
          <p:nvPr/>
        </p:nvSpPr>
        <p:spPr bwMode="auto">
          <a:xfrm>
            <a:off x="1706880" y="0"/>
            <a:ext cx="0" cy="82296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22" name="Straight Connector 21"/>
          <p:cNvSpPr>
            <a:spLocks noChangeShapeType="1"/>
          </p:cNvSpPr>
          <p:nvPr/>
        </p:nvSpPr>
        <p:spPr bwMode="auto">
          <a:xfrm>
            <a:off x="14582170" y="0"/>
            <a:ext cx="0" cy="82296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27" name="Rectangle 26"/>
          <p:cNvSpPr/>
          <p:nvPr/>
        </p:nvSpPr>
        <p:spPr bwMode="auto">
          <a:xfrm>
            <a:off x="1950720" y="0"/>
            <a:ext cx="121920" cy="82296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1" name="Oval 20"/>
          <p:cNvSpPr/>
          <p:nvPr/>
        </p:nvSpPr>
        <p:spPr bwMode="auto">
          <a:xfrm>
            <a:off x="975360" y="4114800"/>
            <a:ext cx="2072640" cy="155448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3" name="Oval 22"/>
          <p:cNvSpPr/>
          <p:nvPr/>
        </p:nvSpPr>
        <p:spPr bwMode="auto">
          <a:xfrm>
            <a:off x="2095411" y="5840102"/>
            <a:ext cx="1026278" cy="769709"/>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4" name="Oval 23"/>
          <p:cNvSpPr/>
          <p:nvPr/>
        </p:nvSpPr>
        <p:spPr bwMode="auto">
          <a:xfrm>
            <a:off x="1745728" y="6600758"/>
            <a:ext cx="219456" cy="164592"/>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6" name="Oval 25"/>
          <p:cNvSpPr/>
          <p:nvPr/>
        </p:nvSpPr>
        <p:spPr bwMode="auto">
          <a:xfrm>
            <a:off x="2662733" y="6945782"/>
            <a:ext cx="438912" cy="329184"/>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5" name="Oval 24"/>
          <p:cNvSpPr/>
          <p:nvPr/>
        </p:nvSpPr>
        <p:spPr>
          <a:xfrm>
            <a:off x="3048000" y="5394960"/>
            <a:ext cx="585216" cy="438912"/>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2120870" y="5914442"/>
            <a:ext cx="975360" cy="621029"/>
          </a:xfrm>
        </p:spPr>
        <p:txBody>
          <a:bodyPr/>
          <a:lstStyle/>
          <a:p>
            <a:fld id="{EC23FC00-5EAE-4D85-8937-581D4D21B537}"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731520" y="1920240"/>
            <a:ext cx="11948160" cy="584850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0D1701D5-0A90-4120-82A2-8E02A1699733}" type="datetimeFigureOut">
              <a:rPr lang="en-US" smtClean="0"/>
              <a:pPr/>
              <a:t>7/9/2023</a:t>
            </a:fld>
            <a:endParaRPr lang="en-US"/>
          </a:p>
        </p:txBody>
      </p:sp>
      <p:sp>
        <p:nvSpPr>
          <p:cNvPr id="9" name="Slide Number Placeholder 8"/>
          <p:cNvSpPr>
            <a:spLocks noGrp="1"/>
          </p:cNvSpPr>
          <p:nvPr>
            <p:ph type="sldNum" sz="quarter" idx="15"/>
          </p:nvPr>
        </p:nvSpPr>
        <p:spPr/>
        <p:txBody>
          <a:bodyPr rtlCol="0"/>
          <a:lstStyle/>
          <a:p>
            <a:fld id="{EC23FC00-5EAE-4D85-8937-581D4D21B537}"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657600" y="3474720"/>
            <a:ext cx="9875520" cy="2464308"/>
          </a:xfrm>
        </p:spPr>
        <p:txBody>
          <a:bodyPr/>
          <a:lstStyle>
            <a:lvl1pPr algn="l">
              <a:buNone/>
              <a:defRPr sz="4300" b="1" cap="small" baseline="0"/>
            </a:lvl1pPr>
          </a:lstStyle>
          <a:p>
            <a:r>
              <a:rPr kumimoji="0" lang="en-US"/>
              <a:t>Click to edit Master title style</a:t>
            </a:r>
          </a:p>
        </p:txBody>
      </p:sp>
      <p:sp>
        <p:nvSpPr>
          <p:cNvPr id="3" name="Text Placeholder 2"/>
          <p:cNvSpPr>
            <a:spLocks noGrp="1"/>
          </p:cNvSpPr>
          <p:nvPr>
            <p:ph type="body" idx="1"/>
          </p:nvPr>
        </p:nvSpPr>
        <p:spPr>
          <a:xfrm>
            <a:off x="3657600" y="6012180"/>
            <a:ext cx="9875520" cy="1645920"/>
          </a:xfrm>
        </p:spPr>
        <p:txBody>
          <a:bodyPr anchor="t"/>
          <a:lstStyle>
            <a:lvl1pPr marL="0" indent="0">
              <a:buNone/>
              <a:defRPr sz="2600" b="1">
                <a:solidFill>
                  <a:schemeClr val="tx2"/>
                </a:solidFill>
              </a:defRPr>
            </a:lvl1pPr>
            <a:lvl2pPr>
              <a:buNone/>
              <a:defRPr sz="2600">
                <a:solidFill>
                  <a:schemeClr val="tx1">
                    <a:tint val="75000"/>
                  </a:schemeClr>
                </a:solidFill>
              </a:defRPr>
            </a:lvl2pPr>
            <a:lvl3pPr>
              <a:buNone/>
              <a:defRPr sz="2300">
                <a:solidFill>
                  <a:schemeClr val="tx1">
                    <a:tint val="75000"/>
                  </a:schemeClr>
                </a:solidFill>
              </a:defRPr>
            </a:lvl3pPr>
            <a:lvl4pPr>
              <a:buNone/>
              <a:defRPr sz="2000">
                <a:solidFill>
                  <a:schemeClr val="tx1">
                    <a:tint val="75000"/>
                  </a:schemeClr>
                </a:solidFill>
              </a:defRPr>
            </a:lvl4pPr>
            <a:lvl5pPr>
              <a:buNone/>
              <a:defRPr sz="20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12878410" y="1328318"/>
            <a:ext cx="2743200" cy="609600"/>
          </a:xfrm>
        </p:spPr>
        <p:txBody>
          <a:bodyPr/>
          <a:lstStyle/>
          <a:p>
            <a:fld id="{0D1701D5-0A90-4120-82A2-8E02A1699733}" type="datetimeFigureOut">
              <a:rPr lang="en-US" smtClean="0"/>
              <a:pPr/>
              <a:t>7/9/2023</a:t>
            </a:fld>
            <a:endParaRPr lang="en-US"/>
          </a:p>
        </p:txBody>
      </p:sp>
      <p:sp>
        <p:nvSpPr>
          <p:cNvPr id="5" name="Footer Placeholder 4"/>
          <p:cNvSpPr>
            <a:spLocks noGrp="1"/>
          </p:cNvSpPr>
          <p:nvPr>
            <p:ph type="ftr" sz="quarter" idx="11"/>
          </p:nvPr>
        </p:nvSpPr>
        <p:spPr bwMode="auto">
          <a:xfrm rot="5400000">
            <a:off x="12055450" y="4937760"/>
            <a:ext cx="4389120" cy="614477"/>
          </a:xfrm>
        </p:spPr>
        <p:txBody>
          <a:bodyPr/>
          <a:lstStyle/>
          <a:p>
            <a:endParaRPr lang="en-US"/>
          </a:p>
        </p:txBody>
      </p:sp>
      <p:sp>
        <p:nvSpPr>
          <p:cNvPr id="9" name="Rectangle 8"/>
          <p:cNvSpPr/>
          <p:nvPr/>
        </p:nvSpPr>
        <p:spPr bwMode="auto">
          <a:xfrm>
            <a:off x="609600" y="0"/>
            <a:ext cx="975360" cy="82296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0" name="Rectangle 9"/>
          <p:cNvSpPr/>
          <p:nvPr/>
        </p:nvSpPr>
        <p:spPr bwMode="auto">
          <a:xfrm>
            <a:off x="442138" y="0"/>
            <a:ext cx="167462" cy="82296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1" name="Rectangle 10"/>
          <p:cNvSpPr/>
          <p:nvPr/>
        </p:nvSpPr>
        <p:spPr bwMode="auto">
          <a:xfrm>
            <a:off x="1584960" y="0"/>
            <a:ext cx="290995" cy="82296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2" name="Rectangle 11"/>
          <p:cNvSpPr/>
          <p:nvPr/>
        </p:nvSpPr>
        <p:spPr bwMode="auto">
          <a:xfrm>
            <a:off x="1826112" y="0"/>
            <a:ext cx="368448" cy="82296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3" name="Straight Connector 12"/>
          <p:cNvSpPr>
            <a:spLocks noChangeShapeType="1"/>
          </p:cNvSpPr>
          <p:nvPr/>
        </p:nvSpPr>
        <p:spPr bwMode="auto">
          <a:xfrm>
            <a:off x="170150" y="0"/>
            <a:ext cx="0" cy="82296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4" name="Straight Connector 13"/>
          <p:cNvSpPr>
            <a:spLocks noChangeShapeType="1"/>
          </p:cNvSpPr>
          <p:nvPr/>
        </p:nvSpPr>
        <p:spPr bwMode="auto">
          <a:xfrm>
            <a:off x="1463040" y="0"/>
            <a:ext cx="0" cy="82296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5" name="Straight Connector 14"/>
          <p:cNvSpPr>
            <a:spLocks noChangeShapeType="1"/>
          </p:cNvSpPr>
          <p:nvPr/>
        </p:nvSpPr>
        <p:spPr bwMode="auto">
          <a:xfrm>
            <a:off x="1366579" y="0"/>
            <a:ext cx="0" cy="82296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6" name="Straight Connector 15"/>
          <p:cNvSpPr>
            <a:spLocks noChangeShapeType="1"/>
          </p:cNvSpPr>
          <p:nvPr/>
        </p:nvSpPr>
        <p:spPr bwMode="auto">
          <a:xfrm>
            <a:off x="2762624" y="0"/>
            <a:ext cx="0" cy="82296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7" name="Straight Connector 16"/>
          <p:cNvSpPr>
            <a:spLocks noChangeShapeType="1"/>
          </p:cNvSpPr>
          <p:nvPr/>
        </p:nvSpPr>
        <p:spPr bwMode="auto">
          <a:xfrm>
            <a:off x="1706880" y="0"/>
            <a:ext cx="0" cy="82296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8" name="Rectangle 17"/>
          <p:cNvSpPr/>
          <p:nvPr/>
        </p:nvSpPr>
        <p:spPr bwMode="auto">
          <a:xfrm>
            <a:off x="1950720" y="0"/>
            <a:ext cx="121920" cy="82296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19" name="Oval 18"/>
          <p:cNvSpPr/>
          <p:nvPr/>
        </p:nvSpPr>
        <p:spPr bwMode="auto">
          <a:xfrm>
            <a:off x="975360" y="4114800"/>
            <a:ext cx="2072640" cy="155448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0" name="Oval 19"/>
          <p:cNvSpPr/>
          <p:nvPr/>
        </p:nvSpPr>
        <p:spPr bwMode="auto">
          <a:xfrm>
            <a:off x="2119527" y="5840102"/>
            <a:ext cx="1026278" cy="769709"/>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1" name="Oval 20"/>
          <p:cNvSpPr/>
          <p:nvPr/>
        </p:nvSpPr>
        <p:spPr bwMode="auto">
          <a:xfrm>
            <a:off x="1745728" y="6600758"/>
            <a:ext cx="219456" cy="164592"/>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2" name="Oval 21"/>
          <p:cNvSpPr/>
          <p:nvPr/>
        </p:nvSpPr>
        <p:spPr bwMode="auto">
          <a:xfrm>
            <a:off x="2662733" y="6949440"/>
            <a:ext cx="438912" cy="329184"/>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3" name="Oval 22"/>
          <p:cNvSpPr/>
          <p:nvPr/>
        </p:nvSpPr>
        <p:spPr bwMode="auto">
          <a:xfrm>
            <a:off x="3006464" y="5375866"/>
            <a:ext cx="585216" cy="438912"/>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6" name="Straight Connector 25"/>
          <p:cNvSpPr>
            <a:spLocks noChangeShapeType="1"/>
          </p:cNvSpPr>
          <p:nvPr/>
        </p:nvSpPr>
        <p:spPr bwMode="auto">
          <a:xfrm>
            <a:off x="14556710" y="0"/>
            <a:ext cx="0" cy="82296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6" name="Slide Number Placeholder 5"/>
          <p:cNvSpPr>
            <a:spLocks noGrp="1"/>
          </p:cNvSpPr>
          <p:nvPr>
            <p:ph type="sldNum" sz="quarter" idx="12"/>
          </p:nvPr>
        </p:nvSpPr>
        <p:spPr bwMode="auto">
          <a:xfrm>
            <a:off x="2144986" y="5914442"/>
            <a:ext cx="975360" cy="621029"/>
          </a:xfrm>
        </p:spPr>
        <p:txBody>
          <a:bodyPr/>
          <a:lstStyle/>
          <a:p>
            <a:fld id="{EC23FC00-5EAE-4D85-8937-581D4D21B537}"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0D1701D5-0A90-4120-82A2-8E02A1699733}" type="datetimeFigureOut">
              <a:rPr lang="en-US" smtClean="0"/>
              <a:pPr/>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3FC00-5EAE-4D85-8937-581D4D21B537}" type="slidenum">
              <a:rPr lang="en-US" smtClean="0"/>
              <a:pPr/>
              <a:t>‹#›</a:t>
            </a:fld>
            <a:endParaRPr lang="en-US"/>
          </a:p>
        </p:txBody>
      </p:sp>
      <p:sp>
        <p:nvSpPr>
          <p:cNvPr id="9" name="Content Placeholder 8"/>
          <p:cNvSpPr>
            <a:spLocks noGrp="1"/>
          </p:cNvSpPr>
          <p:nvPr>
            <p:ph sz="quarter" idx="1"/>
          </p:nvPr>
        </p:nvSpPr>
        <p:spPr>
          <a:xfrm>
            <a:off x="731520" y="1920240"/>
            <a:ext cx="5852160" cy="5486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832397" y="1920240"/>
            <a:ext cx="5852160" cy="5486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1520" y="327660"/>
            <a:ext cx="12070080" cy="13716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0D1701D5-0A90-4120-82A2-8E02A1699733}" type="datetimeFigureOut">
              <a:rPr lang="en-US" smtClean="0"/>
              <a:pPr/>
              <a:t>7/9/2023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23FC00-5EAE-4D85-8937-581D4D21B537}" type="slidenum">
              <a:rPr lang="en-US" smtClean="0"/>
              <a:pPr/>
              <a:t>‹#›</a:t>
            </a:fld>
            <a:endParaRPr lang="en-US"/>
          </a:p>
        </p:txBody>
      </p:sp>
      <p:sp>
        <p:nvSpPr>
          <p:cNvPr id="11" name="Content Placeholder 10"/>
          <p:cNvSpPr>
            <a:spLocks noGrp="1"/>
          </p:cNvSpPr>
          <p:nvPr>
            <p:ph sz="quarter" idx="2"/>
          </p:nvPr>
        </p:nvSpPr>
        <p:spPr>
          <a:xfrm>
            <a:off x="731520" y="2834640"/>
            <a:ext cx="5852160" cy="466344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6995160" y="2834640"/>
            <a:ext cx="5852160" cy="466344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731520" y="1883664"/>
            <a:ext cx="5852160" cy="790042"/>
          </a:xfrm>
          <a:prstGeom prst="roundRect">
            <a:avLst>
              <a:gd name="adj" fmla="val 16667"/>
            </a:avLst>
          </a:prstGeom>
          <a:solidFill>
            <a:schemeClr val="accent1"/>
          </a:solidFill>
        </p:spPr>
        <p:txBody>
          <a:bodyPr rtlCol="0" anchor="ctr">
            <a:noAutofit/>
          </a:bodyPr>
          <a:lstStyle>
            <a:lvl1pPr marL="0" indent="0">
              <a:buFontTx/>
              <a:buNone/>
              <a:defRPr sz="29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6949440" y="1883664"/>
            <a:ext cx="5852160" cy="790042"/>
          </a:xfrm>
          <a:prstGeom prst="roundRect">
            <a:avLst>
              <a:gd name="adj" fmla="val 16667"/>
            </a:avLst>
          </a:prstGeom>
          <a:solidFill>
            <a:schemeClr val="accent1"/>
          </a:solidFill>
        </p:spPr>
        <p:txBody>
          <a:bodyPr rtlCol="0" anchor="ctr">
            <a:noAutofit/>
          </a:bodyPr>
          <a:lstStyle>
            <a:lvl1pPr marL="0" indent="0">
              <a:buFontTx/>
              <a:buNone/>
              <a:defRPr sz="29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0D1701D5-0A90-4120-82A2-8E02A1699733}" type="datetimeFigureOut">
              <a:rPr lang="en-US" smtClean="0"/>
              <a:pPr/>
              <a:t>7/9/2023</a:t>
            </a:fld>
            <a:endParaRPr lang="en-US"/>
          </a:p>
        </p:txBody>
      </p:sp>
      <p:sp>
        <p:nvSpPr>
          <p:cNvPr id="7" name="Slide Number Placeholder 6"/>
          <p:cNvSpPr>
            <a:spLocks noGrp="1"/>
          </p:cNvSpPr>
          <p:nvPr>
            <p:ph type="sldNum" sz="quarter" idx="11"/>
          </p:nvPr>
        </p:nvSpPr>
        <p:spPr/>
        <p:txBody>
          <a:bodyPr rtlCol="0"/>
          <a:lstStyle/>
          <a:p>
            <a:fld id="{EC23FC00-5EAE-4D85-8937-581D4D21B537}"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1701D5-0A90-4120-82A2-8E02A1699733}" type="datetimeFigureOut">
              <a:rPr lang="en-US" smtClean="0"/>
              <a:pPr/>
              <a:t>7/9/2023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23FC00-5EAE-4D85-8937-581D4D21B53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14020800" y="0"/>
            <a:ext cx="0" cy="82296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2" name="Title 1"/>
          <p:cNvSpPr>
            <a:spLocks noGrp="1"/>
          </p:cNvSpPr>
          <p:nvPr>
            <p:ph type="title"/>
          </p:nvPr>
        </p:nvSpPr>
        <p:spPr>
          <a:xfrm rot="5400000">
            <a:off x="6656832" y="3749040"/>
            <a:ext cx="7571232" cy="731520"/>
          </a:xfrm>
        </p:spPr>
        <p:txBody>
          <a:bodyPr anchor="b"/>
          <a:lstStyle>
            <a:lvl1pPr algn="l">
              <a:buNone/>
              <a:defRPr sz="2900" b="1" cap="small" baseline="0"/>
            </a:lvl1pPr>
          </a:lstStyle>
          <a:p>
            <a:r>
              <a:rPr kumimoji="0" lang="en-US"/>
              <a:t>Click to edit Master title style</a:t>
            </a:r>
          </a:p>
        </p:txBody>
      </p:sp>
      <p:sp>
        <p:nvSpPr>
          <p:cNvPr id="3" name="Text Placeholder 2"/>
          <p:cNvSpPr>
            <a:spLocks noGrp="1"/>
          </p:cNvSpPr>
          <p:nvPr>
            <p:ph type="body" idx="2"/>
          </p:nvPr>
        </p:nvSpPr>
        <p:spPr>
          <a:xfrm>
            <a:off x="10899648" y="329184"/>
            <a:ext cx="2443277" cy="5980176"/>
          </a:xfrm>
        </p:spPr>
        <p:txBody>
          <a:bodyPr/>
          <a:lstStyle>
            <a:lvl1pPr marL="0" indent="0">
              <a:spcBef>
                <a:spcPts val="571"/>
              </a:spcBef>
              <a:spcAft>
                <a:spcPts val="1429"/>
              </a:spcAft>
              <a:buNone/>
              <a:defRPr sz="1700"/>
            </a:lvl1pPr>
            <a:lvl2pPr>
              <a:buNone/>
              <a:defRPr sz="1700"/>
            </a:lvl2pPr>
            <a:lvl3pPr>
              <a:buNone/>
              <a:defRPr sz="1400"/>
            </a:lvl3pPr>
            <a:lvl4pPr>
              <a:buNone/>
              <a:defRPr sz="1300"/>
            </a:lvl4pPr>
            <a:lvl5pPr>
              <a:buNone/>
              <a:defRPr sz="13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9997440" y="0"/>
            <a:ext cx="0" cy="82296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9" name="Straight Connector 8"/>
          <p:cNvSpPr>
            <a:spLocks noChangeShapeType="1"/>
          </p:cNvSpPr>
          <p:nvPr/>
        </p:nvSpPr>
        <p:spPr bwMode="auto">
          <a:xfrm>
            <a:off x="9907674" y="0"/>
            <a:ext cx="0" cy="8229600"/>
          </a:xfrm>
          <a:prstGeom prst="line">
            <a:avLst/>
          </a:prstGeom>
          <a:noFill/>
          <a:ln w="1270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11" name="Straight Connector 10"/>
          <p:cNvSpPr>
            <a:spLocks noChangeShapeType="1"/>
          </p:cNvSpPr>
          <p:nvPr/>
        </p:nvSpPr>
        <p:spPr bwMode="auto">
          <a:xfrm>
            <a:off x="14386560" y="0"/>
            <a:ext cx="0" cy="8229600"/>
          </a:xfrm>
          <a:prstGeom prst="line">
            <a:avLst/>
          </a:prstGeom>
          <a:noFill/>
          <a:ln w="1905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2" name="Rectangle 11"/>
          <p:cNvSpPr/>
          <p:nvPr/>
        </p:nvSpPr>
        <p:spPr bwMode="auto">
          <a:xfrm>
            <a:off x="14142720" y="0"/>
            <a:ext cx="487680" cy="82296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3" name="Straight Connector 12"/>
          <p:cNvSpPr>
            <a:spLocks noChangeShapeType="1"/>
          </p:cNvSpPr>
          <p:nvPr/>
        </p:nvSpPr>
        <p:spPr bwMode="auto">
          <a:xfrm>
            <a:off x="14264640" y="0"/>
            <a:ext cx="0" cy="8229600"/>
          </a:xfrm>
          <a:prstGeom prst="line">
            <a:avLst/>
          </a:prstGeom>
          <a:noFill/>
          <a:ln w="9525"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4" name="Oval 13"/>
          <p:cNvSpPr/>
          <p:nvPr/>
        </p:nvSpPr>
        <p:spPr>
          <a:xfrm>
            <a:off x="13050317" y="6858000"/>
            <a:ext cx="877824" cy="658368"/>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18" name="Content Placeholder 17"/>
          <p:cNvSpPr>
            <a:spLocks noGrp="1"/>
          </p:cNvSpPr>
          <p:nvPr>
            <p:ph sz="quarter" idx="1"/>
          </p:nvPr>
        </p:nvSpPr>
        <p:spPr>
          <a:xfrm>
            <a:off x="487680" y="329184"/>
            <a:ext cx="9022080" cy="759317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0D1701D5-0A90-4120-82A2-8E02A1699733}" type="datetimeFigureOut">
              <a:rPr lang="en-US" smtClean="0"/>
              <a:pPr/>
              <a:t>7/9/2023</a:t>
            </a:fld>
            <a:endParaRPr lang="en-US"/>
          </a:p>
        </p:txBody>
      </p:sp>
      <p:sp>
        <p:nvSpPr>
          <p:cNvPr id="22" name="Slide Number Placeholder 21"/>
          <p:cNvSpPr>
            <a:spLocks noGrp="1"/>
          </p:cNvSpPr>
          <p:nvPr>
            <p:ph type="sldNum" sz="quarter" idx="15"/>
          </p:nvPr>
        </p:nvSpPr>
        <p:spPr/>
        <p:txBody>
          <a:bodyPr rtlCol="0"/>
          <a:lstStyle/>
          <a:p>
            <a:fld id="{EC23FC00-5EAE-4D85-8937-581D4D21B537}"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14020800" y="0"/>
            <a:ext cx="0" cy="82296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3" name="Oval 12"/>
          <p:cNvSpPr/>
          <p:nvPr/>
        </p:nvSpPr>
        <p:spPr>
          <a:xfrm>
            <a:off x="13050317" y="6858000"/>
            <a:ext cx="877824" cy="658368"/>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 name="Title 1"/>
          <p:cNvSpPr>
            <a:spLocks noGrp="1"/>
          </p:cNvSpPr>
          <p:nvPr>
            <p:ph type="title"/>
          </p:nvPr>
        </p:nvSpPr>
        <p:spPr>
          <a:xfrm rot="5400000">
            <a:off x="6622085" y="3749040"/>
            <a:ext cx="7571232" cy="731520"/>
          </a:xfrm>
        </p:spPr>
        <p:txBody>
          <a:bodyPr anchor="b"/>
          <a:lstStyle>
            <a:lvl1pPr algn="l">
              <a:buNone/>
              <a:defRPr sz="2900" b="1"/>
            </a:lvl1pPr>
          </a:lstStyle>
          <a:p>
            <a:r>
              <a:rPr kumimoji="0" lang="en-US"/>
              <a:t>Click to edit Master title style</a:t>
            </a:r>
          </a:p>
        </p:txBody>
      </p:sp>
      <p:sp>
        <p:nvSpPr>
          <p:cNvPr id="3" name="Picture Placeholder 2"/>
          <p:cNvSpPr>
            <a:spLocks noGrp="1"/>
          </p:cNvSpPr>
          <p:nvPr>
            <p:ph type="pic" idx="1"/>
          </p:nvPr>
        </p:nvSpPr>
        <p:spPr>
          <a:xfrm>
            <a:off x="0" y="0"/>
            <a:ext cx="9875520" cy="82296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46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10825277" y="317754"/>
            <a:ext cx="2438400" cy="5947258"/>
          </a:xfrm>
        </p:spPr>
        <p:txBody>
          <a:bodyPr rot="0" spcFirstLastPara="0" vertOverflow="overflow" horzOverflow="overflow" vert="horz" wrap="square" lIns="130622" tIns="65311" rIns="130622" bIns="65311" numCol="1" spcCol="391866" rtlCol="0" fromWordArt="0" anchor="t" anchorCtr="0" forceAA="0" compatLnSpc="1">
            <a:normAutofit/>
          </a:bodyPr>
          <a:lstStyle>
            <a:lvl1pPr marL="0" indent="0">
              <a:spcBef>
                <a:spcPts val="143"/>
              </a:spcBef>
              <a:spcAft>
                <a:spcPts val="571"/>
              </a:spcAft>
              <a:buFontTx/>
              <a:buNone/>
              <a:defRPr sz="1700"/>
            </a:lvl1pPr>
            <a:lvl2pPr>
              <a:defRPr sz="1700"/>
            </a:lvl2pPr>
            <a:lvl3pPr>
              <a:defRPr sz="1400"/>
            </a:lvl3pPr>
            <a:lvl4pPr>
              <a:defRPr sz="1300"/>
            </a:lvl4pPr>
            <a:lvl5pPr>
              <a:defRPr sz="13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14386560" y="0"/>
            <a:ext cx="0" cy="8229600"/>
          </a:xfrm>
          <a:prstGeom prst="line">
            <a:avLst/>
          </a:prstGeom>
          <a:noFill/>
          <a:ln w="9525" cap="flat" cmpd="sng" algn="ctr">
            <a:solidFill>
              <a:schemeClr val="tx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1" name="Rectangle 10"/>
          <p:cNvSpPr/>
          <p:nvPr/>
        </p:nvSpPr>
        <p:spPr bwMode="auto">
          <a:xfrm>
            <a:off x="14142720" y="0"/>
            <a:ext cx="487680" cy="82296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2" name="Straight Connector 11"/>
          <p:cNvSpPr>
            <a:spLocks noChangeShapeType="1"/>
          </p:cNvSpPr>
          <p:nvPr/>
        </p:nvSpPr>
        <p:spPr bwMode="auto">
          <a:xfrm>
            <a:off x="14264640" y="0"/>
            <a:ext cx="0" cy="8229600"/>
          </a:xfrm>
          <a:prstGeom prst="line">
            <a:avLst/>
          </a:prstGeom>
          <a:noFill/>
          <a:ln w="9525"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9" name="Straight Connector 18"/>
          <p:cNvSpPr>
            <a:spLocks noChangeShapeType="1"/>
          </p:cNvSpPr>
          <p:nvPr/>
        </p:nvSpPr>
        <p:spPr bwMode="auto">
          <a:xfrm>
            <a:off x="9997440" y="0"/>
            <a:ext cx="0" cy="82296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20" name="Straight Connector 19"/>
          <p:cNvSpPr>
            <a:spLocks noChangeShapeType="1"/>
          </p:cNvSpPr>
          <p:nvPr/>
        </p:nvSpPr>
        <p:spPr bwMode="auto">
          <a:xfrm>
            <a:off x="9907674" y="0"/>
            <a:ext cx="0" cy="8229600"/>
          </a:xfrm>
          <a:prstGeom prst="line">
            <a:avLst/>
          </a:prstGeom>
          <a:noFill/>
          <a:ln w="1270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17" name="Date Placeholder 16"/>
          <p:cNvSpPr>
            <a:spLocks noGrp="1"/>
          </p:cNvSpPr>
          <p:nvPr>
            <p:ph type="dt" sz="half" idx="10"/>
          </p:nvPr>
        </p:nvSpPr>
        <p:spPr/>
        <p:txBody>
          <a:bodyPr rtlCol="0"/>
          <a:lstStyle/>
          <a:p>
            <a:fld id="{0D1701D5-0A90-4120-82A2-8E02A1699733}" type="datetimeFigureOut">
              <a:rPr lang="en-US" smtClean="0"/>
              <a:pPr/>
              <a:t>7/9/2023</a:t>
            </a:fld>
            <a:endParaRPr lang="en-US"/>
          </a:p>
        </p:txBody>
      </p:sp>
      <p:sp>
        <p:nvSpPr>
          <p:cNvPr id="18" name="Slide Number Placeholder 17"/>
          <p:cNvSpPr>
            <a:spLocks noGrp="1"/>
          </p:cNvSpPr>
          <p:nvPr>
            <p:ph type="sldNum" sz="quarter" idx="11"/>
          </p:nvPr>
        </p:nvSpPr>
        <p:spPr/>
        <p:txBody>
          <a:bodyPr rtlCol="0"/>
          <a:lstStyle/>
          <a:p>
            <a:fld id="{EC23FC00-5EAE-4D85-8937-581D4D21B537}"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D1701D5-0A90-4120-82A2-8E02A1699733}" type="datetimeFigureOut">
              <a:rPr lang="en-US" smtClean="0"/>
              <a:pPr/>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3FC00-5EAE-4D85-8937-581D4D21B53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607040" y="329567"/>
            <a:ext cx="2682240" cy="702183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731520" y="329566"/>
            <a:ext cx="9631680" cy="702183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D1701D5-0A90-4120-82A2-8E02A1699733}" type="datetimeFigureOut">
              <a:rPr lang="en-US" smtClean="0"/>
              <a:pPr/>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3FC00-5EAE-4D85-8937-581D4D21B53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14020800" y="0"/>
            <a:ext cx="0" cy="82296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130622" tIns="65311" rIns="130622" bIns="65311" anchor="t" compatLnSpc="1"/>
          <a:lstStyle/>
          <a:p>
            <a:endParaRPr kumimoji="0" lang="en-US" dirty="0"/>
          </a:p>
        </p:txBody>
      </p:sp>
      <p:sp>
        <p:nvSpPr>
          <p:cNvPr id="22" name="Title Placeholder 21"/>
          <p:cNvSpPr>
            <a:spLocks noGrp="1"/>
          </p:cNvSpPr>
          <p:nvPr>
            <p:ph type="title"/>
          </p:nvPr>
        </p:nvSpPr>
        <p:spPr>
          <a:xfrm>
            <a:off x="731520" y="329566"/>
            <a:ext cx="11948160" cy="1371600"/>
          </a:xfrm>
          <a:prstGeom prst="rect">
            <a:avLst/>
          </a:prstGeom>
        </p:spPr>
        <p:txBody>
          <a:bodyPr vert="horz" lIns="130622" tIns="65311" rIns="130622" bIns="65311" anchor="b">
            <a:normAutofit/>
          </a:bodyPr>
          <a:lstStyle/>
          <a:p>
            <a:r>
              <a:rPr kumimoji="0" lang="en-US"/>
              <a:t>Click to edit Master title style</a:t>
            </a:r>
          </a:p>
        </p:txBody>
      </p:sp>
      <p:sp>
        <p:nvSpPr>
          <p:cNvPr id="13" name="Text Placeholder 12"/>
          <p:cNvSpPr>
            <a:spLocks noGrp="1"/>
          </p:cNvSpPr>
          <p:nvPr>
            <p:ph type="body" idx="1"/>
          </p:nvPr>
        </p:nvSpPr>
        <p:spPr>
          <a:xfrm>
            <a:off x="731520" y="1920240"/>
            <a:ext cx="11948160" cy="5848502"/>
          </a:xfrm>
          <a:prstGeom prst="rect">
            <a:avLst/>
          </a:prstGeom>
        </p:spPr>
        <p:txBody>
          <a:bodyPr vert="horz" lIns="130622" tIns="65311" rIns="130622" bIns="65311">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12545568" y="1221412"/>
            <a:ext cx="2414016" cy="614477"/>
          </a:xfrm>
          <a:prstGeom prst="rect">
            <a:avLst/>
          </a:prstGeom>
        </p:spPr>
        <p:txBody>
          <a:bodyPr vert="horz" lIns="130622" tIns="65311" rIns="130622" bIns="65311" anchor="ctr" anchorCtr="0"/>
          <a:lstStyle>
            <a:lvl1pPr algn="r" eaLnBrk="1" latinLnBrk="0" hangingPunct="1">
              <a:defRPr kumimoji="0" sz="1700">
                <a:solidFill>
                  <a:schemeClr val="tx2"/>
                </a:solidFill>
              </a:defRPr>
            </a:lvl1pPr>
          </a:lstStyle>
          <a:p>
            <a:fld id="{0D1701D5-0A90-4120-82A2-8E02A1699733}" type="datetimeFigureOut">
              <a:rPr lang="en-US" smtClean="0"/>
              <a:pPr/>
              <a:t>7/9/2023</a:t>
            </a:fld>
            <a:endParaRPr lang="en-US"/>
          </a:p>
        </p:txBody>
      </p:sp>
      <p:sp>
        <p:nvSpPr>
          <p:cNvPr id="3" name="Footer Placeholder 2"/>
          <p:cNvSpPr>
            <a:spLocks noGrp="1"/>
          </p:cNvSpPr>
          <p:nvPr>
            <p:ph type="ftr" sz="quarter" idx="3"/>
          </p:nvPr>
        </p:nvSpPr>
        <p:spPr>
          <a:xfrm rot="5400000">
            <a:off x="11824378" y="4411536"/>
            <a:ext cx="3840480" cy="585216"/>
          </a:xfrm>
          <a:prstGeom prst="rect">
            <a:avLst/>
          </a:prstGeom>
        </p:spPr>
        <p:txBody>
          <a:bodyPr vert="horz" lIns="130622" tIns="65311" rIns="130622" bIns="65311" anchor="ctr" anchorCtr="0"/>
          <a:lstStyle>
            <a:lvl1pPr algn="l" eaLnBrk="1" latinLnBrk="0" hangingPunct="1">
              <a:defRPr kumimoji="0" sz="1700">
                <a:solidFill>
                  <a:schemeClr val="tx2"/>
                </a:solidFill>
              </a:defRPr>
            </a:lvl1pPr>
          </a:lstStyle>
          <a:p>
            <a:endParaRPr lang="en-US"/>
          </a:p>
        </p:txBody>
      </p:sp>
      <p:sp>
        <p:nvSpPr>
          <p:cNvPr id="7" name="Straight Connector 6"/>
          <p:cNvSpPr>
            <a:spLocks noChangeShapeType="1"/>
          </p:cNvSpPr>
          <p:nvPr/>
        </p:nvSpPr>
        <p:spPr bwMode="auto">
          <a:xfrm>
            <a:off x="121920" y="0"/>
            <a:ext cx="0" cy="82296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9" name="Straight Connector 8"/>
          <p:cNvSpPr>
            <a:spLocks noChangeShapeType="1"/>
          </p:cNvSpPr>
          <p:nvPr/>
        </p:nvSpPr>
        <p:spPr bwMode="auto">
          <a:xfrm>
            <a:off x="14386560" y="0"/>
            <a:ext cx="0" cy="8229600"/>
          </a:xfrm>
          <a:prstGeom prst="line">
            <a:avLst/>
          </a:prstGeom>
          <a:noFill/>
          <a:ln w="19050"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0" name="Rectangle 9"/>
          <p:cNvSpPr/>
          <p:nvPr/>
        </p:nvSpPr>
        <p:spPr bwMode="auto">
          <a:xfrm>
            <a:off x="14142720" y="0"/>
            <a:ext cx="487680" cy="82296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a:p>
        </p:txBody>
      </p:sp>
      <p:sp>
        <p:nvSpPr>
          <p:cNvPr id="11" name="Straight Connector 10"/>
          <p:cNvSpPr>
            <a:spLocks noChangeShapeType="1"/>
          </p:cNvSpPr>
          <p:nvPr/>
        </p:nvSpPr>
        <p:spPr bwMode="auto">
          <a:xfrm>
            <a:off x="14264640" y="0"/>
            <a:ext cx="0" cy="8229600"/>
          </a:xfrm>
          <a:prstGeom prst="line">
            <a:avLst/>
          </a:prstGeom>
          <a:noFill/>
          <a:ln w="9525" cap="flat" cmpd="sng" algn="ctr">
            <a:solidFill>
              <a:schemeClr val="accent1"/>
            </a:solidFill>
            <a:prstDash val="solid"/>
            <a:round/>
            <a:headEnd type="none" w="med" len="med"/>
            <a:tailEnd type="none" w="med" len="med"/>
          </a:ln>
          <a:effectLst/>
        </p:spPr>
        <p:txBody>
          <a:bodyPr vert="horz" wrap="square" lIns="130622" tIns="65311" rIns="130622" bIns="65311" anchor="t" compatLnSpc="1"/>
          <a:lstStyle/>
          <a:p>
            <a:endParaRPr kumimoji="0" lang="en-US"/>
          </a:p>
        </p:txBody>
      </p:sp>
      <p:sp>
        <p:nvSpPr>
          <p:cNvPr id="12" name="Oval 11"/>
          <p:cNvSpPr/>
          <p:nvPr/>
        </p:nvSpPr>
        <p:spPr>
          <a:xfrm>
            <a:off x="13050317" y="6858000"/>
            <a:ext cx="877824" cy="658368"/>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130622" tIns="65311" rIns="130622" bIns="65311"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13006426" y="6880860"/>
            <a:ext cx="975360" cy="625450"/>
          </a:xfrm>
          <a:prstGeom prst="rect">
            <a:avLst/>
          </a:prstGeom>
        </p:spPr>
        <p:txBody>
          <a:bodyPr vert="horz" lIns="130622" tIns="65311" rIns="130622" bIns="65311" anchor="ctr"/>
          <a:lstStyle>
            <a:lvl1pPr algn="ctr" eaLnBrk="1" latinLnBrk="0" hangingPunct="1">
              <a:defRPr kumimoji="0" sz="2000" b="1">
                <a:solidFill>
                  <a:srgbClr val="FFFFFF"/>
                </a:solidFill>
              </a:defRPr>
            </a:lvl1pPr>
          </a:lstStyle>
          <a:p>
            <a:fld id="{EC23FC00-5EAE-4D85-8937-581D4D21B537}"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rtl="0" eaLnBrk="1" latinLnBrk="0" hangingPunct="1">
        <a:spcBef>
          <a:spcPct val="0"/>
        </a:spcBef>
        <a:buNone/>
        <a:defRPr kumimoji="0" sz="4300" b="0" kern="1200" cap="small" baseline="0">
          <a:solidFill>
            <a:schemeClr val="tx2"/>
          </a:solidFill>
          <a:latin typeface="+mj-lt"/>
          <a:ea typeface="+mj-ea"/>
          <a:cs typeface="+mj-cs"/>
        </a:defRPr>
      </a:lvl1pPr>
    </p:titleStyle>
    <p:bodyStyle>
      <a:lvl1pPr marL="391866" indent="-391866" algn="l" rtl="0" eaLnBrk="1" latinLnBrk="0" hangingPunct="1">
        <a:spcBef>
          <a:spcPts val="857"/>
        </a:spcBef>
        <a:buClr>
          <a:schemeClr val="accent1"/>
        </a:buClr>
        <a:buSzPct val="70000"/>
        <a:buFont typeface="Wingdings"/>
        <a:buChar char=""/>
        <a:defRPr kumimoji="0" sz="3400" kern="1200">
          <a:solidFill>
            <a:schemeClr val="tx1"/>
          </a:solidFill>
          <a:latin typeface="+mn-lt"/>
          <a:ea typeface="+mn-ea"/>
          <a:cs typeface="+mn-cs"/>
        </a:defRPr>
      </a:lvl1pPr>
      <a:lvl2pPr marL="914354" indent="-391866"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2pPr>
      <a:lvl3pPr marL="1306220" indent="-261244" algn="l" rtl="0" eaLnBrk="1" latinLnBrk="0" hangingPunct="1">
        <a:spcBef>
          <a:spcPct val="20000"/>
        </a:spcBef>
        <a:buClr>
          <a:schemeClr val="accent1">
            <a:shade val="75000"/>
          </a:schemeClr>
        </a:buClr>
        <a:buSzPct val="60000"/>
        <a:buFont typeface="Wingdings"/>
        <a:buChar char=""/>
        <a:defRPr kumimoji="0" sz="2600" kern="1200">
          <a:solidFill>
            <a:schemeClr val="tx1"/>
          </a:solidFill>
          <a:latin typeface="+mn-lt"/>
          <a:ea typeface="+mn-ea"/>
          <a:cs typeface="+mn-cs"/>
        </a:defRPr>
      </a:lvl3pPr>
      <a:lvl4pPr marL="1698087" indent="-261244" algn="l" rtl="0" eaLnBrk="1" latinLnBrk="0" hangingPunct="1">
        <a:spcBef>
          <a:spcPct val="20000"/>
        </a:spcBef>
        <a:buClr>
          <a:schemeClr val="accent1">
            <a:tint val="60000"/>
          </a:schemeClr>
        </a:buClr>
        <a:buSzPct val="60000"/>
        <a:buFont typeface="Wingdings"/>
        <a:buChar char=""/>
        <a:defRPr kumimoji="0" sz="2600" kern="1200">
          <a:solidFill>
            <a:schemeClr val="tx1"/>
          </a:solidFill>
          <a:latin typeface="+mn-lt"/>
          <a:ea typeface="+mn-ea"/>
          <a:cs typeface="+mn-cs"/>
        </a:defRPr>
      </a:lvl4pPr>
      <a:lvl5pPr marL="2089953" indent="-261244" algn="l" rtl="0" eaLnBrk="1" latinLnBrk="0" hangingPunct="1">
        <a:spcBef>
          <a:spcPct val="20000"/>
        </a:spcBef>
        <a:buClr>
          <a:schemeClr val="accent2">
            <a:tint val="60000"/>
          </a:schemeClr>
        </a:buClr>
        <a:buSzPct val="68000"/>
        <a:buFont typeface="Wingdings 2"/>
        <a:buChar char=""/>
        <a:defRPr kumimoji="0" sz="2300" kern="1200">
          <a:solidFill>
            <a:schemeClr val="tx1"/>
          </a:solidFill>
          <a:latin typeface="+mn-lt"/>
          <a:ea typeface="+mn-ea"/>
          <a:cs typeface="+mn-cs"/>
        </a:defRPr>
      </a:lvl5pPr>
      <a:lvl6pPr marL="2481819" indent="-261244" algn="l" rtl="0" eaLnBrk="1" latinLnBrk="0" hangingPunct="1">
        <a:spcBef>
          <a:spcPct val="20000"/>
        </a:spcBef>
        <a:buClr>
          <a:schemeClr val="accent1"/>
        </a:buClr>
        <a:buChar char="•"/>
        <a:defRPr kumimoji="0" sz="2300" kern="1200">
          <a:solidFill>
            <a:schemeClr val="tx2"/>
          </a:solidFill>
          <a:latin typeface="+mn-lt"/>
          <a:ea typeface="+mn-ea"/>
          <a:cs typeface="+mn-cs"/>
        </a:defRPr>
      </a:lvl6pPr>
      <a:lvl7pPr marL="2873685" indent="-261244" algn="l" rtl="0" eaLnBrk="1" latinLnBrk="0" hangingPunct="1">
        <a:spcBef>
          <a:spcPct val="20000"/>
        </a:spcBef>
        <a:buClr>
          <a:schemeClr val="accent1">
            <a:tint val="60000"/>
          </a:schemeClr>
        </a:buClr>
        <a:buSzPct val="60000"/>
        <a:buFont typeface="Wingdings"/>
        <a:buChar char=""/>
        <a:defRPr kumimoji="0" sz="2000" kern="1200" baseline="0">
          <a:solidFill>
            <a:schemeClr val="tx2"/>
          </a:solidFill>
          <a:latin typeface="+mn-lt"/>
          <a:ea typeface="+mn-ea"/>
          <a:cs typeface="+mn-cs"/>
        </a:defRPr>
      </a:lvl7pPr>
      <a:lvl8pPr marL="3265551" indent="-261244" algn="l" rtl="0" eaLnBrk="1" latinLnBrk="0" hangingPunct="1">
        <a:spcBef>
          <a:spcPct val="20000"/>
        </a:spcBef>
        <a:buClr>
          <a:schemeClr val="accent2"/>
        </a:buClr>
        <a:buChar char="•"/>
        <a:defRPr kumimoji="0" sz="2000" kern="1200" cap="small" baseline="0">
          <a:solidFill>
            <a:schemeClr val="tx2"/>
          </a:solidFill>
          <a:latin typeface="+mn-lt"/>
          <a:ea typeface="+mn-ea"/>
          <a:cs typeface="+mn-cs"/>
        </a:defRPr>
      </a:lvl8pPr>
      <a:lvl9pPr marL="3657417" indent="-261244" algn="l" rtl="0" eaLnBrk="1" latinLnBrk="0" hangingPunct="1">
        <a:spcBef>
          <a:spcPct val="20000"/>
        </a:spcBef>
        <a:buClr>
          <a:schemeClr val="accent1">
            <a:shade val="75000"/>
          </a:schemeClr>
        </a:buClr>
        <a:buChar char="•"/>
        <a:defRPr kumimoji="0" sz="20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653110" algn="l" rtl="0" eaLnBrk="1" latinLnBrk="0" hangingPunct="1">
        <a:defRPr kumimoji="0" kern="1200">
          <a:solidFill>
            <a:schemeClr val="tx1"/>
          </a:solidFill>
          <a:latin typeface="+mn-lt"/>
          <a:ea typeface="+mn-ea"/>
          <a:cs typeface="+mn-cs"/>
        </a:defRPr>
      </a:lvl2pPr>
      <a:lvl3pPr marL="1306220" algn="l" rtl="0" eaLnBrk="1" latinLnBrk="0" hangingPunct="1">
        <a:defRPr kumimoji="0" kern="1200">
          <a:solidFill>
            <a:schemeClr val="tx1"/>
          </a:solidFill>
          <a:latin typeface="+mn-lt"/>
          <a:ea typeface="+mn-ea"/>
          <a:cs typeface="+mn-cs"/>
        </a:defRPr>
      </a:lvl3pPr>
      <a:lvl4pPr marL="1959331" algn="l" rtl="0" eaLnBrk="1" latinLnBrk="0" hangingPunct="1">
        <a:defRPr kumimoji="0" kern="1200">
          <a:solidFill>
            <a:schemeClr val="tx1"/>
          </a:solidFill>
          <a:latin typeface="+mn-lt"/>
          <a:ea typeface="+mn-ea"/>
          <a:cs typeface="+mn-cs"/>
        </a:defRPr>
      </a:lvl4pPr>
      <a:lvl5pPr marL="2612441" algn="l" rtl="0" eaLnBrk="1" latinLnBrk="0" hangingPunct="1">
        <a:defRPr kumimoji="0" kern="1200">
          <a:solidFill>
            <a:schemeClr val="tx1"/>
          </a:solidFill>
          <a:latin typeface="+mn-lt"/>
          <a:ea typeface="+mn-ea"/>
          <a:cs typeface="+mn-cs"/>
        </a:defRPr>
      </a:lvl5pPr>
      <a:lvl6pPr marL="3265551" algn="l" rtl="0" eaLnBrk="1" latinLnBrk="0" hangingPunct="1">
        <a:defRPr kumimoji="0" kern="1200">
          <a:solidFill>
            <a:schemeClr val="tx1"/>
          </a:solidFill>
          <a:latin typeface="+mn-lt"/>
          <a:ea typeface="+mn-ea"/>
          <a:cs typeface="+mn-cs"/>
        </a:defRPr>
      </a:lvl6pPr>
      <a:lvl7pPr marL="3918661" algn="l" rtl="0" eaLnBrk="1" latinLnBrk="0" hangingPunct="1">
        <a:defRPr kumimoji="0" kern="1200">
          <a:solidFill>
            <a:schemeClr val="tx1"/>
          </a:solidFill>
          <a:latin typeface="+mn-lt"/>
          <a:ea typeface="+mn-ea"/>
          <a:cs typeface="+mn-cs"/>
        </a:defRPr>
      </a:lvl7pPr>
      <a:lvl8pPr marL="4571771" algn="l" rtl="0" eaLnBrk="1" latinLnBrk="0" hangingPunct="1">
        <a:defRPr kumimoji="0" kern="1200">
          <a:solidFill>
            <a:schemeClr val="tx1"/>
          </a:solidFill>
          <a:latin typeface="+mn-lt"/>
          <a:ea typeface="+mn-ea"/>
          <a:cs typeface="+mn-cs"/>
        </a:defRPr>
      </a:lvl8pPr>
      <a:lvl9pPr marL="5224882"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8587C-2385-41D4-8A8F-3E52E378C33C}"/>
              </a:ext>
            </a:extLst>
          </p:cNvPr>
          <p:cNvSpPr>
            <a:spLocks noGrp="1"/>
          </p:cNvSpPr>
          <p:nvPr>
            <p:ph type="ctrTitle"/>
          </p:nvPr>
        </p:nvSpPr>
        <p:spPr>
          <a:xfrm>
            <a:off x="4377127" y="629587"/>
            <a:ext cx="8874177" cy="5276537"/>
          </a:xfrm>
        </p:spPr>
        <p:txBody>
          <a:bodyPr>
            <a:normAutofit fontScale="90000"/>
          </a:bodyPr>
          <a:lstStyle/>
          <a:p>
            <a:r>
              <a:rPr lang="en-US" sz="4400" b="1" dirty="0">
                <a:solidFill>
                  <a:schemeClr val="tx1"/>
                </a:solidFill>
                <a:latin typeface="Arial Black" pitchFamily="34"/>
                <a:cs typeface="Arial" pitchFamily="34"/>
              </a:rPr>
              <a:t>Name  - Kumari Kanak</a:t>
            </a:r>
            <a:br>
              <a:rPr lang="en-US" sz="4400" b="1" dirty="0">
                <a:solidFill>
                  <a:schemeClr val="tx1"/>
                </a:solidFill>
                <a:latin typeface="Arial" pitchFamily="34"/>
                <a:cs typeface="Arial" pitchFamily="34"/>
              </a:rPr>
            </a:br>
            <a:br>
              <a:rPr lang="en-US" sz="4400" b="1" dirty="0">
                <a:solidFill>
                  <a:schemeClr val="tx1"/>
                </a:solidFill>
                <a:latin typeface="Arial" pitchFamily="34"/>
                <a:cs typeface="Arial" pitchFamily="34"/>
              </a:rPr>
            </a:br>
            <a:r>
              <a:rPr lang="en-GB" sz="4400" dirty="0">
                <a:solidFill>
                  <a:schemeClr val="tx1"/>
                </a:solidFill>
                <a:latin typeface="Arial Black" pitchFamily="34"/>
                <a:cs typeface="Arial" pitchFamily="34"/>
              </a:rPr>
              <a:t>Student ID number :  2239372 </a:t>
            </a:r>
            <a:br>
              <a:rPr lang="en-GB" sz="4400" dirty="0">
                <a:latin typeface="Arial Black" pitchFamily="34"/>
                <a:cs typeface="Arial" pitchFamily="34"/>
              </a:rPr>
            </a:br>
            <a:br>
              <a:rPr lang="en-GB" sz="4400" dirty="0">
                <a:latin typeface="Arial Black" pitchFamily="34"/>
                <a:cs typeface="Arial" pitchFamily="34"/>
              </a:rPr>
            </a:br>
            <a:r>
              <a:rPr lang="en-GB" sz="4400" b="1" dirty="0">
                <a:solidFill>
                  <a:schemeClr val="tx1"/>
                </a:solidFill>
                <a:latin typeface="Arial Black" pitchFamily="34"/>
              </a:rPr>
              <a:t>Module: HUMAN RESOURCE MANAGEMENT</a:t>
            </a:r>
            <a:br>
              <a:rPr lang="en-US" sz="4400" dirty="0">
                <a:solidFill>
                  <a:schemeClr val="tx1"/>
                </a:solidFill>
                <a:latin typeface="Arial" pitchFamily="34"/>
                <a:cs typeface="Arial" pitchFamily="34"/>
              </a:rPr>
            </a:br>
            <a:br>
              <a:rPr lang="en-US" sz="4400" dirty="0">
                <a:solidFill>
                  <a:schemeClr val="tx1"/>
                </a:solidFill>
                <a:latin typeface="Arial" pitchFamily="34"/>
                <a:cs typeface="Arial" pitchFamily="34"/>
              </a:rPr>
            </a:br>
            <a:r>
              <a:rPr lang="en-GB" sz="4400" b="1" dirty="0">
                <a:solidFill>
                  <a:schemeClr val="tx1"/>
                </a:solidFill>
                <a:latin typeface="Arial Black" pitchFamily="34"/>
                <a:cs typeface="Arial" pitchFamily="34"/>
              </a:rPr>
              <a:t>Module code: </a:t>
            </a:r>
            <a:r>
              <a:rPr lang="en-GB" sz="4400" b="1" dirty="0">
                <a:solidFill>
                  <a:schemeClr val="tx1"/>
                </a:solidFill>
                <a:latin typeface="Arial Black" pitchFamily="34"/>
              </a:rPr>
              <a:t>LCMB7000</a:t>
            </a:r>
            <a:br>
              <a:rPr lang="en-GB" sz="4400" b="1" dirty="0">
                <a:solidFill>
                  <a:schemeClr val="tx1"/>
                </a:solidFill>
                <a:latin typeface="Arial Black" pitchFamily="34"/>
              </a:rPr>
            </a:br>
            <a:endParaRPr lang="en-IN" dirty="0">
              <a:solidFill>
                <a:schemeClr val="tx1"/>
              </a:solidFill>
            </a:endParaRPr>
          </a:p>
        </p:txBody>
      </p:sp>
      <p:sp>
        <p:nvSpPr>
          <p:cNvPr id="3" name="Subtitle 2">
            <a:extLst>
              <a:ext uri="{FF2B5EF4-FFF2-40B4-BE49-F238E27FC236}">
                <a16:creationId xmlns:a16="http://schemas.microsoft.com/office/drawing/2014/main" id="{70AF80B7-D12A-5AA6-0EC4-5B65D10C96A7}"/>
              </a:ext>
            </a:extLst>
          </p:cNvPr>
          <p:cNvSpPr>
            <a:spLocks noGrp="1"/>
          </p:cNvSpPr>
          <p:nvPr>
            <p:ph type="subTitle" idx="1"/>
          </p:nvPr>
        </p:nvSpPr>
        <p:spPr>
          <a:xfrm>
            <a:off x="4377128" y="5996066"/>
            <a:ext cx="8394492" cy="1049311"/>
          </a:xfrm>
        </p:spPr>
        <p:txBody>
          <a:bodyPr>
            <a:normAutofit/>
          </a:bodyPr>
          <a:lstStyle/>
          <a:p>
            <a:r>
              <a:rPr lang="en-GB" sz="4400" dirty="0">
                <a:solidFill>
                  <a:schemeClr val="tx1"/>
                </a:solidFill>
                <a:latin typeface="Arial Black" pitchFamily="34"/>
              </a:rPr>
              <a:t>Lecturer: </a:t>
            </a:r>
            <a:r>
              <a:rPr lang="en-GB" sz="4400" dirty="0">
                <a:solidFill>
                  <a:schemeClr val="tx1"/>
                </a:solidFill>
                <a:latin typeface="Arial" pitchFamily="34"/>
              </a:rPr>
              <a:t>Prof D G </a:t>
            </a:r>
            <a:r>
              <a:rPr lang="en-GB" sz="4400" dirty="0" err="1">
                <a:solidFill>
                  <a:schemeClr val="tx1"/>
                </a:solidFill>
                <a:latin typeface="Arial" pitchFamily="34"/>
              </a:rPr>
              <a:t>Pepple</a:t>
            </a:r>
            <a:endParaRPr lang="en-US" sz="4400" dirty="0">
              <a:solidFill>
                <a:schemeClr val="tx1"/>
              </a:solidFill>
              <a:latin typeface="Arial Black" pitchFamily="34"/>
            </a:endParaRPr>
          </a:p>
          <a:p>
            <a:endParaRPr lang="en-IN" sz="4400" dirty="0"/>
          </a:p>
        </p:txBody>
      </p:sp>
    </p:spTree>
    <p:extLst>
      <p:ext uri="{BB962C8B-B14F-4D97-AF65-F5344CB8AC3E}">
        <p14:creationId xmlns:p14="http://schemas.microsoft.com/office/powerpoint/2010/main" val="3156412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5" name="Title 4"/>
          <p:cNvSpPr>
            <a:spLocks noGrp="1"/>
          </p:cNvSpPr>
          <p:nvPr>
            <p:ph type="ctrTitle"/>
          </p:nvPr>
        </p:nvSpPr>
        <p:spPr>
          <a:xfrm>
            <a:off x="1697071" y="591689"/>
            <a:ext cx="11745576" cy="1413163"/>
          </a:xfrm>
        </p:spPr>
        <p:style>
          <a:lnRef idx="1">
            <a:schemeClr val="accent3"/>
          </a:lnRef>
          <a:fillRef idx="2">
            <a:schemeClr val="accent3"/>
          </a:fillRef>
          <a:effectRef idx="1">
            <a:schemeClr val="accent3"/>
          </a:effectRef>
          <a:fontRef idx="minor">
            <a:schemeClr val="dk1"/>
          </a:fontRef>
        </p:style>
        <p:txBody>
          <a:bodyPr anchor="ctr">
            <a:noAutofit/>
          </a:bodyPr>
          <a:lstStyle/>
          <a:p>
            <a:pPr marL="0" marR="0" algn="ctr">
              <a:lnSpc>
                <a:spcPct val="150000"/>
              </a:lnSpc>
              <a:spcBef>
                <a:spcPts val="0"/>
              </a:spcBef>
              <a:spcAft>
                <a:spcPts val="0"/>
              </a:spcAft>
            </a:pPr>
            <a:r>
              <a:rPr lang="en-GB" sz="3200" dirty="0">
                <a:latin typeface="Times New Roman"/>
                <a:ea typeface="Times New Roman"/>
              </a:rPr>
              <a:t>HUMAN RESOURCE MANAGEMENT</a:t>
            </a:r>
            <a:endParaRPr lang="en-US" sz="3200" dirty="0"/>
          </a:p>
        </p:txBody>
      </p:sp>
      <p:pic>
        <p:nvPicPr>
          <p:cNvPr id="2" name="Picture 1"/>
          <p:cNvPicPr>
            <a:picLocks noChangeAspect="1"/>
          </p:cNvPicPr>
          <p:nvPr/>
        </p:nvPicPr>
        <p:blipFill>
          <a:blip r:embed="rId3"/>
          <a:stretch>
            <a:fillRect/>
          </a:stretch>
        </p:blipFill>
        <p:spPr>
          <a:xfrm>
            <a:off x="3972131" y="2191118"/>
            <a:ext cx="7620000" cy="50768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34963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28977" y="83126"/>
            <a:ext cx="11521435" cy="1313412"/>
          </a:xfrm>
        </p:spPr>
        <p:style>
          <a:lnRef idx="1">
            <a:schemeClr val="accent2"/>
          </a:lnRef>
          <a:fillRef idx="2">
            <a:schemeClr val="accent2"/>
          </a:fillRef>
          <a:effectRef idx="1">
            <a:schemeClr val="accent2"/>
          </a:effectRef>
          <a:fontRef idx="minor">
            <a:schemeClr val="dk1"/>
          </a:fontRef>
        </p:style>
        <p:txBody>
          <a:bodyPr anchor="ctr">
            <a:normAutofit/>
          </a:bodyPr>
          <a:lstStyle/>
          <a:p>
            <a:pPr algn="ctr"/>
            <a:r>
              <a:rPr lang="en-US" sz="3200" b="1" dirty="0">
                <a:solidFill>
                  <a:schemeClr val="tx1"/>
                </a:solidFill>
                <a:latin typeface="Times New Roman" pitchFamily="18" charset="0"/>
                <a:cs typeface="Times New Roman" pitchFamily="18" charset="0"/>
              </a:rPr>
              <a:t>TABLE OF CONTENTS</a:t>
            </a:r>
          </a:p>
        </p:txBody>
      </p:sp>
      <p:graphicFrame>
        <p:nvGraphicFramePr>
          <p:cNvPr id="4" name="Diagram 3"/>
          <p:cNvGraphicFramePr/>
          <p:nvPr>
            <p:extLst>
              <p:ext uri="{D42A27DB-BD31-4B8C-83A1-F6EECF244321}">
                <p14:modId xmlns:p14="http://schemas.microsoft.com/office/powerpoint/2010/main" val="1279403138"/>
              </p:ext>
            </p:extLst>
          </p:nvPr>
        </p:nvGraphicFramePr>
        <p:xfrm>
          <a:off x="498764" y="1363286"/>
          <a:ext cx="13416741" cy="6610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870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279348" y="613294"/>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SUMMARY OF ARTICLES</a:t>
            </a:r>
            <a:endParaRPr lang="en-US" sz="3200" b="1" dirty="0">
              <a:solidFill>
                <a:schemeClr val="tx1"/>
              </a:solidFill>
            </a:endParaRPr>
          </a:p>
        </p:txBody>
      </p:sp>
      <p:sp>
        <p:nvSpPr>
          <p:cNvPr id="6" name="Content Placeholder 5"/>
          <p:cNvSpPr>
            <a:spLocks noGrp="1"/>
          </p:cNvSpPr>
          <p:nvPr>
            <p:ph sz="quarter" idx="1"/>
          </p:nvPr>
        </p:nvSpPr>
        <p:spPr>
          <a:xfrm>
            <a:off x="334305" y="2809702"/>
            <a:ext cx="5368226" cy="4854633"/>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new business approaches based on technological innovation for managing the quality of the products and services (</a:t>
            </a:r>
            <a:r>
              <a:rPr lang="en-US" sz="1800" dirty="0" err="1">
                <a:latin typeface="Times New Roman"/>
                <a:ea typeface="Times New Roman"/>
              </a:rPr>
              <a:t>Abbas</a:t>
            </a:r>
            <a:r>
              <a:rPr lang="en-US" sz="1800" dirty="0">
                <a:latin typeface="Times New Roman"/>
                <a:ea typeface="Times New Roman"/>
              </a:rPr>
              <a:t> and </a:t>
            </a:r>
            <a:r>
              <a:rPr lang="en-US" sz="1800" dirty="0" err="1">
                <a:latin typeface="Times New Roman"/>
                <a:ea typeface="Times New Roman"/>
              </a:rPr>
              <a:t>Kumari</a:t>
            </a:r>
            <a:r>
              <a:rPr lang="en-US" sz="1800" dirty="0">
                <a:latin typeface="Times New Roman"/>
                <a:ea typeface="Times New Roman"/>
              </a:rPr>
              <a:t>, 2021</a:t>
            </a:r>
            <a:r>
              <a:rPr lang="en-GB" sz="1800" dirty="0">
                <a:latin typeface="Times New Roman"/>
                <a:ea typeface="Times New Roman"/>
              </a:rPr>
              <a:t>)</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Improving employee skills based on modern business structure</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Changes in the employee training and recruiting approaches can be done through blockchain technology (</a:t>
            </a:r>
            <a:r>
              <a:rPr lang="en-US" sz="1800" dirty="0">
                <a:latin typeface="Times New Roman"/>
                <a:ea typeface="Times New Roman"/>
              </a:rPr>
              <a:t>Yi </a:t>
            </a:r>
            <a:r>
              <a:rPr lang="en-US" sz="1800" i="1" dirty="0">
                <a:latin typeface="Times New Roman"/>
                <a:ea typeface="Times New Roman"/>
              </a:rPr>
              <a:t>et al. </a:t>
            </a:r>
            <a:r>
              <a:rPr lang="en-US" sz="1800" dirty="0">
                <a:latin typeface="Times New Roman"/>
                <a:ea typeface="Times New Roman"/>
              </a:rPr>
              <a:t>2020</a:t>
            </a:r>
            <a:r>
              <a:rPr lang="en-GB" sz="1800" dirty="0">
                <a:latin typeface="Times New Roman"/>
                <a:ea typeface="Times New Roman"/>
              </a:rPr>
              <a:t>) </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Including new talent management and recruitment strategies for business flexibility and growth</a:t>
            </a:r>
            <a:endParaRPr lang="en-US" sz="1800" dirty="0">
              <a:latin typeface="Times New Roman"/>
              <a:ea typeface="Times New Roman"/>
            </a:endParaRPr>
          </a:p>
          <a:p>
            <a:endParaRPr lang="en-US" sz="1800" dirty="0">
              <a:solidFill>
                <a:schemeClr val="tx1"/>
              </a:solidFill>
            </a:endParaRPr>
          </a:p>
        </p:txBody>
      </p:sp>
      <p:pic>
        <p:nvPicPr>
          <p:cNvPr id="2050" name="Picture 2"/>
          <p:cNvPicPr>
            <a:picLocks noChangeAspect="1" noChangeArrowheads="1"/>
          </p:cNvPicPr>
          <p:nvPr/>
        </p:nvPicPr>
        <p:blipFill>
          <a:blip r:embed="rId3"/>
          <a:srcRect/>
          <a:stretch>
            <a:fillRect/>
          </a:stretch>
        </p:blipFill>
        <p:spPr bwMode="auto">
          <a:xfrm>
            <a:off x="6163368" y="2797059"/>
            <a:ext cx="7258050" cy="51625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28977" y="314036"/>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2800" b="1" kern="0" dirty="0">
                <a:solidFill>
                  <a:srgbClr val="000000"/>
                </a:solidFill>
                <a:latin typeface="Times New Roman"/>
              </a:rPr>
              <a:t>ARTICLE 1: </a:t>
            </a:r>
            <a:r>
              <a:rPr lang="en-US" sz="2800" b="1" kern="0" dirty="0">
                <a:solidFill>
                  <a:srgbClr val="000000"/>
                </a:solidFill>
                <a:latin typeface="Times New Roman"/>
              </a:rPr>
              <a:t>RELATIONSHIP BETWEEN TOTAL QUALITY MANAGEMENT AND KNOWLEDGE MANAGEMENT</a:t>
            </a:r>
            <a:endParaRPr lang="en-US" sz="2800" b="1" dirty="0">
              <a:solidFill>
                <a:schemeClr val="tx1"/>
              </a:solidFill>
            </a:endParaRPr>
          </a:p>
        </p:txBody>
      </p:sp>
      <p:sp>
        <p:nvSpPr>
          <p:cNvPr id="6" name="Content Placeholder 5"/>
          <p:cNvSpPr>
            <a:spLocks noGrp="1"/>
          </p:cNvSpPr>
          <p:nvPr>
            <p:ph sz="quarter" idx="1"/>
          </p:nvPr>
        </p:nvSpPr>
        <p:spPr>
          <a:xfrm>
            <a:off x="382385" y="2443942"/>
            <a:ext cx="7390015" cy="4756729"/>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Company management needs to focus on creating a balance between Knowledge Management (KM) and “Total Quality Management (TQM)” (</a:t>
            </a:r>
            <a:r>
              <a:rPr lang="en-US" sz="1800" dirty="0" err="1">
                <a:latin typeface="Times New Roman"/>
                <a:ea typeface="Times New Roman"/>
              </a:rPr>
              <a:t>Abbas</a:t>
            </a:r>
            <a:r>
              <a:rPr lang="en-US" sz="1800" dirty="0">
                <a:latin typeface="Times New Roman"/>
                <a:ea typeface="Times New Roman"/>
              </a:rPr>
              <a:t> and </a:t>
            </a:r>
            <a:r>
              <a:rPr lang="en-US" sz="1800" dirty="0" err="1">
                <a:latin typeface="Times New Roman"/>
                <a:ea typeface="Times New Roman"/>
              </a:rPr>
              <a:t>Kumari</a:t>
            </a:r>
            <a:r>
              <a:rPr lang="en-US" sz="1800" dirty="0">
                <a:latin typeface="Times New Roman"/>
                <a:ea typeface="Times New Roman"/>
              </a:rPr>
              <a:t>, 2021</a:t>
            </a:r>
            <a:r>
              <a:rPr lang="en-GB" sz="1800" dirty="0">
                <a:latin typeface="Times New Roman"/>
                <a:ea typeface="Times New Roman"/>
              </a:rPr>
              <a:t>)</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different TQM approaches for managing the organisational activities of employees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Changing business structure based on the requirements of the employees and the internal work environment of the organisations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Strategic planning for improving the capacity of the company employees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new leadership practices is essential for improving the business performance of organisations across the UK</a:t>
            </a:r>
            <a:endParaRPr lang="en-US" sz="1800" dirty="0">
              <a:latin typeface="Times New Roman"/>
              <a:ea typeface="Times New Roman"/>
            </a:endParaRPr>
          </a:p>
          <a:p>
            <a:endParaRPr lang="en-US" sz="1800" dirty="0">
              <a:solidFill>
                <a:schemeClr val="tx1"/>
              </a:solidFill>
            </a:endParaRPr>
          </a:p>
        </p:txBody>
      </p:sp>
      <p:pic>
        <p:nvPicPr>
          <p:cNvPr id="3074" name="Picture 2"/>
          <p:cNvPicPr>
            <a:picLocks noChangeAspect="1" noChangeArrowheads="1"/>
          </p:cNvPicPr>
          <p:nvPr/>
        </p:nvPicPr>
        <p:blipFill>
          <a:blip r:embed="rId3"/>
          <a:srcRect/>
          <a:stretch>
            <a:fillRect/>
          </a:stretch>
        </p:blipFill>
        <p:spPr bwMode="auto">
          <a:xfrm>
            <a:off x="8049986" y="2419522"/>
            <a:ext cx="5898767" cy="47626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45603" y="330661"/>
            <a:ext cx="11521435" cy="1564640"/>
          </a:xfrm>
        </p:spPr>
        <p:style>
          <a:lnRef idx="1">
            <a:schemeClr val="accent2"/>
          </a:lnRef>
          <a:fillRef idx="2">
            <a:schemeClr val="accent2"/>
          </a:fillRef>
          <a:effectRef idx="1">
            <a:schemeClr val="accent2"/>
          </a:effectRef>
          <a:fontRef idx="minor">
            <a:schemeClr val="dk1"/>
          </a:fontRef>
        </p:style>
        <p:txBody>
          <a:bodyPr anchor="ctr">
            <a:noAutofit/>
          </a:bodyPr>
          <a:lstStyle/>
          <a:p>
            <a:pPr marL="0" marR="0" algn="ctr">
              <a:lnSpc>
                <a:spcPct val="150000"/>
              </a:lnSpc>
              <a:spcBef>
                <a:spcPts val="2000"/>
              </a:spcBef>
              <a:spcAft>
                <a:spcPts val="600"/>
              </a:spcAft>
            </a:pPr>
            <a:r>
              <a:rPr lang="en-GB" sz="2400" b="1" kern="0" dirty="0">
                <a:solidFill>
                  <a:srgbClr val="000000"/>
                </a:solidFill>
                <a:latin typeface="Times New Roman"/>
              </a:rPr>
              <a:t>ARTICLE 2: </a:t>
            </a:r>
            <a:r>
              <a:rPr lang="en-US" sz="2400" b="1" kern="0" dirty="0">
                <a:solidFill>
                  <a:srgbClr val="000000"/>
                </a:solidFill>
                <a:latin typeface="Times New Roman"/>
              </a:rPr>
              <a:t>STRATEGIC ATTRIBUTIONS OF CORPORATE SOCIAL RESPONSIBILITY AND ENVIRONMENTAL MANAGEMENT</a:t>
            </a:r>
            <a:endParaRPr lang="en-US" sz="2400" b="1" dirty="0">
              <a:solidFill>
                <a:schemeClr val="tx1"/>
              </a:solidFill>
            </a:endParaRPr>
          </a:p>
        </p:txBody>
      </p:sp>
      <p:sp>
        <p:nvSpPr>
          <p:cNvPr id="6" name="Content Placeholder 5"/>
          <p:cNvSpPr>
            <a:spLocks noGrp="1"/>
          </p:cNvSpPr>
          <p:nvPr>
            <p:ph sz="quarter" idx="1"/>
          </p:nvPr>
        </p:nvSpPr>
        <p:spPr>
          <a:xfrm>
            <a:off x="332510" y="2104845"/>
            <a:ext cx="6085543" cy="5842122"/>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Environmental sustainability is considered an essential factor across the UK business environment</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Companies are using CSR approaches for ensuring sustainable internal operations within their organisation (</a:t>
            </a:r>
            <a:r>
              <a:rPr lang="en-US" sz="1800" dirty="0" err="1">
                <a:latin typeface="Times New Roman"/>
                <a:ea typeface="Times New Roman"/>
              </a:rPr>
              <a:t>Camilleri</a:t>
            </a:r>
            <a:r>
              <a:rPr lang="en-US" sz="1800" dirty="0">
                <a:latin typeface="Times New Roman"/>
                <a:ea typeface="Times New Roman"/>
              </a:rPr>
              <a:t>, 2022</a:t>
            </a:r>
            <a:r>
              <a:rPr lang="en-GB" sz="1800" dirty="0">
                <a:latin typeface="Times New Roman"/>
                <a:ea typeface="Times New Roman"/>
              </a:rPr>
              <a:t>)</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Changes in company leadership for improving environmental sustainability are allowing companies to increase the use of sustainable technologies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UK government is playing a significant impact in increasing the use of sustainable technologies within different industries such as Retail and construction</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Introduction of “responsible environmental practices” for business sustainability in a modern business environment</a:t>
            </a:r>
            <a:endParaRPr lang="en-US" sz="1800" dirty="0">
              <a:latin typeface="Times New Roman"/>
              <a:ea typeface="Times New Roman"/>
            </a:endParaRPr>
          </a:p>
          <a:p>
            <a:endParaRPr lang="en-US" sz="1800" dirty="0">
              <a:solidFill>
                <a:schemeClr val="tx1"/>
              </a:solidFill>
            </a:endParaRPr>
          </a:p>
        </p:txBody>
      </p:sp>
      <p:pic>
        <p:nvPicPr>
          <p:cNvPr id="4098" name="Picture 2"/>
          <p:cNvPicPr>
            <a:picLocks noChangeAspect="1" noChangeArrowheads="1"/>
          </p:cNvPicPr>
          <p:nvPr/>
        </p:nvPicPr>
        <p:blipFill>
          <a:blip r:embed="rId3"/>
          <a:srcRect/>
          <a:stretch>
            <a:fillRect/>
          </a:stretch>
        </p:blipFill>
        <p:spPr bwMode="auto">
          <a:xfrm>
            <a:off x="6668528" y="2104845"/>
            <a:ext cx="6737230" cy="51164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79100" y="83125"/>
            <a:ext cx="11521435" cy="1564640"/>
          </a:xfrm>
        </p:spPr>
        <p:style>
          <a:lnRef idx="1">
            <a:schemeClr val="accent2"/>
          </a:lnRef>
          <a:fillRef idx="2">
            <a:schemeClr val="accent2"/>
          </a:fillRef>
          <a:effectRef idx="1">
            <a:schemeClr val="accent2"/>
          </a:effectRef>
          <a:fontRef idx="minor">
            <a:schemeClr val="dk1"/>
          </a:fontRef>
        </p:style>
        <p:txBody>
          <a:bodyPr>
            <a:normAutofit fontScale="90000"/>
          </a:bodyPr>
          <a:lstStyle/>
          <a:p>
            <a:pPr marL="0" marR="0" algn="ctr">
              <a:lnSpc>
                <a:spcPct val="150000"/>
              </a:lnSpc>
              <a:spcBef>
                <a:spcPts val="2000"/>
              </a:spcBef>
              <a:spcAft>
                <a:spcPts val="600"/>
              </a:spcAft>
            </a:pPr>
            <a:r>
              <a:rPr lang="en-GB" sz="3200" b="1" kern="0" dirty="0">
                <a:solidFill>
                  <a:srgbClr val="000000"/>
                </a:solidFill>
                <a:latin typeface="Times New Roman"/>
              </a:rPr>
              <a:t>ARTICLE 3: </a:t>
            </a:r>
            <a:r>
              <a:rPr lang="en-US" sz="3200" b="1" kern="0" dirty="0">
                <a:solidFill>
                  <a:srgbClr val="000000"/>
                </a:solidFill>
                <a:latin typeface="Times New Roman"/>
              </a:rPr>
              <a:t>BENEFITS OF BLOCKCHAIN TENCOLOGIES IN HRM </a:t>
            </a:r>
            <a:endParaRPr lang="en-US" sz="3200" b="1" dirty="0">
              <a:solidFill>
                <a:schemeClr val="tx1"/>
              </a:solidFill>
            </a:endParaRPr>
          </a:p>
        </p:txBody>
      </p:sp>
      <p:sp>
        <p:nvSpPr>
          <p:cNvPr id="6" name="Content Placeholder 5"/>
          <p:cNvSpPr>
            <a:spLocks noGrp="1"/>
          </p:cNvSpPr>
          <p:nvPr>
            <p:ph sz="quarter" idx="1"/>
          </p:nvPr>
        </p:nvSpPr>
        <p:spPr>
          <a:xfrm>
            <a:off x="548640" y="1895302"/>
            <a:ext cx="5769033" cy="5918661"/>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Changing business approaches based on blockchain technology can be considered a significant business approach for companies. </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Information shared across the blockchain system will update automatically within the system, creating operational flexibility for company employees.</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Introducing blockchain technology for increasing the working capacity of company managers and employees (Yi </a:t>
            </a:r>
            <a:r>
              <a:rPr lang="en-US" sz="1800" i="1" dirty="0">
                <a:latin typeface="Times New Roman"/>
                <a:ea typeface="Times New Roman"/>
              </a:rPr>
              <a:t>et al. </a:t>
            </a:r>
            <a:r>
              <a:rPr lang="en-US" sz="1800" dirty="0">
                <a:latin typeface="Times New Roman"/>
                <a:ea typeface="Times New Roman"/>
              </a:rPr>
              <a:t>2020)</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Introducing new information-sharing system for increasing the work capacity of the employees</a:t>
            </a:r>
          </a:p>
        </p:txBody>
      </p:sp>
      <p:pic>
        <p:nvPicPr>
          <p:cNvPr id="2" name="Picture 1"/>
          <p:cNvPicPr>
            <a:picLocks noChangeAspect="1"/>
          </p:cNvPicPr>
          <p:nvPr/>
        </p:nvPicPr>
        <p:blipFill>
          <a:blip r:embed="rId3"/>
          <a:stretch>
            <a:fillRect/>
          </a:stretch>
        </p:blipFill>
        <p:spPr>
          <a:xfrm>
            <a:off x="6792702" y="2040333"/>
            <a:ext cx="6328196" cy="5310076"/>
          </a:xfrm>
          <a:prstGeom prst="rect">
            <a:avLst/>
          </a:prstGeom>
        </p:spPr>
      </p:pic>
    </p:spTree>
    <p:extLst>
      <p:ext uri="{BB962C8B-B14F-4D97-AF65-F5344CB8AC3E}">
        <p14:creationId xmlns:p14="http://schemas.microsoft.com/office/powerpoint/2010/main" val="313870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12352" y="314036"/>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RESOURCE-BASED THEORY</a:t>
            </a:r>
            <a:endParaRPr lang="en-US" sz="3200" b="1" dirty="0">
              <a:solidFill>
                <a:schemeClr val="tx1"/>
              </a:solidFill>
            </a:endParaRPr>
          </a:p>
        </p:txBody>
      </p:sp>
      <p:sp>
        <p:nvSpPr>
          <p:cNvPr id="6" name="Content Placeholder 5"/>
          <p:cNvSpPr>
            <a:spLocks noGrp="1"/>
          </p:cNvSpPr>
          <p:nvPr>
            <p:ph sz="quarter" idx="1"/>
          </p:nvPr>
        </p:nvSpPr>
        <p:spPr>
          <a:xfrm>
            <a:off x="515390" y="2173857"/>
            <a:ext cx="5711239" cy="5796951"/>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new work approaches for saving the organisational resources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This theory helps Unilever and </a:t>
            </a:r>
            <a:r>
              <a:rPr lang="en-GB" sz="1800" dirty="0" err="1">
                <a:latin typeface="Times New Roman"/>
                <a:ea typeface="Times New Roman"/>
              </a:rPr>
              <a:t>Pwc</a:t>
            </a:r>
            <a:r>
              <a:rPr lang="en-GB" sz="1800" dirty="0">
                <a:latin typeface="Times New Roman"/>
                <a:ea typeface="Times New Roman"/>
              </a:rPr>
              <a:t> to create a competitive advantage for companies in their respective industry (</a:t>
            </a:r>
            <a:r>
              <a:rPr lang="en-US" sz="1800" dirty="0">
                <a:latin typeface="Times New Roman"/>
                <a:ea typeface="Times New Roman"/>
              </a:rPr>
              <a:t>Collins, 2021</a:t>
            </a:r>
            <a:r>
              <a:rPr lang="en-GB" sz="1800" dirty="0">
                <a:latin typeface="Times New Roman"/>
                <a:ea typeface="Times New Roman"/>
              </a:rPr>
              <a:t>)</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Resource-based theory is allowing companies like Unilever and </a:t>
            </a:r>
            <a:r>
              <a:rPr lang="en-GB" sz="1800" dirty="0" err="1">
                <a:latin typeface="Times New Roman"/>
                <a:ea typeface="Times New Roman"/>
              </a:rPr>
              <a:t>Pwc</a:t>
            </a:r>
            <a:r>
              <a:rPr lang="en-GB" sz="1800" dirty="0">
                <a:latin typeface="Times New Roman"/>
                <a:ea typeface="Times New Roman"/>
              </a:rPr>
              <a:t> to enjoy financial profits across their manufacturing activities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The manufacturing cost of the organisation reduces which helps the organization to focus on effective risk management and quality management approaches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new employee management activities based on the requirements of the tasks</a:t>
            </a:r>
            <a:endParaRPr lang="en-US" sz="1800" dirty="0">
              <a:latin typeface="Times New Roman"/>
              <a:ea typeface="Times New Roman"/>
            </a:endParaRPr>
          </a:p>
          <a:p>
            <a:endParaRPr lang="en-US" sz="1800" dirty="0">
              <a:solidFill>
                <a:schemeClr val="tx1"/>
              </a:solidFill>
            </a:endParaRPr>
          </a:p>
        </p:txBody>
      </p:sp>
      <p:pic>
        <p:nvPicPr>
          <p:cNvPr id="6146" name="Picture 2"/>
          <p:cNvPicPr>
            <a:picLocks noChangeAspect="1" noChangeArrowheads="1"/>
          </p:cNvPicPr>
          <p:nvPr/>
        </p:nvPicPr>
        <p:blipFill>
          <a:blip r:embed="rId3"/>
          <a:srcRect/>
          <a:stretch>
            <a:fillRect/>
          </a:stretch>
        </p:blipFill>
        <p:spPr bwMode="auto">
          <a:xfrm>
            <a:off x="6372212" y="2156604"/>
            <a:ext cx="7481811" cy="53908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79101" y="83125"/>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FUNCTIONAL AND CULTURAL STRATEGIES </a:t>
            </a:r>
            <a:endParaRPr lang="en-US" sz="3200" b="1" dirty="0">
              <a:solidFill>
                <a:schemeClr val="tx1"/>
              </a:solidFill>
            </a:endParaRPr>
          </a:p>
        </p:txBody>
      </p:sp>
      <p:sp>
        <p:nvSpPr>
          <p:cNvPr id="6" name="Content Placeholder 5"/>
          <p:cNvSpPr>
            <a:spLocks noGrp="1"/>
          </p:cNvSpPr>
          <p:nvPr>
            <p:ph sz="quarter" idx="1"/>
          </p:nvPr>
        </p:nvSpPr>
        <p:spPr>
          <a:xfrm>
            <a:off x="282633" y="1878676"/>
            <a:ext cx="6251171" cy="5818909"/>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Implementation of lean management approach by Unilever management for managing its global operations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Lean management approach helped the organisation to sustain 24% (in beauty and healthcare) and 28% (in personal care) operational profit in FY 2022 (Unilever, 2023)</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err="1">
                <a:latin typeface="Times New Roman"/>
                <a:ea typeface="Times New Roman"/>
              </a:rPr>
              <a:t>Pwc</a:t>
            </a:r>
            <a:r>
              <a:rPr lang="en-GB" sz="1800" dirty="0">
                <a:latin typeface="Times New Roman"/>
                <a:ea typeface="Times New Roman"/>
              </a:rPr>
              <a:t> management is introducing a reward system for increasing its operational capabilities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err="1">
                <a:latin typeface="Times New Roman"/>
                <a:ea typeface="Times New Roman"/>
              </a:rPr>
              <a:t>Pwc</a:t>
            </a:r>
            <a:r>
              <a:rPr lang="en-GB" sz="1800" dirty="0">
                <a:latin typeface="Times New Roman"/>
                <a:ea typeface="Times New Roman"/>
              </a:rPr>
              <a:t> management is introducing a £120 million investment for increasing the operational capacity of the employees (Pwc.co.uk, 2023)</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Both companies are depending on digital communication technologies for increasing the work culture among its business operations (Lee </a:t>
            </a:r>
            <a:r>
              <a:rPr lang="en-GB" sz="1800" i="1" dirty="0">
                <a:latin typeface="Times New Roman"/>
                <a:ea typeface="Times New Roman"/>
              </a:rPr>
              <a:t>et al.</a:t>
            </a:r>
            <a:r>
              <a:rPr lang="en-GB" sz="1800" dirty="0">
                <a:latin typeface="Times New Roman"/>
                <a:ea typeface="Times New Roman"/>
              </a:rPr>
              <a:t> 2019)</a:t>
            </a:r>
            <a:endParaRPr lang="en-US" sz="1800" dirty="0">
              <a:latin typeface="Times New Roman"/>
              <a:ea typeface="Times New Roman"/>
            </a:endParaRPr>
          </a:p>
          <a:p>
            <a:endParaRPr lang="en-US" sz="1800" dirty="0">
              <a:solidFill>
                <a:schemeClr val="tx1"/>
              </a:solidFill>
            </a:endParaRPr>
          </a:p>
        </p:txBody>
      </p:sp>
      <p:pic>
        <p:nvPicPr>
          <p:cNvPr id="10242" name="Picture 2"/>
          <p:cNvPicPr>
            <a:picLocks noChangeAspect="1" noChangeArrowheads="1"/>
          </p:cNvPicPr>
          <p:nvPr/>
        </p:nvPicPr>
        <p:blipFill>
          <a:blip r:embed="rId3"/>
          <a:srcRect/>
          <a:stretch>
            <a:fillRect/>
          </a:stretch>
        </p:blipFill>
        <p:spPr bwMode="auto">
          <a:xfrm>
            <a:off x="6982691" y="1878676"/>
            <a:ext cx="6633556" cy="57191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45850" y="363911"/>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POSITIONAL AND REGULATORY STRATEGIES</a:t>
            </a:r>
            <a:endParaRPr lang="en-US" sz="3200" b="1" dirty="0">
              <a:solidFill>
                <a:schemeClr val="tx1"/>
              </a:solidFill>
            </a:endParaRPr>
          </a:p>
        </p:txBody>
      </p:sp>
      <p:sp>
        <p:nvSpPr>
          <p:cNvPr id="6" name="Content Placeholder 5"/>
          <p:cNvSpPr>
            <a:spLocks noGrp="1"/>
          </p:cNvSpPr>
          <p:nvPr>
            <p:ph sz="quarter" idx="1"/>
          </p:nvPr>
        </p:nvSpPr>
        <p:spPr>
          <a:xfrm>
            <a:off x="282634" y="2161309"/>
            <a:ext cx="6799810" cy="4889733"/>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Unilever is introducing changes in its communication activities for increasing the quality of its products and services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Internal surveys and audits are helping Unilever to create a flexible work environment within its business operations (Unilever, 2023)</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err="1">
                <a:latin typeface="Times New Roman"/>
                <a:ea typeface="Times New Roman"/>
              </a:rPr>
              <a:t>Pwc</a:t>
            </a:r>
            <a:r>
              <a:rPr lang="en-GB" sz="1800" dirty="0">
                <a:latin typeface="Times New Roman"/>
                <a:ea typeface="Times New Roman"/>
              </a:rPr>
              <a:t> management is trying to incorporate changes in its data management approach for increasing the efficiency of company employees</a:t>
            </a:r>
            <a:endParaRPr lang="en-US" sz="1800" dirty="0">
              <a:latin typeface="Times New Roman"/>
              <a:ea typeface="Times New Roman"/>
            </a:endParaRPr>
          </a:p>
          <a:p>
            <a:pPr marL="342900" marR="0" lvl="0" indent="-342900" algn="just">
              <a:lnSpc>
                <a:spcPct val="150000"/>
              </a:lnSpc>
              <a:spcBef>
                <a:spcPts val="0"/>
              </a:spcBef>
              <a:spcAft>
                <a:spcPts val="0"/>
              </a:spcAft>
              <a:buFont typeface="Arial"/>
              <a:buChar char="●"/>
            </a:pPr>
            <a:r>
              <a:rPr lang="en-GB" sz="1800" dirty="0">
                <a:latin typeface="Times New Roman"/>
                <a:ea typeface="Times New Roman"/>
              </a:rPr>
              <a:t>Hybrid work environment is allowing </a:t>
            </a:r>
            <a:r>
              <a:rPr lang="en-GB" sz="1800" dirty="0" err="1">
                <a:latin typeface="Times New Roman"/>
                <a:ea typeface="Times New Roman"/>
              </a:rPr>
              <a:t>Pwc</a:t>
            </a:r>
            <a:r>
              <a:rPr lang="en-GB" sz="1800" dirty="0">
                <a:latin typeface="Times New Roman"/>
                <a:ea typeface="Times New Roman"/>
              </a:rPr>
              <a:t> management to increase its operational effectiveness across the global business environment (Pwc.co.uk, 2023) </a:t>
            </a:r>
            <a:endParaRPr lang="en-US" sz="1800" dirty="0">
              <a:latin typeface="Times New Roman"/>
              <a:ea typeface="Times New Roman"/>
            </a:endParaRPr>
          </a:p>
          <a:p>
            <a:endParaRPr lang="en-US" sz="1800" dirty="0">
              <a:solidFill>
                <a:schemeClr val="tx1"/>
              </a:solidFill>
            </a:endParaRPr>
          </a:p>
        </p:txBody>
      </p:sp>
      <p:pic>
        <p:nvPicPr>
          <p:cNvPr id="15362" name="Picture 2" descr="https://www.ideagen.com/media/11608/blog_5_ways_to_make_hybrid_working_work_for_you_body.png"/>
          <p:cNvPicPr>
            <a:picLocks noChangeAspect="1" noChangeArrowheads="1"/>
          </p:cNvPicPr>
          <p:nvPr/>
        </p:nvPicPr>
        <p:blipFill>
          <a:blip r:embed="rId3"/>
          <a:srcRect/>
          <a:stretch>
            <a:fillRect/>
          </a:stretch>
        </p:blipFill>
        <p:spPr bwMode="auto">
          <a:xfrm>
            <a:off x="7238018" y="2194560"/>
            <a:ext cx="6648450" cy="49211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45603" y="330661"/>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CONCLUSION</a:t>
            </a:r>
            <a:endParaRPr lang="en-US" sz="3200" b="1" dirty="0">
              <a:solidFill>
                <a:schemeClr val="tx1"/>
              </a:solidFill>
            </a:endParaRPr>
          </a:p>
        </p:txBody>
      </p:sp>
      <p:sp>
        <p:nvSpPr>
          <p:cNvPr id="6" name="Content Placeholder 5"/>
          <p:cNvSpPr>
            <a:spLocks noGrp="1"/>
          </p:cNvSpPr>
          <p:nvPr>
            <p:ph sz="quarter" idx="1"/>
          </p:nvPr>
        </p:nvSpPr>
        <p:spPr>
          <a:xfrm>
            <a:off x="349136" y="2111433"/>
            <a:ext cx="5752406" cy="5222243"/>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Introduction of online communication devices for communicating with employees</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Implementation of flexible leadership approach</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Introducing a new communication plan based on digital communication approaches</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Focusing on increasing the operational capacity of the employees by introducing new technologies within the organization</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Introducing technologies based on environmental and social sustainability</a:t>
            </a:r>
          </a:p>
        </p:txBody>
      </p:sp>
      <p:pic>
        <p:nvPicPr>
          <p:cNvPr id="9218" name="Picture 2"/>
          <p:cNvPicPr>
            <a:picLocks noChangeAspect="1" noChangeArrowheads="1"/>
          </p:cNvPicPr>
          <p:nvPr/>
        </p:nvPicPr>
        <p:blipFill>
          <a:blip r:embed="rId3"/>
          <a:srcRect/>
          <a:stretch>
            <a:fillRect/>
          </a:stretch>
        </p:blipFill>
        <p:spPr bwMode="auto">
          <a:xfrm>
            <a:off x="6334298" y="2194646"/>
            <a:ext cx="7451754" cy="50873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3870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12599" y="330661"/>
            <a:ext cx="11521435" cy="1564640"/>
          </a:xfrm>
        </p:spPr>
        <p:style>
          <a:lnRef idx="1">
            <a:schemeClr val="accent2"/>
          </a:lnRef>
          <a:fillRef idx="2">
            <a:schemeClr val="accent2"/>
          </a:fillRef>
          <a:effectRef idx="1">
            <a:schemeClr val="accent2"/>
          </a:effectRef>
          <a:fontRef idx="minor">
            <a:schemeClr val="dk1"/>
          </a:fontRef>
        </p:style>
        <p:txBody>
          <a:bodyPr anchor="ctr">
            <a:normAutofit/>
          </a:bodyPr>
          <a:lstStyle/>
          <a:p>
            <a:pPr marL="0" marR="0" algn="ctr">
              <a:lnSpc>
                <a:spcPct val="150000"/>
              </a:lnSpc>
              <a:spcBef>
                <a:spcPts val="2000"/>
              </a:spcBef>
              <a:spcAft>
                <a:spcPts val="600"/>
              </a:spcAft>
            </a:pPr>
            <a:r>
              <a:rPr lang="en-GB" sz="3200" b="1" kern="0" dirty="0">
                <a:solidFill>
                  <a:srgbClr val="000000"/>
                </a:solidFill>
                <a:latin typeface="Times New Roman"/>
              </a:rPr>
              <a:t>RECOMMENDATIONS</a:t>
            </a:r>
            <a:endParaRPr lang="en-US" sz="3200" b="1" dirty="0">
              <a:solidFill>
                <a:schemeClr val="tx1"/>
              </a:solidFill>
            </a:endParaRPr>
          </a:p>
        </p:txBody>
      </p:sp>
      <p:sp>
        <p:nvSpPr>
          <p:cNvPr id="6" name="Content Placeholder 5"/>
          <p:cNvSpPr>
            <a:spLocks noGrp="1"/>
          </p:cNvSpPr>
          <p:nvPr>
            <p:ph sz="quarter" idx="1"/>
          </p:nvPr>
        </p:nvSpPr>
        <p:spPr>
          <a:xfrm>
            <a:off x="232756" y="2493818"/>
            <a:ext cx="6821187" cy="5137265"/>
          </a:xfrm>
        </p:spPr>
        <p:style>
          <a:lnRef idx="1">
            <a:schemeClr val="accent4"/>
          </a:lnRef>
          <a:fillRef idx="2">
            <a:schemeClr val="accent4"/>
          </a:fillRef>
          <a:effectRef idx="1">
            <a:schemeClr val="accent4"/>
          </a:effectRef>
          <a:fontRef idx="minor">
            <a:schemeClr val="dk1"/>
          </a:fontRef>
        </p:style>
        <p:txBody>
          <a:bodyPr>
            <a:normAutofit/>
          </a:bodyPr>
          <a:lstStyle/>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Implementation of an effective information management system can improve digital communication (Jiang, 2020)</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Using cloud computing processes can help in communicating with company employees</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Business innovation based on operational flexibility can enhance companies competitive advantage</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Changes based on open innovation can increasing the operational capacity of the companies involved with the UK business environment</a:t>
            </a:r>
          </a:p>
          <a:p>
            <a:pPr marL="342900" marR="0" lvl="0" indent="-342900" algn="just">
              <a:lnSpc>
                <a:spcPct val="150000"/>
              </a:lnSpc>
              <a:spcBef>
                <a:spcPts val="0"/>
              </a:spcBef>
              <a:spcAft>
                <a:spcPts val="0"/>
              </a:spcAft>
              <a:buFont typeface="Arial"/>
              <a:buChar char="●"/>
            </a:pPr>
            <a:r>
              <a:rPr lang="en-US" sz="1800" dirty="0">
                <a:latin typeface="Times New Roman"/>
                <a:ea typeface="Times New Roman"/>
              </a:rPr>
              <a:t>“Strategic Reconfiguration Capability (SRC)” and “Operational Reconfiguration Capability(ORC)” can help in increasing the business capabilities of companies (</a:t>
            </a:r>
            <a:r>
              <a:rPr lang="en-US" sz="1800" dirty="0" err="1">
                <a:latin typeface="Times New Roman"/>
                <a:ea typeface="Times New Roman"/>
              </a:rPr>
              <a:t>Ovuakporie</a:t>
            </a:r>
            <a:r>
              <a:rPr lang="en-US" sz="1800" dirty="0">
                <a:latin typeface="Times New Roman"/>
                <a:ea typeface="Times New Roman"/>
              </a:rPr>
              <a:t> </a:t>
            </a:r>
            <a:r>
              <a:rPr lang="en-US" sz="1800" i="1" dirty="0">
                <a:latin typeface="Times New Roman"/>
                <a:ea typeface="Times New Roman"/>
              </a:rPr>
              <a:t>et al</a:t>
            </a:r>
            <a:r>
              <a:rPr lang="en-US" sz="1800" dirty="0">
                <a:latin typeface="Times New Roman"/>
                <a:ea typeface="Times New Roman"/>
              </a:rPr>
              <a:t>. 2021)</a:t>
            </a:r>
          </a:p>
        </p:txBody>
      </p:sp>
      <p:pic>
        <p:nvPicPr>
          <p:cNvPr id="2" name="Picture 1"/>
          <p:cNvPicPr>
            <a:picLocks noChangeAspect="1"/>
          </p:cNvPicPr>
          <p:nvPr/>
        </p:nvPicPr>
        <p:blipFill>
          <a:blip r:embed="rId3"/>
          <a:stretch>
            <a:fillRect/>
          </a:stretch>
        </p:blipFill>
        <p:spPr>
          <a:xfrm>
            <a:off x="7568455" y="2493818"/>
            <a:ext cx="6262975" cy="4347424"/>
          </a:xfrm>
          <a:prstGeom prst="rect">
            <a:avLst/>
          </a:prstGeom>
        </p:spPr>
      </p:pic>
    </p:spTree>
    <p:extLst>
      <p:ext uri="{BB962C8B-B14F-4D97-AF65-F5344CB8AC3E}">
        <p14:creationId xmlns:p14="http://schemas.microsoft.com/office/powerpoint/2010/main" val="313870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chor="ctr">
            <a:normAutofit/>
          </a:bodyPr>
          <a:lstStyle/>
          <a:p>
            <a:pPr algn="ctr"/>
            <a:r>
              <a:rPr lang="en-US" sz="3200" b="1" kern="0" dirty="0">
                <a:solidFill>
                  <a:srgbClr val="000000"/>
                </a:solidFill>
                <a:latin typeface="Times New Roman"/>
              </a:rPr>
              <a:t>References</a:t>
            </a:r>
          </a:p>
        </p:txBody>
      </p:sp>
      <p:sp>
        <p:nvSpPr>
          <p:cNvPr id="3" name="Content Placeholder 2"/>
          <p:cNvSpPr>
            <a:spLocks noGrp="1"/>
          </p:cNvSpPr>
          <p:nvPr>
            <p:ph sz="quarter" idx="1"/>
          </p:nvPr>
        </p:nvSpPr>
        <p:spPr/>
        <p:style>
          <a:lnRef idx="1">
            <a:schemeClr val="accent4"/>
          </a:lnRef>
          <a:fillRef idx="2">
            <a:schemeClr val="accent4"/>
          </a:fillRef>
          <a:effectRef idx="1">
            <a:schemeClr val="accent4"/>
          </a:effectRef>
          <a:fontRef idx="minor">
            <a:schemeClr val="dk1"/>
          </a:fontRef>
        </p:style>
        <p:txBody>
          <a:bodyPr>
            <a:noAutofit/>
          </a:bodyPr>
          <a:lstStyle/>
          <a:p>
            <a:pPr marL="0" marR="0" indent="0" algn="just">
              <a:lnSpc>
                <a:spcPct val="150000"/>
              </a:lnSpc>
              <a:spcBef>
                <a:spcPts val="0"/>
              </a:spcBef>
              <a:spcAft>
                <a:spcPts val="0"/>
              </a:spcAft>
              <a:buNone/>
            </a:pPr>
            <a:r>
              <a:rPr lang="en-US" sz="1200" b="1" dirty="0">
                <a:latin typeface="Times New Roman"/>
                <a:ea typeface="Times New Roman"/>
              </a:rPr>
              <a:t>Article 1 </a:t>
            </a:r>
            <a:endParaRPr lang="en-US" sz="1200" dirty="0">
              <a:latin typeface="Times New Roman"/>
              <a:ea typeface="Times New Roman"/>
            </a:endParaRPr>
          </a:p>
          <a:p>
            <a:pPr marL="0" marR="0" algn="just">
              <a:lnSpc>
                <a:spcPct val="150000"/>
              </a:lnSpc>
              <a:spcBef>
                <a:spcPts val="0"/>
              </a:spcBef>
              <a:spcAft>
                <a:spcPts val="0"/>
              </a:spcAft>
            </a:pPr>
            <a:r>
              <a:rPr lang="en-US" sz="1200" dirty="0" err="1">
                <a:latin typeface="Times New Roman"/>
                <a:ea typeface="Times New Roman"/>
              </a:rPr>
              <a:t>Abbas</a:t>
            </a:r>
            <a:r>
              <a:rPr lang="en-US" sz="1200" dirty="0">
                <a:latin typeface="Times New Roman"/>
                <a:ea typeface="Times New Roman"/>
              </a:rPr>
              <a:t>, J. and Kumari, K., (2021) Examining the relationship between total quality management and knowledge management and their impact on organizational performance: a dimensional analysis. </a:t>
            </a:r>
            <a:r>
              <a:rPr lang="en-US" sz="1200" i="1" dirty="0">
                <a:latin typeface="Times New Roman"/>
                <a:ea typeface="Times New Roman"/>
              </a:rPr>
              <a:t>Journal of Economic and Administrative Sciences</a:t>
            </a:r>
            <a:r>
              <a:rPr lang="en-US" sz="1200" dirty="0">
                <a:latin typeface="Times New Roman"/>
                <a:ea typeface="Times New Roman"/>
              </a:rPr>
              <a:t>, </a:t>
            </a:r>
            <a:r>
              <a:rPr lang="en-US" sz="1200" i="1" dirty="0">
                <a:latin typeface="Times New Roman"/>
                <a:ea typeface="Times New Roman"/>
              </a:rPr>
              <a:t>39</a:t>
            </a:r>
            <a:r>
              <a:rPr lang="en-US" sz="1200" dirty="0">
                <a:latin typeface="Times New Roman"/>
                <a:ea typeface="Times New Roman"/>
              </a:rPr>
              <a:t>(2), pp.426-451.</a:t>
            </a:r>
          </a:p>
          <a:p>
            <a:pPr marL="0" marR="0" indent="0" algn="just">
              <a:lnSpc>
                <a:spcPct val="150000"/>
              </a:lnSpc>
              <a:spcBef>
                <a:spcPts val="0"/>
              </a:spcBef>
              <a:spcAft>
                <a:spcPts val="0"/>
              </a:spcAft>
              <a:buNone/>
            </a:pPr>
            <a:r>
              <a:rPr lang="en-US" sz="1200" b="1" dirty="0">
                <a:latin typeface="Times New Roman"/>
                <a:ea typeface="Times New Roman"/>
              </a:rPr>
              <a:t>Article 2</a:t>
            </a:r>
            <a:endParaRPr lang="en-US" sz="1200" dirty="0">
              <a:latin typeface="Times New Roman"/>
              <a:ea typeface="Times New Roman"/>
            </a:endParaRPr>
          </a:p>
          <a:p>
            <a:pPr marL="0" marR="0" algn="just">
              <a:lnSpc>
                <a:spcPct val="150000"/>
              </a:lnSpc>
              <a:spcBef>
                <a:spcPts val="0"/>
              </a:spcBef>
              <a:spcAft>
                <a:spcPts val="0"/>
              </a:spcAft>
            </a:pPr>
            <a:r>
              <a:rPr lang="en-US" sz="1200" dirty="0">
                <a:latin typeface="Times New Roman"/>
                <a:ea typeface="Times New Roman"/>
              </a:rPr>
              <a:t>Camilleri, M.A., (2022) Strategic attributions of corporate social responsibility and environmental management: The business case for doing well by doing good!. </a:t>
            </a:r>
            <a:r>
              <a:rPr lang="en-US" sz="1200" i="1" dirty="0">
                <a:latin typeface="Times New Roman"/>
                <a:ea typeface="Times New Roman"/>
              </a:rPr>
              <a:t>Sustainable Development</a:t>
            </a:r>
            <a:r>
              <a:rPr lang="en-US" sz="1200" dirty="0">
                <a:latin typeface="Times New Roman"/>
                <a:ea typeface="Times New Roman"/>
              </a:rPr>
              <a:t>, </a:t>
            </a:r>
            <a:r>
              <a:rPr lang="en-US" sz="1200" i="1" dirty="0">
                <a:latin typeface="Times New Roman"/>
                <a:ea typeface="Times New Roman"/>
              </a:rPr>
              <a:t>30</a:t>
            </a:r>
            <a:r>
              <a:rPr lang="en-US" sz="1200" dirty="0">
                <a:latin typeface="Times New Roman"/>
                <a:ea typeface="Times New Roman"/>
              </a:rPr>
              <a:t>(3), pp.409-422.</a:t>
            </a:r>
          </a:p>
          <a:p>
            <a:pPr marL="0" marR="0" indent="0" algn="just">
              <a:lnSpc>
                <a:spcPct val="150000"/>
              </a:lnSpc>
              <a:spcBef>
                <a:spcPts val="0"/>
              </a:spcBef>
              <a:spcAft>
                <a:spcPts val="0"/>
              </a:spcAft>
              <a:buNone/>
            </a:pPr>
            <a:r>
              <a:rPr lang="en-US" sz="1200" b="1" dirty="0">
                <a:latin typeface="Times New Roman"/>
                <a:ea typeface="Times New Roman"/>
              </a:rPr>
              <a:t>Article 3</a:t>
            </a:r>
            <a:endParaRPr lang="en-US" sz="1200" dirty="0">
              <a:latin typeface="Times New Roman"/>
              <a:ea typeface="Times New Roman"/>
            </a:endParaRPr>
          </a:p>
          <a:p>
            <a:pPr marL="0" algn="just">
              <a:lnSpc>
                <a:spcPct val="150000"/>
              </a:lnSpc>
              <a:spcBef>
                <a:spcPts val="0"/>
              </a:spcBef>
            </a:pPr>
            <a:r>
              <a:rPr lang="en-US" sz="1200" dirty="0">
                <a:latin typeface="Times New Roman"/>
                <a:ea typeface="Times New Roman"/>
              </a:rPr>
              <a:t>Yi, C.S.S., Yung, E., Fong, C. and Tripathi, S., (2020) Benefits and use of blockchain technology to human resources management: a critical review. </a:t>
            </a:r>
            <a:r>
              <a:rPr lang="en-US" sz="1200" i="1" dirty="0">
                <a:latin typeface="Times New Roman"/>
                <a:ea typeface="Times New Roman"/>
              </a:rPr>
              <a:t>International Journal of Human Resource Studies</a:t>
            </a:r>
            <a:r>
              <a:rPr lang="en-US" sz="1200" dirty="0">
                <a:latin typeface="Times New Roman"/>
                <a:ea typeface="Times New Roman"/>
              </a:rPr>
              <a:t>, </a:t>
            </a:r>
            <a:r>
              <a:rPr lang="en-US" sz="1200" i="1" dirty="0">
                <a:latin typeface="Times New Roman"/>
                <a:ea typeface="Times New Roman"/>
              </a:rPr>
              <a:t>10</a:t>
            </a:r>
            <a:r>
              <a:rPr lang="en-US" sz="1200" dirty="0">
                <a:latin typeface="Times New Roman"/>
                <a:ea typeface="Times New Roman"/>
              </a:rPr>
              <a:t>(2), pp.131140-131140.</a:t>
            </a:r>
          </a:p>
          <a:p>
            <a:pPr marL="0" marR="0" indent="0" algn="just">
              <a:lnSpc>
                <a:spcPct val="150000"/>
              </a:lnSpc>
              <a:spcBef>
                <a:spcPts val="0"/>
              </a:spcBef>
              <a:spcAft>
                <a:spcPts val="0"/>
              </a:spcAft>
              <a:buNone/>
            </a:pPr>
            <a:r>
              <a:rPr lang="en-US" sz="1200" b="1" dirty="0">
                <a:latin typeface="Times New Roman"/>
                <a:ea typeface="Times New Roman"/>
              </a:rPr>
              <a:t>Others</a:t>
            </a:r>
          </a:p>
          <a:p>
            <a:pPr marL="0" algn="just">
              <a:lnSpc>
                <a:spcPct val="150000"/>
              </a:lnSpc>
              <a:spcBef>
                <a:spcPts val="0"/>
              </a:spcBef>
            </a:pPr>
            <a:r>
              <a:rPr lang="en-US" sz="1200" dirty="0">
                <a:latin typeface="Times New Roman"/>
                <a:ea typeface="Times New Roman"/>
              </a:rPr>
              <a:t>Collins, C.J., (2021) Expanding the resource based view model of strategic human resource management. The International Journal of Human Resource Management, 32(2), pp.331-358.</a:t>
            </a:r>
          </a:p>
          <a:p>
            <a:pPr marL="0" algn="just">
              <a:lnSpc>
                <a:spcPct val="150000"/>
              </a:lnSpc>
              <a:spcBef>
                <a:spcPts val="0"/>
              </a:spcBef>
            </a:pPr>
            <a:r>
              <a:rPr lang="en-US" sz="1200" dirty="0">
                <a:latin typeface="Times New Roman"/>
                <a:ea typeface="Times New Roman"/>
              </a:rPr>
              <a:t>Jiang, D., (2020) The construction of smart city information system based on the Internet of Things and cloud computing. Computer Communications, 150, pp.158-166.</a:t>
            </a:r>
          </a:p>
          <a:p>
            <a:pPr marL="0" algn="just">
              <a:lnSpc>
                <a:spcPct val="150000"/>
              </a:lnSpc>
              <a:spcBef>
                <a:spcPts val="0"/>
              </a:spcBef>
            </a:pPr>
            <a:r>
              <a:rPr lang="en-US" sz="1200" dirty="0">
                <a:latin typeface="Times New Roman"/>
                <a:ea typeface="Times New Roman"/>
              </a:rPr>
              <a:t>Lee, J., Suh, T., Roy, D. and Baucus, M., (2019) Emerging technology and business model innovation: the case of artificial intelligence. Journal of Open Innovation: Technology, Market, and Complexity, 5(3), p.44.</a:t>
            </a:r>
          </a:p>
          <a:p>
            <a:pPr marL="0" algn="just">
              <a:lnSpc>
                <a:spcPct val="150000"/>
              </a:lnSpc>
              <a:spcBef>
                <a:spcPts val="0"/>
              </a:spcBef>
            </a:pPr>
            <a:r>
              <a:rPr lang="en-US" sz="1200" dirty="0" err="1">
                <a:latin typeface="Times New Roman"/>
                <a:ea typeface="Times New Roman"/>
              </a:rPr>
              <a:t>Ovuakporie</a:t>
            </a:r>
            <a:r>
              <a:rPr lang="en-US" sz="1200" dirty="0">
                <a:latin typeface="Times New Roman"/>
                <a:ea typeface="Times New Roman"/>
              </a:rPr>
              <a:t>, O.D., Pillai, K.G., Wang, C. and Wei, Y., (2021) Differential moderating effects of strategic and operational reconfiguration on the relationship between open innovation practices and innovation performance. Research Policy, 50(1), p.104146.</a:t>
            </a:r>
          </a:p>
          <a:p>
            <a:pPr marL="0" algn="just">
              <a:lnSpc>
                <a:spcPct val="150000"/>
              </a:lnSpc>
              <a:spcBef>
                <a:spcPts val="0"/>
              </a:spcBef>
            </a:pPr>
            <a:r>
              <a:rPr lang="en-US" sz="1200" dirty="0">
                <a:latin typeface="Times New Roman"/>
                <a:ea typeface="Times New Roman"/>
              </a:rPr>
              <a:t>Pwc.co.uk, (2023) This year we’ve focused on our people’s wellbeing and growth.[Online].Available at: https://www.pwc.co.uk/who-we-are/annual-report/people-2022.html.[Accessed 3rd July 2023]</a:t>
            </a:r>
          </a:p>
          <a:p>
            <a:pPr marL="0" algn="just">
              <a:lnSpc>
                <a:spcPct val="150000"/>
              </a:lnSpc>
              <a:spcBef>
                <a:spcPts val="0"/>
              </a:spcBef>
            </a:pPr>
            <a:r>
              <a:rPr lang="en-US" sz="1200" dirty="0">
                <a:latin typeface="Times New Roman"/>
                <a:ea typeface="Times New Roman"/>
              </a:rPr>
              <a:t>Unilever, (2023) Annual Report and Accounts (2022) Highlights.[Online].Available at:  https://www.unilever.com/investors/annual-report-and-accounts/.[Accessed 3rd July 2023]</a:t>
            </a:r>
          </a:p>
        </p:txBody>
      </p:sp>
    </p:spTree>
    <p:extLst>
      <p:ext uri="{BB962C8B-B14F-4D97-AF65-F5344CB8AC3E}">
        <p14:creationId xmlns:p14="http://schemas.microsoft.com/office/powerpoint/2010/main" val="3925958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p:cNvSpPr txBox="1"/>
          <p:nvPr/>
        </p:nvSpPr>
        <p:spPr>
          <a:xfrm>
            <a:off x="2684428" y="3329970"/>
            <a:ext cx="8516971" cy="1200329"/>
          </a:xfrm>
          <a:prstGeom prst="rect">
            <a:avLst/>
          </a:prstGeom>
          <a:solidFill>
            <a:schemeClr val="accent4">
              <a:lumMod val="40000"/>
              <a:lumOff val="60000"/>
            </a:schemeClr>
          </a:solidFill>
        </p:spPr>
        <p:txBody>
          <a:bodyPr wrap="square" rtlCol="0">
            <a:spAutoFit/>
          </a:bodyPr>
          <a:lstStyle/>
          <a:p>
            <a:pPr algn="ctr"/>
            <a:r>
              <a:rPr lang="en-US" sz="7200" b="1" i="1"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35432255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Oriel</Template>
  <TotalTime>235</TotalTime>
  <Words>2225</Words>
  <Application>Microsoft Office PowerPoint</Application>
  <PresentationFormat>Custom</PresentationFormat>
  <Paragraphs>103</Paragraphs>
  <Slides>14</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Arial Black</vt:lpstr>
      <vt:lpstr>Calibri</vt:lpstr>
      <vt:lpstr>Century Schoolbook</vt:lpstr>
      <vt:lpstr>Times New Roman</vt:lpstr>
      <vt:lpstr>Wingdings</vt:lpstr>
      <vt:lpstr>Wingdings 2</vt:lpstr>
      <vt:lpstr>Oriel</vt:lpstr>
      <vt:lpstr>Name  - Kumari Kanak  Student ID number :  2239372   Module: HUMAN RESOURCE MANAGEMENT  Module code: LCMB7000 </vt:lpstr>
      <vt:lpstr>HUMAN RESOURCE MANAGEMENT</vt:lpstr>
      <vt:lpstr>TABLE OF CONTENTS</vt:lpstr>
      <vt:lpstr>SUMMARY OF ARTICLES</vt:lpstr>
      <vt:lpstr>ARTICLE 1: RELATIONSHIP BETWEEN TOTAL QUALITY MANAGEMENT AND KNOWLEDGE MANAGEMENT</vt:lpstr>
      <vt:lpstr>ARTICLE 2: STRATEGIC ATTRIBUTIONS OF CORPORATE SOCIAL RESPONSIBILITY AND ENVIRONMENTAL MANAGEMENT</vt:lpstr>
      <vt:lpstr>ARTICLE 3: BENEFITS OF BLOCKCHAIN TENCOLOGIES IN HRM </vt:lpstr>
      <vt:lpstr>RESOURCE-BASED THEORY</vt:lpstr>
      <vt:lpstr>FUNCTIONAL AND CULTURAL STRATEGIES </vt:lpstr>
      <vt:lpstr>POSITIONAL AND REGULATORY STRATEGIES</vt:lpstr>
      <vt:lpstr>CONCLUSION</vt:lpstr>
      <vt:lpstr>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R-User-18</dc:creator>
  <cp:lastModifiedBy>kanak jamalta</cp:lastModifiedBy>
  <cp:revision>214</cp:revision>
  <dcterms:created xsi:type="dcterms:W3CDTF">2022-06-11T06:15:40Z</dcterms:created>
  <dcterms:modified xsi:type="dcterms:W3CDTF">2023-07-09T21:52:25Z</dcterms:modified>
</cp:coreProperties>
</file>