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0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3B795B1-CDD5-FA68-7025-BC5CA8E5C7E2}" v="642" dt="2023-10-09T11:38:41.09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ilvia Conkova (2312826)" userId="S::2312826@student.uwtsd.ac.uk::a3488d6b-6e02-4666-8a86-115a9fd52e62" providerId="AD" clId="Web-{03B795B1-CDD5-FA68-7025-BC5CA8E5C7E2}"/>
    <pc:docChg chg="addSld delSld modSld addMainMaster delMainMaster">
      <pc:chgData name="Silvia Conkova (2312826)" userId="S::2312826@student.uwtsd.ac.uk::a3488d6b-6e02-4666-8a86-115a9fd52e62" providerId="AD" clId="Web-{03B795B1-CDD5-FA68-7025-BC5CA8E5C7E2}" dt="2023-10-09T11:38:57.423" v="665"/>
      <pc:docMkLst>
        <pc:docMk/>
      </pc:docMkLst>
      <pc:sldChg chg="addSp delSp modSp mod setBg modClrScheme addAnim delAnim setClrOvrMap delDesignElem chgLayout">
        <pc:chgData name="Silvia Conkova (2312826)" userId="S::2312826@student.uwtsd.ac.uk::a3488d6b-6e02-4666-8a86-115a9fd52e62" providerId="AD" clId="Web-{03B795B1-CDD5-FA68-7025-BC5CA8E5C7E2}" dt="2023-10-09T11:26:55.844" v="413"/>
        <pc:sldMkLst>
          <pc:docMk/>
          <pc:sldMk cId="109857222" sldId="256"/>
        </pc:sldMkLst>
        <pc:spChg chg="mod ord">
          <ac:chgData name="Silvia Conkova (2312826)" userId="S::2312826@student.uwtsd.ac.uk::a3488d6b-6e02-4666-8a86-115a9fd52e62" providerId="AD" clId="Web-{03B795B1-CDD5-FA68-7025-BC5CA8E5C7E2}" dt="2023-10-09T11:26:55.844" v="413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Silvia Conkova (2312826)" userId="S::2312826@student.uwtsd.ac.uk::a3488d6b-6e02-4666-8a86-115a9fd52e62" providerId="AD" clId="Web-{03B795B1-CDD5-FA68-7025-BC5CA8E5C7E2}" dt="2023-10-09T11:26:55.844" v="413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Silvia Conkova (2312826)" userId="S::2312826@student.uwtsd.ac.uk::a3488d6b-6e02-4666-8a86-115a9fd52e62" providerId="AD" clId="Web-{03B795B1-CDD5-FA68-7025-BC5CA8E5C7E2}" dt="2023-10-09T10:58:44.289" v="53"/>
          <ac:spMkLst>
            <pc:docMk/>
            <pc:sldMk cId="109857222" sldId="256"/>
            <ac:spMk id="9" creationId="{26811A6C-040C-4C5A-8FF3-63EC6CC4015F}"/>
          </ac:spMkLst>
        </pc:spChg>
        <pc:spChg chg="add del">
          <ac:chgData name="Silvia Conkova (2312826)" userId="S::2312826@student.uwtsd.ac.uk::a3488d6b-6e02-4666-8a86-115a9fd52e62" providerId="AD" clId="Web-{03B795B1-CDD5-FA68-7025-BC5CA8E5C7E2}" dt="2023-10-09T10:59:14.555" v="61"/>
          <ac:spMkLst>
            <pc:docMk/>
            <pc:sldMk cId="109857222" sldId="256"/>
            <ac:spMk id="10" creationId="{54451559-81F2-4775-ACF4-DF3065AA0C73}"/>
          </ac:spMkLst>
        </pc:spChg>
        <pc:spChg chg="add del">
          <ac:chgData name="Silvia Conkova (2312826)" userId="S::2312826@student.uwtsd.ac.uk::a3488d6b-6e02-4666-8a86-115a9fd52e62" providerId="AD" clId="Web-{03B795B1-CDD5-FA68-7025-BC5CA8E5C7E2}" dt="2023-10-09T10:58:44.289" v="53"/>
          <ac:spMkLst>
            <pc:docMk/>
            <pc:sldMk cId="109857222" sldId="256"/>
            <ac:spMk id="11" creationId="{72EF3F9A-9717-4ACB-A30D-96694842C4F7}"/>
          </ac:spMkLst>
        </pc:spChg>
        <pc:spChg chg="add del">
          <ac:chgData name="Silvia Conkova (2312826)" userId="S::2312826@student.uwtsd.ac.uk::a3488d6b-6e02-4666-8a86-115a9fd52e62" providerId="AD" clId="Web-{03B795B1-CDD5-FA68-7025-BC5CA8E5C7E2}" dt="2023-10-09T10:59:14.555" v="61"/>
          <ac:spMkLst>
            <pc:docMk/>
            <pc:sldMk cId="109857222" sldId="256"/>
            <ac:spMk id="12" creationId="{FB27F9D7-BBC0-437E-8255-BA784A415025}"/>
          </ac:spMkLst>
        </pc:spChg>
        <pc:spChg chg="add del">
          <ac:chgData name="Silvia Conkova (2312826)" userId="S::2312826@student.uwtsd.ac.uk::a3488d6b-6e02-4666-8a86-115a9fd52e62" providerId="AD" clId="Web-{03B795B1-CDD5-FA68-7025-BC5CA8E5C7E2}" dt="2023-10-09T10:58:53.773" v="59"/>
          <ac:spMkLst>
            <pc:docMk/>
            <pc:sldMk cId="109857222" sldId="256"/>
            <ac:spMk id="13" creationId="{B40A8CA7-7D5A-43B0-A1A0-B558ECA9EED1}"/>
          </ac:spMkLst>
        </pc:spChg>
        <pc:spChg chg="add del">
          <ac:chgData name="Silvia Conkova (2312826)" userId="S::2312826@student.uwtsd.ac.uk::a3488d6b-6e02-4666-8a86-115a9fd52e62" providerId="AD" clId="Web-{03B795B1-CDD5-FA68-7025-BC5CA8E5C7E2}" dt="2023-10-09T10:58:53.773" v="59"/>
          <ac:spMkLst>
            <pc:docMk/>
            <pc:sldMk cId="109857222" sldId="256"/>
            <ac:spMk id="14" creationId="{0AF4F2BA-3C03-4E2C-8ABC-0949B61B3C5E}"/>
          </ac:spMkLst>
        </pc:spChg>
        <pc:spChg chg="add del">
          <ac:chgData name="Silvia Conkova (2312826)" userId="S::2312826@student.uwtsd.ac.uk::a3488d6b-6e02-4666-8a86-115a9fd52e62" providerId="AD" clId="Web-{03B795B1-CDD5-FA68-7025-BC5CA8E5C7E2}" dt="2023-10-09T10:59:14.555" v="61"/>
          <ac:spMkLst>
            <pc:docMk/>
            <pc:sldMk cId="109857222" sldId="256"/>
            <ac:spMk id="18" creationId="{9E2F2EF4-82B2-4140-908D-6A19E22988E6}"/>
          </ac:spMkLst>
        </pc:spChg>
        <pc:spChg chg="add del">
          <ac:chgData name="Silvia Conkova (2312826)" userId="S::2312826@student.uwtsd.ac.uk::a3488d6b-6e02-4666-8a86-115a9fd52e62" providerId="AD" clId="Web-{03B795B1-CDD5-FA68-7025-BC5CA8E5C7E2}" dt="2023-10-09T10:59:14.555" v="61"/>
          <ac:spMkLst>
            <pc:docMk/>
            <pc:sldMk cId="109857222" sldId="256"/>
            <ac:spMk id="19" creationId="{4338F18C-1ACE-40BD-BA86-BC5FB14B1527}"/>
          </ac:spMkLst>
        </pc:spChg>
        <pc:spChg chg="add del">
          <ac:chgData name="Silvia Conkova (2312826)" userId="S::2312826@student.uwtsd.ac.uk::a3488d6b-6e02-4666-8a86-115a9fd52e62" providerId="AD" clId="Web-{03B795B1-CDD5-FA68-7025-BC5CA8E5C7E2}" dt="2023-10-09T10:59:14.555" v="61"/>
          <ac:spMkLst>
            <pc:docMk/>
            <pc:sldMk cId="109857222" sldId="256"/>
            <ac:spMk id="20" creationId="{E85DD554-C440-40CC-98C8-539C1CC5B81F}"/>
          </ac:spMkLst>
        </pc:spChg>
        <pc:spChg chg="add del">
          <ac:chgData name="Silvia Conkova (2312826)" userId="S::2312826@student.uwtsd.ac.uk::a3488d6b-6e02-4666-8a86-115a9fd52e62" providerId="AD" clId="Web-{03B795B1-CDD5-FA68-7025-BC5CA8E5C7E2}" dt="2023-10-09T10:59:14.555" v="61"/>
          <ac:spMkLst>
            <pc:docMk/>
            <pc:sldMk cId="109857222" sldId="256"/>
            <ac:spMk id="21" creationId="{D6D3FFDA-09F9-434B-A54C-3BA968CC5CB6}"/>
          </ac:spMkLst>
        </pc:spChg>
        <pc:spChg chg="add del">
          <ac:chgData name="Silvia Conkova (2312826)" userId="S::2312826@student.uwtsd.ac.uk::a3488d6b-6e02-4666-8a86-115a9fd52e62" providerId="AD" clId="Web-{03B795B1-CDD5-FA68-7025-BC5CA8E5C7E2}" dt="2023-10-09T10:59:14.555" v="61"/>
          <ac:spMkLst>
            <pc:docMk/>
            <pc:sldMk cId="109857222" sldId="256"/>
            <ac:spMk id="29" creationId="{92CC5FBB-C05B-4004-8615-9F83F22B8C25}"/>
          </ac:spMkLst>
        </pc:spChg>
        <pc:spChg chg="add del">
          <ac:chgData name="Silvia Conkova (2312826)" userId="S::2312826@student.uwtsd.ac.uk::a3488d6b-6e02-4666-8a86-115a9fd52e62" providerId="AD" clId="Web-{03B795B1-CDD5-FA68-7025-BC5CA8E5C7E2}" dt="2023-10-09T10:59:14.555" v="61"/>
          <ac:spMkLst>
            <pc:docMk/>
            <pc:sldMk cId="109857222" sldId="256"/>
            <ac:spMk id="31" creationId="{47E04A9E-7A77-4C68-B7EC-5222AFF535BD}"/>
          </ac:spMkLst>
        </pc:spChg>
        <pc:spChg chg="add del">
          <ac:chgData name="Silvia Conkova (2312826)" userId="S::2312826@student.uwtsd.ac.uk::a3488d6b-6e02-4666-8a86-115a9fd52e62" providerId="AD" clId="Web-{03B795B1-CDD5-FA68-7025-BC5CA8E5C7E2}" dt="2023-10-09T10:59:14.555" v="61"/>
          <ac:spMkLst>
            <pc:docMk/>
            <pc:sldMk cId="109857222" sldId="256"/>
            <ac:spMk id="33" creationId="{8A2FC649-5933-4BB1-9BDC-A70DADE319C6}"/>
          </ac:spMkLst>
        </pc:spChg>
        <pc:spChg chg="add del">
          <ac:chgData name="Silvia Conkova (2312826)" userId="S::2312826@student.uwtsd.ac.uk::a3488d6b-6e02-4666-8a86-115a9fd52e62" providerId="AD" clId="Web-{03B795B1-CDD5-FA68-7025-BC5CA8E5C7E2}" dt="2023-10-09T10:59:14.555" v="61"/>
          <ac:spMkLst>
            <pc:docMk/>
            <pc:sldMk cId="109857222" sldId="256"/>
            <ac:spMk id="35" creationId="{89EFC1E9-BB97-4B2D-A3D6-D288EAB67848}"/>
          </ac:spMkLst>
        </pc:spChg>
        <pc:spChg chg="add del">
          <ac:chgData name="Silvia Conkova (2312826)" userId="S::2312826@student.uwtsd.ac.uk::a3488d6b-6e02-4666-8a86-115a9fd52e62" providerId="AD" clId="Web-{03B795B1-CDD5-FA68-7025-BC5CA8E5C7E2}" dt="2023-10-09T10:59:40.399" v="63"/>
          <ac:spMkLst>
            <pc:docMk/>
            <pc:sldMk cId="109857222" sldId="256"/>
            <ac:spMk id="37" creationId="{6CA2C65D-0168-1245-86C8-62A8A6F7B813}"/>
          </ac:spMkLst>
        </pc:spChg>
        <pc:spChg chg="add del">
          <ac:chgData name="Silvia Conkova (2312826)" userId="S::2312826@student.uwtsd.ac.uk::a3488d6b-6e02-4666-8a86-115a9fd52e62" providerId="AD" clId="Web-{03B795B1-CDD5-FA68-7025-BC5CA8E5C7E2}" dt="2023-10-09T10:59:40.399" v="63"/>
          <ac:spMkLst>
            <pc:docMk/>
            <pc:sldMk cId="109857222" sldId="256"/>
            <ac:spMk id="39" creationId="{12E8ED90-6D42-AE40-963A-3924EE2073F0}"/>
          </ac:spMkLst>
        </pc:spChg>
        <pc:spChg chg="add del">
          <ac:chgData name="Silvia Conkova (2312826)" userId="S::2312826@student.uwtsd.ac.uk::a3488d6b-6e02-4666-8a86-115a9fd52e62" providerId="AD" clId="Web-{03B795B1-CDD5-FA68-7025-BC5CA8E5C7E2}" dt="2023-10-09T10:59:40.399" v="63"/>
          <ac:spMkLst>
            <pc:docMk/>
            <pc:sldMk cId="109857222" sldId="256"/>
            <ac:spMk id="40" creationId="{755E9273-3717-C94C-9BFF-75E87E47C46A}"/>
          </ac:spMkLst>
        </pc:spChg>
        <pc:spChg chg="add del">
          <ac:chgData name="Silvia Conkova (2312826)" userId="S::2312826@student.uwtsd.ac.uk::a3488d6b-6e02-4666-8a86-115a9fd52e62" providerId="AD" clId="Web-{03B795B1-CDD5-FA68-7025-BC5CA8E5C7E2}" dt="2023-10-09T11:26:55.844" v="413"/>
          <ac:spMkLst>
            <pc:docMk/>
            <pc:sldMk cId="109857222" sldId="256"/>
            <ac:spMk id="42" creationId="{7A18C9FB-EC4C-4DAE-8F7D-C6E5AF607958}"/>
          </ac:spMkLst>
        </pc:spChg>
        <pc:spChg chg="add del">
          <ac:chgData name="Silvia Conkova (2312826)" userId="S::2312826@student.uwtsd.ac.uk::a3488d6b-6e02-4666-8a86-115a9fd52e62" providerId="AD" clId="Web-{03B795B1-CDD5-FA68-7025-BC5CA8E5C7E2}" dt="2023-10-09T11:26:55.844" v="413"/>
          <ac:spMkLst>
            <pc:docMk/>
            <pc:sldMk cId="109857222" sldId="256"/>
            <ac:spMk id="44" creationId="{B47A9921-6509-49C2-BEBF-924F28066091}"/>
          </ac:spMkLst>
        </pc:spChg>
        <pc:grpChg chg="add del">
          <ac:chgData name="Silvia Conkova (2312826)" userId="S::2312826@student.uwtsd.ac.uk::a3488d6b-6e02-4666-8a86-115a9fd52e62" providerId="AD" clId="Web-{03B795B1-CDD5-FA68-7025-BC5CA8E5C7E2}" dt="2023-10-09T10:59:14.555" v="61"/>
          <ac:grpSpMkLst>
            <pc:docMk/>
            <pc:sldMk cId="109857222" sldId="256"/>
            <ac:grpSpMk id="22" creationId="{104222E9-8358-4916-9750-7360B852DA84}"/>
          </ac:grpSpMkLst>
        </pc:grpChg>
        <pc:picChg chg="add del">
          <ac:chgData name="Silvia Conkova (2312826)" userId="S::2312826@student.uwtsd.ac.uk::a3488d6b-6e02-4666-8a86-115a9fd52e62" providerId="AD" clId="Web-{03B795B1-CDD5-FA68-7025-BC5CA8E5C7E2}" dt="2023-10-09T10:58:44.289" v="53"/>
          <ac:picMkLst>
            <pc:docMk/>
            <pc:sldMk cId="109857222" sldId="256"/>
            <ac:picMk id="4" creationId="{3A086D4A-2C9C-F309-F05A-CACA67BC9414}"/>
          </ac:picMkLst>
        </pc:picChg>
        <pc:picChg chg="add del">
          <ac:chgData name="Silvia Conkova (2312826)" userId="S::2312826@student.uwtsd.ac.uk::a3488d6b-6e02-4666-8a86-115a9fd52e62" providerId="AD" clId="Web-{03B795B1-CDD5-FA68-7025-BC5CA8E5C7E2}" dt="2023-10-09T10:59:14.555" v="61"/>
          <ac:picMkLst>
            <pc:docMk/>
            <pc:sldMk cId="109857222" sldId="256"/>
            <ac:picMk id="5" creationId="{AA993FE8-CD3A-EE82-DC9A-07D7200B2964}"/>
          </ac:picMkLst>
        </pc:picChg>
        <pc:picChg chg="add del">
          <ac:chgData name="Silvia Conkova (2312826)" userId="S::2312826@student.uwtsd.ac.uk::a3488d6b-6e02-4666-8a86-115a9fd52e62" providerId="AD" clId="Web-{03B795B1-CDD5-FA68-7025-BC5CA8E5C7E2}" dt="2023-10-09T10:58:53.773" v="59"/>
          <ac:picMkLst>
            <pc:docMk/>
            <pc:sldMk cId="109857222" sldId="256"/>
            <ac:picMk id="15" creationId="{1B177F09-7E86-0988-A4B0-318A24C23082}"/>
          </ac:picMkLst>
        </pc:picChg>
        <pc:picChg chg="add del">
          <ac:chgData name="Silvia Conkova (2312826)" userId="S::2312826@student.uwtsd.ac.uk::a3488d6b-6e02-4666-8a86-115a9fd52e62" providerId="AD" clId="Web-{03B795B1-CDD5-FA68-7025-BC5CA8E5C7E2}" dt="2023-10-09T10:59:14.555" v="61"/>
          <ac:picMkLst>
            <pc:docMk/>
            <pc:sldMk cId="109857222" sldId="256"/>
            <ac:picMk id="28" creationId="{B3E386A5-0A49-CB8A-1E1B-11136F3E169F}"/>
          </ac:picMkLst>
        </pc:picChg>
        <pc:picChg chg="add del">
          <ac:chgData name="Silvia Conkova (2312826)" userId="S::2312826@student.uwtsd.ac.uk::a3488d6b-6e02-4666-8a86-115a9fd52e62" providerId="AD" clId="Web-{03B795B1-CDD5-FA68-7025-BC5CA8E5C7E2}" dt="2023-10-09T10:59:40.399" v="63"/>
          <ac:picMkLst>
            <pc:docMk/>
            <pc:sldMk cId="109857222" sldId="256"/>
            <ac:picMk id="38" creationId="{D0C6E26A-9921-2866-8824-2B0AC1765794}"/>
          </ac:picMkLst>
        </pc:picChg>
        <pc:picChg chg="add">
          <ac:chgData name="Silvia Conkova (2312826)" userId="S::2312826@student.uwtsd.ac.uk::a3488d6b-6e02-4666-8a86-115a9fd52e62" providerId="AD" clId="Web-{03B795B1-CDD5-FA68-7025-BC5CA8E5C7E2}" dt="2023-10-09T10:59:40.493" v="64"/>
          <ac:picMkLst>
            <pc:docMk/>
            <pc:sldMk cId="109857222" sldId="256"/>
            <ac:picMk id="43" creationId="{5B393350-344A-5D3F-9C6D-5C334BAFD32F}"/>
          </ac:picMkLst>
        </pc:picChg>
        <pc:cxnChg chg="add del">
          <ac:chgData name="Silvia Conkova (2312826)" userId="S::2312826@student.uwtsd.ac.uk::a3488d6b-6e02-4666-8a86-115a9fd52e62" providerId="AD" clId="Web-{03B795B1-CDD5-FA68-7025-BC5CA8E5C7E2}" dt="2023-10-09T10:58:53.773" v="59"/>
          <ac:cxnSpMkLst>
            <pc:docMk/>
            <pc:sldMk cId="109857222" sldId="256"/>
            <ac:cxnSpMk id="16" creationId="{A07787ED-5EDC-4C54-AD87-55B60D0FE397}"/>
          </ac:cxnSpMkLst>
        </pc:cxnChg>
      </pc:sldChg>
      <pc:sldChg chg="addSp delSp modSp new mod setBg modClrScheme delDesignElem chgLayout">
        <pc:chgData name="Silvia Conkova (2312826)" userId="S::2312826@student.uwtsd.ac.uk::a3488d6b-6e02-4666-8a86-115a9fd52e62" providerId="AD" clId="Web-{03B795B1-CDD5-FA68-7025-BC5CA8E5C7E2}" dt="2023-10-09T11:26:55.844" v="413"/>
        <pc:sldMkLst>
          <pc:docMk/>
          <pc:sldMk cId="268553267" sldId="257"/>
        </pc:sldMkLst>
        <pc:spChg chg="mod ord">
          <ac:chgData name="Silvia Conkova (2312826)" userId="S::2312826@student.uwtsd.ac.uk::a3488d6b-6e02-4666-8a86-115a9fd52e62" providerId="AD" clId="Web-{03B795B1-CDD5-FA68-7025-BC5CA8E5C7E2}" dt="2023-10-09T11:26:55.844" v="413"/>
          <ac:spMkLst>
            <pc:docMk/>
            <pc:sldMk cId="268553267" sldId="257"/>
            <ac:spMk id="2" creationId="{7310D79A-9892-DB3D-97DB-7D7957114C33}"/>
          </ac:spMkLst>
        </pc:spChg>
        <pc:spChg chg="mod ord">
          <ac:chgData name="Silvia Conkova (2312826)" userId="S::2312826@student.uwtsd.ac.uk::a3488d6b-6e02-4666-8a86-115a9fd52e62" providerId="AD" clId="Web-{03B795B1-CDD5-FA68-7025-BC5CA8E5C7E2}" dt="2023-10-09T11:26:55.844" v="413"/>
          <ac:spMkLst>
            <pc:docMk/>
            <pc:sldMk cId="268553267" sldId="257"/>
            <ac:spMk id="3" creationId="{8C0752E2-0C9B-665E-7310-3B3F329E5265}"/>
          </ac:spMkLst>
        </pc:spChg>
        <pc:spChg chg="add del">
          <ac:chgData name="Silvia Conkova (2312826)" userId="S::2312826@student.uwtsd.ac.uk::a3488d6b-6e02-4666-8a86-115a9fd52e62" providerId="AD" clId="Web-{03B795B1-CDD5-FA68-7025-BC5CA8E5C7E2}" dt="2023-10-09T11:09:00.131" v="249"/>
          <ac:spMkLst>
            <pc:docMk/>
            <pc:sldMk cId="268553267" sldId="257"/>
            <ac:spMk id="9" creationId="{987A0FBA-CC04-4256-A8EB-BB3C543E989C}"/>
          </ac:spMkLst>
        </pc:spChg>
        <pc:spChg chg="add del">
          <ac:chgData name="Silvia Conkova (2312826)" userId="S::2312826@student.uwtsd.ac.uk::a3488d6b-6e02-4666-8a86-115a9fd52e62" providerId="AD" clId="Web-{03B795B1-CDD5-FA68-7025-BC5CA8E5C7E2}" dt="2023-10-09T11:09:00.131" v="249"/>
          <ac:spMkLst>
            <pc:docMk/>
            <pc:sldMk cId="268553267" sldId="257"/>
            <ac:spMk id="11" creationId="{3362A0EA-3E81-4464-94B8-70BE5870EDC0}"/>
          </ac:spMkLst>
        </pc:spChg>
        <pc:spChg chg="add del">
          <ac:chgData name="Silvia Conkova (2312826)" userId="S::2312826@student.uwtsd.ac.uk::a3488d6b-6e02-4666-8a86-115a9fd52e62" providerId="AD" clId="Web-{03B795B1-CDD5-FA68-7025-BC5CA8E5C7E2}" dt="2023-10-09T11:10:02.429" v="251"/>
          <ac:spMkLst>
            <pc:docMk/>
            <pc:sldMk cId="268553267" sldId="257"/>
            <ac:spMk id="13" creationId="{987A0FBA-CC04-4256-A8EB-BB3C543E989C}"/>
          </ac:spMkLst>
        </pc:spChg>
        <pc:spChg chg="add del">
          <ac:chgData name="Silvia Conkova (2312826)" userId="S::2312826@student.uwtsd.ac.uk::a3488d6b-6e02-4666-8a86-115a9fd52e62" providerId="AD" clId="Web-{03B795B1-CDD5-FA68-7025-BC5CA8E5C7E2}" dt="2023-10-09T11:10:02.429" v="251"/>
          <ac:spMkLst>
            <pc:docMk/>
            <pc:sldMk cId="268553267" sldId="257"/>
            <ac:spMk id="15" creationId="{A3BFB3E6-2D9E-4A5C-826F-44A91F59778D}"/>
          </ac:spMkLst>
        </pc:spChg>
        <pc:spChg chg="add del">
          <ac:chgData name="Silvia Conkova (2312826)" userId="S::2312826@student.uwtsd.ac.uk::a3488d6b-6e02-4666-8a86-115a9fd52e62" providerId="AD" clId="Web-{03B795B1-CDD5-FA68-7025-BC5CA8E5C7E2}" dt="2023-10-09T11:10:06.523" v="253"/>
          <ac:spMkLst>
            <pc:docMk/>
            <pc:sldMk cId="268553267" sldId="257"/>
            <ac:spMk id="17" creationId="{987A0FBA-CC04-4256-A8EB-BB3C543E989C}"/>
          </ac:spMkLst>
        </pc:spChg>
        <pc:spChg chg="add del">
          <ac:chgData name="Silvia Conkova (2312826)" userId="S::2312826@student.uwtsd.ac.uk::a3488d6b-6e02-4666-8a86-115a9fd52e62" providerId="AD" clId="Web-{03B795B1-CDD5-FA68-7025-BC5CA8E5C7E2}" dt="2023-10-09T11:10:06.523" v="253"/>
          <ac:spMkLst>
            <pc:docMk/>
            <pc:sldMk cId="268553267" sldId="257"/>
            <ac:spMk id="19" creationId="{3362A0EA-3E81-4464-94B8-70BE5870EDC0}"/>
          </ac:spMkLst>
        </pc:spChg>
        <pc:spChg chg="add del">
          <ac:chgData name="Silvia Conkova (2312826)" userId="S::2312826@student.uwtsd.ac.uk::a3488d6b-6e02-4666-8a86-115a9fd52e62" providerId="AD" clId="Web-{03B795B1-CDD5-FA68-7025-BC5CA8E5C7E2}" dt="2023-10-09T11:26:55.844" v="413"/>
          <ac:spMkLst>
            <pc:docMk/>
            <pc:sldMk cId="268553267" sldId="257"/>
            <ac:spMk id="21" creationId="{987A0FBA-CC04-4256-A8EB-BB3C543E989C}"/>
          </ac:spMkLst>
        </pc:spChg>
        <pc:spChg chg="add del">
          <ac:chgData name="Silvia Conkova (2312826)" userId="S::2312826@student.uwtsd.ac.uk::a3488d6b-6e02-4666-8a86-115a9fd52e62" providerId="AD" clId="Web-{03B795B1-CDD5-FA68-7025-BC5CA8E5C7E2}" dt="2023-10-09T11:26:55.844" v="413"/>
          <ac:spMkLst>
            <pc:docMk/>
            <pc:sldMk cId="268553267" sldId="257"/>
            <ac:spMk id="23" creationId="{A3BFB3E6-2D9E-4A5C-826F-44A91F59778D}"/>
          </ac:spMkLst>
        </pc:spChg>
        <pc:picChg chg="add del">
          <ac:chgData name="Silvia Conkova (2312826)" userId="S::2312826@student.uwtsd.ac.uk::a3488d6b-6e02-4666-8a86-115a9fd52e62" providerId="AD" clId="Web-{03B795B1-CDD5-FA68-7025-BC5CA8E5C7E2}" dt="2023-10-09T11:09:00.131" v="249"/>
          <ac:picMkLst>
            <pc:docMk/>
            <pc:sldMk cId="268553267" sldId="257"/>
            <ac:picMk id="5" creationId="{49CC36B1-748F-385D-9B46-DFE786873BEA}"/>
          </ac:picMkLst>
        </pc:picChg>
        <pc:picChg chg="add del">
          <ac:chgData name="Silvia Conkova (2312826)" userId="S::2312826@student.uwtsd.ac.uk::a3488d6b-6e02-4666-8a86-115a9fd52e62" providerId="AD" clId="Web-{03B795B1-CDD5-FA68-7025-BC5CA8E5C7E2}" dt="2023-10-09T11:10:02.429" v="251"/>
          <ac:picMkLst>
            <pc:docMk/>
            <pc:sldMk cId="268553267" sldId="257"/>
            <ac:picMk id="14" creationId="{E76999BD-12B8-04C3-B46E-BD2640E6B02B}"/>
          </ac:picMkLst>
        </pc:picChg>
        <pc:picChg chg="add del">
          <ac:chgData name="Silvia Conkova (2312826)" userId="S::2312826@student.uwtsd.ac.uk::a3488d6b-6e02-4666-8a86-115a9fd52e62" providerId="AD" clId="Web-{03B795B1-CDD5-FA68-7025-BC5CA8E5C7E2}" dt="2023-10-09T11:10:06.523" v="253"/>
          <ac:picMkLst>
            <pc:docMk/>
            <pc:sldMk cId="268553267" sldId="257"/>
            <ac:picMk id="18" creationId="{49CC36B1-748F-385D-9B46-DFE786873BEA}"/>
          </ac:picMkLst>
        </pc:picChg>
        <pc:picChg chg="add">
          <ac:chgData name="Silvia Conkova (2312826)" userId="S::2312826@student.uwtsd.ac.uk::a3488d6b-6e02-4666-8a86-115a9fd52e62" providerId="AD" clId="Web-{03B795B1-CDD5-FA68-7025-BC5CA8E5C7E2}" dt="2023-10-09T11:10:06.539" v="254"/>
          <ac:picMkLst>
            <pc:docMk/>
            <pc:sldMk cId="268553267" sldId="257"/>
            <ac:picMk id="22" creationId="{E76999BD-12B8-04C3-B46E-BD2640E6B02B}"/>
          </ac:picMkLst>
        </pc:picChg>
      </pc:sldChg>
      <pc:sldChg chg="addSp delSp modSp new mod setBg modClrScheme delDesignElem chgLayout">
        <pc:chgData name="Silvia Conkova (2312826)" userId="S::2312826@student.uwtsd.ac.uk::a3488d6b-6e02-4666-8a86-115a9fd52e62" providerId="AD" clId="Web-{03B795B1-CDD5-FA68-7025-BC5CA8E5C7E2}" dt="2023-10-09T11:27:52.190" v="417"/>
        <pc:sldMkLst>
          <pc:docMk/>
          <pc:sldMk cId="570786702" sldId="258"/>
        </pc:sldMkLst>
        <pc:spChg chg="mod ord">
          <ac:chgData name="Silvia Conkova (2312826)" userId="S::2312826@student.uwtsd.ac.uk::a3488d6b-6e02-4666-8a86-115a9fd52e62" providerId="AD" clId="Web-{03B795B1-CDD5-FA68-7025-BC5CA8E5C7E2}" dt="2023-10-09T11:27:52.190" v="417"/>
          <ac:spMkLst>
            <pc:docMk/>
            <pc:sldMk cId="570786702" sldId="258"/>
            <ac:spMk id="2" creationId="{1CA00CE5-0189-D51D-369F-772E6D8ED47F}"/>
          </ac:spMkLst>
        </pc:spChg>
        <pc:spChg chg="mod ord">
          <ac:chgData name="Silvia Conkova (2312826)" userId="S::2312826@student.uwtsd.ac.uk::a3488d6b-6e02-4666-8a86-115a9fd52e62" providerId="AD" clId="Web-{03B795B1-CDD5-FA68-7025-BC5CA8E5C7E2}" dt="2023-10-09T11:27:52.190" v="417"/>
          <ac:spMkLst>
            <pc:docMk/>
            <pc:sldMk cId="570786702" sldId="258"/>
            <ac:spMk id="3" creationId="{07A800C8-B9E3-2142-9696-18B7CD1FD81E}"/>
          </ac:spMkLst>
        </pc:spChg>
        <pc:spChg chg="add del">
          <ac:chgData name="Silvia Conkova (2312826)" userId="S::2312826@student.uwtsd.ac.uk::a3488d6b-6e02-4666-8a86-115a9fd52e62" providerId="AD" clId="Web-{03B795B1-CDD5-FA68-7025-BC5CA8E5C7E2}" dt="2023-10-09T11:27:52.190" v="417"/>
          <ac:spMkLst>
            <pc:docMk/>
            <pc:sldMk cId="570786702" sldId="258"/>
            <ac:spMk id="7" creationId="{A26E2FAE-FA60-497B-B2CB-7702C6FF3A3F}"/>
          </ac:spMkLst>
        </pc:spChg>
        <pc:spChg chg="add del">
          <ac:chgData name="Silvia Conkova (2312826)" userId="S::2312826@student.uwtsd.ac.uk::a3488d6b-6e02-4666-8a86-115a9fd52e62" providerId="AD" clId="Web-{03B795B1-CDD5-FA68-7025-BC5CA8E5C7E2}" dt="2023-10-09T11:24:42.575" v="402"/>
          <ac:spMkLst>
            <pc:docMk/>
            <pc:sldMk cId="570786702" sldId="258"/>
            <ac:spMk id="8" creationId="{987A0FBA-CC04-4256-A8EB-BB3C543E989C}"/>
          </ac:spMkLst>
        </pc:spChg>
        <pc:spChg chg="add">
          <ac:chgData name="Silvia Conkova (2312826)" userId="S::2312826@student.uwtsd.ac.uk::a3488d6b-6e02-4666-8a86-115a9fd52e62" providerId="AD" clId="Web-{03B795B1-CDD5-FA68-7025-BC5CA8E5C7E2}" dt="2023-10-09T11:27:52.190" v="417"/>
          <ac:spMkLst>
            <pc:docMk/>
            <pc:sldMk cId="570786702" sldId="258"/>
            <ac:spMk id="9" creationId="{A93A089E-0A16-452C-B341-0F769780D262}"/>
          </ac:spMkLst>
        </pc:spChg>
        <pc:spChg chg="add del">
          <ac:chgData name="Silvia Conkova (2312826)" userId="S::2312826@student.uwtsd.ac.uk::a3488d6b-6e02-4666-8a86-115a9fd52e62" providerId="AD" clId="Web-{03B795B1-CDD5-FA68-7025-BC5CA8E5C7E2}" dt="2023-10-09T11:24:42.575" v="402"/>
          <ac:spMkLst>
            <pc:docMk/>
            <pc:sldMk cId="570786702" sldId="258"/>
            <ac:spMk id="10" creationId="{605804E6-08AA-49E9-AD30-149FDD3DD4F5}"/>
          </ac:spMkLst>
        </pc:spChg>
        <pc:spChg chg="add del">
          <ac:chgData name="Silvia Conkova (2312826)" userId="S::2312826@student.uwtsd.ac.uk::a3488d6b-6e02-4666-8a86-115a9fd52e62" providerId="AD" clId="Web-{03B795B1-CDD5-FA68-7025-BC5CA8E5C7E2}" dt="2023-10-09T11:24:42.575" v="402"/>
          <ac:spMkLst>
            <pc:docMk/>
            <pc:sldMk cId="570786702" sldId="258"/>
            <ac:spMk id="12" creationId="{424ECFA8-BE37-446C-B1BD-88D2981B6F47}"/>
          </ac:spMkLst>
        </pc:spChg>
        <pc:spChg chg="add del">
          <ac:chgData name="Silvia Conkova (2312826)" userId="S::2312826@student.uwtsd.ac.uk::a3488d6b-6e02-4666-8a86-115a9fd52e62" providerId="AD" clId="Web-{03B795B1-CDD5-FA68-7025-BC5CA8E5C7E2}" dt="2023-10-09T11:26:44.312" v="412"/>
          <ac:spMkLst>
            <pc:docMk/>
            <pc:sldMk cId="570786702" sldId="258"/>
            <ac:spMk id="17" creationId="{987A0FBA-CC04-4256-A8EB-BB3C543E989C}"/>
          </ac:spMkLst>
        </pc:spChg>
        <pc:spChg chg="add del">
          <ac:chgData name="Silvia Conkova (2312826)" userId="S::2312826@student.uwtsd.ac.uk::a3488d6b-6e02-4666-8a86-115a9fd52e62" providerId="AD" clId="Web-{03B795B1-CDD5-FA68-7025-BC5CA8E5C7E2}" dt="2023-10-09T11:26:44.312" v="412"/>
          <ac:spMkLst>
            <pc:docMk/>
            <pc:sldMk cId="570786702" sldId="258"/>
            <ac:spMk id="19" creationId="{E633B38B-B87A-4288-A20F-0223A6C27A5A}"/>
          </ac:spMkLst>
        </pc:spChg>
        <pc:spChg chg="add del">
          <ac:chgData name="Silvia Conkova (2312826)" userId="S::2312826@student.uwtsd.ac.uk::a3488d6b-6e02-4666-8a86-115a9fd52e62" providerId="AD" clId="Web-{03B795B1-CDD5-FA68-7025-BC5CA8E5C7E2}" dt="2023-10-09T11:26:55.844" v="413"/>
          <ac:spMkLst>
            <pc:docMk/>
            <pc:sldMk cId="570786702" sldId="258"/>
            <ac:spMk id="24" creationId="{987A0FBA-CC04-4256-A8EB-BB3C543E989C}"/>
          </ac:spMkLst>
        </pc:spChg>
        <pc:spChg chg="add del">
          <ac:chgData name="Silvia Conkova (2312826)" userId="S::2312826@student.uwtsd.ac.uk::a3488d6b-6e02-4666-8a86-115a9fd52e62" providerId="AD" clId="Web-{03B795B1-CDD5-FA68-7025-BC5CA8E5C7E2}" dt="2023-10-09T11:26:55.844" v="413"/>
          <ac:spMkLst>
            <pc:docMk/>
            <pc:sldMk cId="570786702" sldId="258"/>
            <ac:spMk id="26" creationId="{A3BFB3E6-2D9E-4A5C-826F-44A91F59778D}"/>
          </ac:spMkLst>
        </pc:spChg>
        <pc:picChg chg="add del mod ord">
          <ac:chgData name="Silvia Conkova (2312826)" userId="S::2312826@student.uwtsd.ac.uk::a3488d6b-6e02-4666-8a86-115a9fd52e62" providerId="AD" clId="Web-{03B795B1-CDD5-FA68-7025-BC5CA8E5C7E2}" dt="2023-10-09T11:25:25.795" v="404"/>
          <ac:picMkLst>
            <pc:docMk/>
            <pc:sldMk cId="570786702" sldId="258"/>
            <ac:picMk id="4" creationId="{214B17C1-D08E-0957-F8E7-B948C635769F}"/>
          </ac:picMkLst>
        </pc:picChg>
        <pc:picChg chg="add mod ord">
          <ac:chgData name="Silvia Conkova (2312826)" userId="S::2312826@student.uwtsd.ac.uk::a3488d6b-6e02-4666-8a86-115a9fd52e62" providerId="AD" clId="Web-{03B795B1-CDD5-FA68-7025-BC5CA8E5C7E2}" dt="2023-10-09T11:27:52.190" v="417"/>
          <ac:picMkLst>
            <pc:docMk/>
            <pc:sldMk cId="570786702" sldId="258"/>
            <ac:picMk id="5" creationId="{5C920137-49AF-C9E4-89ED-3908E25D43D7}"/>
          </ac:picMkLst>
        </pc:picChg>
      </pc:sldChg>
      <pc:sldChg chg="new del">
        <pc:chgData name="Silvia Conkova (2312826)" userId="S::2312826@student.uwtsd.ac.uk::a3488d6b-6e02-4666-8a86-115a9fd52e62" providerId="AD" clId="Web-{03B795B1-CDD5-FA68-7025-BC5CA8E5C7E2}" dt="2023-10-09T11:14:13.357" v="256"/>
        <pc:sldMkLst>
          <pc:docMk/>
          <pc:sldMk cId="1059918418" sldId="258"/>
        </pc:sldMkLst>
      </pc:sldChg>
      <pc:sldChg chg="addSp delSp modSp new mod setBg">
        <pc:chgData name="Silvia Conkova (2312826)" userId="S::2312826@student.uwtsd.ac.uk::a3488d6b-6e02-4666-8a86-115a9fd52e62" providerId="AD" clId="Web-{03B795B1-CDD5-FA68-7025-BC5CA8E5C7E2}" dt="2023-10-09T11:35:53.388" v="563"/>
        <pc:sldMkLst>
          <pc:docMk/>
          <pc:sldMk cId="3059161983" sldId="259"/>
        </pc:sldMkLst>
        <pc:spChg chg="mod ord">
          <ac:chgData name="Silvia Conkova (2312826)" userId="S::2312826@student.uwtsd.ac.uk::a3488d6b-6e02-4666-8a86-115a9fd52e62" providerId="AD" clId="Web-{03B795B1-CDD5-FA68-7025-BC5CA8E5C7E2}" dt="2023-10-09T11:35:13.762" v="559"/>
          <ac:spMkLst>
            <pc:docMk/>
            <pc:sldMk cId="3059161983" sldId="259"/>
            <ac:spMk id="2" creationId="{09A0B026-DFFF-E122-647C-D792E2E6C5D7}"/>
          </ac:spMkLst>
        </pc:spChg>
        <pc:spChg chg="mod ord">
          <ac:chgData name="Silvia Conkova (2312826)" userId="S::2312826@student.uwtsd.ac.uk::a3488d6b-6e02-4666-8a86-115a9fd52e62" providerId="AD" clId="Web-{03B795B1-CDD5-FA68-7025-BC5CA8E5C7E2}" dt="2023-10-09T11:35:53.388" v="563"/>
          <ac:spMkLst>
            <pc:docMk/>
            <pc:sldMk cId="3059161983" sldId="259"/>
            <ac:spMk id="3" creationId="{10D79C28-871D-9C3C-614D-47C0CA93AD20}"/>
          </ac:spMkLst>
        </pc:spChg>
        <pc:spChg chg="add del">
          <ac:chgData name="Silvia Conkova (2312826)" userId="S::2312826@student.uwtsd.ac.uk::a3488d6b-6e02-4666-8a86-115a9fd52e62" providerId="AD" clId="Web-{03B795B1-CDD5-FA68-7025-BC5CA8E5C7E2}" dt="2023-10-09T11:35:53.357" v="562"/>
          <ac:spMkLst>
            <pc:docMk/>
            <pc:sldMk cId="3059161983" sldId="259"/>
            <ac:spMk id="6" creationId="{C8A3C342-1D03-412F-8DD3-BF519E8E0AE9}"/>
          </ac:spMkLst>
        </pc:spChg>
        <pc:spChg chg="add del">
          <ac:chgData name="Silvia Conkova (2312826)" userId="S::2312826@student.uwtsd.ac.uk::a3488d6b-6e02-4666-8a86-115a9fd52e62" providerId="AD" clId="Web-{03B795B1-CDD5-FA68-7025-BC5CA8E5C7E2}" dt="2023-10-09T11:35:53.357" v="562"/>
          <ac:spMkLst>
            <pc:docMk/>
            <pc:sldMk cId="3059161983" sldId="259"/>
            <ac:spMk id="7" creationId="{81CC9B02-E087-4350-AEBD-2C3CF001AF01}"/>
          </ac:spMkLst>
        </pc:spChg>
        <pc:spChg chg="add del">
          <ac:chgData name="Silvia Conkova (2312826)" userId="S::2312826@student.uwtsd.ac.uk::a3488d6b-6e02-4666-8a86-115a9fd52e62" providerId="AD" clId="Web-{03B795B1-CDD5-FA68-7025-BC5CA8E5C7E2}" dt="2023-10-09T11:35:13.762" v="559"/>
          <ac:spMkLst>
            <pc:docMk/>
            <pc:sldMk cId="3059161983" sldId="259"/>
            <ac:spMk id="9" creationId="{C8A3C342-1D03-412F-8DD3-BF519E8E0AE9}"/>
          </ac:spMkLst>
        </pc:spChg>
        <pc:spChg chg="add">
          <ac:chgData name="Silvia Conkova (2312826)" userId="S::2312826@student.uwtsd.ac.uk::a3488d6b-6e02-4666-8a86-115a9fd52e62" providerId="AD" clId="Web-{03B795B1-CDD5-FA68-7025-BC5CA8E5C7E2}" dt="2023-10-09T11:35:53.388" v="563"/>
          <ac:spMkLst>
            <pc:docMk/>
            <pc:sldMk cId="3059161983" sldId="259"/>
            <ac:spMk id="10" creationId="{C8A3C342-1D03-412F-8DD3-BF519E8E0AE9}"/>
          </ac:spMkLst>
        </pc:spChg>
        <pc:spChg chg="add del">
          <ac:chgData name="Silvia Conkova (2312826)" userId="S::2312826@student.uwtsd.ac.uk::a3488d6b-6e02-4666-8a86-115a9fd52e62" providerId="AD" clId="Web-{03B795B1-CDD5-FA68-7025-BC5CA8E5C7E2}" dt="2023-10-09T11:35:13.762" v="559"/>
          <ac:spMkLst>
            <pc:docMk/>
            <pc:sldMk cId="3059161983" sldId="259"/>
            <ac:spMk id="11" creationId="{81CC9B02-E087-4350-AEBD-2C3CF001AF01}"/>
          </ac:spMkLst>
        </pc:spChg>
        <pc:spChg chg="add">
          <ac:chgData name="Silvia Conkova (2312826)" userId="S::2312826@student.uwtsd.ac.uk::a3488d6b-6e02-4666-8a86-115a9fd52e62" providerId="AD" clId="Web-{03B795B1-CDD5-FA68-7025-BC5CA8E5C7E2}" dt="2023-10-09T11:35:53.388" v="563"/>
          <ac:spMkLst>
            <pc:docMk/>
            <pc:sldMk cId="3059161983" sldId="259"/>
            <ac:spMk id="12" creationId="{81CC9B02-E087-4350-AEBD-2C3CF001AF01}"/>
          </ac:spMkLst>
        </pc:spChg>
        <pc:spChg chg="add">
          <ac:chgData name="Silvia Conkova (2312826)" userId="S::2312826@student.uwtsd.ac.uk::a3488d6b-6e02-4666-8a86-115a9fd52e62" providerId="AD" clId="Web-{03B795B1-CDD5-FA68-7025-BC5CA8E5C7E2}" dt="2023-10-09T11:35:53.388" v="563"/>
          <ac:spMkLst>
            <pc:docMk/>
            <pc:sldMk cId="3059161983" sldId="259"/>
            <ac:spMk id="13" creationId="{D6F18ACE-6E82-4ADC-8A2F-A1771B309B16}"/>
          </ac:spMkLst>
        </pc:spChg>
        <pc:picChg chg="add mod ord">
          <ac:chgData name="Silvia Conkova (2312826)" userId="S::2312826@student.uwtsd.ac.uk::a3488d6b-6e02-4666-8a86-115a9fd52e62" providerId="AD" clId="Web-{03B795B1-CDD5-FA68-7025-BC5CA8E5C7E2}" dt="2023-10-09T11:35:53.388" v="563"/>
          <ac:picMkLst>
            <pc:docMk/>
            <pc:sldMk cId="3059161983" sldId="259"/>
            <ac:picMk id="4" creationId="{CC362A80-778D-A107-DA40-4F3BE97A0211}"/>
          </ac:picMkLst>
        </pc:picChg>
      </pc:sldChg>
      <pc:sldChg chg="addSp delSp modSp new mod setBg">
        <pc:chgData name="Silvia Conkova (2312826)" userId="S::2312826@student.uwtsd.ac.uk::a3488d6b-6e02-4666-8a86-115a9fd52e62" providerId="AD" clId="Web-{03B795B1-CDD5-FA68-7025-BC5CA8E5C7E2}" dt="2023-10-09T11:38:57.423" v="665"/>
        <pc:sldMkLst>
          <pc:docMk/>
          <pc:sldMk cId="2882603983" sldId="260"/>
        </pc:sldMkLst>
        <pc:spChg chg="mod ord">
          <ac:chgData name="Silvia Conkova (2312826)" userId="S::2312826@student.uwtsd.ac.uk::a3488d6b-6e02-4666-8a86-115a9fd52e62" providerId="AD" clId="Web-{03B795B1-CDD5-FA68-7025-BC5CA8E5C7E2}" dt="2023-10-09T11:38:57.423" v="665"/>
          <ac:spMkLst>
            <pc:docMk/>
            <pc:sldMk cId="2882603983" sldId="260"/>
            <ac:spMk id="2" creationId="{F6C13AE4-88DB-8791-B860-F17C40492BB2}"/>
          </ac:spMkLst>
        </pc:spChg>
        <pc:spChg chg="mod ord">
          <ac:chgData name="Silvia Conkova (2312826)" userId="S::2312826@student.uwtsd.ac.uk::a3488d6b-6e02-4666-8a86-115a9fd52e62" providerId="AD" clId="Web-{03B795B1-CDD5-FA68-7025-BC5CA8E5C7E2}" dt="2023-10-09T11:38:57.423" v="665"/>
          <ac:spMkLst>
            <pc:docMk/>
            <pc:sldMk cId="2882603983" sldId="260"/>
            <ac:spMk id="3" creationId="{FE8F372E-5FDA-8C24-5C5C-99160A3A958D}"/>
          </ac:spMkLst>
        </pc:spChg>
        <pc:spChg chg="add del">
          <ac:chgData name="Silvia Conkova (2312826)" userId="S::2312826@student.uwtsd.ac.uk::a3488d6b-6e02-4666-8a86-115a9fd52e62" providerId="AD" clId="Web-{03B795B1-CDD5-FA68-7025-BC5CA8E5C7E2}" dt="2023-10-09T11:38:57.423" v="665"/>
          <ac:spMkLst>
            <pc:docMk/>
            <pc:sldMk cId="2882603983" sldId="260"/>
            <ac:spMk id="9" creationId="{C8A3C342-1D03-412F-8DD3-BF519E8E0AE9}"/>
          </ac:spMkLst>
        </pc:spChg>
        <pc:spChg chg="add del">
          <ac:chgData name="Silvia Conkova (2312826)" userId="S::2312826@student.uwtsd.ac.uk::a3488d6b-6e02-4666-8a86-115a9fd52e62" providerId="AD" clId="Web-{03B795B1-CDD5-FA68-7025-BC5CA8E5C7E2}" dt="2023-10-09T11:38:57.423" v="665"/>
          <ac:spMkLst>
            <pc:docMk/>
            <pc:sldMk cId="2882603983" sldId="260"/>
            <ac:spMk id="11" creationId="{81CC9B02-E087-4350-AEBD-2C3CF001AF01}"/>
          </ac:spMkLst>
        </pc:spChg>
        <pc:spChg chg="add">
          <ac:chgData name="Silvia Conkova (2312826)" userId="S::2312826@student.uwtsd.ac.uk::a3488d6b-6e02-4666-8a86-115a9fd52e62" providerId="AD" clId="Web-{03B795B1-CDD5-FA68-7025-BC5CA8E5C7E2}" dt="2023-10-09T11:38:57.423" v="665"/>
          <ac:spMkLst>
            <pc:docMk/>
            <pc:sldMk cId="2882603983" sldId="260"/>
            <ac:spMk id="16" creationId="{C8A3C342-1D03-412F-8DD3-BF519E8E0AE9}"/>
          </ac:spMkLst>
        </pc:spChg>
        <pc:spChg chg="add">
          <ac:chgData name="Silvia Conkova (2312826)" userId="S::2312826@student.uwtsd.ac.uk::a3488d6b-6e02-4666-8a86-115a9fd52e62" providerId="AD" clId="Web-{03B795B1-CDD5-FA68-7025-BC5CA8E5C7E2}" dt="2023-10-09T11:38:57.423" v="665"/>
          <ac:spMkLst>
            <pc:docMk/>
            <pc:sldMk cId="2882603983" sldId="260"/>
            <ac:spMk id="18" creationId="{81CC9B02-E087-4350-AEBD-2C3CF001AF01}"/>
          </ac:spMkLst>
        </pc:spChg>
        <pc:spChg chg="add">
          <ac:chgData name="Silvia Conkova (2312826)" userId="S::2312826@student.uwtsd.ac.uk::a3488d6b-6e02-4666-8a86-115a9fd52e62" providerId="AD" clId="Web-{03B795B1-CDD5-FA68-7025-BC5CA8E5C7E2}" dt="2023-10-09T11:38:57.423" v="665"/>
          <ac:spMkLst>
            <pc:docMk/>
            <pc:sldMk cId="2882603983" sldId="260"/>
            <ac:spMk id="20" creationId="{D6F18ACE-6E82-4ADC-8A2F-A1771B309B16}"/>
          </ac:spMkLst>
        </pc:spChg>
        <pc:picChg chg="add mod">
          <ac:chgData name="Silvia Conkova (2312826)" userId="S::2312826@student.uwtsd.ac.uk::a3488d6b-6e02-4666-8a86-115a9fd52e62" providerId="AD" clId="Web-{03B795B1-CDD5-FA68-7025-BC5CA8E5C7E2}" dt="2023-10-09T11:38:57.423" v="665"/>
          <ac:picMkLst>
            <pc:docMk/>
            <pc:sldMk cId="2882603983" sldId="260"/>
            <ac:picMk id="5" creationId="{B1F21F38-5DAC-B11D-B2F1-09C64042D6AF}"/>
          </ac:picMkLst>
        </pc:picChg>
      </pc:sldChg>
      <pc:sldMasterChg chg="del delSldLayout">
        <pc:chgData name="Silvia Conkova (2312826)" userId="S::2312826@student.uwtsd.ac.uk::a3488d6b-6e02-4666-8a86-115a9fd52e62" providerId="AD" clId="Web-{03B795B1-CDD5-FA68-7025-BC5CA8E5C7E2}" dt="2023-10-09T10:57:40.271" v="51"/>
        <pc:sldMasterMkLst>
          <pc:docMk/>
          <pc:sldMasterMk cId="2460954070" sldId="2147483660"/>
        </pc:sldMasterMkLst>
        <pc:sldLayoutChg chg="del">
          <pc:chgData name="Silvia Conkova (2312826)" userId="S::2312826@student.uwtsd.ac.uk::a3488d6b-6e02-4666-8a86-115a9fd52e62" providerId="AD" clId="Web-{03B795B1-CDD5-FA68-7025-BC5CA8E5C7E2}" dt="2023-10-09T10:57:40.271" v="51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Silvia Conkova (2312826)" userId="S::2312826@student.uwtsd.ac.uk::a3488d6b-6e02-4666-8a86-115a9fd52e62" providerId="AD" clId="Web-{03B795B1-CDD5-FA68-7025-BC5CA8E5C7E2}" dt="2023-10-09T10:57:40.271" v="51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Silvia Conkova (2312826)" userId="S::2312826@student.uwtsd.ac.uk::a3488d6b-6e02-4666-8a86-115a9fd52e62" providerId="AD" clId="Web-{03B795B1-CDD5-FA68-7025-BC5CA8E5C7E2}" dt="2023-10-09T10:57:40.271" v="51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Silvia Conkova (2312826)" userId="S::2312826@student.uwtsd.ac.uk::a3488d6b-6e02-4666-8a86-115a9fd52e62" providerId="AD" clId="Web-{03B795B1-CDD5-FA68-7025-BC5CA8E5C7E2}" dt="2023-10-09T10:57:40.271" v="51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Silvia Conkova (2312826)" userId="S::2312826@student.uwtsd.ac.uk::a3488d6b-6e02-4666-8a86-115a9fd52e62" providerId="AD" clId="Web-{03B795B1-CDD5-FA68-7025-BC5CA8E5C7E2}" dt="2023-10-09T10:57:40.271" v="51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Silvia Conkova (2312826)" userId="S::2312826@student.uwtsd.ac.uk::a3488d6b-6e02-4666-8a86-115a9fd52e62" providerId="AD" clId="Web-{03B795B1-CDD5-FA68-7025-BC5CA8E5C7E2}" dt="2023-10-09T10:57:40.271" v="51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Silvia Conkova (2312826)" userId="S::2312826@student.uwtsd.ac.uk::a3488d6b-6e02-4666-8a86-115a9fd52e62" providerId="AD" clId="Web-{03B795B1-CDD5-FA68-7025-BC5CA8E5C7E2}" dt="2023-10-09T10:57:40.271" v="51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Silvia Conkova (2312826)" userId="S::2312826@student.uwtsd.ac.uk::a3488d6b-6e02-4666-8a86-115a9fd52e62" providerId="AD" clId="Web-{03B795B1-CDD5-FA68-7025-BC5CA8E5C7E2}" dt="2023-10-09T10:57:40.271" v="51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Silvia Conkova (2312826)" userId="S::2312826@student.uwtsd.ac.uk::a3488d6b-6e02-4666-8a86-115a9fd52e62" providerId="AD" clId="Web-{03B795B1-CDD5-FA68-7025-BC5CA8E5C7E2}" dt="2023-10-09T10:57:40.271" v="51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Silvia Conkova (2312826)" userId="S::2312826@student.uwtsd.ac.uk::a3488d6b-6e02-4666-8a86-115a9fd52e62" providerId="AD" clId="Web-{03B795B1-CDD5-FA68-7025-BC5CA8E5C7E2}" dt="2023-10-09T10:57:40.271" v="51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Silvia Conkova (2312826)" userId="S::2312826@student.uwtsd.ac.uk::a3488d6b-6e02-4666-8a86-115a9fd52e62" providerId="AD" clId="Web-{03B795B1-CDD5-FA68-7025-BC5CA8E5C7E2}" dt="2023-10-09T10:57:40.271" v="51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del addSldLayout delSldLayout modSldLayout">
        <pc:chgData name="Silvia Conkova (2312826)" userId="S::2312826@student.uwtsd.ac.uk::a3488d6b-6e02-4666-8a86-115a9fd52e62" providerId="AD" clId="Web-{03B795B1-CDD5-FA68-7025-BC5CA8E5C7E2}" dt="2023-10-09T10:59:40.493" v="64"/>
        <pc:sldMasterMkLst>
          <pc:docMk/>
          <pc:sldMasterMk cId="3741697502" sldId="2147483672"/>
        </pc:sldMasterMkLst>
        <pc:sldLayoutChg chg="add del mod replId">
          <pc:chgData name="Silvia Conkova (2312826)" userId="S::2312826@student.uwtsd.ac.uk::a3488d6b-6e02-4666-8a86-115a9fd52e62" providerId="AD" clId="Web-{03B795B1-CDD5-FA68-7025-BC5CA8E5C7E2}" dt="2023-10-09T10:59:40.493" v="64"/>
          <pc:sldLayoutMkLst>
            <pc:docMk/>
            <pc:sldMasterMk cId="3741697502" sldId="2147483672"/>
            <pc:sldLayoutMk cId="2745689761" sldId="2147483673"/>
          </pc:sldLayoutMkLst>
        </pc:sldLayoutChg>
        <pc:sldLayoutChg chg="add del mod replId">
          <pc:chgData name="Silvia Conkova (2312826)" userId="S::2312826@student.uwtsd.ac.uk::a3488d6b-6e02-4666-8a86-115a9fd52e62" providerId="AD" clId="Web-{03B795B1-CDD5-FA68-7025-BC5CA8E5C7E2}" dt="2023-10-09T10:59:40.493" v="64"/>
          <pc:sldLayoutMkLst>
            <pc:docMk/>
            <pc:sldMasterMk cId="3741697502" sldId="2147483672"/>
            <pc:sldLayoutMk cId="931210149" sldId="2147483674"/>
          </pc:sldLayoutMkLst>
        </pc:sldLayoutChg>
        <pc:sldLayoutChg chg="add del mod replId">
          <pc:chgData name="Silvia Conkova (2312826)" userId="S::2312826@student.uwtsd.ac.uk::a3488d6b-6e02-4666-8a86-115a9fd52e62" providerId="AD" clId="Web-{03B795B1-CDD5-FA68-7025-BC5CA8E5C7E2}" dt="2023-10-09T10:59:40.493" v="64"/>
          <pc:sldLayoutMkLst>
            <pc:docMk/>
            <pc:sldMasterMk cId="3741697502" sldId="2147483672"/>
            <pc:sldLayoutMk cId="958858451" sldId="2147483675"/>
          </pc:sldLayoutMkLst>
        </pc:sldLayoutChg>
        <pc:sldLayoutChg chg="add del mod replId">
          <pc:chgData name="Silvia Conkova (2312826)" userId="S::2312826@student.uwtsd.ac.uk::a3488d6b-6e02-4666-8a86-115a9fd52e62" providerId="AD" clId="Web-{03B795B1-CDD5-FA68-7025-BC5CA8E5C7E2}" dt="2023-10-09T10:59:40.493" v="64"/>
          <pc:sldLayoutMkLst>
            <pc:docMk/>
            <pc:sldMasterMk cId="3741697502" sldId="2147483672"/>
            <pc:sldLayoutMk cId="4029233144" sldId="2147483676"/>
          </pc:sldLayoutMkLst>
        </pc:sldLayoutChg>
        <pc:sldLayoutChg chg="add del mod replId">
          <pc:chgData name="Silvia Conkova (2312826)" userId="S::2312826@student.uwtsd.ac.uk::a3488d6b-6e02-4666-8a86-115a9fd52e62" providerId="AD" clId="Web-{03B795B1-CDD5-FA68-7025-BC5CA8E5C7E2}" dt="2023-10-09T10:59:40.493" v="64"/>
          <pc:sldLayoutMkLst>
            <pc:docMk/>
            <pc:sldMasterMk cId="3741697502" sldId="2147483672"/>
            <pc:sldLayoutMk cId="985250358" sldId="2147483677"/>
          </pc:sldLayoutMkLst>
        </pc:sldLayoutChg>
        <pc:sldLayoutChg chg="add del mod replId">
          <pc:chgData name="Silvia Conkova (2312826)" userId="S::2312826@student.uwtsd.ac.uk::a3488d6b-6e02-4666-8a86-115a9fd52e62" providerId="AD" clId="Web-{03B795B1-CDD5-FA68-7025-BC5CA8E5C7E2}" dt="2023-10-09T10:59:40.493" v="64"/>
          <pc:sldLayoutMkLst>
            <pc:docMk/>
            <pc:sldMasterMk cId="3741697502" sldId="2147483672"/>
            <pc:sldLayoutMk cId="3082354768" sldId="2147483678"/>
          </pc:sldLayoutMkLst>
        </pc:sldLayoutChg>
        <pc:sldLayoutChg chg="add del mod replId">
          <pc:chgData name="Silvia Conkova (2312826)" userId="S::2312826@student.uwtsd.ac.uk::a3488d6b-6e02-4666-8a86-115a9fd52e62" providerId="AD" clId="Web-{03B795B1-CDD5-FA68-7025-BC5CA8E5C7E2}" dt="2023-10-09T10:59:40.493" v="64"/>
          <pc:sldLayoutMkLst>
            <pc:docMk/>
            <pc:sldMasterMk cId="3741697502" sldId="2147483672"/>
            <pc:sldLayoutMk cId="3894460867" sldId="2147483679"/>
          </pc:sldLayoutMkLst>
        </pc:sldLayoutChg>
        <pc:sldLayoutChg chg="add del mod replId">
          <pc:chgData name="Silvia Conkova (2312826)" userId="S::2312826@student.uwtsd.ac.uk::a3488d6b-6e02-4666-8a86-115a9fd52e62" providerId="AD" clId="Web-{03B795B1-CDD5-FA68-7025-BC5CA8E5C7E2}" dt="2023-10-09T10:59:40.493" v="64"/>
          <pc:sldLayoutMkLst>
            <pc:docMk/>
            <pc:sldMasterMk cId="3741697502" sldId="2147483672"/>
            <pc:sldLayoutMk cId="1504852434" sldId="2147483680"/>
          </pc:sldLayoutMkLst>
        </pc:sldLayoutChg>
        <pc:sldLayoutChg chg="add del mod replId">
          <pc:chgData name="Silvia Conkova (2312826)" userId="S::2312826@student.uwtsd.ac.uk::a3488d6b-6e02-4666-8a86-115a9fd52e62" providerId="AD" clId="Web-{03B795B1-CDD5-FA68-7025-BC5CA8E5C7E2}" dt="2023-10-09T10:59:40.493" v="64"/>
          <pc:sldLayoutMkLst>
            <pc:docMk/>
            <pc:sldMasterMk cId="3741697502" sldId="2147483672"/>
            <pc:sldLayoutMk cId="1204693508" sldId="2147483681"/>
          </pc:sldLayoutMkLst>
        </pc:sldLayoutChg>
        <pc:sldLayoutChg chg="add del mod replId">
          <pc:chgData name="Silvia Conkova (2312826)" userId="S::2312826@student.uwtsd.ac.uk::a3488d6b-6e02-4666-8a86-115a9fd52e62" providerId="AD" clId="Web-{03B795B1-CDD5-FA68-7025-BC5CA8E5C7E2}" dt="2023-10-09T10:59:40.493" v="64"/>
          <pc:sldLayoutMkLst>
            <pc:docMk/>
            <pc:sldMasterMk cId="3741697502" sldId="2147483672"/>
            <pc:sldLayoutMk cId="2486798623" sldId="2147483682"/>
          </pc:sldLayoutMkLst>
        </pc:sldLayoutChg>
        <pc:sldLayoutChg chg="add del mod replId">
          <pc:chgData name="Silvia Conkova (2312826)" userId="S::2312826@student.uwtsd.ac.uk::a3488d6b-6e02-4666-8a86-115a9fd52e62" providerId="AD" clId="Web-{03B795B1-CDD5-FA68-7025-BC5CA8E5C7E2}" dt="2023-10-09T10:59:40.493" v="64"/>
          <pc:sldLayoutMkLst>
            <pc:docMk/>
            <pc:sldMasterMk cId="3741697502" sldId="2147483672"/>
            <pc:sldLayoutMk cId="2372847024" sldId="2147483683"/>
          </pc:sldLayoutMkLst>
        </pc:sldLayoutChg>
        <pc:sldLayoutChg chg="add del mod replId">
          <pc:chgData name="Silvia Conkova (2312826)" userId="S::2312826@student.uwtsd.ac.uk::a3488d6b-6e02-4666-8a86-115a9fd52e62" providerId="AD" clId="Web-{03B795B1-CDD5-FA68-7025-BC5CA8E5C7E2}" dt="2023-10-09T10:59:40.493" v="64"/>
          <pc:sldLayoutMkLst>
            <pc:docMk/>
            <pc:sldMasterMk cId="3741697502" sldId="2147483672"/>
            <pc:sldLayoutMk cId="97312841" sldId="2147483684"/>
          </pc:sldLayoutMkLst>
        </pc:sldLayoutChg>
        <pc:sldLayoutChg chg="add del mod replId">
          <pc:chgData name="Silvia Conkova (2312826)" userId="S::2312826@student.uwtsd.ac.uk::a3488d6b-6e02-4666-8a86-115a9fd52e62" providerId="AD" clId="Web-{03B795B1-CDD5-FA68-7025-BC5CA8E5C7E2}" dt="2023-10-09T10:59:40.493" v="64"/>
          <pc:sldLayoutMkLst>
            <pc:docMk/>
            <pc:sldMasterMk cId="3741697502" sldId="2147483672"/>
            <pc:sldLayoutMk cId="439426844" sldId="2147483685"/>
          </pc:sldLayoutMkLst>
        </pc:sldLayoutChg>
        <pc:sldLayoutChg chg="add del mod replId">
          <pc:chgData name="Silvia Conkova (2312826)" userId="S::2312826@student.uwtsd.ac.uk::a3488d6b-6e02-4666-8a86-115a9fd52e62" providerId="AD" clId="Web-{03B795B1-CDD5-FA68-7025-BC5CA8E5C7E2}" dt="2023-10-09T10:59:40.493" v="64"/>
          <pc:sldLayoutMkLst>
            <pc:docMk/>
            <pc:sldMasterMk cId="3741697502" sldId="2147483672"/>
            <pc:sldLayoutMk cId="707998874" sldId="2147483686"/>
          </pc:sldLayoutMkLst>
        </pc:sldLayoutChg>
        <pc:sldLayoutChg chg="add del mod replId">
          <pc:chgData name="Silvia Conkova (2312826)" userId="S::2312826@student.uwtsd.ac.uk::a3488d6b-6e02-4666-8a86-115a9fd52e62" providerId="AD" clId="Web-{03B795B1-CDD5-FA68-7025-BC5CA8E5C7E2}" dt="2023-10-09T10:59:40.493" v="64"/>
          <pc:sldLayoutMkLst>
            <pc:docMk/>
            <pc:sldMasterMk cId="3741697502" sldId="2147483672"/>
            <pc:sldLayoutMk cId="1806981672" sldId="2147483687"/>
          </pc:sldLayoutMkLst>
        </pc:sldLayoutChg>
        <pc:sldLayoutChg chg="add del mod replId">
          <pc:chgData name="Silvia Conkova (2312826)" userId="S::2312826@student.uwtsd.ac.uk::a3488d6b-6e02-4666-8a86-115a9fd52e62" providerId="AD" clId="Web-{03B795B1-CDD5-FA68-7025-BC5CA8E5C7E2}" dt="2023-10-09T10:59:40.493" v="64"/>
          <pc:sldLayoutMkLst>
            <pc:docMk/>
            <pc:sldMasterMk cId="3741697502" sldId="2147483672"/>
            <pc:sldLayoutMk cId="3419556652" sldId="2147483688"/>
          </pc:sldLayoutMkLst>
        </pc:sldLayoutChg>
        <pc:sldLayoutChg chg="add del mod replId">
          <pc:chgData name="Silvia Conkova (2312826)" userId="S::2312826@student.uwtsd.ac.uk::a3488d6b-6e02-4666-8a86-115a9fd52e62" providerId="AD" clId="Web-{03B795B1-CDD5-FA68-7025-BC5CA8E5C7E2}" dt="2023-10-09T10:59:40.493" v="64"/>
          <pc:sldLayoutMkLst>
            <pc:docMk/>
            <pc:sldMasterMk cId="3741697502" sldId="2147483672"/>
            <pc:sldLayoutMk cId="648568006" sldId="2147483689"/>
          </pc:sldLayoutMkLst>
        </pc:sldLayoutChg>
      </pc:sldMasterChg>
      <pc:sldMasterChg chg="add del replId addSldLayout delSldLayout">
        <pc:chgData name="Silvia Conkova (2312826)" userId="S::2312826@student.uwtsd.ac.uk::a3488d6b-6e02-4666-8a86-115a9fd52e62" providerId="AD" clId="Web-{03B795B1-CDD5-FA68-7025-BC5CA8E5C7E2}" dt="2023-10-09T10:59:14.555" v="61"/>
        <pc:sldMasterMkLst>
          <pc:docMk/>
          <pc:sldMasterMk cId="30880748" sldId="2147483690"/>
        </pc:sldMasterMkLst>
        <pc:sldLayoutChg chg="add del replId">
          <pc:chgData name="Silvia Conkova (2312826)" userId="S::2312826@student.uwtsd.ac.uk::a3488d6b-6e02-4666-8a86-115a9fd52e62" providerId="AD" clId="Web-{03B795B1-CDD5-FA68-7025-BC5CA8E5C7E2}" dt="2023-10-09T10:59:14.555" v="61"/>
          <pc:sldLayoutMkLst>
            <pc:docMk/>
            <pc:sldMasterMk cId="30880748" sldId="2147483690"/>
            <pc:sldLayoutMk cId="760074601" sldId="2147483691"/>
          </pc:sldLayoutMkLst>
        </pc:sldLayoutChg>
        <pc:sldLayoutChg chg="add del replId">
          <pc:chgData name="Silvia Conkova (2312826)" userId="S::2312826@student.uwtsd.ac.uk::a3488d6b-6e02-4666-8a86-115a9fd52e62" providerId="AD" clId="Web-{03B795B1-CDD5-FA68-7025-BC5CA8E5C7E2}" dt="2023-10-09T10:59:14.555" v="61"/>
          <pc:sldLayoutMkLst>
            <pc:docMk/>
            <pc:sldMasterMk cId="30880748" sldId="2147483690"/>
            <pc:sldLayoutMk cId="1733897253" sldId="2147483692"/>
          </pc:sldLayoutMkLst>
        </pc:sldLayoutChg>
        <pc:sldLayoutChg chg="add del replId">
          <pc:chgData name="Silvia Conkova (2312826)" userId="S::2312826@student.uwtsd.ac.uk::a3488d6b-6e02-4666-8a86-115a9fd52e62" providerId="AD" clId="Web-{03B795B1-CDD5-FA68-7025-BC5CA8E5C7E2}" dt="2023-10-09T10:59:14.555" v="61"/>
          <pc:sldLayoutMkLst>
            <pc:docMk/>
            <pc:sldMasterMk cId="30880748" sldId="2147483690"/>
            <pc:sldLayoutMk cId="2197101456" sldId="2147483693"/>
          </pc:sldLayoutMkLst>
        </pc:sldLayoutChg>
        <pc:sldLayoutChg chg="add del replId">
          <pc:chgData name="Silvia Conkova (2312826)" userId="S::2312826@student.uwtsd.ac.uk::a3488d6b-6e02-4666-8a86-115a9fd52e62" providerId="AD" clId="Web-{03B795B1-CDD5-FA68-7025-BC5CA8E5C7E2}" dt="2023-10-09T10:59:14.555" v="61"/>
          <pc:sldLayoutMkLst>
            <pc:docMk/>
            <pc:sldMasterMk cId="30880748" sldId="2147483690"/>
            <pc:sldLayoutMk cId="675937680" sldId="2147483694"/>
          </pc:sldLayoutMkLst>
        </pc:sldLayoutChg>
        <pc:sldLayoutChg chg="add del replId">
          <pc:chgData name="Silvia Conkova (2312826)" userId="S::2312826@student.uwtsd.ac.uk::a3488d6b-6e02-4666-8a86-115a9fd52e62" providerId="AD" clId="Web-{03B795B1-CDD5-FA68-7025-BC5CA8E5C7E2}" dt="2023-10-09T10:59:14.555" v="61"/>
          <pc:sldLayoutMkLst>
            <pc:docMk/>
            <pc:sldMasterMk cId="30880748" sldId="2147483690"/>
            <pc:sldLayoutMk cId="364827915" sldId="2147483695"/>
          </pc:sldLayoutMkLst>
        </pc:sldLayoutChg>
        <pc:sldLayoutChg chg="add del replId">
          <pc:chgData name="Silvia Conkova (2312826)" userId="S::2312826@student.uwtsd.ac.uk::a3488d6b-6e02-4666-8a86-115a9fd52e62" providerId="AD" clId="Web-{03B795B1-CDD5-FA68-7025-BC5CA8E5C7E2}" dt="2023-10-09T10:59:14.555" v="61"/>
          <pc:sldLayoutMkLst>
            <pc:docMk/>
            <pc:sldMasterMk cId="30880748" sldId="2147483690"/>
            <pc:sldLayoutMk cId="2697211139" sldId="2147483696"/>
          </pc:sldLayoutMkLst>
        </pc:sldLayoutChg>
        <pc:sldLayoutChg chg="add del replId">
          <pc:chgData name="Silvia Conkova (2312826)" userId="S::2312826@student.uwtsd.ac.uk::a3488d6b-6e02-4666-8a86-115a9fd52e62" providerId="AD" clId="Web-{03B795B1-CDD5-FA68-7025-BC5CA8E5C7E2}" dt="2023-10-09T10:59:14.555" v="61"/>
          <pc:sldLayoutMkLst>
            <pc:docMk/>
            <pc:sldMasterMk cId="30880748" sldId="2147483690"/>
            <pc:sldLayoutMk cId="1924923352" sldId="2147483697"/>
          </pc:sldLayoutMkLst>
        </pc:sldLayoutChg>
        <pc:sldLayoutChg chg="add del replId">
          <pc:chgData name="Silvia Conkova (2312826)" userId="S::2312826@student.uwtsd.ac.uk::a3488d6b-6e02-4666-8a86-115a9fd52e62" providerId="AD" clId="Web-{03B795B1-CDD5-FA68-7025-BC5CA8E5C7E2}" dt="2023-10-09T10:59:14.555" v="61"/>
          <pc:sldLayoutMkLst>
            <pc:docMk/>
            <pc:sldMasterMk cId="30880748" sldId="2147483690"/>
            <pc:sldLayoutMk cId="3074613933" sldId="2147483698"/>
          </pc:sldLayoutMkLst>
        </pc:sldLayoutChg>
        <pc:sldLayoutChg chg="add del replId">
          <pc:chgData name="Silvia Conkova (2312826)" userId="S::2312826@student.uwtsd.ac.uk::a3488d6b-6e02-4666-8a86-115a9fd52e62" providerId="AD" clId="Web-{03B795B1-CDD5-FA68-7025-BC5CA8E5C7E2}" dt="2023-10-09T10:59:14.555" v="61"/>
          <pc:sldLayoutMkLst>
            <pc:docMk/>
            <pc:sldMasterMk cId="30880748" sldId="2147483690"/>
            <pc:sldLayoutMk cId="3641161335" sldId="2147483699"/>
          </pc:sldLayoutMkLst>
        </pc:sldLayoutChg>
        <pc:sldLayoutChg chg="add del replId">
          <pc:chgData name="Silvia Conkova (2312826)" userId="S::2312826@student.uwtsd.ac.uk::a3488d6b-6e02-4666-8a86-115a9fd52e62" providerId="AD" clId="Web-{03B795B1-CDD5-FA68-7025-BC5CA8E5C7E2}" dt="2023-10-09T10:59:14.555" v="61"/>
          <pc:sldLayoutMkLst>
            <pc:docMk/>
            <pc:sldMasterMk cId="30880748" sldId="2147483690"/>
            <pc:sldLayoutMk cId="3692670602" sldId="2147483700"/>
          </pc:sldLayoutMkLst>
        </pc:sldLayoutChg>
        <pc:sldLayoutChg chg="add del replId">
          <pc:chgData name="Silvia Conkova (2312826)" userId="S::2312826@student.uwtsd.ac.uk::a3488d6b-6e02-4666-8a86-115a9fd52e62" providerId="AD" clId="Web-{03B795B1-CDD5-FA68-7025-BC5CA8E5C7E2}" dt="2023-10-09T10:59:14.555" v="61"/>
          <pc:sldLayoutMkLst>
            <pc:docMk/>
            <pc:sldMasterMk cId="30880748" sldId="2147483690"/>
            <pc:sldLayoutMk cId="1864934462" sldId="2147483701"/>
          </pc:sldLayoutMkLst>
        </pc:sldLayoutChg>
      </pc:sldMasterChg>
      <pc:sldMasterChg chg="add del addSldLayout delSldLayout">
        <pc:chgData name="Silvia Conkova (2312826)" userId="S::2312826@student.uwtsd.ac.uk::a3488d6b-6e02-4666-8a86-115a9fd52e62" providerId="AD" clId="Web-{03B795B1-CDD5-FA68-7025-BC5CA8E5C7E2}" dt="2023-10-09T10:58:53.773" v="59"/>
        <pc:sldMasterMkLst>
          <pc:docMk/>
          <pc:sldMasterMk cId="275069515" sldId="2147483697"/>
        </pc:sldMasterMkLst>
        <pc:sldLayoutChg chg="add del">
          <pc:chgData name="Silvia Conkova (2312826)" userId="S::2312826@student.uwtsd.ac.uk::a3488d6b-6e02-4666-8a86-115a9fd52e62" providerId="AD" clId="Web-{03B795B1-CDD5-FA68-7025-BC5CA8E5C7E2}" dt="2023-10-09T10:58:53.773" v="59"/>
          <pc:sldLayoutMkLst>
            <pc:docMk/>
            <pc:sldMasterMk cId="275069515" sldId="2147483697"/>
            <pc:sldLayoutMk cId="1122420643" sldId="2147483690"/>
          </pc:sldLayoutMkLst>
        </pc:sldLayoutChg>
        <pc:sldLayoutChg chg="add del">
          <pc:chgData name="Silvia Conkova (2312826)" userId="S::2312826@student.uwtsd.ac.uk::a3488d6b-6e02-4666-8a86-115a9fd52e62" providerId="AD" clId="Web-{03B795B1-CDD5-FA68-7025-BC5CA8E5C7E2}" dt="2023-10-09T10:58:53.773" v="59"/>
          <pc:sldLayoutMkLst>
            <pc:docMk/>
            <pc:sldMasterMk cId="275069515" sldId="2147483697"/>
            <pc:sldLayoutMk cId="3345554919" sldId="2147483691"/>
          </pc:sldLayoutMkLst>
        </pc:sldLayoutChg>
        <pc:sldLayoutChg chg="add del">
          <pc:chgData name="Silvia Conkova (2312826)" userId="S::2312826@student.uwtsd.ac.uk::a3488d6b-6e02-4666-8a86-115a9fd52e62" providerId="AD" clId="Web-{03B795B1-CDD5-FA68-7025-BC5CA8E5C7E2}" dt="2023-10-09T10:58:53.773" v="59"/>
          <pc:sldLayoutMkLst>
            <pc:docMk/>
            <pc:sldMasterMk cId="275069515" sldId="2147483697"/>
            <pc:sldLayoutMk cId="174730016" sldId="2147483692"/>
          </pc:sldLayoutMkLst>
        </pc:sldLayoutChg>
        <pc:sldLayoutChg chg="add del">
          <pc:chgData name="Silvia Conkova (2312826)" userId="S::2312826@student.uwtsd.ac.uk::a3488d6b-6e02-4666-8a86-115a9fd52e62" providerId="AD" clId="Web-{03B795B1-CDD5-FA68-7025-BC5CA8E5C7E2}" dt="2023-10-09T10:58:53.773" v="59"/>
          <pc:sldLayoutMkLst>
            <pc:docMk/>
            <pc:sldMasterMk cId="275069515" sldId="2147483697"/>
            <pc:sldLayoutMk cId="2622229047" sldId="2147483693"/>
          </pc:sldLayoutMkLst>
        </pc:sldLayoutChg>
        <pc:sldLayoutChg chg="add del">
          <pc:chgData name="Silvia Conkova (2312826)" userId="S::2312826@student.uwtsd.ac.uk::a3488d6b-6e02-4666-8a86-115a9fd52e62" providerId="AD" clId="Web-{03B795B1-CDD5-FA68-7025-BC5CA8E5C7E2}" dt="2023-10-09T10:58:53.773" v="59"/>
          <pc:sldLayoutMkLst>
            <pc:docMk/>
            <pc:sldMasterMk cId="275069515" sldId="2147483697"/>
            <pc:sldLayoutMk cId="3638496552" sldId="2147483694"/>
          </pc:sldLayoutMkLst>
        </pc:sldLayoutChg>
        <pc:sldLayoutChg chg="add del">
          <pc:chgData name="Silvia Conkova (2312826)" userId="S::2312826@student.uwtsd.ac.uk::a3488d6b-6e02-4666-8a86-115a9fd52e62" providerId="AD" clId="Web-{03B795B1-CDD5-FA68-7025-BC5CA8E5C7E2}" dt="2023-10-09T10:58:53.773" v="59"/>
          <pc:sldLayoutMkLst>
            <pc:docMk/>
            <pc:sldMasterMk cId="275069515" sldId="2147483697"/>
            <pc:sldLayoutMk cId="2085532676" sldId="2147483695"/>
          </pc:sldLayoutMkLst>
        </pc:sldLayoutChg>
        <pc:sldLayoutChg chg="add del">
          <pc:chgData name="Silvia Conkova (2312826)" userId="S::2312826@student.uwtsd.ac.uk::a3488d6b-6e02-4666-8a86-115a9fd52e62" providerId="AD" clId="Web-{03B795B1-CDD5-FA68-7025-BC5CA8E5C7E2}" dt="2023-10-09T10:58:53.773" v="59"/>
          <pc:sldLayoutMkLst>
            <pc:docMk/>
            <pc:sldMasterMk cId="275069515" sldId="2147483697"/>
            <pc:sldLayoutMk cId="3978403293" sldId="2147483696"/>
          </pc:sldLayoutMkLst>
        </pc:sldLayoutChg>
        <pc:sldLayoutChg chg="add del replId">
          <pc:chgData name="Silvia Conkova (2312826)" userId="S::2312826@student.uwtsd.ac.uk::a3488d6b-6e02-4666-8a86-115a9fd52e62" providerId="AD" clId="Web-{03B795B1-CDD5-FA68-7025-BC5CA8E5C7E2}" dt="2023-10-09T10:58:53.773" v="59"/>
          <pc:sldLayoutMkLst>
            <pc:docMk/>
            <pc:sldMasterMk cId="275069515" sldId="2147483697"/>
            <pc:sldLayoutMk cId="3853737094" sldId="2147483698"/>
          </pc:sldLayoutMkLst>
        </pc:sldLayoutChg>
        <pc:sldLayoutChg chg="add del replId">
          <pc:chgData name="Silvia Conkova (2312826)" userId="S::2312826@student.uwtsd.ac.uk::a3488d6b-6e02-4666-8a86-115a9fd52e62" providerId="AD" clId="Web-{03B795B1-CDD5-FA68-7025-BC5CA8E5C7E2}" dt="2023-10-09T10:58:53.773" v="59"/>
          <pc:sldLayoutMkLst>
            <pc:docMk/>
            <pc:sldMasterMk cId="275069515" sldId="2147483697"/>
            <pc:sldLayoutMk cId="3637337924" sldId="2147483699"/>
          </pc:sldLayoutMkLst>
        </pc:sldLayoutChg>
        <pc:sldLayoutChg chg="add del replId">
          <pc:chgData name="Silvia Conkova (2312826)" userId="S::2312826@student.uwtsd.ac.uk::a3488d6b-6e02-4666-8a86-115a9fd52e62" providerId="AD" clId="Web-{03B795B1-CDD5-FA68-7025-BC5CA8E5C7E2}" dt="2023-10-09T10:58:53.773" v="59"/>
          <pc:sldLayoutMkLst>
            <pc:docMk/>
            <pc:sldMasterMk cId="275069515" sldId="2147483697"/>
            <pc:sldLayoutMk cId="3656900622" sldId="2147483700"/>
          </pc:sldLayoutMkLst>
        </pc:sldLayoutChg>
        <pc:sldLayoutChg chg="add del replId">
          <pc:chgData name="Silvia Conkova (2312826)" userId="S::2312826@student.uwtsd.ac.uk::a3488d6b-6e02-4666-8a86-115a9fd52e62" providerId="AD" clId="Web-{03B795B1-CDD5-FA68-7025-BC5CA8E5C7E2}" dt="2023-10-09T10:58:53.773" v="59"/>
          <pc:sldLayoutMkLst>
            <pc:docMk/>
            <pc:sldMasterMk cId="275069515" sldId="2147483697"/>
            <pc:sldLayoutMk cId="3604278546" sldId="2147483701"/>
          </pc:sldLayoutMkLst>
        </pc:sldLayoutChg>
      </pc:sldMasterChg>
      <pc:sldMasterChg chg="add del addSldLayout delSldLayout">
        <pc:chgData name="Silvia Conkova (2312826)" userId="S::2312826@student.uwtsd.ac.uk::a3488d6b-6e02-4666-8a86-115a9fd52e62" providerId="AD" clId="Web-{03B795B1-CDD5-FA68-7025-BC5CA8E5C7E2}" dt="2023-10-09T10:59:40.399" v="63"/>
        <pc:sldMasterMkLst>
          <pc:docMk/>
          <pc:sldMasterMk cId="1424334331" sldId="2147483710"/>
        </pc:sldMasterMkLst>
        <pc:sldLayoutChg chg="add del">
          <pc:chgData name="Silvia Conkova (2312826)" userId="S::2312826@student.uwtsd.ac.uk::a3488d6b-6e02-4666-8a86-115a9fd52e62" providerId="AD" clId="Web-{03B795B1-CDD5-FA68-7025-BC5CA8E5C7E2}" dt="2023-10-09T10:59:40.399" v="63"/>
          <pc:sldLayoutMkLst>
            <pc:docMk/>
            <pc:sldMasterMk cId="1424334331" sldId="2147483710"/>
            <pc:sldLayoutMk cId="1519751340" sldId="2147483699"/>
          </pc:sldLayoutMkLst>
        </pc:sldLayoutChg>
        <pc:sldLayoutChg chg="add del">
          <pc:chgData name="Silvia Conkova (2312826)" userId="S::2312826@student.uwtsd.ac.uk::a3488d6b-6e02-4666-8a86-115a9fd52e62" providerId="AD" clId="Web-{03B795B1-CDD5-FA68-7025-BC5CA8E5C7E2}" dt="2023-10-09T10:59:40.399" v="63"/>
          <pc:sldLayoutMkLst>
            <pc:docMk/>
            <pc:sldMasterMk cId="1424334331" sldId="2147483710"/>
            <pc:sldLayoutMk cId="3528945947" sldId="2147483700"/>
          </pc:sldLayoutMkLst>
        </pc:sldLayoutChg>
        <pc:sldLayoutChg chg="add del">
          <pc:chgData name="Silvia Conkova (2312826)" userId="S::2312826@student.uwtsd.ac.uk::a3488d6b-6e02-4666-8a86-115a9fd52e62" providerId="AD" clId="Web-{03B795B1-CDD5-FA68-7025-BC5CA8E5C7E2}" dt="2023-10-09T10:59:40.399" v="63"/>
          <pc:sldLayoutMkLst>
            <pc:docMk/>
            <pc:sldMasterMk cId="1424334331" sldId="2147483710"/>
            <pc:sldLayoutMk cId="2290821843" sldId="2147483701"/>
          </pc:sldLayoutMkLst>
        </pc:sldLayoutChg>
        <pc:sldLayoutChg chg="add del">
          <pc:chgData name="Silvia Conkova (2312826)" userId="S::2312826@student.uwtsd.ac.uk::a3488d6b-6e02-4666-8a86-115a9fd52e62" providerId="AD" clId="Web-{03B795B1-CDD5-FA68-7025-BC5CA8E5C7E2}" dt="2023-10-09T10:59:40.399" v="63"/>
          <pc:sldLayoutMkLst>
            <pc:docMk/>
            <pc:sldMasterMk cId="1424334331" sldId="2147483710"/>
            <pc:sldLayoutMk cId="3471080017" sldId="2147483702"/>
          </pc:sldLayoutMkLst>
        </pc:sldLayoutChg>
        <pc:sldLayoutChg chg="add del">
          <pc:chgData name="Silvia Conkova (2312826)" userId="S::2312826@student.uwtsd.ac.uk::a3488d6b-6e02-4666-8a86-115a9fd52e62" providerId="AD" clId="Web-{03B795B1-CDD5-FA68-7025-BC5CA8E5C7E2}" dt="2023-10-09T10:59:40.399" v="63"/>
          <pc:sldLayoutMkLst>
            <pc:docMk/>
            <pc:sldMasterMk cId="1424334331" sldId="2147483710"/>
            <pc:sldLayoutMk cId="1311622862" sldId="2147483703"/>
          </pc:sldLayoutMkLst>
        </pc:sldLayoutChg>
        <pc:sldLayoutChg chg="add del">
          <pc:chgData name="Silvia Conkova (2312826)" userId="S::2312826@student.uwtsd.ac.uk::a3488d6b-6e02-4666-8a86-115a9fd52e62" providerId="AD" clId="Web-{03B795B1-CDD5-FA68-7025-BC5CA8E5C7E2}" dt="2023-10-09T10:59:40.399" v="63"/>
          <pc:sldLayoutMkLst>
            <pc:docMk/>
            <pc:sldMasterMk cId="1424334331" sldId="2147483710"/>
            <pc:sldLayoutMk cId="3700341230" sldId="2147483704"/>
          </pc:sldLayoutMkLst>
        </pc:sldLayoutChg>
        <pc:sldLayoutChg chg="add del">
          <pc:chgData name="Silvia Conkova (2312826)" userId="S::2312826@student.uwtsd.ac.uk::a3488d6b-6e02-4666-8a86-115a9fd52e62" providerId="AD" clId="Web-{03B795B1-CDD5-FA68-7025-BC5CA8E5C7E2}" dt="2023-10-09T10:59:40.399" v="63"/>
          <pc:sldLayoutMkLst>
            <pc:docMk/>
            <pc:sldMasterMk cId="1424334331" sldId="2147483710"/>
            <pc:sldLayoutMk cId="2363982746" sldId="2147483705"/>
          </pc:sldLayoutMkLst>
        </pc:sldLayoutChg>
        <pc:sldLayoutChg chg="add del">
          <pc:chgData name="Silvia Conkova (2312826)" userId="S::2312826@student.uwtsd.ac.uk::a3488d6b-6e02-4666-8a86-115a9fd52e62" providerId="AD" clId="Web-{03B795B1-CDD5-FA68-7025-BC5CA8E5C7E2}" dt="2023-10-09T10:59:40.399" v="63"/>
          <pc:sldLayoutMkLst>
            <pc:docMk/>
            <pc:sldMasterMk cId="1424334331" sldId="2147483710"/>
            <pc:sldLayoutMk cId="2469071842" sldId="2147483706"/>
          </pc:sldLayoutMkLst>
        </pc:sldLayoutChg>
        <pc:sldLayoutChg chg="add del">
          <pc:chgData name="Silvia Conkova (2312826)" userId="S::2312826@student.uwtsd.ac.uk::a3488d6b-6e02-4666-8a86-115a9fd52e62" providerId="AD" clId="Web-{03B795B1-CDD5-FA68-7025-BC5CA8E5C7E2}" dt="2023-10-09T10:59:40.399" v="63"/>
          <pc:sldLayoutMkLst>
            <pc:docMk/>
            <pc:sldMasterMk cId="1424334331" sldId="2147483710"/>
            <pc:sldLayoutMk cId="3894022481" sldId="2147483707"/>
          </pc:sldLayoutMkLst>
        </pc:sldLayoutChg>
        <pc:sldLayoutChg chg="add del">
          <pc:chgData name="Silvia Conkova (2312826)" userId="S::2312826@student.uwtsd.ac.uk::a3488d6b-6e02-4666-8a86-115a9fd52e62" providerId="AD" clId="Web-{03B795B1-CDD5-FA68-7025-BC5CA8E5C7E2}" dt="2023-10-09T10:59:40.399" v="63"/>
          <pc:sldLayoutMkLst>
            <pc:docMk/>
            <pc:sldMasterMk cId="1424334331" sldId="2147483710"/>
            <pc:sldLayoutMk cId="3479327258" sldId="2147483708"/>
          </pc:sldLayoutMkLst>
        </pc:sldLayoutChg>
        <pc:sldLayoutChg chg="add del">
          <pc:chgData name="Silvia Conkova (2312826)" userId="S::2312826@student.uwtsd.ac.uk::a3488d6b-6e02-4666-8a86-115a9fd52e62" providerId="AD" clId="Web-{03B795B1-CDD5-FA68-7025-BC5CA8E5C7E2}" dt="2023-10-09T10:59:40.399" v="63"/>
          <pc:sldLayoutMkLst>
            <pc:docMk/>
            <pc:sldMasterMk cId="1424334331" sldId="2147483710"/>
            <pc:sldLayoutMk cId="2624506324" sldId="2147483709"/>
          </pc:sldLayoutMkLst>
        </pc:sldLayoutChg>
      </pc:sldMasterChg>
      <pc:sldMasterChg chg="add del addSldLayout delSldLayout">
        <pc:chgData name="Silvia Conkova (2312826)" userId="S::2312826@student.uwtsd.ac.uk::a3488d6b-6e02-4666-8a86-115a9fd52e62" providerId="AD" clId="Web-{03B795B1-CDD5-FA68-7025-BC5CA8E5C7E2}" dt="2023-10-09T10:58:44.289" v="53"/>
        <pc:sldMasterMkLst>
          <pc:docMk/>
          <pc:sldMasterMk cId="1525775340" sldId="2147483749"/>
        </pc:sldMasterMkLst>
        <pc:sldLayoutChg chg="add del">
          <pc:chgData name="Silvia Conkova (2312826)" userId="S::2312826@student.uwtsd.ac.uk::a3488d6b-6e02-4666-8a86-115a9fd52e62" providerId="AD" clId="Web-{03B795B1-CDD5-FA68-7025-BC5CA8E5C7E2}" dt="2023-10-09T10:58:44.289" v="53"/>
          <pc:sldLayoutMkLst>
            <pc:docMk/>
            <pc:sldMasterMk cId="1525775340" sldId="2147483749"/>
            <pc:sldLayoutMk cId="1632581963" sldId="2147483738"/>
          </pc:sldLayoutMkLst>
        </pc:sldLayoutChg>
        <pc:sldLayoutChg chg="add del">
          <pc:chgData name="Silvia Conkova (2312826)" userId="S::2312826@student.uwtsd.ac.uk::a3488d6b-6e02-4666-8a86-115a9fd52e62" providerId="AD" clId="Web-{03B795B1-CDD5-FA68-7025-BC5CA8E5C7E2}" dt="2023-10-09T10:58:44.289" v="53"/>
          <pc:sldLayoutMkLst>
            <pc:docMk/>
            <pc:sldMasterMk cId="1525775340" sldId="2147483749"/>
            <pc:sldLayoutMk cId="1037916257" sldId="2147483739"/>
          </pc:sldLayoutMkLst>
        </pc:sldLayoutChg>
        <pc:sldLayoutChg chg="add del">
          <pc:chgData name="Silvia Conkova (2312826)" userId="S::2312826@student.uwtsd.ac.uk::a3488d6b-6e02-4666-8a86-115a9fd52e62" providerId="AD" clId="Web-{03B795B1-CDD5-FA68-7025-BC5CA8E5C7E2}" dt="2023-10-09T10:58:44.289" v="53"/>
          <pc:sldLayoutMkLst>
            <pc:docMk/>
            <pc:sldMasterMk cId="1525775340" sldId="2147483749"/>
            <pc:sldLayoutMk cId="2230806773" sldId="2147483740"/>
          </pc:sldLayoutMkLst>
        </pc:sldLayoutChg>
        <pc:sldLayoutChg chg="add del">
          <pc:chgData name="Silvia Conkova (2312826)" userId="S::2312826@student.uwtsd.ac.uk::a3488d6b-6e02-4666-8a86-115a9fd52e62" providerId="AD" clId="Web-{03B795B1-CDD5-FA68-7025-BC5CA8E5C7E2}" dt="2023-10-09T10:58:44.289" v="53"/>
          <pc:sldLayoutMkLst>
            <pc:docMk/>
            <pc:sldMasterMk cId="1525775340" sldId="2147483749"/>
            <pc:sldLayoutMk cId="3930356365" sldId="2147483741"/>
          </pc:sldLayoutMkLst>
        </pc:sldLayoutChg>
        <pc:sldLayoutChg chg="add del">
          <pc:chgData name="Silvia Conkova (2312826)" userId="S::2312826@student.uwtsd.ac.uk::a3488d6b-6e02-4666-8a86-115a9fd52e62" providerId="AD" clId="Web-{03B795B1-CDD5-FA68-7025-BC5CA8E5C7E2}" dt="2023-10-09T10:58:44.289" v="53"/>
          <pc:sldLayoutMkLst>
            <pc:docMk/>
            <pc:sldMasterMk cId="1525775340" sldId="2147483749"/>
            <pc:sldLayoutMk cId="2718088286" sldId="2147483742"/>
          </pc:sldLayoutMkLst>
        </pc:sldLayoutChg>
        <pc:sldLayoutChg chg="add del">
          <pc:chgData name="Silvia Conkova (2312826)" userId="S::2312826@student.uwtsd.ac.uk::a3488d6b-6e02-4666-8a86-115a9fd52e62" providerId="AD" clId="Web-{03B795B1-CDD5-FA68-7025-BC5CA8E5C7E2}" dt="2023-10-09T10:58:44.289" v="53"/>
          <pc:sldLayoutMkLst>
            <pc:docMk/>
            <pc:sldMasterMk cId="1525775340" sldId="2147483749"/>
            <pc:sldLayoutMk cId="2589197744" sldId="2147483743"/>
          </pc:sldLayoutMkLst>
        </pc:sldLayoutChg>
        <pc:sldLayoutChg chg="add del">
          <pc:chgData name="Silvia Conkova (2312826)" userId="S::2312826@student.uwtsd.ac.uk::a3488d6b-6e02-4666-8a86-115a9fd52e62" providerId="AD" clId="Web-{03B795B1-CDD5-FA68-7025-BC5CA8E5C7E2}" dt="2023-10-09T10:58:44.289" v="53"/>
          <pc:sldLayoutMkLst>
            <pc:docMk/>
            <pc:sldMasterMk cId="1525775340" sldId="2147483749"/>
            <pc:sldLayoutMk cId="2511655199" sldId="2147483744"/>
          </pc:sldLayoutMkLst>
        </pc:sldLayoutChg>
        <pc:sldLayoutChg chg="add del">
          <pc:chgData name="Silvia Conkova (2312826)" userId="S::2312826@student.uwtsd.ac.uk::a3488d6b-6e02-4666-8a86-115a9fd52e62" providerId="AD" clId="Web-{03B795B1-CDD5-FA68-7025-BC5CA8E5C7E2}" dt="2023-10-09T10:58:44.289" v="53"/>
          <pc:sldLayoutMkLst>
            <pc:docMk/>
            <pc:sldMasterMk cId="1525775340" sldId="2147483749"/>
            <pc:sldLayoutMk cId="583599487" sldId="2147483745"/>
          </pc:sldLayoutMkLst>
        </pc:sldLayoutChg>
        <pc:sldLayoutChg chg="add del">
          <pc:chgData name="Silvia Conkova (2312826)" userId="S::2312826@student.uwtsd.ac.uk::a3488d6b-6e02-4666-8a86-115a9fd52e62" providerId="AD" clId="Web-{03B795B1-CDD5-FA68-7025-BC5CA8E5C7E2}" dt="2023-10-09T10:58:44.289" v="53"/>
          <pc:sldLayoutMkLst>
            <pc:docMk/>
            <pc:sldMasterMk cId="1525775340" sldId="2147483749"/>
            <pc:sldLayoutMk cId="355502650" sldId="2147483746"/>
          </pc:sldLayoutMkLst>
        </pc:sldLayoutChg>
        <pc:sldLayoutChg chg="add del">
          <pc:chgData name="Silvia Conkova (2312826)" userId="S::2312826@student.uwtsd.ac.uk::a3488d6b-6e02-4666-8a86-115a9fd52e62" providerId="AD" clId="Web-{03B795B1-CDD5-FA68-7025-BC5CA8E5C7E2}" dt="2023-10-09T10:58:44.289" v="53"/>
          <pc:sldLayoutMkLst>
            <pc:docMk/>
            <pc:sldMasterMk cId="1525775340" sldId="2147483749"/>
            <pc:sldLayoutMk cId="2966811321" sldId="2147483747"/>
          </pc:sldLayoutMkLst>
        </pc:sldLayoutChg>
        <pc:sldLayoutChg chg="add del">
          <pc:chgData name="Silvia Conkova (2312826)" userId="S::2312826@student.uwtsd.ac.uk::a3488d6b-6e02-4666-8a86-115a9fd52e62" providerId="AD" clId="Web-{03B795B1-CDD5-FA68-7025-BC5CA8E5C7E2}" dt="2023-10-09T10:58:44.289" v="53"/>
          <pc:sldLayoutMkLst>
            <pc:docMk/>
            <pc:sldMasterMk cId="1525775340" sldId="2147483749"/>
            <pc:sldLayoutMk cId="3001926743" sldId="2147483748"/>
          </pc:sldLayoutMkLst>
        </pc:sldLayoutChg>
      </pc:sldMasterChg>
      <pc:sldMasterChg chg="add del addSldLayout delSldLayout">
        <pc:chgData name="Silvia Conkova (2312826)" userId="S::2312826@student.uwtsd.ac.uk::a3488d6b-6e02-4666-8a86-115a9fd52e62" providerId="AD" clId="Web-{03B795B1-CDD5-FA68-7025-BC5CA8E5C7E2}" dt="2023-10-09T11:26:55.844" v="413"/>
        <pc:sldMasterMkLst>
          <pc:docMk/>
          <pc:sldMasterMk cId="4291630437" sldId="2147483749"/>
        </pc:sldMasterMkLst>
        <pc:sldLayoutChg chg="add del">
          <pc:chgData name="Silvia Conkova (2312826)" userId="S::2312826@student.uwtsd.ac.uk::a3488d6b-6e02-4666-8a86-115a9fd52e62" providerId="AD" clId="Web-{03B795B1-CDD5-FA68-7025-BC5CA8E5C7E2}" dt="2023-10-09T11:26:55.844" v="413"/>
          <pc:sldLayoutMkLst>
            <pc:docMk/>
            <pc:sldMasterMk cId="4291630437" sldId="2147483749"/>
            <pc:sldLayoutMk cId="75535257" sldId="2147483738"/>
          </pc:sldLayoutMkLst>
        </pc:sldLayoutChg>
        <pc:sldLayoutChg chg="add del">
          <pc:chgData name="Silvia Conkova (2312826)" userId="S::2312826@student.uwtsd.ac.uk::a3488d6b-6e02-4666-8a86-115a9fd52e62" providerId="AD" clId="Web-{03B795B1-CDD5-FA68-7025-BC5CA8E5C7E2}" dt="2023-10-09T11:26:55.844" v="413"/>
          <pc:sldLayoutMkLst>
            <pc:docMk/>
            <pc:sldMasterMk cId="4291630437" sldId="2147483749"/>
            <pc:sldLayoutMk cId="3806835720" sldId="2147483739"/>
          </pc:sldLayoutMkLst>
        </pc:sldLayoutChg>
        <pc:sldLayoutChg chg="add del">
          <pc:chgData name="Silvia Conkova (2312826)" userId="S::2312826@student.uwtsd.ac.uk::a3488d6b-6e02-4666-8a86-115a9fd52e62" providerId="AD" clId="Web-{03B795B1-CDD5-FA68-7025-BC5CA8E5C7E2}" dt="2023-10-09T11:26:55.844" v="413"/>
          <pc:sldLayoutMkLst>
            <pc:docMk/>
            <pc:sldMasterMk cId="4291630437" sldId="2147483749"/>
            <pc:sldLayoutMk cId="3380654393" sldId="2147483740"/>
          </pc:sldLayoutMkLst>
        </pc:sldLayoutChg>
        <pc:sldLayoutChg chg="add del">
          <pc:chgData name="Silvia Conkova (2312826)" userId="S::2312826@student.uwtsd.ac.uk::a3488d6b-6e02-4666-8a86-115a9fd52e62" providerId="AD" clId="Web-{03B795B1-CDD5-FA68-7025-BC5CA8E5C7E2}" dt="2023-10-09T11:26:55.844" v="413"/>
          <pc:sldLayoutMkLst>
            <pc:docMk/>
            <pc:sldMasterMk cId="4291630437" sldId="2147483749"/>
            <pc:sldLayoutMk cId="1534068674" sldId="2147483741"/>
          </pc:sldLayoutMkLst>
        </pc:sldLayoutChg>
        <pc:sldLayoutChg chg="add del">
          <pc:chgData name="Silvia Conkova (2312826)" userId="S::2312826@student.uwtsd.ac.uk::a3488d6b-6e02-4666-8a86-115a9fd52e62" providerId="AD" clId="Web-{03B795B1-CDD5-FA68-7025-BC5CA8E5C7E2}" dt="2023-10-09T11:26:55.844" v="413"/>
          <pc:sldLayoutMkLst>
            <pc:docMk/>
            <pc:sldMasterMk cId="4291630437" sldId="2147483749"/>
            <pc:sldLayoutMk cId="858892306" sldId="2147483742"/>
          </pc:sldLayoutMkLst>
        </pc:sldLayoutChg>
        <pc:sldLayoutChg chg="add del">
          <pc:chgData name="Silvia Conkova (2312826)" userId="S::2312826@student.uwtsd.ac.uk::a3488d6b-6e02-4666-8a86-115a9fd52e62" providerId="AD" clId="Web-{03B795B1-CDD5-FA68-7025-BC5CA8E5C7E2}" dt="2023-10-09T11:26:55.844" v="413"/>
          <pc:sldLayoutMkLst>
            <pc:docMk/>
            <pc:sldMasterMk cId="4291630437" sldId="2147483749"/>
            <pc:sldLayoutMk cId="2577776672" sldId="2147483743"/>
          </pc:sldLayoutMkLst>
        </pc:sldLayoutChg>
        <pc:sldLayoutChg chg="add del">
          <pc:chgData name="Silvia Conkova (2312826)" userId="S::2312826@student.uwtsd.ac.uk::a3488d6b-6e02-4666-8a86-115a9fd52e62" providerId="AD" clId="Web-{03B795B1-CDD5-FA68-7025-BC5CA8E5C7E2}" dt="2023-10-09T11:26:55.844" v="413"/>
          <pc:sldLayoutMkLst>
            <pc:docMk/>
            <pc:sldMasterMk cId="4291630437" sldId="2147483749"/>
            <pc:sldLayoutMk cId="2489172119" sldId="2147483744"/>
          </pc:sldLayoutMkLst>
        </pc:sldLayoutChg>
        <pc:sldLayoutChg chg="add del">
          <pc:chgData name="Silvia Conkova (2312826)" userId="S::2312826@student.uwtsd.ac.uk::a3488d6b-6e02-4666-8a86-115a9fd52e62" providerId="AD" clId="Web-{03B795B1-CDD5-FA68-7025-BC5CA8E5C7E2}" dt="2023-10-09T11:26:55.844" v="413"/>
          <pc:sldLayoutMkLst>
            <pc:docMk/>
            <pc:sldMasterMk cId="4291630437" sldId="2147483749"/>
            <pc:sldLayoutMk cId="3546205272" sldId="2147483745"/>
          </pc:sldLayoutMkLst>
        </pc:sldLayoutChg>
        <pc:sldLayoutChg chg="add del">
          <pc:chgData name="Silvia Conkova (2312826)" userId="S::2312826@student.uwtsd.ac.uk::a3488d6b-6e02-4666-8a86-115a9fd52e62" providerId="AD" clId="Web-{03B795B1-CDD5-FA68-7025-BC5CA8E5C7E2}" dt="2023-10-09T11:26:55.844" v="413"/>
          <pc:sldLayoutMkLst>
            <pc:docMk/>
            <pc:sldMasterMk cId="4291630437" sldId="2147483749"/>
            <pc:sldLayoutMk cId="658626183" sldId="2147483746"/>
          </pc:sldLayoutMkLst>
        </pc:sldLayoutChg>
        <pc:sldLayoutChg chg="add del">
          <pc:chgData name="Silvia Conkova (2312826)" userId="S::2312826@student.uwtsd.ac.uk::a3488d6b-6e02-4666-8a86-115a9fd52e62" providerId="AD" clId="Web-{03B795B1-CDD5-FA68-7025-BC5CA8E5C7E2}" dt="2023-10-09T11:26:55.844" v="413"/>
          <pc:sldLayoutMkLst>
            <pc:docMk/>
            <pc:sldMasterMk cId="4291630437" sldId="2147483749"/>
            <pc:sldLayoutMk cId="163202262" sldId="2147483747"/>
          </pc:sldLayoutMkLst>
        </pc:sldLayoutChg>
        <pc:sldLayoutChg chg="add del">
          <pc:chgData name="Silvia Conkova (2312826)" userId="S::2312826@student.uwtsd.ac.uk::a3488d6b-6e02-4666-8a86-115a9fd52e62" providerId="AD" clId="Web-{03B795B1-CDD5-FA68-7025-BC5CA8E5C7E2}" dt="2023-10-09T11:26:55.844" v="413"/>
          <pc:sldLayoutMkLst>
            <pc:docMk/>
            <pc:sldMasterMk cId="4291630437" sldId="2147483749"/>
            <pc:sldLayoutMk cId="1780440606" sldId="2147483748"/>
          </pc:sldLayoutMkLst>
        </pc:sldLayoutChg>
      </pc:sldMasterChg>
      <pc:sldMasterChg chg="add addSldLayout modSldLayout">
        <pc:chgData name="Silvia Conkova (2312826)" userId="S::2312826@student.uwtsd.ac.uk::a3488d6b-6e02-4666-8a86-115a9fd52e62" providerId="AD" clId="Web-{03B795B1-CDD5-FA68-7025-BC5CA8E5C7E2}" dt="2023-10-09T11:26:55.844" v="413"/>
        <pc:sldMasterMkLst>
          <pc:docMk/>
          <pc:sldMasterMk cId="525344994" sldId="2147483750"/>
        </pc:sldMasterMkLst>
        <pc:sldLayoutChg chg="add mod replId">
          <pc:chgData name="Silvia Conkova (2312826)" userId="S::2312826@student.uwtsd.ac.uk::a3488d6b-6e02-4666-8a86-115a9fd52e62" providerId="AD" clId="Web-{03B795B1-CDD5-FA68-7025-BC5CA8E5C7E2}" dt="2023-10-09T11:26:55.844" v="413"/>
          <pc:sldLayoutMkLst>
            <pc:docMk/>
            <pc:sldMasterMk cId="525344994" sldId="2147483750"/>
            <pc:sldLayoutMk cId="1593879429" sldId="2147483751"/>
          </pc:sldLayoutMkLst>
        </pc:sldLayoutChg>
        <pc:sldLayoutChg chg="add mod replId">
          <pc:chgData name="Silvia Conkova (2312826)" userId="S::2312826@student.uwtsd.ac.uk::a3488d6b-6e02-4666-8a86-115a9fd52e62" providerId="AD" clId="Web-{03B795B1-CDD5-FA68-7025-BC5CA8E5C7E2}" dt="2023-10-09T11:26:55.844" v="413"/>
          <pc:sldLayoutMkLst>
            <pc:docMk/>
            <pc:sldMasterMk cId="525344994" sldId="2147483750"/>
            <pc:sldLayoutMk cId="3098466293" sldId="2147483752"/>
          </pc:sldLayoutMkLst>
        </pc:sldLayoutChg>
        <pc:sldLayoutChg chg="add mod replId">
          <pc:chgData name="Silvia Conkova (2312826)" userId="S::2312826@student.uwtsd.ac.uk::a3488d6b-6e02-4666-8a86-115a9fd52e62" providerId="AD" clId="Web-{03B795B1-CDD5-FA68-7025-BC5CA8E5C7E2}" dt="2023-10-09T11:26:55.844" v="413"/>
          <pc:sldLayoutMkLst>
            <pc:docMk/>
            <pc:sldMasterMk cId="525344994" sldId="2147483750"/>
            <pc:sldLayoutMk cId="3673017827" sldId="2147483753"/>
          </pc:sldLayoutMkLst>
        </pc:sldLayoutChg>
        <pc:sldLayoutChg chg="add mod replId">
          <pc:chgData name="Silvia Conkova (2312826)" userId="S::2312826@student.uwtsd.ac.uk::a3488d6b-6e02-4666-8a86-115a9fd52e62" providerId="AD" clId="Web-{03B795B1-CDD5-FA68-7025-BC5CA8E5C7E2}" dt="2023-10-09T11:26:55.844" v="413"/>
          <pc:sldLayoutMkLst>
            <pc:docMk/>
            <pc:sldMasterMk cId="525344994" sldId="2147483750"/>
            <pc:sldLayoutMk cId="3907690378" sldId="2147483754"/>
          </pc:sldLayoutMkLst>
        </pc:sldLayoutChg>
        <pc:sldLayoutChg chg="add mod replId">
          <pc:chgData name="Silvia Conkova (2312826)" userId="S::2312826@student.uwtsd.ac.uk::a3488d6b-6e02-4666-8a86-115a9fd52e62" providerId="AD" clId="Web-{03B795B1-CDD5-FA68-7025-BC5CA8E5C7E2}" dt="2023-10-09T11:26:55.844" v="413"/>
          <pc:sldLayoutMkLst>
            <pc:docMk/>
            <pc:sldMasterMk cId="525344994" sldId="2147483750"/>
            <pc:sldLayoutMk cId="999687619" sldId="2147483755"/>
          </pc:sldLayoutMkLst>
        </pc:sldLayoutChg>
        <pc:sldLayoutChg chg="add mod replId">
          <pc:chgData name="Silvia Conkova (2312826)" userId="S::2312826@student.uwtsd.ac.uk::a3488d6b-6e02-4666-8a86-115a9fd52e62" providerId="AD" clId="Web-{03B795B1-CDD5-FA68-7025-BC5CA8E5C7E2}" dt="2023-10-09T11:26:55.844" v="413"/>
          <pc:sldLayoutMkLst>
            <pc:docMk/>
            <pc:sldMasterMk cId="525344994" sldId="2147483750"/>
            <pc:sldLayoutMk cId="3222739355" sldId="2147483756"/>
          </pc:sldLayoutMkLst>
        </pc:sldLayoutChg>
        <pc:sldLayoutChg chg="add mod replId">
          <pc:chgData name="Silvia Conkova (2312826)" userId="S::2312826@student.uwtsd.ac.uk::a3488d6b-6e02-4666-8a86-115a9fd52e62" providerId="AD" clId="Web-{03B795B1-CDD5-FA68-7025-BC5CA8E5C7E2}" dt="2023-10-09T11:26:55.844" v="413"/>
          <pc:sldLayoutMkLst>
            <pc:docMk/>
            <pc:sldMasterMk cId="525344994" sldId="2147483750"/>
            <pc:sldLayoutMk cId="4116632252" sldId="2147483757"/>
          </pc:sldLayoutMkLst>
        </pc:sldLayoutChg>
        <pc:sldLayoutChg chg="add mod replId">
          <pc:chgData name="Silvia Conkova (2312826)" userId="S::2312826@student.uwtsd.ac.uk::a3488d6b-6e02-4666-8a86-115a9fd52e62" providerId="AD" clId="Web-{03B795B1-CDD5-FA68-7025-BC5CA8E5C7E2}" dt="2023-10-09T11:26:55.844" v="413"/>
          <pc:sldLayoutMkLst>
            <pc:docMk/>
            <pc:sldMasterMk cId="525344994" sldId="2147483750"/>
            <pc:sldLayoutMk cId="631939621" sldId="2147483758"/>
          </pc:sldLayoutMkLst>
        </pc:sldLayoutChg>
        <pc:sldLayoutChg chg="add mod replId">
          <pc:chgData name="Silvia Conkova (2312826)" userId="S::2312826@student.uwtsd.ac.uk::a3488d6b-6e02-4666-8a86-115a9fd52e62" providerId="AD" clId="Web-{03B795B1-CDD5-FA68-7025-BC5CA8E5C7E2}" dt="2023-10-09T11:26:55.844" v="413"/>
          <pc:sldLayoutMkLst>
            <pc:docMk/>
            <pc:sldMasterMk cId="525344994" sldId="2147483750"/>
            <pc:sldLayoutMk cId="364447663" sldId="2147483759"/>
          </pc:sldLayoutMkLst>
        </pc:sldLayoutChg>
        <pc:sldLayoutChg chg="add mod replId">
          <pc:chgData name="Silvia Conkova (2312826)" userId="S::2312826@student.uwtsd.ac.uk::a3488d6b-6e02-4666-8a86-115a9fd52e62" providerId="AD" clId="Web-{03B795B1-CDD5-FA68-7025-BC5CA8E5C7E2}" dt="2023-10-09T11:26:55.844" v="413"/>
          <pc:sldLayoutMkLst>
            <pc:docMk/>
            <pc:sldMasterMk cId="525344994" sldId="2147483750"/>
            <pc:sldLayoutMk cId="128657673" sldId="2147483760"/>
          </pc:sldLayoutMkLst>
        </pc:sldLayoutChg>
        <pc:sldLayoutChg chg="add mod replId">
          <pc:chgData name="Silvia Conkova (2312826)" userId="S::2312826@student.uwtsd.ac.uk::a3488d6b-6e02-4666-8a86-115a9fd52e62" providerId="AD" clId="Web-{03B795B1-CDD5-FA68-7025-BC5CA8E5C7E2}" dt="2023-10-09T11:26:55.844" v="413"/>
          <pc:sldLayoutMkLst>
            <pc:docMk/>
            <pc:sldMasterMk cId="525344994" sldId="2147483750"/>
            <pc:sldLayoutMk cId="707087011" sldId="2147483761"/>
          </pc:sldLayoutMkLst>
        </pc:sldLayoutChg>
        <pc:sldLayoutChg chg="add mod replId">
          <pc:chgData name="Silvia Conkova (2312826)" userId="S::2312826@student.uwtsd.ac.uk::a3488d6b-6e02-4666-8a86-115a9fd52e62" providerId="AD" clId="Web-{03B795B1-CDD5-FA68-7025-BC5CA8E5C7E2}" dt="2023-10-09T11:26:55.844" v="413"/>
          <pc:sldLayoutMkLst>
            <pc:docMk/>
            <pc:sldMasterMk cId="525344994" sldId="2147483750"/>
            <pc:sldLayoutMk cId="85487248" sldId="2147483762"/>
          </pc:sldLayoutMkLst>
        </pc:sldLayoutChg>
        <pc:sldLayoutChg chg="add mod replId">
          <pc:chgData name="Silvia Conkova (2312826)" userId="S::2312826@student.uwtsd.ac.uk::a3488d6b-6e02-4666-8a86-115a9fd52e62" providerId="AD" clId="Web-{03B795B1-CDD5-FA68-7025-BC5CA8E5C7E2}" dt="2023-10-09T11:26:55.844" v="413"/>
          <pc:sldLayoutMkLst>
            <pc:docMk/>
            <pc:sldMasterMk cId="525344994" sldId="2147483750"/>
            <pc:sldLayoutMk cId="2514288722" sldId="2147483763"/>
          </pc:sldLayoutMkLst>
        </pc:sldLayoutChg>
        <pc:sldLayoutChg chg="add mod replId">
          <pc:chgData name="Silvia Conkova (2312826)" userId="S::2312826@student.uwtsd.ac.uk::a3488d6b-6e02-4666-8a86-115a9fd52e62" providerId="AD" clId="Web-{03B795B1-CDD5-FA68-7025-BC5CA8E5C7E2}" dt="2023-10-09T11:26:55.844" v="413"/>
          <pc:sldLayoutMkLst>
            <pc:docMk/>
            <pc:sldMasterMk cId="525344994" sldId="2147483750"/>
            <pc:sldLayoutMk cId="2471007993" sldId="2147483764"/>
          </pc:sldLayoutMkLst>
        </pc:sldLayoutChg>
        <pc:sldLayoutChg chg="add mod replId">
          <pc:chgData name="Silvia Conkova (2312826)" userId="S::2312826@student.uwtsd.ac.uk::a3488d6b-6e02-4666-8a86-115a9fd52e62" providerId="AD" clId="Web-{03B795B1-CDD5-FA68-7025-BC5CA8E5C7E2}" dt="2023-10-09T11:26:55.844" v="413"/>
          <pc:sldLayoutMkLst>
            <pc:docMk/>
            <pc:sldMasterMk cId="525344994" sldId="2147483750"/>
            <pc:sldLayoutMk cId="3437110858" sldId="2147483765"/>
          </pc:sldLayoutMkLst>
        </pc:sldLayoutChg>
        <pc:sldLayoutChg chg="add mod replId">
          <pc:chgData name="Silvia Conkova (2312826)" userId="S::2312826@student.uwtsd.ac.uk::a3488d6b-6e02-4666-8a86-115a9fd52e62" providerId="AD" clId="Web-{03B795B1-CDD5-FA68-7025-BC5CA8E5C7E2}" dt="2023-10-09T11:26:55.844" v="413"/>
          <pc:sldLayoutMkLst>
            <pc:docMk/>
            <pc:sldMasterMk cId="525344994" sldId="2147483750"/>
            <pc:sldLayoutMk cId="3959703396" sldId="2147483766"/>
          </pc:sldLayoutMkLst>
        </pc:sldLayoutChg>
        <pc:sldLayoutChg chg="add mod replId">
          <pc:chgData name="Silvia Conkova (2312826)" userId="S::2312826@student.uwtsd.ac.uk::a3488d6b-6e02-4666-8a86-115a9fd52e62" providerId="AD" clId="Web-{03B795B1-CDD5-FA68-7025-BC5CA8E5C7E2}" dt="2023-10-09T11:26:55.844" v="413"/>
          <pc:sldLayoutMkLst>
            <pc:docMk/>
            <pc:sldMasterMk cId="525344994" sldId="2147483750"/>
            <pc:sldLayoutMk cId="734088526" sldId="2147483767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10/9/2023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38794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84662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10/9/2023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0178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10/9/2023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7690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10/9/2023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96876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10/9/2023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7393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10/9/2023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66322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10/9/2023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193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4476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6576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70870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54872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42887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10/9/2023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10079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10/9/2023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71108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97033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40885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10/9/2023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534499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  <p:sldLayoutId id="2147483762" r:id="rId12"/>
    <p:sldLayoutId id="2147483763" r:id="rId13"/>
    <p:sldLayoutId id="2147483764" r:id="rId14"/>
    <p:sldLayoutId id="2147483765" r:id="rId15"/>
    <p:sldLayoutId id="2147483766" r:id="rId16"/>
    <p:sldLayoutId id="2147483767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0" y="753765"/>
            <a:ext cx="4572000" cy="3056235"/>
          </a:xfrm>
        </p:spPr>
        <p:txBody>
          <a:bodyPr>
            <a:normAutofit/>
          </a:bodyPr>
          <a:lstStyle/>
          <a:p>
            <a:pPr algn="l"/>
            <a:r>
              <a:rPr lang="en-US" sz="4400">
                <a:ea typeface="Calibri Light"/>
                <a:cs typeface="Calibri Light"/>
              </a:rPr>
              <a:t>University Presentation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7999" y="4571999"/>
            <a:ext cx="4571999" cy="1524000"/>
          </a:xfrm>
        </p:spPr>
        <p:txBody>
          <a:bodyPr vert="horz" lIns="91440" tIns="45720" rIns="91440" bIns="45720" rtlCol="0">
            <a:normAutofit/>
          </a:bodyPr>
          <a:lstStyle/>
          <a:p>
            <a:pPr algn="l"/>
            <a:r>
              <a:rPr lang="en-US">
                <a:ea typeface="Calibri"/>
                <a:cs typeface="Calibri"/>
              </a:rPr>
              <a:t>Why I chosen to come to university</a:t>
            </a:r>
            <a:endParaRPr lang="en-US"/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5B393350-344A-5D3F-9C6D-5C334BAFD32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998" r="15205" b="5"/>
          <a:stretch/>
        </p:blipFill>
        <p:spPr>
          <a:xfrm>
            <a:off x="2" y="10"/>
            <a:ext cx="5578823" cy="6028246"/>
          </a:xfrm>
          <a:custGeom>
            <a:avLst/>
            <a:gdLst/>
            <a:ahLst/>
            <a:cxnLst/>
            <a:rect l="l" t="t" r="r" b="b"/>
            <a:pathLst>
              <a:path w="5578823" h="6028256">
                <a:moveTo>
                  <a:pt x="0" y="0"/>
                </a:moveTo>
                <a:lnTo>
                  <a:pt x="3897606" y="0"/>
                </a:lnTo>
                <a:lnTo>
                  <a:pt x="4274232" y="360545"/>
                </a:lnTo>
                <a:cubicBezTo>
                  <a:pt x="4408856" y="488910"/>
                  <a:pt x="4542134" y="615181"/>
                  <a:pt x="4673934" y="738354"/>
                </a:cubicBezTo>
                <a:cubicBezTo>
                  <a:pt x="5042663" y="1082881"/>
                  <a:pt x="5282330" y="1428108"/>
                  <a:pt x="5421862" y="1773839"/>
                </a:cubicBezTo>
                <a:cubicBezTo>
                  <a:pt x="5631101" y="2292214"/>
                  <a:pt x="5614731" y="2811325"/>
                  <a:pt x="5469198" y="3329255"/>
                </a:cubicBezTo>
                <a:cubicBezTo>
                  <a:pt x="5323662" y="3847185"/>
                  <a:pt x="5048962" y="4363935"/>
                  <a:pt x="4741546" y="4877588"/>
                </a:cubicBezTo>
                <a:cubicBezTo>
                  <a:pt x="4027238" y="6071494"/>
                  <a:pt x="2764972" y="6102970"/>
                  <a:pt x="1325600" y="5980388"/>
                </a:cubicBezTo>
                <a:cubicBezTo>
                  <a:pt x="903947" y="5944442"/>
                  <a:pt x="499735" y="5907589"/>
                  <a:pt x="137593" y="5804042"/>
                </a:cubicBezTo>
                <a:lnTo>
                  <a:pt x="0" y="5760161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Glasses on top of a book">
            <a:extLst>
              <a:ext uri="{FF2B5EF4-FFF2-40B4-BE49-F238E27FC236}">
                <a16:creationId xmlns:a16="http://schemas.microsoft.com/office/drawing/2014/main" id="{E76999BD-12B8-04C3-B46E-BD2640E6B0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263" r="28131" b="10"/>
          <a:stretch/>
        </p:blipFill>
        <p:spPr>
          <a:xfrm>
            <a:off x="-8" y="762006"/>
            <a:ext cx="5948805" cy="6095979"/>
          </a:xfrm>
          <a:custGeom>
            <a:avLst/>
            <a:gdLst/>
            <a:ahLst/>
            <a:cxnLst/>
            <a:rect l="l" t="t" r="r" b="b"/>
            <a:pathLst>
              <a:path w="5948805" h="6095979">
                <a:moveTo>
                  <a:pt x="1573832" y="765"/>
                </a:moveTo>
                <a:cubicBezTo>
                  <a:pt x="1940190" y="-10734"/>
                  <a:pt x="2329345" y="109280"/>
                  <a:pt x="2734663" y="238687"/>
                </a:cubicBezTo>
                <a:cubicBezTo>
                  <a:pt x="4118244" y="680647"/>
                  <a:pt x="5296697" y="1302752"/>
                  <a:pt x="5668316" y="3639516"/>
                </a:cubicBezTo>
                <a:cubicBezTo>
                  <a:pt x="5788298" y="4393559"/>
                  <a:pt x="5890546" y="5142244"/>
                  <a:pt x="5937022" y="5865869"/>
                </a:cubicBezTo>
                <a:lnTo>
                  <a:pt x="5948805" y="6095979"/>
                </a:lnTo>
                <a:lnTo>
                  <a:pt x="0" y="6095979"/>
                </a:lnTo>
                <a:lnTo>
                  <a:pt x="0" y="1621672"/>
                </a:lnTo>
                <a:lnTo>
                  <a:pt x="36310" y="1518814"/>
                </a:lnTo>
                <a:cubicBezTo>
                  <a:pt x="109805" y="1321982"/>
                  <a:pt x="192755" y="1133640"/>
                  <a:pt x="287891" y="956872"/>
                </a:cubicBezTo>
                <a:cubicBezTo>
                  <a:pt x="669453" y="247734"/>
                  <a:pt x="1102800" y="15549"/>
                  <a:pt x="1573832" y="765"/>
                </a:cubicBez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310D79A-9892-DB3D-97DB-7D7957114C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0" y="1523990"/>
            <a:ext cx="4572000" cy="1524010"/>
          </a:xfrm>
        </p:spPr>
        <p:txBody>
          <a:bodyPr anchor="t">
            <a:normAutofit/>
          </a:bodyPr>
          <a:lstStyle/>
          <a:p>
            <a:r>
              <a:rPr lang="en-US" sz="3200"/>
              <a:t>Why I chosen to come to university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0752E2-0C9B-665E-7310-3B3F329E52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1" y="3048000"/>
            <a:ext cx="4572000" cy="3048001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lnSpc>
                <a:spcPct val="115000"/>
              </a:lnSpc>
              <a:buNone/>
            </a:pPr>
            <a:r>
              <a:rPr lang="en-US" sz="2000"/>
              <a:t>I have chosen to attend university to future my education and expand my opportunities. I believe that a university will provide me with the knowledge and skills necessary to purse my career goals. I am excited about the chance to learn from experienced professors.</a:t>
            </a:r>
          </a:p>
        </p:txBody>
      </p:sp>
    </p:spTree>
    <p:extLst>
      <p:ext uri="{BB962C8B-B14F-4D97-AF65-F5344CB8AC3E}">
        <p14:creationId xmlns:p14="http://schemas.microsoft.com/office/powerpoint/2010/main" val="2685532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artoon of a child in uniform&#10;&#10;Description automatically generated">
            <a:extLst>
              <a:ext uri="{FF2B5EF4-FFF2-40B4-BE49-F238E27FC236}">
                <a16:creationId xmlns:a16="http://schemas.microsoft.com/office/drawing/2014/main" id="{5C920137-49AF-C9E4-89ED-3908E25D43D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243" r="14362" b="-1"/>
          <a:stretch/>
        </p:blipFill>
        <p:spPr>
          <a:xfrm>
            <a:off x="4619544" y="609601"/>
            <a:ext cx="6924756" cy="563879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3000"/>
              </a:prstClr>
            </a:outerShdw>
          </a:effec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A93A089E-0A16-452C-B341-0F769780D2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4244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A800C8-B9E3-2142-9696-18B7CD1FD8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701" y="2438401"/>
            <a:ext cx="3324141" cy="3809998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US"/>
              <a:t>I chose the professional policing course because I am passionate about law enforcement and making our communities safer. I want to be a part of a profession where I can actively contribute to maintaining peace and order, helping those in need and ensuring a better future for everyone.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A00CE5-0189-D51D-369F-772E6D8ED4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1462" y="-1728621"/>
            <a:ext cx="3330328" cy="1641986"/>
          </a:xfrm>
        </p:spPr>
        <p:txBody>
          <a:bodyPr>
            <a:norm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07867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8A3C342-1D03-412F-8DD3-BF519E8E0A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31">
            <a:extLst>
              <a:ext uri="{FF2B5EF4-FFF2-40B4-BE49-F238E27FC236}">
                <a16:creationId xmlns:a16="http://schemas.microsoft.com/office/drawing/2014/main" id="{81CC9B02-E087-4350-AEBD-2C3CF001AF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628375" y="-1573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person wearing a headset and a headset&#10;&#10;Description automatically generated">
            <a:extLst>
              <a:ext uri="{FF2B5EF4-FFF2-40B4-BE49-F238E27FC236}">
                <a16:creationId xmlns:a16="http://schemas.microsoft.com/office/drawing/2014/main" id="{CC362A80-778D-A107-DA40-4F3BE97A021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117" r="11367"/>
          <a:stretch/>
        </p:blipFill>
        <p:spPr>
          <a:xfrm>
            <a:off x="3" y="10"/>
            <a:ext cx="4973099" cy="6857991"/>
          </a:xfrm>
          <a:custGeom>
            <a:avLst/>
            <a:gdLst/>
            <a:ahLst/>
            <a:cxnLst/>
            <a:rect l="l" t="t" r="r" b="b"/>
            <a:pathLst>
              <a:path w="4973099" h="6858001">
                <a:moveTo>
                  <a:pt x="3628384" y="0"/>
                </a:moveTo>
                <a:lnTo>
                  <a:pt x="4971922" y="0"/>
                </a:lnTo>
                <a:lnTo>
                  <a:pt x="4946877" y="155677"/>
                </a:lnTo>
                <a:lnTo>
                  <a:pt x="4923008" y="310668"/>
                </a:lnTo>
                <a:lnTo>
                  <a:pt x="4899644" y="466344"/>
                </a:lnTo>
                <a:lnTo>
                  <a:pt x="4879641" y="622707"/>
                </a:lnTo>
                <a:lnTo>
                  <a:pt x="4859470" y="778383"/>
                </a:lnTo>
                <a:lnTo>
                  <a:pt x="4840644" y="934746"/>
                </a:lnTo>
                <a:lnTo>
                  <a:pt x="4824508" y="1089051"/>
                </a:lnTo>
                <a:lnTo>
                  <a:pt x="4809212" y="1245413"/>
                </a:lnTo>
                <a:lnTo>
                  <a:pt x="4795260" y="1401090"/>
                </a:lnTo>
                <a:lnTo>
                  <a:pt x="4783158" y="1554023"/>
                </a:lnTo>
                <a:lnTo>
                  <a:pt x="4771055" y="1709014"/>
                </a:lnTo>
                <a:lnTo>
                  <a:pt x="4760970" y="1861947"/>
                </a:lnTo>
                <a:lnTo>
                  <a:pt x="4753070" y="2014881"/>
                </a:lnTo>
                <a:lnTo>
                  <a:pt x="4744833" y="2167128"/>
                </a:lnTo>
                <a:lnTo>
                  <a:pt x="4737942" y="2318004"/>
                </a:lnTo>
                <a:lnTo>
                  <a:pt x="4733067" y="2467509"/>
                </a:lnTo>
                <a:lnTo>
                  <a:pt x="4728865" y="2617013"/>
                </a:lnTo>
                <a:lnTo>
                  <a:pt x="4724831" y="2765146"/>
                </a:lnTo>
                <a:lnTo>
                  <a:pt x="4722982" y="2911221"/>
                </a:lnTo>
                <a:lnTo>
                  <a:pt x="4720965" y="3057297"/>
                </a:lnTo>
                <a:lnTo>
                  <a:pt x="4719956" y="3201315"/>
                </a:lnTo>
                <a:lnTo>
                  <a:pt x="4720965" y="3343961"/>
                </a:lnTo>
                <a:lnTo>
                  <a:pt x="4720965" y="3485236"/>
                </a:lnTo>
                <a:lnTo>
                  <a:pt x="4722982" y="3625139"/>
                </a:lnTo>
                <a:lnTo>
                  <a:pt x="4726007" y="3762299"/>
                </a:lnTo>
                <a:lnTo>
                  <a:pt x="4728865" y="3898087"/>
                </a:lnTo>
                <a:lnTo>
                  <a:pt x="4732059" y="4031133"/>
                </a:lnTo>
                <a:lnTo>
                  <a:pt x="4736933" y="4163492"/>
                </a:lnTo>
                <a:lnTo>
                  <a:pt x="4742144" y="4293793"/>
                </a:lnTo>
                <a:lnTo>
                  <a:pt x="4746850" y="4421352"/>
                </a:lnTo>
                <a:lnTo>
                  <a:pt x="4760130" y="4670298"/>
                </a:lnTo>
                <a:lnTo>
                  <a:pt x="4774249" y="4908956"/>
                </a:lnTo>
                <a:lnTo>
                  <a:pt x="4789041" y="5138013"/>
                </a:lnTo>
                <a:lnTo>
                  <a:pt x="4805346" y="5354726"/>
                </a:lnTo>
                <a:lnTo>
                  <a:pt x="4822323" y="5561838"/>
                </a:lnTo>
                <a:lnTo>
                  <a:pt x="4840644" y="5753862"/>
                </a:lnTo>
                <a:lnTo>
                  <a:pt x="4858630" y="5934227"/>
                </a:lnTo>
                <a:lnTo>
                  <a:pt x="4876615" y="6100191"/>
                </a:lnTo>
                <a:lnTo>
                  <a:pt x="4893592" y="6252438"/>
                </a:lnTo>
                <a:lnTo>
                  <a:pt x="4909729" y="6387541"/>
                </a:lnTo>
                <a:lnTo>
                  <a:pt x="4925025" y="6509613"/>
                </a:lnTo>
                <a:lnTo>
                  <a:pt x="4937800" y="6612483"/>
                </a:lnTo>
                <a:lnTo>
                  <a:pt x="4949902" y="6698894"/>
                </a:lnTo>
                <a:lnTo>
                  <a:pt x="4967216" y="6817538"/>
                </a:lnTo>
                <a:lnTo>
                  <a:pt x="4973099" y="6858000"/>
                </a:lnTo>
                <a:lnTo>
                  <a:pt x="4075210" y="6858000"/>
                </a:lnTo>
                <a:lnTo>
                  <a:pt x="4075210" y="6858001"/>
                </a:lnTo>
                <a:lnTo>
                  <a:pt x="0" y="6858001"/>
                </a:lnTo>
                <a:lnTo>
                  <a:pt x="0" y="1"/>
                </a:lnTo>
                <a:lnTo>
                  <a:pt x="3628384" y="1"/>
                </a:lnTo>
                <a:close/>
              </a:path>
            </a:pathLst>
          </a:cu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D6F18ACE-6E82-4ADC-8A2F-A1771B309B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4244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D79C28-871D-9C3C-614D-47C0CA93AD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10950" y="2052918"/>
            <a:ext cx="4638903" cy="419548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Obtaining a qualification in professional policing offers career advancement, job security, and the opportunity safety. It also provides valuable skills in conflict resolution, leadership and communication.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9A0B026-DFFF-E122-647C-D792E2E6C5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4628" y="-1944281"/>
            <a:ext cx="6188190" cy="1622321"/>
          </a:xfrm>
        </p:spPr>
        <p:txBody>
          <a:bodyPr>
            <a:normAutofit/>
          </a:bodyPr>
          <a:lstStyle/>
          <a:p>
            <a:endParaRPr lang="en-US">
              <a:solidFill>
                <a:srgbClr val="EBEBE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91619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C8A3C342-1D03-412F-8DD3-BF519E8E0A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 31">
            <a:extLst>
              <a:ext uri="{FF2B5EF4-FFF2-40B4-BE49-F238E27FC236}">
                <a16:creationId xmlns:a16="http://schemas.microsoft.com/office/drawing/2014/main" id="{81CC9B02-E087-4350-AEBD-2C3CF001AF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628375" y="-1573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Front steps and columns of a majestic city building">
            <a:extLst>
              <a:ext uri="{FF2B5EF4-FFF2-40B4-BE49-F238E27FC236}">
                <a16:creationId xmlns:a16="http://schemas.microsoft.com/office/drawing/2014/main" id="{B1F21F38-5DAC-B11D-B2F1-09C64042D6A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843" r="19752" b="-1"/>
          <a:stretch/>
        </p:blipFill>
        <p:spPr>
          <a:xfrm>
            <a:off x="3" y="10"/>
            <a:ext cx="4973099" cy="6857991"/>
          </a:xfrm>
          <a:custGeom>
            <a:avLst/>
            <a:gdLst/>
            <a:ahLst/>
            <a:cxnLst/>
            <a:rect l="l" t="t" r="r" b="b"/>
            <a:pathLst>
              <a:path w="4973099" h="6858001">
                <a:moveTo>
                  <a:pt x="3628384" y="0"/>
                </a:moveTo>
                <a:lnTo>
                  <a:pt x="4971922" y="0"/>
                </a:lnTo>
                <a:lnTo>
                  <a:pt x="4946877" y="155677"/>
                </a:lnTo>
                <a:lnTo>
                  <a:pt x="4923008" y="310668"/>
                </a:lnTo>
                <a:lnTo>
                  <a:pt x="4899644" y="466344"/>
                </a:lnTo>
                <a:lnTo>
                  <a:pt x="4879641" y="622707"/>
                </a:lnTo>
                <a:lnTo>
                  <a:pt x="4859470" y="778383"/>
                </a:lnTo>
                <a:lnTo>
                  <a:pt x="4840644" y="934746"/>
                </a:lnTo>
                <a:lnTo>
                  <a:pt x="4824508" y="1089051"/>
                </a:lnTo>
                <a:lnTo>
                  <a:pt x="4809212" y="1245413"/>
                </a:lnTo>
                <a:lnTo>
                  <a:pt x="4795260" y="1401090"/>
                </a:lnTo>
                <a:lnTo>
                  <a:pt x="4783158" y="1554023"/>
                </a:lnTo>
                <a:lnTo>
                  <a:pt x="4771055" y="1709014"/>
                </a:lnTo>
                <a:lnTo>
                  <a:pt x="4760970" y="1861947"/>
                </a:lnTo>
                <a:lnTo>
                  <a:pt x="4753070" y="2014881"/>
                </a:lnTo>
                <a:lnTo>
                  <a:pt x="4744833" y="2167128"/>
                </a:lnTo>
                <a:lnTo>
                  <a:pt x="4737942" y="2318004"/>
                </a:lnTo>
                <a:lnTo>
                  <a:pt x="4733067" y="2467509"/>
                </a:lnTo>
                <a:lnTo>
                  <a:pt x="4728865" y="2617013"/>
                </a:lnTo>
                <a:lnTo>
                  <a:pt x="4724831" y="2765146"/>
                </a:lnTo>
                <a:lnTo>
                  <a:pt x="4722982" y="2911221"/>
                </a:lnTo>
                <a:lnTo>
                  <a:pt x="4720965" y="3057297"/>
                </a:lnTo>
                <a:lnTo>
                  <a:pt x="4719956" y="3201315"/>
                </a:lnTo>
                <a:lnTo>
                  <a:pt x="4720965" y="3343961"/>
                </a:lnTo>
                <a:lnTo>
                  <a:pt x="4720965" y="3485236"/>
                </a:lnTo>
                <a:lnTo>
                  <a:pt x="4722982" y="3625139"/>
                </a:lnTo>
                <a:lnTo>
                  <a:pt x="4726007" y="3762299"/>
                </a:lnTo>
                <a:lnTo>
                  <a:pt x="4728865" y="3898087"/>
                </a:lnTo>
                <a:lnTo>
                  <a:pt x="4732059" y="4031133"/>
                </a:lnTo>
                <a:lnTo>
                  <a:pt x="4736933" y="4163492"/>
                </a:lnTo>
                <a:lnTo>
                  <a:pt x="4742144" y="4293793"/>
                </a:lnTo>
                <a:lnTo>
                  <a:pt x="4746850" y="4421352"/>
                </a:lnTo>
                <a:lnTo>
                  <a:pt x="4760130" y="4670298"/>
                </a:lnTo>
                <a:lnTo>
                  <a:pt x="4774249" y="4908956"/>
                </a:lnTo>
                <a:lnTo>
                  <a:pt x="4789041" y="5138013"/>
                </a:lnTo>
                <a:lnTo>
                  <a:pt x="4805346" y="5354726"/>
                </a:lnTo>
                <a:lnTo>
                  <a:pt x="4822323" y="5561838"/>
                </a:lnTo>
                <a:lnTo>
                  <a:pt x="4840644" y="5753862"/>
                </a:lnTo>
                <a:lnTo>
                  <a:pt x="4858630" y="5934227"/>
                </a:lnTo>
                <a:lnTo>
                  <a:pt x="4876615" y="6100191"/>
                </a:lnTo>
                <a:lnTo>
                  <a:pt x="4893592" y="6252438"/>
                </a:lnTo>
                <a:lnTo>
                  <a:pt x="4909729" y="6387541"/>
                </a:lnTo>
                <a:lnTo>
                  <a:pt x="4925025" y="6509613"/>
                </a:lnTo>
                <a:lnTo>
                  <a:pt x="4937800" y="6612483"/>
                </a:lnTo>
                <a:lnTo>
                  <a:pt x="4949902" y="6698894"/>
                </a:lnTo>
                <a:lnTo>
                  <a:pt x="4967216" y="6817538"/>
                </a:lnTo>
                <a:lnTo>
                  <a:pt x="4973099" y="6858000"/>
                </a:lnTo>
                <a:lnTo>
                  <a:pt x="4075210" y="6858000"/>
                </a:lnTo>
                <a:lnTo>
                  <a:pt x="4075210" y="6858001"/>
                </a:lnTo>
                <a:lnTo>
                  <a:pt x="0" y="6858001"/>
                </a:lnTo>
                <a:lnTo>
                  <a:pt x="0" y="1"/>
                </a:lnTo>
                <a:lnTo>
                  <a:pt x="3628384" y="1"/>
                </a:lnTo>
                <a:close/>
              </a:path>
            </a:pathLst>
          </a:cu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D6F18ACE-6E82-4ADC-8A2F-A1771B309B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4244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8F372E-5FDA-8C24-5C5C-99160A3A95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10950" y="2052918"/>
            <a:ext cx="4638903" cy="419548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I hope to be become a skilled and compassionate police officer who contributes to safer communities, upholds justice, and builds trust between law enforcement and the public.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C13AE4-88DB-8791-B860-F17C40492B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1458" y="-1757375"/>
            <a:ext cx="6188190" cy="1622321"/>
          </a:xfrm>
        </p:spPr>
        <p:txBody>
          <a:bodyPr>
            <a:normAutofit/>
          </a:bodyPr>
          <a:lstStyle/>
          <a:p>
            <a:endParaRPr lang="en-US">
              <a:solidFill>
                <a:srgbClr val="EBEBE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260398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5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Ion</vt:lpstr>
      <vt:lpstr>University Presentation</vt:lpstr>
      <vt:lpstr>Why I chosen to come to university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1</cp:revision>
  <dcterms:created xsi:type="dcterms:W3CDTF">2023-10-09T10:53:06Z</dcterms:created>
  <dcterms:modified xsi:type="dcterms:W3CDTF">2023-10-09T11:39:40Z</dcterms:modified>
</cp:coreProperties>
</file>