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sldIdLst>
    <p:sldId id="256" r:id="rId5"/>
    <p:sldId id="257" r:id="rId6"/>
    <p:sldId id="272" r:id="rId7"/>
    <p:sldId id="266" r:id="rId8"/>
    <p:sldId id="267" r:id="rId9"/>
    <p:sldId id="265" r:id="rId10"/>
    <p:sldId id="269" r:id="rId11"/>
    <p:sldId id="307" r:id="rId12"/>
    <p:sldId id="273" r:id="rId13"/>
    <p:sldId id="274" r:id="rId14"/>
    <p:sldId id="309" r:id="rId15"/>
    <p:sldId id="310" r:id="rId16"/>
    <p:sldId id="311" r:id="rId17"/>
    <p:sldId id="275" r:id="rId18"/>
    <p:sldId id="276" r:id="rId19"/>
    <p:sldId id="277" r:id="rId20"/>
    <p:sldId id="278" r:id="rId21"/>
    <p:sldId id="299" r:id="rId22"/>
    <p:sldId id="298" r:id="rId23"/>
    <p:sldId id="280" r:id="rId24"/>
    <p:sldId id="284" r:id="rId25"/>
    <p:sldId id="301" r:id="rId26"/>
    <p:sldId id="289" r:id="rId27"/>
    <p:sldId id="297" r:id="rId28"/>
    <p:sldId id="304" r:id="rId29"/>
    <p:sldId id="303" r:id="rId30"/>
    <p:sldId id="290" r:id="rId31"/>
    <p:sldId id="300" r:id="rId32"/>
    <p:sldId id="302" r:id="rId33"/>
    <p:sldId id="296" r:id="rId34"/>
    <p:sldId id="270" r:id="rId35"/>
    <p:sldId id="281" r:id="rId36"/>
    <p:sldId id="308" r:id="rId37"/>
    <p:sldId id="268"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A1768A-FED7-4DA5-AC92-EC5D3EFE432E}" v="112" dt="2025-01-25T00:00:46.6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151" d="100"/>
          <a:sy n="151" d="100"/>
        </p:scale>
        <p:origin x="702"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ham Harvey" userId="3e2f3163-db7c-437a-869d-f6260930fa1c" providerId="ADAL" clId="{43A1768A-FED7-4DA5-AC92-EC5D3EFE432E}"/>
    <pc:docChg chg="undo redo custSel addSld delSld modSld sldOrd">
      <pc:chgData name="Graham Harvey" userId="3e2f3163-db7c-437a-869d-f6260930fa1c" providerId="ADAL" clId="{43A1768A-FED7-4DA5-AC92-EC5D3EFE432E}" dt="2025-01-25T00:08:20.389" v="2652" actId="2696"/>
      <pc:docMkLst>
        <pc:docMk/>
      </pc:docMkLst>
      <pc:sldChg chg="addSp delSp modSp mod setBg addAnim">
        <pc:chgData name="Graham Harvey" userId="3e2f3163-db7c-437a-869d-f6260930fa1c" providerId="ADAL" clId="{43A1768A-FED7-4DA5-AC92-EC5D3EFE432E}" dt="2025-01-24T18:37:13.134" v="868" actId="20577"/>
        <pc:sldMkLst>
          <pc:docMk/>
          <pc:sldMk cId="2308446837" sldId="256"/>
        </pc:sldMkLst>
        <pc:spChg chg="mod">
          <ac:chgData name="Graham Harvey" userId="3e2f3163-db7c-437a-869d-f6260930fa1c" providerId="ADAL" clId="{43A1768A-FED7-4DA5-AC92-EC5D3EFE432E}" dt="2025-01-24T18:37:13.134" v="868" actId="20577"/>
          <ac:spMkLst>
            <pc:docMk/>
            <pc:sldMk cId="2308446837" sldId="256"/>
            <ac:spMk id="2" creationId="{B253CE35-4E60-E06D-A859-C317B843D530}"/>
          </ac:spMkLst>
        </pc:spChg>
        <pc:spChg chg="del">
          <ac:chgData name="Graham Harvey" userId="3e2f3163-db7c-437a-869d-f6260930fa1c" providerId="ADAL" clId="{43A1768A-FED7-4DA5-AC92-EC5D3EFE432E}" dt="2025-01-24T18:22:47.881" v="820" actId="478"/>
          <ac:spMkLst>
            <pc:docMk/>
            <pc:sldMk cId="2308446837" sldId="256"/>
            <ac:spMk id="3" creationId="{061FAE89-F450-1FC3-E715-377251B9610A}"/>
          </ac:spMkLst>
        </pc:spChg>
        <pc:spChg chg="add">
          <ac:chgData name="Graham Harvey" userId="3e2f3163-db7c-437a-869d-f6260930fa1c" providerId="ADAL" clId="{43A1768A-FED7-4DA5-AC92-EC5D3EFE432E}" dt="2025-01-24T18:23:10.855" v="821" actId="26606"/>
          <ac:spMkLst>
            <pc:docMk/>
            <pc:sldMk cId="2308446837" sldId="256"/>
            <ac:spMk id="8" creationId="{EB0222B5-B739-82A9-5CCC-C5585AE12A69}"/>
          </ac:spMkLst>
        </pc:spChg>
        <pc:spChg chg="add">
          <ac:chgData name="Graham Harvey" userId="3e2f3163-db7c-437a-869d-f6260930fa1c" providerId="ADAL" clId="{43A1768A-FED7-4DA5-AC92-EC5D3EFE432E}" dt="2025-01-24T18:23:10.855" v="821" actId="26606"/>
          <ac:spMkLst>
            <pc:docMk/>
            <pc:sldMk cId="2308446837" sldId="256"/>
            <ac:spMk id="10" creationId="{5BE23E75-E7E9-4D9F-6D25-5512363F8621}"/>
          </ac:spMkLst>
        </pc:spChg>
        <pc:picChg chg="add">
          <ac:chgData name="Graham Harvey" userId="3e2f3163-db7c-437a-869d-f6260930fa1c" providerId="ADAL" clId="{43A1768A-FED7-4DA5-AC92-EC5D3EFE432E}" dt="2025-01-24T18:23:10.855" v="821" actId="26606"/>
          <ac:picMkLst>
            <pc:docMk/>
            <pc:sldMk cId="2308446837" sldId="256"/>
            <ac:picMk id="4" creationId="{2D25F27B-8B69-7883-3567-45C4CC55EEA2}"/>
          </ac:picMkLst>
        </pc:picChg>
        <pc:cxnChg chg="add">
          <ac:chgData name="Graham Harvey" userId="3e2f3163-db7c-437a-869d-f6260930fa1c" providerId="ADAL" clId="{43A1768A-FED7-4DA5-AC92-EC5D3EFE432E}" dt="2025-01-24T18:23:10.855" v="821" actId="26606"/>
          <ac:cxnSpMkLst>
            <pc:docMk/>
            <pc:sldMk cId="2308446837" sldId="256"/>
            <ac:cxnSpMk id="12" creationId="{61B115DB-65EB-3FC3-7284-CFDF4ADC60B6}"/>
          </ac:cxnSpMkLst>
        </pc:cxnChg>
      </pc:sldChg>
      <pc:sldChg chg="addSp delSp modSp mod setBg">
        <pc:chgData name="Graham Harvey" userId="3e2f3163-db7c-437a-869d-f6260930fa1c" providerId="ADAL" clId="{43A1768A-FED7-4DA5-AC92-EC5D3EFE432E}" dt="2025-01-24T18:23:27.229" v="823" actId="26606"/>
        <pc:sldMkLst>
          <pc:docMk/>
          <pc:sldMk cId="998067379" sldId="257"/>
        </pc:sldMkLst>
        <pc:spChg chg="mod">
          <ac:chgData name="Graham Harvey" userId="3e2f3163-db7c-437a-869d-f6260930fa1c" providerId="ADAL" clId="{43A1768A-FED7-4DA5-AC92-EC5D3EFE432E}" dt="2025-01-24T18:23:27.229" v="823" actId="26606"/>
          <ac:spMkLst>
            <pc:docMk/>
            <pc:sldMk cId="998067379" sldId="257"/>
            <ac:spMk id="2" creationId="{EC08174E-60A8-7F2E-0CC6-E02E5A04E094}"/>
          </ac:spMkLst>
        </pc:spChg>
        <pc:spChg chg="del mod">
          <ac:chgData name="Graham Harvey" userId="3e2f3163-db7c-437a-869d-f6260930fa1c" providerId="ADAL" clId="{43A1768A-FED7-4DA5-AC92-EC5D3EFE432E}" dt="2025-01-24T18:23:27.229" v="823" actId="26606"/>
          <ac:spMkLst>
            <pc:docMk/>
            <pc:sldMk cId="998067379" sldId="257"/>
            <ac:spMk id="3" creationId="{9863E11F-8FF6-B0BC-5208-189D749CD348}"/>
          </ac:spMkLst>
        </pc:spChg>
        <pc:spChg chg="add">
          <ac:chgData name="Graham Harvey" userId="3e2f3163-db7c-437a-869d-f6260930fa1c" providerId="ADAL" clId="{43A1768A-FED7-4DA5-AC92-EC5D3EFE432E}" dt="2025-01-24T18:23:27.229" v="823" actId="26606"/>
          <ac:spMkLst>
            <pc:docMk/>
            <pc:sldMk cId="998067379" sldId="257"/>
            <ac:spMk id="10" creationId="{E51BA4DF-2BD4-4EC2-B1DB-B27C8AC71864}"/>
          </ac:spMkLst>
        </pc:spChg>
        <pc:graphicFrameChg chg="add">
          <ac:chgData name="Graham Harvey" userId="3e2f3163-db7c-437a-869d-f6260930fa1c" providerId="ADAL" clId="{43A1768A-FED7-4DA5-AC92-EC5D3EFE432E}" dt="2025-01-24T18:23:27.229" v="823" actId="26606"/>
          <ac:graphicFrameMkLst>
            <pc:docMk/>
            <pc:sldMk cId="998067379" sldId="257"/>
            <ac:graphicFrameMk id="5" creationId="{E618AC4B-BE2B-9F27-2529-B1D10A885539}"/>
          </ac:graphicFrameMkLst>
        </pc:graphicFrameChg>
        <pc:picChg chg="add">
          <ac:chgData name="Graham Harvey" userId="3e2f3163-db7c-437a-869d-f6260930fa1c" providerId="ADAL" clId="{43A1768A-FED7-4DA5-AC92-EC5D3EFE432E}" dt="2025-01-24T18:23:27.229" v="823" actId="26606"/>
          <ac:picMkLst>
            <pc:docMk/>
            <pc:sldMk cId="998067379" sldId="257"/>
            <ac:picMk id="6" creationId="{68D4E137-5F83-1880-381D-1B60AEA1F6E0}"/>
          </ac:picMkLst>
        </pc:picChg>
      </pc:sldChg>
      <pc:sldChg chg="modSp del mod">
        <pc:chgData name="Graham Harvey" userId="3e2f3163-db7c-437a-869d-f6260930fa1c" providerId="ADAL" clId="{43A1768A-FED7-4DA5-AC92-EC5D3EFE432E}" dt="2025-01-25T00:08:20.389" v="2652" actId="2696"/>
        <pc:sldMkLst>
          <pc:docMk/>
          <pc:sldMk cId="3008817090" sldId="258"/>
        </pc:sldMkLst>
      </pc:sldChg>
      <pc:sldChg chg="modSp del mod">
        <pc:chgData name="Graham Harvey" userId="3e2f3163-db7c-437a-869d-f6260930fa1c" providerId="ADAL" clId="{43A1768A-FED7-4DA5-AC92-EC5D3EFE432E}" dt="2025-01-25T00:08:20.389" v="2652" actId="2696"/>
        <pc:sldMkLst>
          <pc:docMk/>
          <pc:sldMk cId="3194815384" sldId="259"/>
        </pc:sldMkLst>
      </pc:sldChg>
      <pc:sldChg chg="modSp del mod">
        <pc:chgData name="Graham Harvey" userId="3e2f3163-db7c-437a-869d-f6260930fa1c" providerId="ADAL" clId="{43A1768A-FED7-4DA5-AC92-EC5D3EFE432E}" dt="2025-01-25T00:08:20.389" v="2652" actId="2696"/>
        <pc:sldMkLst>
          <pc:docMk/>
          <pc:sldMk cId="2374354683" sldId="260"/>
        </pc:sldMkLst>
      </pc:sldChg>
      <pc:sldChg chg="modSp del mod ord">
        <pc:chgData name="Graham Harvey" userId="3e2f3163-db7c-437a-869d-f6260930fa1c" providerId="ADAL" clId="{43A1768A-FED7-4DA5-AC92-EC5D3EFE432E}" dt="2025-01-24T23:37:39.824" v="2305" actId="47"/>
        <pc:sldMkLst>
          <pc:docMk/>
          <pc:sldMk cId="3913481486" sldId="261"/>
        </pc:sldMkLst>
        <pc:spChg chg="mod">
          <ac:chgData name="Graham Harvey" userId="3e2f3163-db7c-437a-869d-f6260930fa1c" providerId="ADAL" clId="{43A1768A-FED7-4DA5-AC92-EC5D3EFE432E}" dt="2025-01-24T19:28:28.998" v="1081" actId="27636"/>
          <ac:spMkLst>
            <pc:docMk/>
            <pc:sldMk cId="3913481486" sldId="261"/>
            <ac:spMk id="3" creationId="{FAE4256B-6490-2832-CEED-6F3D5C758765}"/>
          </ac:spMkLst>
        </pc:spChg>
      </pc:sldChg>
      <pc:sldChg chg="modSp del mod">
        <pc:chgData name="Graham Harvey" userId="3e2f3163-db7c-437a-869d-f6260930fa1c" providerId="ADAL" clId="{43A1768A-FED7-4DA5-AC92-EC5D3EFE432E}" dt="2025-01-25T00:08:20.389" v="2652" actId="2696"/>
        <pc:sldMkLst>
          <pc:docMk/>
          <pc:sldMk cId="2380363723" sldId="262"/>
        </pc:sldMkLst>
      </pc:sldChg>
      <pc:sldChg chg="modSp del mod">
        <pc:chgData name="Graham Harvey" userId="3e2f3163-db7c-437a-869d-f6260930fa1c" providerId="ADAL" clId="{43A1768A-FED7-4DA5-AC92-EC5D3EFE432E}" dt="2025-01-25T00:08:20.389" v="2652" actId="2696"/>
        <pc:sldMkLst>
          <pc:docMk/>
          <pc:sldMk cId="1779912079" sldId="263"/>
        </pc:sldMkLst>
        <pc:spChg chg="mod">
          <ac:chgData name="Graham Harvey" userId="3e2f3163-db7c-437a-869d-f6260930fa1c" providerId="ADAL" clId="{43A1768A-FED7-4DA5-AC92-EC5D3EFE432E}" dt="2025-01-24T21:46:38.270" v="1507" actId="20577"/>
          <ac:spMkLst>
            <pc:docMk/>
            <pc:sldMk cId="1779912079" sldId="263"/>
            <ac:spMk id="3" creationId="{79B46297-58CE-7D18-1605-319E664956F1}"/>
          </ac:spMkLst>
        </pc:spChg>
      </pc:sldChg>
      <pc:sldChg chg="modSp new del mod">
        <pc:chgData name="Graham Harvey" userId="3e2f3163-db7c-437a-869d-f6260930fa1c" providerId="ADAL" clId="{43A1768A-FED7-4DA5-AC92-EC5D3EFE432E}" dt="2025-01-25T00:08:20.389" v="2652" actId="2696"/>
        <pc:sldMkLst>
          <pc:docMk/>
          <pc:sldMk cId="1041614037" sldId="264"/>
        </pc:sldMkLst>
      </pc:sldChg>
      <pc:sldChg chg="addSp delSp modSp new mod">
        <pc:chgData name="Graham Harvey" userId="3e2f3163-db7c-437a-869d-f6260930fa1c" providerId="ADAL" clId="{43A1768A-FED7-4DA5-AC92-EC5D3EFE432E}" dt="2025-01-24T17:55:16.795" v="761" actId="478"/>
        <pc:sldMkLst>
          <pc:docMk/>
          <pc:sldMk cId="1020374638" sldId="265"/>
        </pc:sldMkLst>
        <pc:spChg chg="del">
          <ac:chgData name="Graham Harvey" userId="3e2f3163-db7c-437a-869d-f6260930fa1c" providerId="ADAL" clId="{43A1768A-FED7-4DA5-AC92-EC5D3EFE432E}" dt="2025-01-24T17:55:16.795" v="761" actId="478"/>
          <ac:spMkLst>
            <pc:docMk/>
            <pc:sldMk cId="1020374638" sldId="265"/>
            <ac:spMk id="2" creationId="{93623408-1BD2-19AF-D365-48F2295EDED5}"/>
          </ac:spMkLst>
        </pc:spChg>
        <pc:spChg chg="del">
          <ac:chgData name="Graham Harvey" userId="3e2f3163-db7c-437a-869d-f6260930fa1c" providerId="ADAL" clId="{43A1768A-FED7-4DA5-AC92-EC5D3EFE432E}" dt="2025-01-24T10:18:00.399" v="744"/>
          <ac:spMkLst>
            <pc:docMk/>
            <pc:sldMk cId="1020374638" sldId="265"/>
            <ac:spMk id="3" creationId="{9C61C7BB-0FEB-7886-6FB5-288B86BF5823}"/>
          </ac:spMkLst>
        </pc:spChg>
        <pc:picChg chg="add mod">
          <ac:chgData name="Graham Harvey" userId="3e2f3163-db7c-437a-869d-f6260930fa1c" providerId="ADAL" clId="{43A1768A-FED7-4DA5-AC92-EC5D3EFE432E}" dt="2025-01-24T17:55:11.059" v="760" actId="1076"/>
          <ac:picMkLst>
            <pc:docMk/>
            <pc:sldMk cId="1020374638" sldId="265"/>
            <ac:picMk id="5" creationId="{876AF283-6A26-C5F5-BE43-435B5319F152}"/>
          </ac:picMkLst>
        </pc:picChg>
      </pc:sldChg>
      <pc:sldChg chg="addSp delSp modSp new mod setBg">
        <pc:chgData name="Graham Harvey" userId="3e2f3163-db7c-437a-869d-f6260930fa1c" providerId="ADAL" clId="{43A1768A-FED7-4DA5-AC92-EC5D3EFE432E}" dt="2025-01-24T18:43:31.074" v="919" actId="20577"/>
        <pc:sldMkLst>
          <pc:docMk/>
          <pc:sldMk cId="1309451373" sldId="266"/>
        </pc:sldMkLst>
        <pc:spChg chg="mod">
          <ac:chgData name="Graham Harvey" userId="3e2f3163-db7c-437a-869d-f6260930fa1c" providerId="ADAL" clId="{43A1768A-FED7-4DA5-AC92-EC5D3EFE432E}" dt="2025-01-24T18:39:28.815" v="899" actId="26606"/>
          <ac:spMkLst>
            <pc:docMk/>
            <pc:sldMk cId="1309451373" sldId="266"/>
            <ac:spMk id="2" creationId="{D68EC280-829C-E593-1C5F-DA1077701F1E}"/>
          </ac:spMkLst>
        </pc:spChg>
        <pc:spChg chg="del mod">
          <ac:chgData name="Graham Harvey" userId="3e2f3163-db7c-437a-869d-f6260930fa1c" providerId="ADAL" clId="{43A1768A-FED7-4DA5-AC92-EC5D3EFE432E}" dt="2025-01-24T18:39:28.815" v="899" actId="26606"/>
          <ac:spMkLst>
            <pc:docMk/>
            <pc:sldMk cId="1309451373" sldId="266"/>
            <ac:spMk id="3" creationId="{DC9A71EC-3DE8-5EBB-BFCC-101E3352448C}"/>
          </ac:spMkLst>
        </pc:spChg>
        <pc:spChg chg="add">
          <ac:chgData name="Graham Harvey" userId="3e2f3163-db7c-437a-869d-f6260930fa1c" providerId="ADAL" clId="{43A1768A-FED7-4DA5-AC92-EC5D3EFE432E}" dt="2025-01-24T18:39:28.815" v="899" actId="26606"/>
          <ac:spMkLst>
            <pc:docMk/>
            <pc:sldMk cId="1309451373" sldId="266"/>
            <ac:spMk id="9" creationId="{BACC6370-2D7E-4714-9D71-7542949D7D5D}"/>
          </ac:spMkLst>
        </pc:spChg>
        <pc:spChg chg="add">
          <ac:chgData name="Graham Harvey" userId="3e2f3163-db7c-437a-869d-f6260930fa1c" providerId="ADAL" clId="{43A1768A-FED7-4DA5-AC92-EC5D3EFE432E}" dt="2025-01-24T18:39:28.815" v="899" actId="26606"/>
          <ac:spMkLst>
            <pc:docMk/>
            <pc:sldMk cId="1309451373" sldId="266"/>
            <ac:spMk id="11" creationId="{256B2C21-A230-48C0-8DF1-C46611373C44}"/>
          </ac:spMkLst>
        </pc:spChg>
        <pc:spChg chg="add">
          <ac:chgData name="Graham Harvey" userId="3e2f3163-db7c-437a-869d-f6260930fa1c" providerId="ADAL" clId="{43A1768A-FED7-4DA5-AC92-EC5D3EFE432E}" dt="2025-01-24T18:39:28.815" v="899" actId="26606"/>
          <ac:spMkLst>
            <pc:docMk/>
            <pc:sldMk cId="1309451373" sldId="266"/>
            <ac:spMk id="13" creationId="{3847E18C-932D-4C95-AABA-FEC7C9499AD7}"/>
          </ac:spMkLst>
        </pc:spChg>
        <pc:spChg chg="add">
          <ac:chgData name="Graham Harvey" userId="3e2f3163-db7c-437a-869d-f6260930fa1c" providerId="ADAL" clId="{43A1768A-FED7-4DA5-AC92-EC5D3EFE432E}" dt="2025-01-24T18:39:28.815" v="899" actId="26606"/>
          <ac:spMkLst>
            <pc:docMk/>
            <pc:sldMk cId="1309451373" sldId="266"/>
            <ac:spMk id="15" creationId="{3150CB11-0C61-439E-910F-5787759E72A0}"/>
          </ac:spMkLst>
        </pc:spChg>
        <pc:spChg chg="add">
          <ac:chgData name="Graham Harvey" userId="3e2f3163-db7c-437a-869d-f6260930fa1c" providerId="ADAL" clId="{43A1768A-FED7-4DA5-AC92-EC5D3EFE432E}" dt="2025-01-24T18:39:28.815" v="899" actId="26606"/>
          <ac:spMkLst>
            <pc:docMk/>
            <pc:sldMk cId="1309451373" sldId="266"/>
            <ac:spMk id="17" creationId="{43F8A58B-5155-44CE-A5FF-7647B47D0A7A}"/>
          </ac:spMkLst>
        </pc:spChg>
        <pc:spChg chg="add">
          <ac:chgData name="Graham Harvey" userId="3e2f3163-db7c-437a-869d-f6260930fa1c" providerId="ADAL" clId="{43A1768A-FED7-4DA5-AC92-EC5D3EFE432E}" dt="2025-01-24T18:39:28.815" v="899" actId="26606"/>
          <ac:spMkLst>
            <pc:docMk/>
            <pc:sldMk cId="1309451373" sldId="266"/>
            <ac:spMk id="19" creationId="{443F2ACA-E6D6-4028-82DD-F03C262D5DE6}"/>
          </ac:spMkLst>
        </pc:spChg>
        <pc:graphicFrameChg chg="add mod">
          <ac:chgData name="Graham Harvey" userId="3e2f3163-db7c-437a-869d-f6260930fa1c" providerId="ADAL" clId="{43A1768A-FED7-4DA5-AC92-EC5D3EFE432E}" dt="2025-01-24T18:43:31.074" v="919" actId="20577"/>
          <ac:graphicFrameMkLst>
            <pc:docMk/>
            <pc:sldMk cId="1309451373" sldId="266"/>
            <ac:graphicFrameMk id="5" creationId="{7D8CA204-2AB7-A28E-904A-619A47C4EA4E}"/>
          </ac:graphicFrameMkLst>
        </pc:graphicFrameChg>
        <pc:picChg chg="add del mod">
          <ac:chgData name="Graham Harvey" userId="3e2f3163-db7c-437a-869d-f6260930fa1c" providerId="ADAL" clId="{43A1768A-FED7-4DA5-AC92-EC5D3EFE432E}" dt="2025-01-24T18:41:29.826" v="905" actId="478"/>
          <ac:picMkLst>
            <pc:docMk/>
            <pc:sldMk cId="1309451373" sldId="266"/>
            <ac:picMk id="4" creationId="{4CA4A61C-2BDF-BB6F-7929-F091378CC9BF}"/>
          </ac:picMkLst>
        </pc:picChg>
        <pc:picChg chg="add del">
          <ac:chgData name="Graham Harvey" userId="3e2f3163-db7c-437a-869d-f6260930fa1c" providerId="ADAL" clId="{43A1768A-FED7-4DA5-AC92-EC5D3EFE432E}" dt="2025-01-24T18:42:19.429" v="910" actId="478"/>
          <ac:picMkLst>
            <pc:docMk/>
            <pc:sldMk cId="1309451373" sldId="266"/>
            <ac:picMk id="6" creationId="{4AD0C091-03D6-B12F-AD8A-12AC496035A0}"/>
          </ac:picMkLst>
        </pc:picChg>
        <pc:picChg chg="add mod">
          <ac:chgData name="Graham Harvey" userId="3e2f3163-db7c-437a-869d-f6260930fa1c" providerId="ADAL" clId="{43A1768A-FED7-4DA5-AC92-EC5D3EFE432E}" dt="2025-01-24T18:41:41.539" v="908" actId="14100"/>
          <ac:picMkLst>
            <pc:docMk/>
            <pc:sldMk cId="1309451373" sldId="266"/>
            <ac:picMk id="1026" creationId="{04092401-743D-5BBC-4E41-C5B7791CBE1E}"/>
          </ac:picMkLst>
        </pc:picChg>
      </pc:sldChg>
      <pc:sldChg chg="addSp modSp new mod ord setBg">
        <pc:chgData name="Graham Harvey" userId="3e2f3163-db7c-437a-869d-f6260930fa1c" providerId="ADAL" clId="{43A1768A-FED7-4DA5-AC92-EC5D3EFE432E}" dt="2025-01-25T00:03:34.477" v="2651" actId="14100"/>
        <pc:sldMkLst>
          <pc:docMk/>
          <pc:sldMk cId="1502995312" sldId="267"/>
        </pc:sldMkLst>
        <pc:spChg chg="mod">
          <ac:chgData name="Graham Harvey" userId="3e2f3163-db7c-437a-869d-f6260930fa1c" providerId="ADAL" clId="{43A1768A-FED7-4DA5-AC92-EC5D3EFE432E}" dt="2025-01-24T18:54:10.928" v="1016" actId="20577"/>
          <ac:spMkLst>
            <pc:docMk/>
            <pc:sldMk cId="1502995312" sldId="267"/>
            <ac:spMk id="2" creationId="{4CE8D291-F41A-D0A9-23BF-D7C5C31E5E6D}"/>
          </ac:spMkLst>
        </pc:spChg>
        <pc:spChg chg="mod">
          <ac:chgData name="Graham Harvey" userId="3e2f3163-db7c-437a-869d-f6260930fa1c" providerId="ADAL" clId="{43A1768A-FED7-4DA5-AC92-EC5D3EFE432E}" dt="2025-01-25T00:03:34.477" v="2651" actId="14100"/>
          <ac:spMkLst>
            <pc:docMk/>
            <pc:sldMk cId="1502995312" sldId="267"/>
            <ac:spMk id="3" creationId="{BD49329B-AF69-D951-AE26-9A98296640BD}"/>
          </ac:spMkLst>
        </pc:spChg>
        <pc:spChg chg="add">
          <ac:chgData name="Graham Harvey" userId="3e2f3163-db7c-437a-869d-f6260930fa1c" providerId="ADAL" clId="{43A1768A-FED7-4DA5-AC92-EC5D3EFE432E}" dt="2025-01-24T18:54:06.086" v="1015" actId="26606"/>
          <ac:spMkLst>
            <pc:docMk/>
            <pc:sldMk cId="1502995312" sldId="267"/>
            <ac:spMk id="9" creationId="{7FF47CB7-972F-479F-A36D-9E72D26EC8DA}"/>
          </ac:spMkLst>
        </pc:spChg>
        <pc:spChg chg="add">
          <ac:chgData name="Graham Harvey" userId="3e2f3163-db7c-437a-869d-f6260930fa1c" providerId="ADAL" clId="{43A1768A-FED7-4DA5-AC92-EC5D3EFE432E}" dt="2025-01-24T18:54:06.086" v="1015" actId="26606"/>
          <ac:spMkLst>
            <pc:docMk/>
            <pc:sldMk cId="1502995312" sldId="267"/>
            <ac:spMk id="11" creationId="{0D153B68-5844-490D-8E67-F616D6D721CA}"/>
          </ac:spMkLst>
        </pc:spChg>
        <pc:spChg chg="add">
          <ac:chgData name="Graham Harvey" userId="3e2f3163-db7c-437a-869d-f6260930fa1c" providerId="ADAL" clId="{43A1768A-FED7-4DA5-AC92-EC5D3EFE432E}" dt="2025-01-24T18:54:06.086" v="1015" actId="26606"/>
          <ac:spMkLst>
            <pc:docMk/>
            <pc:sldMk cId="1502995312" sldId="267"/>
            <ac:spMk id="13" creationId="{9A0D773F-7A7D-4DBB-9DEA-86BB8B8F4BC8}"/>
          </ac:spMkLst>
        </pc:spChg>
        <pc:picChg chg="add mod">
          <ac:chgData name="Graham Harvey" userId="3e2f3163-db7c-437a-869d-f6260930fa1c" providerId="ADAL" clId="{43A1768A-FED7-4DA5-AC92-EC5D3EFE432E}" dt="2025-01-24T21:02:30.125" v="1444" actId="1076"/>
          <ac:picMkLst>
            <pc:docMk/>
            <pc:sldMk cId="1502995312" sldId="267"/>
            <ac:picMk id="4" creationId="{F663093F-BC8D-13D3-EF41-D06C82CAD9AD}"/>
          </ac:picMkLst>
        </pc:picChg>
      </pc:sldChg>
      <pc:sldChg chg="modSp new del mod">
        <pc:chgData name="Graham Harvey" userId="3e2f3163-db7c-437a-869d-f6260930fa1c" providerId="ADAL" clId="{43A1768A-FED7-4DA5-AC92-EC5D3EFE432E}" dt="2025-01-24T18:52:20.406" v="990" actId="47"/>
        <pc:sldMkLst>
          <pc:docMk/>
          <pc:sldMk cId="1463293176" sldId="268"/>
        </pc:sldMkLst>
        <pc:spChg chg="mod">
          <ac:chgData name="Graham Harvey" userId="3e2f3163-db7c-437a-869d-f6260930fa1c" providerId="ADAL" clId="{43A1768A-FED7-4DA5-AC92-EC5D3EFE432E}" dt="2025-01-24T18:52:11.788" v="989" actId="313"/>
          <ac:spMkLst>
            <pc:docMk/>
            <pc:sldMk cId="1463293176" sldId="268"/>
            <ac:spMk id="2" creationId="{2E489BAA-0E85-F01B-2BF8-5712F493E6E9}"/>
          </ac:spMkLst>
        </pc:spChg>
        <pc:spChg chg="mod">
          <ac:chgData name="Graham Harvey" userId="3e2f3163-db7c-437a-869d-f6260930fa1c" providerId="ADAL" clId="{43A1768A-FED7-4DA5-AC92-EC5D3EFE432E}" dt="2025-01-24T18:52:01.055" v="985"/>
          <ac:spMkLst>
            <pc:docMk/>
            <pc:sldMk cId="1463293176" sldId="268"/>
            <ac:spMk id="3" creationId="{B6A4610F-07B6-50EA-E558-69DD22BBC654}"/>
          </ac:spMkLst>
        </pc:spChg>
      </pc:sldChg>
      <pc:sldChg chg="modSp new mod ord">
        <pc:chgData name="Graham Harvey" userId="3e2f3163-db7c-437a-869d-f6260930fa1c" providerId="ADAL" clId="{43A1768A-FED7-4DA5-AC92-EC5D3EFE432E}" dt="2025-01-24T23:37:19.076" v="2303" actId="20577"/>
        <pc:sldMkLst>
          <pc:docMk/>
          <pc:sldMk cId="2602681823" sldId="268"/>
        </pc:sldMkLst>
        <pc:spChg chg="mod">
          <ac:chgData name="Graham Harvey" userId="3e2f3163-db7c-437a-869d-f6260930fa1c" providerId="ADAL" clId="{43A1768A-FED7-4DA5-AC92-EC5D3EFE432E}" dt="2025-01-24T18:52:53.994" v="1007" actId="1076"/>
          <ac:spMkLst>
            <pc:docMk/>
            <pc:sldMk cId="2602681823" sldId="268"/>
            <ac:spMk id="2" creationId="{F820B926-60D7-79F5-640B-9C7276E66B14}"/>
          </ac:spMkLst>
        </pc:spChg>
        <pc:spChg chg="mod">
          <ac:chgData name="Graham Harvey" userId="3e2f3163-db7c-437a-869d-f6260930fa1c" providerId="ADAL" clId="{43A1768A-FED7-4DA5-AC92-EC5D3EFE432E}" dt="2025-01-24T23:37:19.076" v="2303" actId="20577"/>
          <ac:spMkLst>
            <pc:docMk/>
            <pc:sldMk cId="2602681823" sldId="268"/>
            <ac:spMk id="3" creationId="{75C59D27-9DB3-88D1-504D-05E2415B9293}"/>
          </ac:spMkLst>
        </pc:spChg>
      </pc:sldChg>
      <pc:sldChg chg="addSp modSp new mod setBg">
        <pc:chgData name="Graham Harvey" userId="3e2f3163-db7c-437a-869d-f6260930fa1c" providerId="ADAL" clId="{43A1768A-FED7-4DA5-AC92-EC5D3EFE432E}" dt="2025-01-24T19:43:58.128" v="1213" actId="115"/>
        <pc:sldMkLst>
          <pc:docMk/>
          <pc:sldMk cId="2591018235" sldId="269"/>
        </pc:sldMkLst>
        <pc:spChg chg="mod">
          <ac:chgData name="Graham Harvey" userId="3e2f3163-db7c-437a-869d-f6260930fa1c" providerId="ADAL" clId="{43A1768A-FED7-4DA5-AC92-EC5D3EFE432E}" dt="2025-01-24T19:42:50.756" v="1207" actId="1076"/>
          <ac:spMkLst>
            <pc:docMk/>
            <pc:sldMk cId="2591018235" sldId="269"/>
            <ac:spMk id="2" creationId="{ABD0ACE0-CBF4-2667-C181-2E0A646DE850}"/>
          </ac:spMkLst>
        </pc:spChg>
        <pc:spChg chg="mod">
          <ac:chgData name="Graham Harvey" userId="3e2f3163-db7c-437a-869d-f6260930fa1c" providerId="ADAL" clId="{43A1768A-FED7-4DA5-AC92-EC5D3EFE432E}" dt="2025-01-24T19:43:58.128" v="1213" actId="115"/>
          <ac:spMkLst>
            <pc:docMk/>
            <pc:sldMk cId="2591018235" sldId="269"/>
            <ac:spMk id="3" creationId="{3C22AC0A-00BF-9921-936E-4218B58D807E}"/>
          </ac:spMkLst>
        </pc:spChg>
        <pc:spChg chg="add">
          <ac:chgData name="Graham Harvey" userId="3e2f3163-db7c-437a-869d-f6260930fa1c" providerId="ADAL" clId="{43A1768A-FED7-4DA5-AC92-EC5D3EFE432E}" dt="2025-01-24T19:40:03.462" v="1187" actId="26606"/>
          <ac:spMkLst>
            <pc:docMk/>
            <pc:sldMk cId="2591018235" sldId="269"/>
            <ac:spMk id="10" creationId="{245A9F99-D9B1-4094-A2E2-B90AC1DB7B9C}"/>
          </ac:spMkLst>
        </pc:spChg>
        <pc:spChg chg="add">
          <ac:chgData name="Graham Harvey" userId="3e2f3163-db7c-437a-869d-f6260930fa1c" providerId="ADAL" clId="{43A1768A-FED7-4DA5-AC92-EC5D3EFE432E}" dt="2025-01-24T19:40:03.462" v="1187" actId="26606"/>
          <ac:spMkLst>
            <pc:docMk/>
            <pc:sldMk cId="2591018235" sldId="269"/>
            <ac:spMk id="12" creationId="{B7FAF607-473A-4A43-A23D-BBFF5C4117BB}"/>
          </ac:spMkLst>
        </pc:spChg>
        <pc:grpChg chg="add">
          <ac:chgData name="Graham Harvey" userId="3e2f3163-db7c-437a-869d-f6260930fa1c" providerId="ADAL" clId="{43A1768A-FED7-4DA5-AC92-EC5D3EFE432E}" dt="2025-01-24T19:40:03.462" v="1187" actId="26606"/>
          <ac:grpSpMkLst>
            <pc:docMk/>
            <pc:sldMk cId="2591018235" sldId="269"/>
            <ac:grpSpMk id="14" creationId="{C5F6476F-D303-44D3-B30F-1BA348F0F64A}"/>
          </ac:grpSpMkLst>
        </pc:grpChg>
        <pc:picChg chg="add">
          <ac:chgData name="Graham Harvey" userId="3e2f3163-db7c-437a-869d-f6260930fa1c" providerId="ADAL" clId="{43A1768A-FED7-4DA5-AC92-EC5D3EFE432E}" dt="2025-01-24T19:40:03.462" v="1187" actId="26606"/>
          <ac:picMkLst>
            <pc:docMk/>
            <pc:sldMk cId="2591018235" sldId="269"/>
            <ac:picMk id="7" creationId="{7EFC5A12-FC01-F3E8-E30A-B31AA061FB73}"/>
          </ac:picMkLst>
        </pc:picChg>
      </pc:sldChg>
      <pc:sldChg chg="modSp new mod">
        <pc:chgData name="Graham Harvey" userId="3e2f3163-db7c-437a-869d-f6260930fa1c" providerId="ADAL" clId="{43A1768A-FED7-4DA5-AC92-EC5D3EFE432E}" dt="2025-01-24T23:33:47.305" v="2282" actId="404"/>
        <pc:sldMkLst>
          <pc:docMk/>
          <pc:sldMk cId="1203875785" sldId="270"/>
        </pc:sldMkLst>
        <pc:spChg chg="mod">
          <ac:chgData name="Graham Harvey" userId="3e2f3163-db7c-437a-869d-f6260930fa1c" providerId="ADAL" clId="{43A1768A-FED7-4DA5-AC92-EC5D3EFE432E}" dt="2025-01-24T19:27:33.868" v="1079" actId="20577"/>
          <ac:spMkLst>
            <pc:docMk/>
            <pc:sldMk cId="1203875785" sldId="270"/>
            <ac:spMk id="2" creationId="{3FF6685D-77CD-36CF-478B-104E04D8C3DB}"/>
          </ac:spMkLst>
        </pc:spChg>
        <pc:spChg chg="mod">
          <ac:chgData name="Graham Harvey" userId="3e2f3163-db7c-437a-869d-f6260930fa1c" providerId="ADAL" clId="{43A1768A-FED7-4DA5-AC92-EC5D3EFE432E}" dt="2025-01-24T23:33:47.305" v="2282" actId="404"/>
          <ac:spMkLst>
            <pc:docMk/>
            <pc:sldMk cId="1203875785" sldId="270"/>
            <ac:spMk id="3" creationId="{7957F818-24EF-C490-F472-EE6BF7D95332}"/>
          </ac:spMkLst>
        </pc:spChg>
      </pc:sldChg>
      <pc:sldChg chg="new del">
        <pc:chgData name="Graham Harvey" userId="3e2f3163-db7c-437a-869d-f6260930fa1c" providerId="ADAL" clId="{43A1768A-FED7-4DA5-AC92-EC5D3EFE432E}" dt="2025-01-24T23:37:31.570" v="2304" actId="47"/>
        <pc:sldMkLst>
          <pc:docMk/>
          <pc:sldMk cId="3870611922" sldId="271"/>
        </pc:sldMkLst>
      </pc:sldChg>
      <pc:sldChg chg="addSp delSp modSp new mod modMedia setBg">
        <pc:chgData name="Graham Harvey" userId="3e2f3163-db7c-437a-869d-f6260930fa1c" providerId="ADAL" clId="{43A1768A-FED7-4DA5-AC92-EC5D3EFE432E}" dt="2025-01-24T19:26:59.893" v="1068"/>
        <pc:sldMkLst>
          <pc:docMk/>
          <pc:sldMk cId="3705285777" sldId="272"/>
        </pc:sldMkLst>
        <pc:spChg chg="mod">
          <ac:chgData name="Graham Harvey" userId="3e2f3163-db7c-437a-869d-f6260930fa1c" providerId="ADAL" clId="{43A1768A-FED7-4DA5-AC92-EC5D3EFE432E}" dt="2025-01-24T19:26:51.918" v="1066" actId="255"/>
          <ac:spMkLst>
            <pc:docMk/>
            <pc:sldMk cId="3705285777" sldId="272"/>
            <ac:spMk id="2" creationId="{093413CF-BBCC-9A9B-26C1-67902038CCF4}"/>
          </ac:spMkLst>
        </pc:spChg>
        <pc:spChg chg="del">
          <ac:chgData name="Graham Harvey" userId="3e2f3163-db7c-437a-869d-f6260930fa1c" providerId="ADAL" clId="{43A1768A-FED7-4DA5-AC92-EC5D3EFE432E}" dt="2025-01-24T19:26:09.468" v="1064" actId="478"/>
          <ac:spMkLst>
            <pc:docMk/>
            <pc:sldMk cId="3705285777" sldId="272"/>
            <ac:spMk id="3" creationId="{88C464AF-93BA-FC45-17B2-ADDBA1C2E97C}"/>
          </ac:spMkLst>
        </pc:spChg>
        <pc:spChg chg="add">
          <ac:chgData name="Graham Harvey" userId="3e2f3163-db7c-437a-869d-f6260930fa1c" providerId="ADAL" clId="{43A1768A-FED7-4DA5-AC92-EC5D3EFE432E}" dt="2025-01-24T19:26:39.768" v="1065" actId="26606"/>
          <ac:spMkLst>
            <pc:docMk/>
            <pc:sldMk cId="3705285777" sldId="272"/>
            <ac:spMk id="8" creationId="{C1DD1A8A-57D5-4A81-AD04-532B043C5611}"/>
          </ac:spMkLst>
        </pc:spChg>
        <pc:spChg chg="add">
          <ac:chgData name="Graham Harvey" userId="3e2f3163-db7c-437a-869d-f6260930fa1c" providerId="ADAL" clId="{43A1768A-FED7-4DA5-AC92-EC5D3EFE432E}" dt="2025-01-24T19:26:39.768" v="1065" actId="26606"/>
          <ac:spMkLst>
            <pc:docMk/>
            <pc:sldMk cId="3705285777" sldId="272"/>
            <ac:spMk id="10" creationId="{007891EC-4501-44ED-A8C8-B11B6DB767AB}"/>
          </ac:spMkLst>
        </pc:spChg>
        <pc:picChg chg="add mod">
          <ac:chgData name="Graham Harvey" userId="3e2f3163-db7c-437a-869d-f6260930fa1c" providerId="ADAL" clId="{43A1768A-FED7-4DA5-AC92-EC5D3EFE432E}" dt="2025-01-24T19:26:59.893" v="1068"/>
          <ac:picMkLst>
            <pc:docMk/>
            <pc:sldMk cId="3705285777" sldId="272"/>
            <ac:picMk id="4" creationId="{E8E1700B-2653-76AA-17DD-57C5D7E8C130}"/>
          </ac:picMkLst>
        </pc:picChg>
      </pc:sldChg>
      <pc:sldChg chg="addSp modSp new mod setBg">
        <pc:chgData name="Graham Harvey" userId="3e2f3163-db7c-437a-869d-f6260930fa1c" providerId="ADAL" clId="{43A1768A-FED7-4DA5-AC92-EC5D3EFE432E}" dt="2025-01-24T19:48:52.148" v="1289" actId="1076"/>
        <pc:sldMkLst>
          <pc:docMk/>
          <pc:sldMk cId="748056634" sldId="273"/>
        </pc:sldMkLst>
        <pc:spChg chg="mod">
          <ac:chgData name="Graham Harvey" userId="3e2f3163-db7c-437a-869d-f6260930fa1c" providerId="ADAL" clId="{43A1768A-FED7-4DA5-AC92-EC5D3EFE432E}" dt="2025-01-24T19:48:52.148" v="1289" actId="1076"/>
          <ac:spMkLst>
            <pc:docMk/>
            <pc:sldMk cId="748056634" sldId="273"/>
            <ac:spMk id="2" creationId="{DC6B2A97-8543-E380-8040-5268BE41FC14}"/>
          </ac:spMkLst>
        </pc:spChg>
        <pc:spChg chg="mod">
          <ac:chgData name="Graham Harvey" userId="3e2f3163-db7c-437a-869d-f6260930fa1c" providerId="ADAL" clId="{43A1768A-FED7-4DA5-AC92-EC5D3EFE432E}" dt="2025-01-24T19:48:41.957" v="1288" actId="20577"/>
          <ac:spMkLst>
            <pc:docMk/>
            <pc:sldMk cId="748056634" sldId="273"/>
            <ac:spMk id="3" creationId="{A567FEEA-7BBB-824C-A8CB-6B0117FD8EC4}"/>
          </ac:spMkLst>
        </pc:spChg>
        <pc:spChg chg="add">
          <ac:chgData name="Graham Harvey" userId="3e2f3163-db7c-437a-869d-f6260930fa1c" providerId="ADAL" clId="{43A1768A-FED7-4DA5-AC92-EC5D3EFE432E}" dt="2025-01-24T19:44:33.651" v="1214" actId="26606"/>
          <ac:spMkLst>
            <pc:docMk/>
            <pc:sldMk cId="748056634" sldId="273"/>
            <ac:spMk id="10" creationId="{245A9F99-D9B1-4094-A2E2-B90AC1DB7B9C}"/>
          </ac:spMkLst>
        </pc:spChg>
        <pc:spChg chg="add">
          <ac:chgData name="Graham Harvey" userId="3e2f3163-db7c-437a-869d-f6260930fa1c" providerId="ADAL" clId="{43A1768A-FED7-4DA5-AC92-EC5D3EFE432E}" dt="2025-01-24T19:44:33.651" v="1214" actId="26606"/>
          <ac:spMkLst>
            <pc:docMk/>
            <pc:sldMk cId="748056634" sldId="273"/>
            <ac:spMk id="12" creationId="{B7FAF607-473A-4A43-A23D-BBFF5C4117BB}"/>
          </ac:spMkLst>
        </pc:spChg>
        <pc:grpChg chg="add">
          <ac:chgData name="Graham Harvey" userId="3e2f3163-db7c-437a-869d-f6260930fa1c" providerId="ADAL" clId="{43A1768A-FED7-4DA5-AC92-EC5D3EFE432E}" dt="2025-01-24T19:44:33.651" v="1214" actId="26606"/>
          <ac:grpSpMkLst>
            <pc:docMk/>
            <pc:sldMk cId="748056634" sldId="273"/>
            <ac:grpSpMk id="14" creationId="{C5F6476F-D303-44D3-B30F-1BA348F0F64A}"/>
          </ac:grpSpMkLst>
        </pc:grpChg>
        <pc:picChg chg="add">
          <ac:chgData name="Graham Harvey" userId="3e2f3163-db7c-437a-869d-f6260930fa1c" providerId="ADAL" clId="{43A1768A-FED7-4DA5-AC92-EC5D3EFE432E}" dt="2025-01-24T19:44:33.651" v="1214" actId="26606"/>
          <ac:picMkLst>
            <pc:docMk/>
            <pc:sldMk cId="748056634" sldId="273"/>
            <ac:picMk id="7" creationId="{B55BD22D-67BE-42FD-C565-8C54184B35A3}"/>
          </ac:picMkLst>
        </pc:picChg>
      </pc:sldChg>
      <pc:sldChg chg="addSp delSp modSp add del mod setBg">
        <pc:chgData name="Graham Harvey" userId="3e2f3163-db7c-437a-869d-f6260930fa1c" providerId="ADAL" clId="{43A1768A-FED7-4DA5-AC92-EC5D3EFE432E}" dt="2025-01-24T19:49:50.858" v="1297" actId="26606"/>
        <pc:sldMkLst>
          <pc:docMk/>
          <pc:sldMk cId="2444392788" sldId="274"/>
        </pc:sldMkLst>
        <pc:spChg chg="mod">
          <ac:chgData name="Graham Harvey" userId="3e2f3163-db7c-437a-869d-f6260930fa1c" providerId="ADAL" clId="{43A1768A-FED7-4DA5-AC92-EC5D3EFE432E}" dt="2025-01-24T19:49:50.858" v="1297" actId="26606"/>
          <ac:spMkLst>
            <pc:docMk/>
            <pc:sldMk cId="2444392788" sldId="274"/>
            <ac:spMk id="2" creationId="{00000000-0000-0000-0000-000000000000}"/>
          </ac:spMkLst>
        </pc:spChg>
        <pc:spChg chg="add del mod">
          <ac:chgData name="Graham Harvey" userId="3e2f3163-db7c-437a-869d-f6260930fa1c" providerId="ADAL" clId="{43A1768A-FED7-4DA5-AC92-EC5D3EFE432E}" dt="2025-01-24T19:49:50.858" v="1297" actId="26606"/>
          <ac:spMkLst>
            <pc:docMk/>
            <pc:sldMk cId="2444392788" sldId="274"/>
            <ac:spMk id="3" creationId="{00000000-0000-0000-0000-000000000000}"/>
          </ac:spMkLst>
        </pc:spChg>
        <pc:spChg chg="add del">
          <ac:chgData name="Graham Harvey" userId="3e2f3163-db7c-437a-869d-f6260930fa1c" providerId="ADAL" clId="{43A1768A-FED7-4DA5-AC92-EC5D3EFE432E}" dt="2025-01-24T19:49:33.008" v="1291" actId="26606"/>
          <ac:spMkLst>
            <pc:docMk/>
            <pc:sldMk cId="2444392788" sldId="274"/>
            <ac:spMk id="9" creationId="{BACC6370-2D7E-4714-9D71-7542949D7D5D}"/>
          </ac:spMkLst>
        </pc:spChg>
        <pc:spChg chg="add del">
          <ac:chgData name="Graham Harvey" userId="3e2f3163-db7c-437a-869d-f6260930fa1c" providerId="ADAL" clId="{43A1768A-FED7-4DA5-AC92-EC5D3EFE432E}" dt="2025-01-24T19:49:33.008" v="1291" actId="26606"/>
          <ac:spMkLst>
            <pc:docMk/>
            <pc:sldMk cId="2444392788" sldId="274"/>
            <ac:spMk id="11" creationId="{F68B3F68-107C-434F-AA38-110D5EA91B85}"/>
          </ac:spMkLst>
        </pc:spChg>
        <pc:spChg chg="add del">
          <ac:chgData name="Graham Harvey" userId="3e2f3163-db7c-437a-869d-f6260930fa1c" providerId="ADAL" clId="{43A1768A-FED7-4DA5-AC92-EC5D3EFE432E}" dt="2025-01-24T19:49:33.008" v="1291" actId="26606"/>
          <ac:spMkLst>
            <pc:docMk/>
            <pc:sldMk cId="2444392788" sldId="274"/>
            <ac:spMk id="13" creationId="{AAD0DBB9-1A4B-4391-81D4-CB19F9AB918A}"/>
          </ac:spMkLst>
        </pc:spChg>
        <pc:spChg chg="add del">
          <ac:chgData name="Graham Harvey" userId="3e2f3163-db7c-437a-869d-f6260930fa1c" providerId="ADAL" clId="{43A1768A-FED7-4DA5-AC92-EC5D3EFE432E}" dt="2025-01-24T19:49:33.008" v="1291" actId="26606"/>
          <ac:spMkLst>
            <pc:docMk/>
            <pc:sldMk cId="2444392788" sldId="274"/>
            <ac:spMk id="15" creationId="{063BBA22-50EA-4C4D-BE05-F1CE4E63AA56}"/>
          </ac:spMkLst>
        </pc:spChg>
        <pc:spChg chg="add del">
          <ac:chgData name="Graham Harvey" userId="3e2f3163-db7c-437a-869d-f6260930fa1c" providerId="ADAL" clId="{43A1768A-FED7-4DA5-AC92-EC5D3EFE432E}" dt="2025-01-24T19:49:50.858" v="1297" actId="26606"/>
          <ac:spMkLst>
            <pc:docMk/>
            <pc:sldMk cId="2444392788" sldId="274"/>
            <ac:spMk id="17" creationId="{3ECBE1F1-D69B-4AFA-ABD5-8E41720EF6DE}"/>
          </ac:spMkLst>
        </pc:spChg>
        <pc:spChg chg="add del">
          <ac:chgData name="Graham Harvey" userId="3e2f3163-db7c-437a-869d-f6260930fa1c" providerId="ADAL" clId="{43A1768A-FED7-4DA5-AC92-EC5D3EFE432E}" dt="2025-01-24T19:49:50.858" v="1297" actId="26606"/>
          <ac:spMkLst>
            <pc:docMk/>
            <pc:sldMk cId="2444392788" sldId="274"/>
            <ac:spMk id="19" creationId="{603A6265-E10C-4B85-9C20-E75FCAF9CC63}"/>
          </ac:spMkLst>
        </pc:spChg>
        <pc:spChg chg="add del">
          <ac:chgData name="Graham Harvey" userId="3e2f3163-db7c-437a-869d-f6260930fa1c" providerId="ADAL" clId="{43A1768A-FED7-4DA5-AC92-EC5D3EFE432E}" dt="2025-01-24T19:49:50.858" v="1297" actId="26606"/>
          <ac:spMkLst>
            <pc:docMk/>
            <pc:sldMk cId="2444392788" sldId="274"/>
            <ac:spMk id="20" creationId="{00000000-0000-0000-0000-000000000000}"/>
          </ac:spMkLst>
        </pc:spChg>
        <pc:graphicFrameChg chg="add del">
          <ac:chgData name="Graham Harvey" userId="3e2f3163-db7c-437a-869d-f6260930fa1c" providerId="ADAL" clId="{43A1768A-FED7-4DA5-AC92-EC5D3EFE432E}" dt="2025-01-24T19:49:33.008" v="1291" actId="26606"/>
          <ac:graphicFrameMkLst>
            <pc:docMk/>
            <pc:sldMk cId="2444392788" sldId="274"/>
            <ac:graphicFrameMk id="5" creationId="{09221CE5-69AF-6C75-46A4-AF2E6DF5E221}"/>
          </ac:graphicFrameMkLst>
        </pc:graphicFrameChg>
        <pc:picChg chg="add del mod">
          <ac:chgData name="Graham Harvey" userId="3e2f3163-db7c-437a-869d-f6260930fa1c" providerId="ADAL" clId="{43A1768A-FED7-4DA5-AC92-EC5D3EFE432E}" dt="2025-01-24T19:49:50.858" v="1297" actId="26606"/>
          <ac:picMkLst>
            <pc:docMk/>
            <pc:sldMk cId="2444392788" sldId="274"/>
            <ac:picMk id="18" creationId="{96349226-CCA0-7FE7-4C11-CBFDE2B38912}"/>
          </ac:picMkLst>
        </pc:picChg>
      </pc:sldChg>
      <pc:sldChg chg="modSp add mod">
        <pc:chgData name="Graham Harvey" userId="3e2f3163-db7c-437a-869d-f6260930fa1c" providerId="ADAL" clId="{43A1768A-FED7-4DA5-AC92-EC5D3EFE432E}" dt="2025-01-24T23:09:27.632" v="2078" actId="20577"/>
        <pc:sldMkLst>
          <pc:docMk/>
          <pc:sldMk cId="1717488488" sldId="275"/>
        </pc:sldMkLst>
        <pc:spChg chg="mod">
          <ac:chgData name="Graham Harvey" userId="3e2f3163-db7c-437a-869d-f6260930fa1c" providerId="ADAL" clId="{43A1768A-FED7-4DA5-AC92-EC5D3EFE432E}" dt="2025-01-24T23:09:27.632" v="2078" actId="20577"/>
          <ac:spMkLst>
            <pc:docMk/>
            <pc:sldMk cId="1717488488" sldId="275"/>
            <ac:spMk id="2" creationId="{00000000-0000-0000-0000-000000000000}"/>
          </ac:spMkLst>
        </pc:spChg>
        <pc:spChg chg="mod">
          <ac:chgData name="Graham Harvey" userId="3e2f3163-db7c-437a-869d-f6260930fa1c" providerId="ADAL" clId="{43A1768A-FED7-4DA5-AC92-EC5D3EFE432E}" dt="2025-01-24T19:50:35.477" v="1302" actId="20577"/>
          <ac:spMkLst>
            <pc:docMk/>
            <pc:sldMk cId="1717488488" sldId="275"/>
            <ac:spMk id="3" creationId="{00000000-0000-0000-0000-000000000000}"/>
          </ac:spMkLst>
        </pc:spChg>
      </pc:sldChg>
      <pc:sldChg chg="addSp delSp modSp add mod setBg">
        <pc:chgData name="Graham Harvey" userId="3e2f3163-db7c-437a-869d-f6260930fa1c" providerId="ADAL" clId="{43A1768A-FED7-4DA5-AC92-EC5D3EFE432E}" dt="2025-01-24T19:55:28.037" v="1382" actId="20577"/>
        <pc:sldMkLst>
          <pc:docMk/>
          <pc:sldMk cId="70151134" sldId="276"/>
        </pc:sldMkLst>
        <pc:spChg chg="mod ord">
          <ac:chgData name="Graham Harvey" userId="3e2f3163-db7c-437a-869d-f6260930fa1c" providerId="ADAL" clId="{43A1768A-FED7-4DA5-AC92-EC5D3EFE432E}" dt="2025-01-24T19:54:18.788" v="1363" actId="1076"/>
          <ac:spMkLst>
            <pc:docMk/>
            <pc:sldMk cId="70151134" sldId="276"/>
            <ac:spMk id="2" creationId="{00000000-0000-0000-0000-000000000000}"/>
          </ac:spMkLst>
        </pc:spChg>
        <pc:spChg chg="mod">
          <ac:chgData name="Graham Harvey" userId="3e2f3163-db7c-437a-869d-f6260930fa1c" providerId="ADAL" clId="{43A1768A-FED7-4DA5-AC92-EC5D3EFE432E}" dt="2025-01-24T19:55:28.037" v="1382" actId="20577"/>
          <ac:spMkLst>
            <pc:docMk/>
            <pc:sldMk cId="70151134" sldId="276"/>
            <ac:spMk id="4" creationId="{00000000-0000-0000-0000-000000000000}"/>
          </ac:spMkLst>
        </pc:spChg>
        <pc:spChg chg="add del">
          <ac:chgData name="Graham Harvey" userId="3e2f3163-db7c-437a-869d-f6260930fa1c" providerId="ADAL" clId="{43A1768A-FED7-4DA5-AC92-EC5D3EFE432E}" dt="2025-01-24T19:52:51.367" v="1341" actId="26606"/>
          <ac:spMkLst>
            <pc:docMk/>
            <pc:sldMk cId="70151134" sldId="276"/>
            <ac:spMk id="11" creationId="{245A9F99-D9B1-4094-A2E2-B90AC1DB7B9C}"/>
          </ac:spMkLst>
        </pc:spChg>
        <pc:spChg chg="add del">
          <ac:chgData name="Graham Harvey" userId="3e2f3163-db7c-437a-869d-f6260930fa1c" providerId="ADAL" clId="{43A1768A-FED7-4DA5-AC92-EC5D3EFE432E}" dt="2025-01-24T19:52:51.367" v="1341" actId="26606"/>
          <ac:spMkLst>
            <pc:docMk/>
            <pc:sldMk cId="70151134" sldId="276"/>
            <ac:spMk id="13" creationId="{B7FAF607-473A-4A43-A23D-BBFF5C4117BB}"/>
          </ac:spMkLst>
        </pc:spChg>
        <pc:spChg chg="add">
          <ac:chgData name="Graham Harvey" userId="3e2f3163-db7c-437a-869d-f6260930fa1c" providerId="ADAL" clId="{43A1768A-FED7-4DA5-AC92-EC5D3EFE432E}" dt="2025-01-24T19:52:51.367" v="1341" actId="26606"/>
          <ac:spMkLst>
            <pc:docMk/>
            <pc:sldMk cId="70151134" sldId="276"/>
            <ac:spMk id="23" creationId="{7B831B6F-405A-4B47-B9BB-5CA88F285844}"/>
          </ac:spMkLst>
        </pc:spChg>
        <pc:spChg chg="add">
          <ac:chgData name="Graham Harvey" userId="3e2f3163-db7c-437a-869d-f6260930fa1c" providerId="ADAL" clId="{43A1768A-FED7-4DA5-AC92-EC5D3EFE432E}" dt="2025-01-24T19:52:51.367" v="1341" actId="26606"/>
          <ac:spMkLst>
            <pc:docMk/>
            <pc:sldMk cId="70151134" sldId="276"/>
            <ac:spMk id="25" creationId="{15109354-9C5D-4F8C-B0E6-D1043C7BF20A}"/>
          </ac:spMkLst>
        </pc:spChg>
        <pc:spChg chg="add">
          <ac:chgData name="Graham Harvey" userId="3e2f3163-db7c-437a-869d-f6260930fa1c" providerId="ADAL" clId="{43A1768A-FED7-4DA5-AC92-EC5D3EFE432E}" dt="2025-01-24T19:52:51.367" v="1341" actId="26606"/>
          <ac:spMkLst>
            <pc:docMk/>
            <pc:sldMk cId="70151134" sldId="276"/>
            <ac:spMk id="27" creationId="{49B530FE-A87D-41A0-A920-ADC6539EAA44}"/>
          </ac:spMkLst>
        </pc:spChg>
        <pc:grpChg chg="add del">
          <ac:chgData name="Graham Harvey" userId="3e2f3163-db7c-437a-869d-f6260930fa1c" providerId="ADAL" clId="{43A1768A-FED7-4DA5-AC92-EC5D3EFE432E}" dt="2025-01-24T19:52:51.367" v="1341" actId="26606"/>
          <ac:grpSpMkLst>
            <pc:docMk/>
            <pc:sldMk cId="70151134" sldId="276"/>
            <ac:grpSpMk id="15" creationId="{C5F6476F-D303-44D3-B30F-1BA348F0F64A}"/>
          </ac:grpSpMkLst>
        </pc:grpChg>
        <pc:picChg chg="add mod">
          <ac:chgData name="Graham Harvey" userId="3e2f3163-db7c-437a-869d-f6260930fa1c" providerId="ADAL" clId="{43A1768A-FED7-4DA5-AC92-EC5D3EFE432E}" dt="2025-01-24T19:52:51.367" v="1341" actId="26606"/>
          <ac:picMkLst>
            <pc:docMk/>
            <pc:sldMk cId="70151134" sldId="276"/>
            <ac:picMk id="8" creationId="{96311E63-F1FB-C7DB-23BD-4462EE73A4A7}"/>
          </ac:picMkLst>
        </pc:picChg>
      </pc:sldChg>
      <pc:sldChg chg="modSp add mod">
        <pc:chgData name="Graham Harvey" userId="3e2f3163-db7c-437a-869d-f6260930fa1c" providerId="ADAL" clId="{43A1768A-FED7-4DA5-AC92-EC5D3EFE432E}" dt="2025-01-24T19:39:23.348" v="1183" actId="27636"/>
        <pc:sldMkLst>
          <pc:docMk/>
          <pc:sldMk cId="1687403430" sldId="277"/>
        </pc:sldMkLst>
        <pc:spChg chg="mod">
          <ac:chgData name="Graham Harvey" userId="3e2f3163-db7c-437a-869d-f6260930fa1c" providerId="ADAL" clId="{43A1768A-FED7-4DA5-AC92-EC5D3EFE432E}" dt="2025-01-24T19:39:23.348" v="1183" actId="27636"/>
          <ac:spMkLst>
            <pc:docMk/>
            <pc:sldMk cId="1687403430" sldId="277"/>
            <ac:spMk id="3" creationId="{00000000-0000-0000-0000-000000000000}"/>
          </ac:spMkLst>
        </pc:spChg>
      </pc:sldChg>
      <pc:sldChg chg="addSp delSp modSp add mod setBg">
        <pc:chgData name="Graham Harvey" userId="3e2f3163-db7c-437a-869d-f6260930fa1c" providerId="ADAL" clId="{43A1768A-FED7-4DA5-AC92-EC5D3EFE432E}" dt="2025-01-24T20:07:45.676" v="1442" actId="26606"/>
        <pc:sldMkLst>
          <pc:docMk/>
          <pc:sldMk cId="357076794" sldId="278"/>
        </pc:sldMkLst>
        <pc:spChg chg="mod">
          <ac:chgData name="Graham Harvey" userId="3e2f3163-db7c-437a-869d-f6260930fa1c" providerId="ADAL" clId="{43A1768A-FED7-4DA5-AC92-EC5D3EFE432E}" dt="2025-01-24T20:07:45.676" v="1442" actId="26606"/>
          <ac:spMkLst>
            <pc:docMk/>
            <pc:sldMk cId="357076794" sldId="278"/>
            <ac:spMk id="2" creationId="{00000000-0000-0000-0000-000000000000}"/>
          </ac:spMkLst>
        </pc:spChg>
        <pc:spChg chg="mod">
          <ac:chgData name="Graham Harvey" userId="3e2f3163-db7c-437a-869d-f6260930fa1c" providerId="ADAL" clId="{43A1768A-FED7-4DA5-AC92-EC5D3EFE432E}" dt="2025-01-24T20:07:45.676" v="1442" actId="26606"/>
          <ac:spMkLst>
            <pc:docMk/>
            <pc:sldMk cId="357076794" sldId="278"/>
            <ac:spMk id="3" creationId="{00000000-0000-0000-0000-000000000000}"/>
          </ac:spMkLst>
        </pc:spChg>
        <pc:spChg chg="del mod">
          <ac:chgData name="Graham Harvey" userId="3e2f3163-db7c-437a-869d-f6260930fa1c" providerId="ADAL" clId="{43A1768A-FED7-4DA5-AC92-EC5D3EFE432E}" dt="2025-01-24T20:06:43.556" v="1421" actId="478"/>
          <ac:spMkLst>
            <pc:docMk/>
            <pc:sldMk cId="357076794" sldId="278"/>
            <ac:spMk id="4" creationId="{00000000-0000-0000-0000-000000000000}"/>
          </ac:spMkLst>
        </pc:spChg>
        <pc:spChg chg="add del">
          <ac:chgData name="Graham Harvey" userId="3e2f3163-db7c-437a-869d-f6260930fa1c" providerId="ADAL" clId="{43A1768A-FED7-4DA5-AC92-EC5D3EFE432E}" dt="2025-01-24T20:07:45.606" v="1441" actId="26606"/>
          <ac:spMkLst>
            <pc:docMk/>
            <pc:sldMk cId="357076794" sldId="278"/>
            <ac:spMk id="10" creationId="{AE3A741D-C19B-960A-5803-1C5887147820}"/>
          </ac:spMkLst>
        </pc:spChg>
        <pc:spChg chg="add del">
          <ac:chgData name="Graham Harvey" userId="3e2f3163-db7c-437a-869d-f6260930fa1c" providerId="ADAL" clId="{43A1768A-FED7-4DA5-AC92-EC5D3EFE432E}" dt="2025-01-24T20:07:45.606" v="1441" actId="26606"/>
          <ac:spMkLst>
            <pc:docMk/>
            <pc:sldMk cId="357076794" sldId="278"/>
            <ac:spMk id="12" creationId="{9C3A50E9-9119-7BC3-083B-2D84CCC78E47}"/>
          </ac:spMkLst>
        </pc:spChg>
        <pc:spChg chg="add del">
          <ac:chgData name="Graham Harvey" userId="3e2f3163-db7c-437a-869d-f6260930fa1c" providerId="ADAL" clId="{43A1768A-FED7-4DA5-AC92-EC5D3EFE432E}" dt="2025-01-24T20:07:45.606" v="1441" actId="26606"/>
          <ac:spMkLst>
            <pc:docMk/>
            <pc:sldMk cId="357076794" sldId="278"/>
            <ac:spMk id="14" creationId="{DC39DE25-0E4E-0AA7-0932-1D78C2372786}"/>
          </ac:spMkLst>
        </pc:spChg>
        <pc:spChg chg="add del">
          <ac:chgData name="Graham Harvey" userId="3e2f3163-db7c-437a-869d-f6260930fa1c" providerId="ADAL" clId="{43A1768A-FED7-4DA5-AC92-EC5D3EFE432E}" dt="2025-01-24T20:07:45.606" v="1441" actId="26606"/>
          <ac:spMkLst>
            <pc:docMk/>
            <pc:sldMk cId="357076794" sldId="278"/>
            <ac:spMk id="16" creationId="{8D6EA299-0840-6DEA-E670-C49AEBC87E89}"/>
          </ac:spMkLst>
        </pc:spChg>
        <pc:spChg chg="add">
          <ac:chgData name="Graham Harvey" userId="3e2f3163-db7c-437a-869d-f6260930fa1c" providerId="ADAL" clId="{43A1768A-FED7-4DA5-AC92-EC5D3EFE432E}" dt="2025-01-24T20:07:45.676" v="1442" actId="26606"/>
          <ac:spMkLst>
            <pc:docMk/>
            <pc:sldMk cId="357076794" sldId="278"/>
            <ac:spMk id="18" creationId="{7FF47CB7-972F-479F-A36D-9E72D26EC8DA}"/>
          </ac:spMkLst>
        </pc:spChg>
        <pc:spChg chg="add">
          <ac:chgData name="Graham Harvey" userId="3e2f3163-db7c-437a-869d-f6260930fa1c" providerId="ADAL" clId="{43A1768A-FED7-4DA5-AC92-EC5D3EFE432E}" dt="2025-01-24T20:07:45.676" v="1442" actId="26606"/>
          <ac:spMkLst>
            <pc:docMk/>
            <pc:sldMk cId="357076794" sldId="278"/>
            <ac:spMk id="19" creationId="{0D153B68-5844-490D-8E67-F616D6D721CA}"/>
          </ac:spMkLst>
        </pc:spChg>
        <pc:spChg chg="add">
          <ac:chgData name="Graham Harvey" userId="3e2f3163-db7c-437a-869d-f6260930fa1c" providerId="ADAL" clId="{43A1768A-FED7-4DA5-AC92-EC5D3EFE432E}" dt="2025-01-24T20:07:45.676" v="1442" actId="26606"/>
          <ac:spMkLst>
            <pc:docMk/>
            <pc:sldMk cId="357076794" sldId="278"/>
            <ac:spMk id="20" creationId="{9A0D773F-7A7D-4DBB-9DEA-86BB8B8F4BC8}"/>
          </ac:spMkLst>
        </pc:spChg>
        <pc:picChg chg="add mod ord">
          <ac:chgData name="Graham Harvey" userId="3e2f3163-db7c-437a-869d-f6260930fa1c" providerId="ADAL" clId="{43A1768A-FED7-4DA5-AC92-EC5D3EFE432E}" dt="2025-01-24T20:07:45.676" v="1442" actId="26606"/>
          <ac:picMkLst>
            <pc:docMk/>
            <pc:sldMk cId="357076794" sldId="278"/>
            <ac:picMk id="5" creationId="{748C9EC3-E4C5-07A3-E247-3FF4B5068F3F}"/>
          </ac:picMkLst>
        </pc:picChg>
      </pc:sldChg>
      <pc:sldChg chg="modSp add del mod">
        <pc:chgData name="Graham Harvey" userId="3e2f3163-db7c-437a-869d-f6260930fa1c" providerId="ADAL" clId="{43A1768A-FED7-4DA5-AC92-EC5D3EFE432E}" dt="2025-01-24T23:30:21.362" v="2252" actId="47"/>
        <pc:sldMkLst>
          <pc:docMk/>
          <pc:sldMk cId="1749307378" sldId="279"/>
        </pc:sldMkLst>
        <pc:spChg chg="mod">
          <ac:chgData name="Graham Harvey" userId="3e2f3163-db7c-437a-869d-f6260930fa1c" providerId="ADAL" clId="{43A1768A-FED7-4DA5-AC92-EC5D3EFE432E}" dt="2025-01-24T21:30:55.832" v="1445" actId="13926"/>
          <ac:spMkLst>
            <pc:docMk/>
            <pc:sldMk cId="1749307378" sldId="279"/>
            <ac:spMk id="2" creationId="{00000000-0000-0000-0000-000000000000}"/>
          </ac:spMkLst>
        </pc:spChg>
        <pc:spChg chg="mod">
          <ac:chgData name="Graham Harvey" userId="3e2f3163-db7c-437a-869d-f6260930fa1c" providerId="ADAL" clId="{43A1768A-FED7-4DA5-AC92-EC5D3EFE432E}" dt="2025-01-24T21:31:33.017" v="1450" actId="5793"/>
          <ac:spMkLst>
            <pc:docMk/>
            <pc:sldMk cId="1749307378" sldId="279"/>
            <ac:spMk id="3" creationId="{00000000-0000-0000-0000-000000000000}"/>
          </ac:spMkLst>
        </pc:spChg>
      </pc:sldChg>
      <pc:sldChg chg="addSp modSp add mod ord setBg">
        <pc:chgData name="Graham Harvey" userId="3e2f3163-db7c-437a-869d-f6260930fa1c" providerId="ADAL" clId="{43A1768A-FED7-4DA5-AC92-EC5D3EFE432E}" dt="2025-01-24T22:06:49.777" v="1661" actId="5793"/>
        <pc:sldMkLst>
          <pc:docMk/>
          <pc:sldMk cId="1283205772" sldId="280"/>
        </pc:sldMkLst>
        <pc:spChg chg="mod">
          <ac:chgData name="Graham Harvey" userId="3e2f3163-db7c-437a-869d-f6260930fa1c" providerId="ADAL" clId="{43A1768A-FED7-4DA5-AC92-EC5D3EFE432E}" dt="2025-01-24T22:06:02.058" v="1654" actId="26606"/>
          <ac:spMkLst>
            <pc:docMk/>
            <pc:sldMk cId="1283205772" sldId="280"/>
            <ac:spMk id="2" creationId="{00000000-0000-0000-0000-000000000000}"/>
          </ac:spMkLst>
        </pc:spChg>
        <pc:spChg chg="mod">
          <ac:chgData name="Graham Harvey" userId="3e2f3163-db7c-437a-869d-f6260930fa1c" providerId="ADAL" clId="{43A1768A-FED7-4DA5-AC92-EC5D3EFE432E}" dt="2025-01-24T22:06:49.777" v="1661" actId="5793"/>
          <ac:spMkLst>
            <pc:docMk/>
            <pc:sldMk cId="1283205772" sldId="280"/>
            <ac:spMk id="3" creationId="{00000000-0000-0000-0000-000000000000}"/>
          </ac:spMkLst>
        </pc:spChg>
        <pc:spChg chg="add">
          <ac:chgData name="Graham Harvey" userId="3e2f3163-db7c-437a-869d-f6260930fa1c" providerId="ADAL" clId="{43A1768A-FED7-4DA5-AC92-EC5D3EFE432E}" dt="2025-01-24T22:06:02.058" v="1654" actId="26606"/>
          <ac:spMkLst>
            <pc:docMk/>
            <pc:sldMk cId="1283205772" sldId="280"/>
            <ac:spMk id="9" creationId="{9F7D5CDA-D291-4307-BF55-1381FED29634}"/>
          </ac:spMkLst>
        </pc:spChg>
        <pc:picChg chg="add">
          <ac:chgData name="Graham Harvey" userId="3e2f3163-db7c-437a-869d-f6260930fa1c" providerId="ADAL" clId="{43A1768A-FED7-4DA5-AC92-EC5D3EFE432E}" dt="2025-01-24T22:06:02.058" v="1654" actId="26606"/>
          <ac:picMkLst>
            <pc:docMk/>
            <pc:sldMk cId="1283205772" sldId="280"/>
            <ac:picMk id="5" creationId="{38BDDFD3-FF1D-6A16-4C09-75A62E268505}"/>
          </ac:picMkLst>
        </pc:picChg>
      </pc:sldChg>
      <pc:sldChg chg="modSp add del mod">
        <pc:chgData name="Graham Harvey" userId="3e2f3163-db7c-437a-869d-f6260930fa1c" providerId="ADAL" clId="{43A1768A-FED7-4DA5-AC92-EC5D3EFE432E}" dt="2025-01-24T23:35:49.129" v="2294" actId="47"/>
        <pc:sldMkLst>
          <pc:docMk/>
          <pc:sldMk cId="886346737" sldId="281"/>
        </pc:sldMkLst>
        <pc:spChg chg="mod">
          <ac:chgData name="Graham Harvey" userId="3e2f3163-db7c-437a-869d-f6260930fa1c" providerId="ADAL" clId="{43A1768A-FED7-4DA5-AC92-EC5D3EFE432E}" dt="2025-01-24T23:17:53.669" v="2145" actId="20577"/>
          <ac:spMkLst>
            <pc:docMk/>
            <pc:sldMk cId="886346737" sldId="281"/>
            <ac:spMk id="2" creationId="{00000000-0000-0000-0000-000000000000}"/>
          </ac:spMkLst>
        </pc:spChg>
        <pc:spChg chg="mod">
          <ac:chgData name="Graham Harvey" userId="3e2f3163-db7c-437a-869d-f6260930fa1c" providerId="ADAL" clId="{43A1768A-FED7-4DA5-AC92-EC5D3EFE432E}" dt="2025-01-24T23:35:03.679" v="2292" actId="20577"/>
          <ac:spMkLst>
            <pc:docMk/>
            <pc:sldMk cId="886346737" sldId="281"/>
            <ac:spMk id="3" creationId="{00000000-0000-0000-0000-000000000000}"/>
          </ac:spMkLst>
        </pc:spChg>
      </pc:sldChg>
      <pc:sldChg chg="modSp add del mod">
        <pc:chgData name="Graham Harvey" userId="3e2f3163-db7c-437a-869d-f6260930fa1c" providerId="ADAL" clId="{43A1768A-FED7-4DA5-AC92-EC5D3EFE432E}" dt="2025-01-24T21:31:16.932" v="1448" actId="2696"/>
        <pc:sldMkLst>
          <pc:docMk/>
          <pc:sldMk cId="2501285171" sldId="281"/>
        </pc:sldMkLst>
        <pc:spChg chg="mod">
          <ac:chgData name="Graham Harvey" userId="3e2f3163-db7c-437a-869d-f6260930fa1c" providerId="ADAL" clId="{43A1768A-FED7-4DA5-AC92-EC5D3EFE432E}" dt="2025-01-24T19:39:23.742" v="1186" actId="27636"/>
          <ac:spMkLst>
            <pc:docMk/>
            <pc:sldMk cId="2501285171" sldId="281"/>
            <ac:spMk id="3" creationId="{00000000-0000-0000-0000-000000000000}"/>
          </ac:spMkLst>
        </pc:spChg>
      </pc:sldChg>
      <pc:sldChg chg="delSp add mod">
        <pc:chgData name="Graham Harvey" userId="3e2f3163-db7c-437a-869d-f6260930fa1c" providerId="ADAL" clId="{43A1768A-FED7-4DA5-AC92-EC5D3EFE432E}" dt="2025-01-24T23:10:37.915" v="2079" actId="478"/>
        <pc:sldMkLst>
          <pc:docMk/>
          <pc:sldMk cId="2671451163" sldId="284"/>
        </pc:sldMkLst>
        <pc:spChg chg="del">
          <ac:chgData name="Graham Harvey" userId="3e2f3163-db7c-437a-869d-f6260930fa1c" providerId="ADAL" clId="{43A1768A-FED7-4DA5-AC92-EC5D3EFE432E}" dt="2025-01-24T23:10:37.915" v="2079" actId="478"/>
          <ac:spMkLst>
            <pc:docMk/>
            <pc:sldMk cId="2671451163" sldId="284"/>
            <ac:spMk id="2" creationId="{9028D5B1-D98B-D30A-0046-A035BFE4757E}"/>
          </ac:spMkLst>
        </pc:spChg>
      </pc:sldChg>
      <pc:sldChg chg="add">
        <pc:chgData name="Graham Harvey" userId="3e2f3163-db7c-437a-869d-f6260930fa1c" providerId="ADAL" clId="{43A1768A-FED7-4DA5-AC92-EC5D3EFE432E}" dt="2025-01-24T21:50:48.939" v="1544"/>
        <pc:sldMkLst>
          <pc:docMk/>
          <pc:sldMk cId="2455683981" sldId="289"/>
        </pc:sldMkLst>
      </pc:sldChg>
      <pc:sldChg chg="delSp modSp add mod setBg delDesignElem">
        <pc:chgData name="Graham Harvey" userId="3e2f3163-db7c-437a-869d-f6260930fa1c" providerId="ADAL" clId="{43A1768A-FED7-4DA5-AC92-EC5D3EFE432E}" dt="2025-01-24T21:58:32.958" v="1604" actId="20577"/>
        <pc:sldMkLst>
          <pc:docMk/>
          <pc:sldMk cId="301120668" sldId="290"/>
        </pc:sldMkLst>
        <pc:spChg chg="mod">
          <ac:chgData name="Graham Harvey" userId="3e2f3163-db7c-437a-869d-f6260930fa1c" providerId="ADAL" clId="{43A1768A-FED7-4DA5-AC92-EC5D3EFE432E}" dt="2025-01-24T21:58:32.958" v="1604" actId="20577"/>
          <ac:spMkLst>
            <pc:docMk/>
            <pc:sldMk cId="301120668" sldId="290"/>
            <ac:spMk id="3" creationId="{519EFB9D-8A86-5283-E3C8-6C6B7DAD943C}"/>
          </ac:spMkLst>
        </pc:spChg>
        <pc:spChg chg="del">
          <ac:chgData name="Graham Harvey" userId="3e2f3163-db7c-437a-869d-f6260930fa1c" providerId="ADAL" clId="{43A1768A-FED7-4DA5-AC92-EC5D3EFE432E}" dt="2025-01-24T21:50:48.939" v="1544"/>
          <ac:spMkLst>
            <pc:docMk/>
            <pc:sldMk cId="301120668" sldId="290"/>
            <ac:spMk id="19" creationId="{EDDBB197-D710-4A4F-A9CA-FD2177498BE8}"/>
          </ac:spMkLst>
        </pc:spChg>
        <pc:spChg chg="del">
          <ac:chgData name="Graham Harvey" userId="3e2f3163-db7c-437a-869d-f6260930fa1c" providerId="ADAL" clId="{43A1768A-FED7-4DA5-AC92-EC5D3EFE432E}" dt="2025-01-24T21:50:48.939" v="1544"/>
          <ac:spMkLst>
            <pc:docMk/>
            <pc:sldMk cId="301120668" sldId="290"/>
            <ac:spMk id="20" creationId="{975D1CFA-2CDB-4B64-BD9F-85744E8DA12F}"/>
          </ac:spMkLst>
        </pc:spChg>
        <pc:grpChg chg="del">
          <ac:chgData name="Graham Harvey" userId="3e2f3163-db7c-437a-869d-f6260930fa1c" providerId="ADAL" clId="{43A1768A-FED7-4DA5-AC92-EC5D3EFE432E}" dt="2025-01-24T21:50:48.939" v="1544"/>
          <ac:grpSpMkLst>
            <pc:docMk/>
            <pc:sldMk cId="301120668" sldId="290"/>
            <ac:grpSpMk id="21" creationId="{25EE5136-01F1-466C-962D-BA9B4C6757AA}"/>
          </ac:grpSpMkLst>
        </pc:grpChg>
      </pc:sldChg>
      <pc:sldChg chg="delSp add ord setBg delDesignElem">
        <pc:chgData name="Graham Harvey" userId="3e2f3163-db7c-437a-869d-f6260930fa1c" providerId="ADAL" clId="{43A1768A-FED7-4DA5-AC92-EC5D3EFE432E}" dt="2025-01-24T23:11:18.219" v="2081"/>
        <pc:sldMkLst>
          <pc:docMk/>
          <pc:sldMk cId="2378162572" sldId="296"/>
        </pc:sldMkLst>
        <pc:spChg chg="del">
          <ac:chgData name="Graham Harvey" userId="3e2f3163-db7c-437a-869d-f6260930fa1c" providerId="ADAL" clId="{43A1768A-FED7-4DA5-AC92-EC5D3EFE432E}" dt="2025-01-24T21:50:48.939" v="1544"/>
          <ac:spMkLst>
            <pc:docMk/>
            <pc:sldMk cId="2378162572" sldId="296"/>
            <ac:spMk id="9" creationId="{C0763A76-9F1C-4FC5-82B7-DD475DA461B2}"/>
          </ac:spMkLst>
        </pc:spChg>
        <pc:spChg chg="del">
          <ac:chgData name="Graham Harvey" userId="3e2f3163-db7c-437a-869d-f6260930fa1c" providerId="ADAL" clId="{43A1768A-FED7-4DA5-AC92-EC5D3EFE432E}" dt="2025-01-24T21:50:48.939" v="1544"/>
          <ac:spMkLst>
            <pc:docMk/>
            <pc:sldMk cId="2378162572" sldId="296"/>
            <ac:spMk id="11" creationId="{E81BF4F6-F2CF-4984-9D14-D6966D92F99F}"/>
          </ac:spMkLst>
        </pc:spChg>
      </pc:sldChg>
      <pc:sldChg chg="add">
        <pc:chgData name="Graham Harvey" userId="3e2f3163-db7c-437a-869d-f6260930fa1c" providerId="ADAL" clId="{43A1768A-FED7-4DA5-AC92-EC5D3EFE432E}" dt="2025-01-24T21:50:48.939" v="1544"/>
        <pc:sldMkLst>
          <pc:docMk/>
          <pc:sldMk cId="296156085" sldId="297"/>
        </pc:sldMkLst>
      </pc:sldChg>
      <pc:sldChg chg="addSp delSp modSp new mod ord setBg">
        <pc:chgData name="Graham Harvey" userId="3e2f3163-db7c-437a-869d-f6260930fa1c" providerId="ADAL" clId="{43A1768A-FED7-4DA5-AC92-EC5D3EFE432E}" dt="2025-01-24T22:21:56.546" v="1772" actId="113"/>
        <pc:sldMkLst>
          <pc:docMk/>
          <pc:sldMk cId="3969687513" sldId="298"/>
        </pc:sldMkLst>
        <pc:spChg chg="del mod">
          <ac:chgData name="Graham Harvey" userId="3e2f3163-db7c-437a-869d-f6260930fa1c" providerId="ADAL" clId="{43A1768A-FED7-4DA5-AC92-EC5D3EFE432E}" dt="2025-01-24T22:15:03.687" v="1695" actId="478"/>
          <ac:spMkLst>
            <pc:docMk/>
            <pc:sldMk cId="3969687513" sldId="298"/>
            <ac:spMk id="2" creationId="{9206C280-894F-13E3-8E2C-9AE4F38A118D}"/>
          </ac:spMkLst>
        </pc:spChg>
        <pc:spChg chg="mod ord">
          <ac:chgData name="Graham Harvey" userId="3e2f3163-db7c-437a-869d-f6260930fa1c" providerId="ADAL" clId="{43A1768A-FED7-4DA5-AC92-EC5D3EFE432E}" dt="2025-01-24T22:21:56.546" v="1772" actId="113"/>
          <ac:spMkLst>
            <pc:docMk/>
            <pc:sldMk cId="3969687513" sldId="298"/>
            <ac:spMk id="3" creationId="{C729D046-6C2F-E9B4-EAE4-48021EE61F3A}"/>
          </ac:spMkLst>
        </pc:spChg>
        <pc:spChg chg="add del">
          <ac:chgData name="Graham Harvey" userId="3e2f3163-db7c-437a-869d-f6260930fa1c" providerId="ADAL" clId="{43A1768A-FED7-4DA5-AC92-EC5D3EFE432E}" dt="2025-01-24T22:16:53.456" v="1706" actId="26606"/>
          <ac:spMkLst>
            <pc:docMk/>
            <pc:sldMk cId="3969687513" sldId="298"/>
            <ac:spMk id="10" creationId="{B1595A09-E336-4D1B-9B3A-06A2287A54E2}"/>
          </ac:spMkLst>
        </pc:spChg>
        <pc:spChg chg="add del">
          <ac:chgData name="Graham Harvey" userId="3e2f3163-db7c-437a-869d-f6260930fa1c" providerId="ADAL" clId="{43A1768A-FED7-4DA5-AC92-EC5D3EFE432E}" dt="2025-01-24T22:16:53.456" v="1706" actId="26606"/>
          <ac:spMkLst>
            <pc:docMk/>
            <pc:sldMk cId="3969687513" sldId="298"/>
            <ac:spMk id="12" creationId="{3540989C-C7B8-473B-BF87-6F2DA6A90006}"/>
          </ac:spMkLst>
        </pc:spChg>
        <pc:picChg chg="add del mod">
          <ac:chgData name="Graham Harvey" userId="3e2f3163-db7c-437a-869d-f6260930fa1c" providerId="ADAL" clId="{43A1768A-FED7-4DA5-AC92-EC5D3EFE432E}" dt="2025-01-24T22:16:16.611" v="1696" actId="478"/>
          <ac:picMkLst>
            <pc:docMk/>
            <pc:sldMk cId="3969687513" sldId="298"/>
            <ac:picMk id="4" creationId="{C41F44F2-0B12-03C6-A4B1-173FC1F4E24F}"/>
          </ac:picMkLst>
        </pc:picChg>
        <pc:picChg chg="add mod">
          <ac:chgData name="Graham Harvey" userId="3e2f3163-db7c-437a-869d-f6260930fa1c" providerId="ADAL" clId="{43A1768A-FED7-4DA5-AC92-EC5D3EFE432E}" dt="2025-01-24T22:16:58.317" v="1708" actId="26606"/>
          <ac:picMkLst>
            <pc:docMk/>
            <pc:sldMk cId="3969687513" sldId="298"/>
            <ac:picMk id="5" creationId="{9C6F87AB-BD18-905E-0D93-0DF1F5F99D76}"/>
          </ac:picMkLst>
        </pc:picChg>
      </pc:sldChg>
      <pc:sldChg chg="addSp delSp modSp new mod setBg">
        <pc:chgData name="Graham Harvey" userId="3e2f3163-db7c-437a-869d-f6260930fa1c" providerId="ADAL" clId="{43A1768A-FED7-4DA5-AC92-EC5D3EFE432E}" dt="2025-01-24T22:21:37.121" v="1771" actId="20577"/>
        <pc:sldMkLst>
          <pc:docMk/>
          <pc:sldMk cId="2256260360" sldId="299"/>
        </pc:sldMkLst>
        <pc:spChg chg="mod ord">
          <ac:chgData name="Graham Harvey" userId="3e2f3163-db7c-437a-869d-f6260930fa1c" providerId="ADAL" clId="{43A1768A-FED7-4DA5-AC92-EC5D3EFE432E}" dt="2025-01-24T22:21:08.276" v="1759" actId="26606"/>
          <ac:spMkLst>
            <pc:docMk/>
            <pc:sldMk cId="2256260360" sldId="299"/>
            <ac:spMk id="2" creationId="{F8A5DEA6-B242-5C45-032B-D26044838688}"/>
          </ac:spMkLst>
        </pc:spChg>
        <pc:spChg chg="mod">
          <ac:chgData name="Graham Harvey" userId="3e2f3163-db7c-437a-869d-f6260930fa1c" providerId="ADAL" clId="{43A1768A-FED7-4DA5-AC92-EC5D3EFE432E}" dt="2025-01-24T22:21:37.121" v="1771" actId="20577"/>
          <ac:spMkLst>
            <pc:docMk/>
            <pc:sldMk cId="2256260360" sldId="299"/>
            <ac:spMk id="3" creationId="{6D289C90-420A-9935-65A0-AB8515E1AF9F}"/>
          </ac:spMkLst>
        </pc:spChg>
        <pc:spChg chg="add del">
          <ac:chgData name="Graham Harvey" userId="3e2f3163-db7c-437a-869d-f6260930fa1c" providerId="ADAL" clId="{43A1768A-FED7-4DA5-AC92-EC5D3EFE432E}" dt="2025-01-24T22:20:33.176" v="1746" actId="26606"/>
          <ac:spMkLst>
            <pc:docMk/>
            <pc:sldMk cId="2256260360" sldId="299"/>
            <ac:spMk id="9" creationId="{C0763A76-9F1C-4FC5-82B7-DD475DA461B2}"/>
          </ac:spMkLst>
        </pc:spChg>
        <pc:spChg chg="add del">
          <ac:chgData name="Graham Harvey" userId="3e2f3163-db7c-437a-869d-f6260930fa1c" providerId="ADAL" clId="{43A1768A-FED7-4DA5-AC92-EC5D3EFE432E}" dt="2025-01-24T22:20:33.176" v="1746" actId="26606"/>
          <ac:spMkLst>
            <pc:docMk/>
            <pc:sldMk cId="2256260360" sldId="299"/>
            <ac:spMk id="11" creationId="{E81BF4F6-F2CF-4984-9D14-D6966D92F99F}"/>
          </ac:spMkLst>
        </pc:spChg>
        <pc:spChg chg="add">
          <ac:chgData name="Graham Harvey" userId="3e2f3163-db7c-437a-869d-f6260930fa1c" providerId="ADAL" clId="{43A1768A-FED7-4DA5-AC92-EC5D3EFE432E}" dt="2025-01-24T22:21:08.276" v="1759" actId="26606"/>
          <ac:spMkLst>
            <pc:docMk/>
            <pc:sldMk cId="2256260360" sldId="299"/>
            <ac:spMk id="19" creationId="{04812C46-200A-4DEB-A05E-3ED6C68C2387}"/>
          </ac:spMkLst>
        </pc:spChg>
        <pc:spChg chg="add">
          <ac:chgData name="Graham Harvey" userId="3e2f3163-db7c-437a-869d-f6260930fa1c" providerId="ADAL" clId="{43A1768A-FED7-4DA5-AC92-EC5D3EFE432E}" dt="2025-01-24T22:21:08.276" v="1759" actId="26606"/>
          <ac:spMkLst>
            <pc:docMk/>
            <pc:sldMk cId="2256260360" sldId="299"/>
            <ac:spMk id="21" creationId="{D1EA859B-E555-4109-94F3-6700E046E008}"/>
          </ac:spMkLst>
        </pc:spChg>
        <pc:picChg chg="add del">
          <ac:chgData name="Graham Harvey" userId="3e2f3163-db7c-437a-869d-f6260930fa1c" providerId="ADAL" clId="{43A1768A-FED7-4DA5-AC92-EC5D3EFE432E}" dt="2025-01-24T22:20:33.176" v="1746" actId="26606"/>
          <ac:picMkLst>
            <pc:docMk/>
            <pc:sldMk cId="2256260360" sldId="299"/>
            <ac:picMk id="5" creationId="{169CDEA7-1286-A9B7-12B5-ADF53C12069D}"/>
          </ac:picMkLst>
        </pc:picChg>
        <pc:picChg chg="add mod">
          <ac:chgData name="Graham Harvey" userId="3e2f3163-db7c-437a-869d-f6260930fa1c" providerId="ADAL" clId="{43A1768A-FED7-4DA5-AC92-EC5D3EFE432E}" dt="2025-01-24T22:21:08.276" v="1759" actId="26606"/>
          <ac:picMkLst>
            <pc:docMk/>
            <pc:sldMk cId="2256260360" sldId="299"/>
            <ac:picMk id="13" creationId="{98C96724-6D34-0B4E-7CB1-3E628C05D35C}"/>
          </ac:picMkLst>
        </pc:picChg>
        <pc:cxnChg chg="add del">
          <ac:chgData name="Graham Harvey" userId="3e2f3163-db7c-437a-869d-f6260930fa1c" providerId="ADAL" clId="{43A1768A-FED7-4DA5-AC92-EC5D3EFE432E}" dt="2025-01-24T22:21:08.276" v="1759" actId="26606"/>
          <ac:cxnSpMkLst>
            <pc:docMk/>
            <pc:sldMk cId="2256260360" sldId="299"/>
            <ac:cxnSpMk id="14" creationId="{1503BFE4-729B-D9D0-C17B-501E6AF1127A}"/>
          </ac:cxnSpMkLst>
        </pc:cxnChg>
      </pc:sldChg>
      <pc:sldChg chg="delSp add mod">
        <pc:chgData name="Graham Harvey" userId="3e2f3163-db7c-437a-869d-f6260930fa1c" providerId="ADAL" clId="{43A1768A-FED7-4DA5-AC92-EC5D3EFE432E}" dt="2025-01-24T22:36:09.970" v="1784" actId="478"/>
        <pc:sldMkLst>
          <pc:docMk/>
          <pc:sldMk cId="528063076" sldId="300"/>
        </pc:sldMkLst>
        <pc:spChg chg="del">
          <ac:chgData name="Graham Harvey" userId="3e2f3163-db7c-437a-869d-f6260930fa1c" providerId="ADAL" clId="{43A1768A-FED7-4DA5-AC92-EC5D3EFE432E}" dt="2025-01-24T22:36:09.970" v="1784" actId="478"/>
          <ac:spMkLst>
            <pc:docMk/>
            <pc:sldMk cId="528063076" sldId="300"/>
            <ac:spMk id="2" creationId="{00000000-0000-0000-0000-000000000000}"/>
          </ac:spMkLst>
        </pc:spChg>
      </pc:sldChg>
      <pc:sldChg chg="addSp modSp add mod setBg">
        <pc:chgData name="Graham Harvey" userId="3e2f3163-db7c-437a-869d-f6260930fa1c" providerId="ADAL" clId="{43A1768A-FED7-4DA5-AC92-EC5D3EFE432E}" dt="2025-01-24T22:48:02.136" v="1820" actId="20577"/>
        <pc:sldMkLst>
          <pc:docMk/>
          <pc:sldMk cId="1105082704" sldId="301"/>
        </pc:sldMkLst>
        <pc:spChg chg="mod">
          <ac:chgData name="Graham Harvey" userId="3e2f3163-db7c-437a-869d-f6260930fa1c" providerId="ADAL" clId="{43A1768A-FED7-4DA5-AC92-EC5D3EFE432E}" dt="2025-01-24T22:40:35.538" v="1793" actId="1076"/>
          <ac:spMkLst>
            <pc:docMk/>
            <pc:sldMk cId="1105082704" sldId="301"/>
            <ac:spMk id="2" creationId="{00000000-0000-0000-0000-000000000000}"/>
          </ac:spMkLst>
        </pc:spChg>
        <pc:spChg chg="mod">
          <ac:chgData name="Graham Harvey" userId="3e2f3163-db7c-437a-869d-f6260930fa1c" providerId="ADAL" clId="{43A1768A-FED7-4DA5-AC92-EC5D3EFE432E}" dt="2025-01-24T22:48:02.136" v="1820" actId="20577"/>
          <ac:spMkLst>
            <pc:docMk/>
            <pc:sldMk cId="1105082704" sldId="301"/>
            <ac:spMk id="3" creationId="{00000000-0000-0000-0000-000000000000}"/>
          </ac:spMkLst>
        </pc:spChg>
        <pc:spChg chg="add">
          <ac:chgData name="Graham Harvey" userId="3e2f3163-db7c-437a-869d-f6260930fa1c" providerId="ADAL" clId="{43A1768A-FED7-4DA5-AC92-EC5D3EFE432E}" dt="2025-01-24T22:40:18.254" v="1792" actId="26606"/>
          <ac:spMkLst>
            <pc:docMk/>
            <pc:sldMk cId="1105082704" sldId="301"/>
            <ac:spMk id="9" creationId="{9F7D5CDA-D291-4307-BF55-1381FED29634}"/>
          </ac:spMkLst>
        </pc:spChg>
        <pc:picChg chg="add">
          <ac:chgData name="Graham Harvey" userId="3e2f3163-db7c-437a-869d-f6260930fa1c" providerId="ADAL" clId="{43A1768A-FED7-4DA5-AC92-EC5D3EFE432E}" dt="2025-01-24T22:40:18.254" v="1792" actId="26606"/>
          <ac:picMkLst>
            <pc:docMk/>
            <pc:sldMk cId="1105082704" sldId="301"/>
            <ac:picMk id="5" creationId="{8AD11B9C-258D-2CE0-EEE0-8E4BDD7F8B2F}"/>
          </ac:picMkLst>
        </pc:picChg>
      </pc:sldChg>
      <pc:sldChg chg="add">
        <pc:chgData name="Graham Harvey" userId="3e2f3163-db7c-437a-869d-f6260930fa1c" providerId="ADAL" clId="{43A1768A-FED7-4DA5-AC92-EC5D3EFE432E}" dt="2025-01-24T22:49:29.506" v="1821"/>
        <pc:sldMkLst>
          <pc:docMk/>
          <pc:sldMk cId="1453412053" sldId="302"/>
        </pc:sldMkLst>
      </pc:sldChg>
      <pc:sldChg chg="addSp modSp add mod setBg">
        <pc:chgData name="Graham Harvey" userId="3e2f3163-db7c-437a-869d-f6260930fa1c" providerId="ADAL" clId="{43A1768A-FED7-4DA5-AC92-EC5D3EFE432E}" dt="2025-01-24T23:01:06.380" v="1985" actId="20577"/>
        <pc:sldMkLst>
          <pc:docMk/>
          <pc:sldMk cId="345670309" sldId="303"/>
        </pc:sldMkLst>
        <pc:spChg chg="mod">
          <ac:chgData name="Graham Harvey" userId="3e2f3163-db7c-437a-869d-f6260930fa1c" providerId="ADAL" clId="{43A1768A-FED7-4DA5-AC92-EC5D3EFE432E}" dt="2025-01-24T23:00:30.690" v="1978" actId="122"/>
          <ac:spMkLst>
            <pc:docMk/>
            <pc:sldMk cId="345670309" sldId="303"/>
            <ac:spMk id="2" creationId="{00000000-0000-0000-0000-000000000000}"/>
          </ac:spMkLst>
        </pc:spChg>
        <pc:spChg chg="mod">
          <ac:chgData name="Graham Harvey" userId="3e2f3163-db7c-437a-869d-f6260930fa1c" providerId="ADAL" clId="{43A1768A-FED7-4DA5-AC92-EC5D3EFE432E}" dt="2025-01-24T23:01:06.380" v="1985" actId="20577"/>
          <ac:spMkLst>
            <pc:docMk/>
            <pc:sldMk cId="345670309" sldId="303"/>
            <ac:spMk id="3" creationId="{00000000-0000-0000-0000-000000000000}"/>
          </ac:spMkLst>
        </pc:spChg>
        <pc:spChg chg="add">
          <ac:chgData name="Graham Harvey" userId="3e2f3163-db7c-437a-869d-f6260930fa1c" providerId="ADAL" clId="{43A1768A-FED7-4DA5-AC92-EC5D3EFE432E}" dt="2025-01-24T22:58:05.261" v="1923" actId="26606"/>
          <ac:spMkLst>
            <pc:docMk/>
            <pc:sldMk cId="345670309" sldId="303"/>
            <ac:spMk id="9" creationId="{9F7D5CDA-D291-4307-BF55-1381FED29634}"/>
          </ac:spMkLst>
        </pc:spChg>
        <pc:spChg chg="add">
          <ac:chgData name="Graham Harvey" userId="3e2f3163-db7c-437a-869d-f6260930fa1c" providerId="ADAL" clId="{43A1768A-FED7-4DA5-AC92-EC5D3EFE432E}" dt="2025-01-24T22:58:05.261" v="1923" actId="26606"/>
          <ac:spMkLst>
            <pc:docMk/>
            <pc:sldMk cId="345670309" sldId="303"/>
            <ac:spMk id="11" creationId="{59B296B9-C5A5-4E4F-9B60-C907B5F1466C}"/>
          </ac:spMkLst>
        </pc:spChg>
        <pc:spChg chg="add">
          <ac:chgData name="Graham Harvey" userId="3e2f3163-db7c-437a-869d-f6260930fa1c" providerId="ADAL" clId="{43A1768A-FED7-4DA5-AC92-EC5D3EFE432E}" dt="2025-01-24T22:58:05.261" v="1923" actId="26606"/>
          <ac:spMkLst>
            <pc:docMk/>
            <pc:sldMk cId="345670309" sldId="303"/>
            <ac:spMk id="13" creationId="{D0300FD3-5AF1-6305-15FA-9078072672E2}"/>
          </ac:spMkLst>
        </pc:spChg>
        <pc:picChg chg="add">
          <ac:chgData name="Graham Harvey" userId="3e2f3163-db7c-437a-869d-f6260930fa1c" providerId="ADAL" clId="{43A1768A-FED7-4DA5-AC92-EC5D3EFE432E}" dt="2025-01-24T22:58:05.261" v="1923" actId="26606"/>
          <ac:picMkLst>
            <pc:docMk/>
            <pc:sldMk cId="345670309" sldId="303"/>
            <ac:picMk id="5" creationId="{13721882-DC93-E390-B5E0-B079D113F808}"/>
          </ac:picMkLst>
        </pc:picChg>
      </pc:sldChg>
      <pc:sldChg chg="addSp delSp modSp add mod setBg">
        <pc:chgData name="Graham Harvey" userId="3e2f3163-db7c-437a-869d-f6260930fa1c" providerId="ADAL" clId="{43A1768A-FED7-4DA5-AC92-EC5D3EFE432E}" dt="2025-01-24T22:56:41.560" v="1903" actId="20577"/>
        <pc:sldMkLst>
          <pc:docMk/>
          <pc:sldMk cId="2985689129" sldId="304"/>
        </pc:sldMkLst>
        <pc:spChg chg="mod">
          <ac:chgData name="Graham Harvey" userId="3e2f3163-db7c-437a-869d-f6260930fa1c" providerId="ADAL" clId="{43A1768A-FED7-4DA5-AC92-EC5D3EFE432E}" dt="2025-01-24T22:55:48.840" v="1890" actId="26606"/>
          <ac:spMkLst>
            <pc:docMk/>
            <pc:sldMk cId="2985689129" sldId="304"/>
            <ac:spMk id="2" creationId="{00000000-0000-0000-0000-000000000000}"/>
          </ac:spMkLst>
        </pc:spChg>
        <pc:spChg chg="mod">
          <ac:chgData name="Graham Harvey" userId="3e2f3163-db7c-437a-869d-f6260930fa1c" providerId="ADAL" clId="{43A1768A-FED7-4DA5-AC92-EC5D3EFE432E}" dt="2025-01-24T22:56:41.560" v="1903" actId="20577"/>
          <ac:spMkLst>
            <pc:docMk/>
            <pc:sldMk cId="2985689129" sldId="304"/>
            <ac:spMk id="3" creationId="{00000000-0000-0000-0000-000000000000}"/>
          </ac:spMkLst>
        </pc:spChg>
        <pc:spChg chg="add del">
          <ac:chgData name="Graham Harvey" userId="3e2f3163-db7c-437a-869d-f6260930fa1c" providerId="ADAL" clId="{43A1768A-FED7-4DA5-AC92-EC5D3EFE432E}" dt="2025-01-24T22:55:34.387" v="1887" actId="26606"/>
          <ac:spMkLst>
            <pc:docMk/>
            <pc:sldMk cId="2985689129" sldId="304"/>
            <ac:spMk id="9" creationId="{C1DD1A8A-57D5-4A81-AD04-532B043C5611}"/>
          </ac:spMkLst>
        </pc:spChg>
        <pc:spChg chg="add del">
          <ac:chgData name="Graham Harvey" userId="3e2f3163-db7c-437a-869d-f6260930fa1c" providerId="ADAL" clId="{43A1768A-FED7-4DA5-AC92-EC5D3EFE432E}" dt="2025-01-24T22:55:34.387" v="1887" actId="26606"/>
          <ac:spMkLst>
            <pc:docMk/>
            <pc:sldMk cId="2985689129" sldId="304"/>
            <ac:spMk id="11" creationId="{007891EC-4501-44ED-A8C8-B11B6DB767AB}"/>
          </ac:spMkLst>
        </pc:spChg>
        <pc:spChg chg="add del">
          <ac:chgData name="Graham Harvey" userId="3e2f3163-db7c-437a-869d-f6260930fa1c" providerId="ADAL" clId="{43A1768A-FED7-4DA5-AC92-EC5D3EFE432E}" dt="2025-01-24T22:55:48.823" v="1889" actId="26606"/>
          <ac:spMkLst>
            <pc:docMk/>
            <pc:sldMk cId="2985689129" sldId="304"/>
            <ac:spMk id="13" creationId="{9F7D5CDA-D291-4307-BF55-1381FED29634}"/>
          </ac:spMkLst>
        </pc:spChg>
        <pc:spChg chg="add">
          <ac:chgData name="Graham Harvey" userId="3e2f3163-db7c-437a-869d-f6260930fa1c" providerId="ADAL" clId="{43A1768A-FED7-4DA5-AC92-EC5D3EFE432E}" dt="2025-01-24T22:55:48.840" v="1890" actId="26606"/>
          <ac:spMkLst>
            <pc:docMk/>
            <pc:sldMk cId="2985689129" sldId="304"/>
            <ac:spMk id="16" creationId="{C0763A76-9F1C-4FC5-82B7-DD475DA461B2}"/>
          </ac:spMkLst>
        </pc:spChg>
        <pc:spChg chg="add">
          <ac:chgData name="Graham Harvey" userId="3e2f3163-db7c-437a-869d-f6260930fa1c" providerId="ADAL" clId="{43A1768A-FED7-4DA5-AC92-EC5D3EFE432E}" dt="2025-01-24T22:55:48.840" v="1890" actId="26606"/>
          <ac:spMkLst>
            <pc:docMk/>
            <pc:sldMk cId="2985689129" sldId="304"/>
            <ac:spMk id="17" creationId="{E81BF4F6-F2CF-4984-9D14-D6966D92F99F}"/>
          </ac:spMkLst>
        </pc:spChg>
        <pc:picChg chg="add del">
          <ac:chgData name="Graham Harvey" userId="3e2f3163-db7c-437a-869d-f6260930fa1c" providerId="ADAL" clId="{43A1768A-FED7-4DA5-AC92-EC5D3EFE432E}" dt="2025-01-24T22:55:34.387" v="1887" actId="26606"/>
          <ac:picMkLst>
            <pc:docMk/>
            <pc:sldMk cId="2985689129" sldId="304"/>
            <ac:picMk id="5" creationId="{9D24C38F-AFFE-BC39-DA0A-D08B2B0244DE}"/>
          </ac:picMkLst>
        </pc:picChg>
        <pc:picChg chg="add del">
          <ac:chgData name="Graham Harvey" userId="3e2f3163-db7c-437a-869d-f6260930fa1c" providerId="ADAL" clId="{43A1768A-FED7-4DA5-AC92-EC5D3EFE432E}" dt="2025-01-24T22:55:48.823" v="1889" actId="26606"/>
          <ac:picMkLst>
            <pc:docMk/>
            <pc:sldMk cId="2985689129" sldId="304"/>
            <ac:picMk id="14" creationId="{661936B0-211B-5A38-ED78-C588C9D20722}"/>
          </ac:picMkLst>
        </pc:picChg>
        <pc:picChg chg="add">
          <ac:chgData name="Graham Harvey" userId="3e2f3163-db7c-437a-869d-f6260930fa1c" providerId="ADAL" clId="{43A1768A-FED7-4DA5-AC92-EC5D3EFE432E}" dt="2025-01-24T22:55:48.840" v="1890" actId="26606"/>
          <ac:picMkLst>
            <pc:docMk/>
            <pc:sldMk cId="2985689129" sldId="304"/>
            <ac:picMk id="18" creationId="{C368EEC8-9C01-9170-9AA2-9987CD796CBE}"/>
          </ac:picMkLst>
        </pc:picChg>
      </pc:sldChg>
      <pc:sldChg chg="new del ord">
        <pc:chgData name="Graham Harvey" userId="3e2f3163-db7c-437a-869d-f6260930fa1c" providerId="ADAL" clId="{43A1768A-FED7-4DA5-AC92-EC5D3EFE432E}" dt="2025-01-24T23:04:59.699" v="1991" actId="47"/>
        <pc:sldMkLst>
          <pc:docMk/>
          <pc:sldMk cId="879850682" sldId="305"/>
        </pc:sldMkLst>
      </pc:sldChg>
      <pc:sldChg chg="new del">
        <pc:chgData name="Graham Harvey" userId="3e2f3163-db7c-437a-869d-f6260930fa1c" providerId="ADAL" clId="{43A1768A-FED7-4DA5-AC92-EC5D3EFE432E}" dt="2025-01-24T23:04:57.358" v="1990" actId="47"/>
        <pc:sldMkLst>
          <pc:docMk/>
          <pc:sldMk cId="1465010826" sldId="306"/>
        </pc:sldMkLst>
      </pc:sldChg>
      <pc:sldChg chg="addSp delSp modSp mod setBg">
        <pc:chgData name="Graham Harvey" userId="3e2f3163-db7c-437a-869d-f6260930fa1c" providerId="ADAL" clId="{43A1768A-FED7-4DA5-AC92-EC5D3EFE432E}" dt="2025-01-24T23:40:26.069" v="2306" actId="1076"/>
        <pc:sldMkLst>
          <pc:docMk/>
          <pc:sldMk cId="2179443396" sldId="307"/>
        </pc:sldMkLst>
        <pc:spChg chg="mod">
          <ac:chgData name="Graham Harvey" userId="3e2f3163-db7c-437a-869d-f6260930fa1c" providerId="ADAL" clId="{43A1768A-FED7-4DA5-AC92-EC5D3EFE432E}" dt="2025-01-24T23:40:26.069" v="2306" actId="1076"/>
          <ac:spMkLst>
            <pc:docMk/>
            <pc:sldMk cId="2179443396" sldId="307"/>
            <ac:spMk id="2" creationId="{24383EBB-BCA6-47E2-820E-1FAA6A922299}"/>
          </ac:spMkLst>
        </pc:spChg>
        <pc:spChg chg="mod">
          <ac:chgData name="Graham Harvey" userId="3e2f3163-db7c-437a-869d-f6260930fa1c" providerId="ADAL" clId="{43A1768A-FED7-4DA5-AC92-EC5D3EFE432E}" dt="2025-01-24T23:08:04.455" v="2062" actId="20577"/>
          <ac:spMkLst>
            <pc:docMk/>
            <pc:sldMk cId="2179443396" sldId="307"/>
            <ac:spMk id="3" creationId="{1BB29CFF-5E29-4220-978E-EC0D71B76F0F}"/>
          </ac:spMkLst>
        </pc:spChg>
        <pc:spChg chg="add del">
          <ac:chgData name="Graham Harvey" userId="3e2f3163-db7c-437a-869d-f6260930fa1c" providerId="ADAL" clId="{43A1768A-FED7-4DA5-AC92-EC5D3EFE432E}" dt="2025-01-24T23:05:48.392" v="1997" actId="26606"/>
          <ac:spMkLst>
            <pc:docMk/>
            <pc:sldMk cId="2179443396" sldId="307"/>
            <ac:spMk id="9" creationId="{C1DD1A8A-57D5-4A81-AD04-532B043C5611}"/>
          </ac:spMkLst>
        </pc:spChg>
        <pc:spChg chg="add">
          <ac:chgData name="Graham Harvey" userId="3e2f3163-db7c-437a-869d-f6260930fa1c" providerId="ADAL" clId="{43A1768A-FED7-4DA5-AC92-EC5D3EFE432E}" dt="2025-01-24T23:05:48.449" v="1998" actId="26606"/>
          <ac:spMkLst>
            <pc:docMk/>
            <pc:sldMk cId="2179443396" sldId="307"/>
            <ac:spMk id="10" creationId="{245A9F99-D9B1-4094-A2E2-B90AC1DB7B9C}"/>
          </ac:spMkLst>
        </pc:spChg>
        <pc:spChg chg="add del">
          <ac:chgData name="Graham Harvey" userId="3e2f3163-db7c-437a-869d-f6260930fa1c" providerId="ADAL" clId="{43A1768A-FED7-4DA5-AC92-EC5D3EFE432E}" dt="2025-01-24T23:05:48.392" v="1997" actId="26606"/>
          <ac:spMkLst>
            <pc:docMk/>
            <pc:sldMk cId="2179443396" sldId="307"/>
            <ac:spMk id="11" creationId="{007891EC-4501-44ED-A8C8-B11B6DB767AB}"/>
          </ac:spMkLst>
        </pc:spChg>
        <pc:spChg chg="add">
          <ac:chgData name="Graham Harvey" userId="3e2f3163-db7c-437a-869d-f6260930fa1c" providerId="ADAL" clId="{43A1768A-FED7-4DA5-AC92-EC5D3EFE432E}" dt="2025-01-24T23:05:48.449" v="1998" actId="26606"/>
          <ac:spMkLst>
            <pc:docMk/>
            <pc:sldMk cId="2179443396" sldId="307"/>
            <ac:spMk id="12" creationId="{B7FAF607-473A-4A43-A23D-BBFF5C4117BB}"/>
          </ac:spMkLst>
        </pc:spChg>
        <pc:grpChg chg="add">
          <ac:chgData name="Graham Harvey" userId="3e2f3163-db7c-437a-869d-f6260930fa1c" providerId="ADAL" clId="{43A1768A-FED7-4DA5-AC92-EC5D3EFE432E}" dt="2025-01-24T23:05:48.449" v="1998" actId="26606"/>
          <ac:grpSpMkLst>
            <pc:docMk/>
            <pc:sldMk cId="2179443396" sldId="307"/>
            <ac:grpSpMk id="14" creationId="{C5F6476F-D303-44D3-B30F-1BA348F0F64A}"/>
          </ac:grpSpMkLst>
        </pc:grpChg>
        <pc:picChg chg="add del">
          <ac:chgData name="Graham Harvey" userId="3e2f3163-db7c-437a-869d-f6260930fa1c" providerId="ADAL" clId="{43A1768A-FED7-4DA5-AC92-EC5D3EFE432E}" dt="2025-01-24T23:05:48.392" v="1997" actId="26606"/>
          <ac:picMkLst>
            <pc:docMk/>
            <pc:sldMk cId="2179443396" sldId="307"/>
            <ac:picMk id="5" creationId="{6BABA267-899E-A819-D78E-DEDCCF471560}"/>
          </ac:picMkLst>
        </pc:picChg>
        <pc:picChg chg="add">
          <ac:chgData name="Graham Harvey" userId="3e2f3163-db7c-437a-869d-f6260930fa1c" providerId="ADAL" clId="{43A1768A-FED7-4DA5-AC92-EC5D3EFE432E}" dt="2025-01-24T23:05:48.449" v="1998" actId="26606"/>
          <ac:picMkLst>
            <pc:docMk/>
            <pc:sldMk cId="2179443396" sldId="307"/>
            <ac:picMk id="7" creationId="{F0050024-F684-D184-090D-FCD5C9E05368}"/>
          </ac:picMkLst>
        </pc:picChg>
      </pc:sldChg>
      <pc:sldChg chg="add">
        <pc:chgData name="Graham Harvey" userId="3e2f3163-db7c-437a-869d-f6260930fa1c" providerId="ADAL" clId="{43A1768A-FED7-4DA5-AC92-EC5D3EFE432E}" dt="2025-01-24T23:14:55.828" v="2083"/>
        <pc:sldMkLst>
          <pc:docMk/>
          <pc:sldMk cId="1851459695" sldId="308"/>
        </pc:sldMkLst>
      </pc:sldChg>
      <pc:sldChg chg="addSp delSp modSp new mod setBg">
        <pc:chgData name="Graham Harvey" userId="3e2f3163-db7c-437a-869d-f6260930fa1c" providerId="ADAL" clId="{43A1768A-FED7-4DA5-AC92-EC5D3EFE432E}" dt="2025-01-24T23:48:35.564" v="2395" actId="26606"/>
        <pc:sldMkLst>
          <pc:docMk/>
          <pc:sldMk cId="1314318583" sldId="309"/>
        </pc:sldMkLst>
        <pc:spChg chg="mod">
          <ac:chgData name="Graham Harvey" userId="3e2f3163-db7c-437a-869d-f6260930fa1c" providerId="ADAL" clId="{43A1768A-FED7-4DA5-AC92-EC5D3EFE432E}" dt="2025-01-24T23:48:35.564" v="2395" actId="26606"/>
          <ac:spMkLst>
            <pc:docMk/>
            <pc:sldMk cId="1314318583" sldId="309"/>
            <ac:spMk id="2" creationId="{7CB71AA1-7B24-67EE-65C0-30ABEABDC999}"/>
          </ac:spMkLst>
        </pc:spChg>
        <pc:spChg chg="del">
          <ac:chgData name="Graham Harvey" userId="3e2f3163-db7c-437a-869d-f6260930fa1c" providerId="ADAL" clId="{43A1768A-FED7-4DA5-AC92-EC5D3EFE432E}" dt="2025-01-24T23:42:30.552" v="2356" actId="478"/>
          <ac:spMkLst>
            <pc:docMk/>
            <pc:sldMk cId="1314318583" sldId="309"/>
            <ac:spMk id="3" creationId="{C1FA6E6C-7F22-9474-C8C5-91E46FB7A2EF}"/>
          </ac:spMkLst>
        </pc:spChg>
        <pc:spChg chg="add">
          <ac:chgData name="Graham Harvey" userId="3e2f3163-db7c-437a-869d-f6260930fa1c" providerId="ADAL" clId="{43A1768A-FED7-4DA5-AC92-EC5D3EFE432E}" dt="2025-01-24T23:48:35.564" v="2395" actId="26606"/>
          <ac:spMkLst>
            <pc:docMk/>
            <pc:sldMk cId="1314318583" sldId="309"/>
            <ac:spMk id="8" creationId="{9B7AD9F6-8CE7-4299-8FC6-328F4DCD3FF9}"/>
          </ac:spMkLst>
        </pc:spChg>
        <pc:spChg chg="add">
          <ac:chgData name="Graham Harvey" userId="3e2f3163-db7c-437a-869d-f6260930fa1c" providerId="ADAL" clId="{43A1768A-FED7-4DA5-AC92-EC5D3EFE432E}" dt="2025-01-24T23:48:35.564" v="2395" actId="26606"/>
          <ac:spMkLst>
            <pc:docMk/>
            <pc:sldMk cId="1314318583" sldId="309"/>
            <ac:spMk id="10" creationId="{F49775AF-8896-43EE-92C6-83497D6DC56F}"/>
          </ac:spMkLst>
        </pc:spChg>
        <pc:picChg chg="add">
          <ac:chgData name="Graham Harvey" userId="3e2f3163-db7c-437a-869d-f6260930fa1c" providerId="ADAL" clId="{43A1768A-FED7-4DA5-AC92-EC5D3EFE432E}" dt="2025-01-24T23:48:35.564" v="2395" actId="26606"/>
          <ac:picMkLst>
            <pc:docMk/>
            <pc:sldMk cId="1314318583" sldId="309"/>
            <ac:picMk id="4" creationId="{CC388A8B-9BAF-B93D-6811-441ECF52B7FF}"/>
          </ac:picMkLst>
        </pc:picChg>
      </pc:sldChg>
      <pc:sldChg chg="new del">
        <pc:chgData name="Graham Harvey" userId="3e2f3163-db7c-437a-869d-f6260930fa1c" providerId="ADAL" clId="{43A1768A-FED7-4DA5-AC92-EC5D3EFE432E}" dt="2025-01-24T23:41:39.992" v="2308" actId="47"/>
        <pc:sldMkLst>
          <pc:docMk/>
          <pc:sldMk cId="3682586574" sldId="309"/>
        </pc:sldMkLst>
      </pc:sldChg>
      <pc:sldChg chg="addSp modSp new mod setBg">
        <pc:chgData name="Graham Harvey" userId="3e2f3163-db7c-437a-869d-f6260930fa1c" providerId="ADAL" clId="{43A1768A-FED7-4DA5-AC92-EC5D3EFE432E}" dt="2025-01-25T00:02:04.491" v="2648" actId="20577"/>
        <pc:sldMkLst>
          <pc:docMk/>
          <pc:sldMk cId="1784443625" sldId="310"/>
        </pc:sldMkLst>
        <pc:spChg chg="mod">
          <ac:chgData name="Graham Harvey" userId="3e2f3163-db7c-437a-869d-f6260930fa1c" providerId="ADAL" clId="{43A1768A-FED7-4DA5-AC92-EC5D3EFE432E}" dt="2025-01-25T00:01:39.637" v="2608" actId="20577"/>
          <ac:spMkLst>
            <pc:docMk/>
            <pc:sldMk cId="1784443625" sldId="310"/>
            <ac:spMk id="2" creationId="{4FDF969E-3334-D5F3-F464-83D379C16132}"/>
          </ac:spMkLst>
        </pc:spChg>
        <pc:spChg chg="mod">
          <ac:chgData name="Graham Harvey" userId="3e2f3163-db7c-437a-869d-f6260930fa1c" providerId="ADAL" clId="{43A1768A-FED7-4DA5-AC92-EC5D3EFE432E}" dt="2025-01-25T00:02:04.491" v="2648" actId="20577"/>
          <ac:spMkLst>
            <pc:docMk/>
            <pc:sldMk cId="1784443625" sldId="310"/>
            <ac:spMk id="3" creationId="{90971CD5-9B3B-0353-F5D8-BF0559A58B9B}"/>
          </ac:spMkLst>
        </pc:spChg>
        <pc:spChg chg="add">
          <ac:chgData name="Graham Harvey" userId="3e2f3163-db7c-437a-869d-f6260930fa1c" providerId="ADAL" clId="{43A1768A-FED7-4DA5-AC92-EC5D3EFE432E}" dt="2025-01-24T23:48:50.746" v="2396" actId="26606"/>
          <ac:spMkLst>
            <pc:docMk/>
            <pc:sldMk cId="1784443625" sldId="310"/>
            <ac:spMk id="9" creationId="{2C61293E-6EBE-43EF-A52C-9BEBFD7679D4}"/>
          </ac:spMkLst>
        </pc:spChg>
        <pc:spChg chg="add">
          <ac:chgData name="Graham Harvey" userId="3e2f3163-db7c-437a-869d-f6260930fa1c" providerId="ADAL" clId="{43A1768A-FED7-4DA5-AC92-EC5D3EFE432E}" dt="2025-01-24T23:48:50.746" v="2396" actId="26606"/>
          <ac:spMkLst>
            <pc:docMk/>
            <pc:sldMk cId="1784443625" sldId="310"/>
            <ac:spMk id="11" creationId="{21540236-BFD5-4A9D-8840-4703E7F76825}"/>
          </ac:spMkLst>
        </pc:spChg>
        <pc:picChg chg="add">
          <ac:chgData name="Graham Harvey" userId="3e2f3163-db7c-437a-869d-f6260930fa1c" providerId="ADAL" clId="{43A1768A-FED7-4DA5-AC92-EC5D3EFE432E}" dt="2025-01-24T23:48:50.746" v="2396" actId="26606"/>
          <ac:picMkLst>
            <pc:docMk/>
            <pc:sldMk cId="1784443625" sldId="310"/>
            <ac:picMk id="5" creationId="{1D8A98D6-961C-78BC-A0BC-AF6E84C749C0}"/>
          </ac:picMkLst>
        </pc:picChg>
      </pc:sldChg>
      <pc:sldChg chg="addSp delSp modSp new mod setBg">
        <pc:chgData name="Graham Harvey" userId="3e2f3163-db7c-437a-869d-f6260930fa1c" providerId="ADAL" clId="{43A1768A-FED7-4DA5-AC92-EC5D3EFE432E}" dt="2025-01-25T00:01:05.049" v="2607" actId="26606"/>
        <pc:sldMkLst>
          <pc:docMk/>
          <pc:sldMk cId="24491419" sldId="311"/>
        </pc:sldMkLst>
        <pc:spChg chg="mod">
          <ac:chgData name="Graham Harvey" userId="3e2f3163-db7c-437a-869d-f6260930fa1c" providerId="ADAL" clId="{43A1768A-FED7-4DA5-AC92-EC5D3EFE432E}" dt="2025-01-25T00:01:05.049" v="2607" actId="26606"/>
          <ac:spMkLst>
            <pc:docMk/>
            <pc:sldMk cId="24491419" sldId="311"/>
            <ac:spMk id="2" creationId="{AE80DEA0-1621-936B-4608-AD27E7A1D7C2}"/>
          </ac:spMkLst>
        </pc:spChg>
        <pc:spChg chg="mod">
          <ac:chgData name="Graham Harvey" userId="3e2f3163-db7c-437a-869d-f6260930fa1c" providerId="ADAL" clId="{43A1768A-FED7-4DA5-AC92-EC5D3EFE432E}" dt="2025-01-25T00:01:05.049" v="2607" actId="26606"/>
          <ac:spMkLst>
            <pc:docMk/>
            <pc:sldMk cId="24491419" sldId="311"/>
            <ac:spMk id="3" creationId="{33B08D1B-A842-D50C-9BDE-D774A64DD245}"/>
          </ac:spMkLst>
        </pc:spChg>
        <pc:spChg chg="add del">
          <ac:chgData name="Graham Harvey" userId="3e2f3163-db7c-437a-869d-f6260930fa1c" providerId="ADAL" clId="{43A1768A-FED7-4DA5-AC92-EC5D3EFE432E}" dt="2025-01-25T00:01:05.049" v="2607" actId="26606"/>
          <ac:spMkLst>
            <pc:docMk/>
            <pc:sldMk cId="24491419" sldId="311"/>
            <ac:spMk id="9" creationId="{2C61293E-6EBE-43EF-A52C-9BEBFD7679D4}"/>
          </ac:spMkLst>
        </pc:spChg>
        <pc:spChg chg="add del">
          <ac:chgData name="Graham Harvey" userId="3e2f3163-db7c-437a-869d-f6260930fa1c" providerId="ADAL" clId="{43A1768A-FED7-4DA5-AC92-EC5D3EFE432E}" dt="2025-01-25T00:01:05.049" v="2607" actId="26606"/>
          <ac:spMkLst>
            <pc:docMk/>
            <pc:sldMk cId="24491419" sldId="311"/>
            <ac:spMk id="11" creationId="{3FCFB1DE-0B7E-48CC-BA90-B2AB0889F9D6}"/>
          </ac:spMkLst>
        </pc:spChg>
        <pc:spChg chg="add">
          <ac:chgData name="Graham Harvey" userId="3e2f3163-db7c-437a-869d-f6260930fa1c" providerId="ADAL" clId="{43A1768A-FED7-4DA5-AC92-EC5D3EFE432E}" dt="2025-01-25T00:01:05.049" v="2607" actId="26606"/>
          <ac:spMkLst>
            <pc:docMk/>
            <pc:sldMk cId="24491419" sldId="311"/>
            <ac:spMk id="16" creationId="{7B0EAC71-1588-4F05-B8F6-39B63FC638B6}"/>
          </ac:spMkLst>
        </pc:spChg>
        <pc:spChg chg="add">
          <ac:chgData name="Graham Harvey" userId="3e2f3163-db7c-437a-869d-f6260930fa1c" providerId="ADAL" clId="{43A1768A-FED7-4DA5-AC92-EC5D3EFE432E}" dt="2025-01-25T00:01:05.049" v="2607" actId="26606"/>
          <ac:spMkLst>
            <pc:docMk/>
            <pc:sldMk cId="24491419" sldId="311"/>
            <ac:spMk id="18" creationId="{B7D0ACE8-8ED8-4CA7-9DDB-B725E80C045F}"/>
          </ac:spMkLst>
        </pc:spChg>
        <pc:spChg chg="add">
          <ac:chgData name="Graham Harvey" userId="3e2f3163-db7c-437a-869d-f6260930fa1c" providerId="ADAL" clId="{43A1768A-FED7-4DA5-AC92-EC5D3EFE432E}" dt="2025-01-25T00:01:05.049" v="2607" actId="26606"/>
          <ac:spMkLst>
            <pc:docMk/>
            <pc:sldMk cId="24491419" sldId="311"/>
            <ac:spMk id="20" creationId="{9864AAEA-8DC4-4D15-864C-B53C5B4CCEE0}"/>
          </ac:spMkLst>
        </pc:spChg>
        <pc:spChg chg="add">
          <ac:chgData name="Graham Harvey" userId="3e2f3163-db7c-437a-869d-f6260930fa1c" providerId="ADAL" clId="{43A1768A-FED7-4DA5-AC92-EC5D3EFE432E}" dt="2025-01-25T00:01:05.049" v="2607" actId="26606"/>
          <ac:spMkLst>
            <pc:docMk/>
            <pc:sldMk cId="24491419" sldId="311"/>
            <ac:spMk id="22" creationId="{E82F361B-984A-43B6-AFE8-1F14394284E4}"/>
          </ac:spMkLst>
        </pc:spChg>
        <pc:spChg chg="add">
          <ac:chgData name="Graham Harvey" userId="3e2f3163-db7c-437a-869d-f6260930fa1c" providerId="ADAL" clId="{43A1768A-FED7-4DA5-AC92-EC5D3EFE432E}" dt="2025-01-25T00:01:05.049" v="2607" actId="26606"/>
          <ac:spMkLst>
            <pc:docMk/>
            <pc:sldMk cId="24491419" sldId="311"/>
            <ac:spMk id="24" creationId="{4F2A6A32-9ADF-4DD4-AEA5-0D1FF0F8B490}"/>
          </ac:spMkLst>
        </pc:spChg>
        <pc:picChg chg="add mod ord">
          <ac:chgData name="Graham Harvey" userId="3e2f3163-db7c-437a-869d-f6260930fa1c" providerId="ADAL" clId="{43A1768A-FED7-4DA5-AC92-EC5D3EFE432E}" dt="2025-01-25T00:01:05.049" v="2607" actId="26606"/>
          <ac:picMkLst>
            <pc:docMk/>
            <pc:sldMk cId="24491419" sldId="311"/>
            <ac:picMk id="4" creationId="{A5647E0A-1B67-E267-BDBA-9EDCBD02E6AA}"/>
          </ac:picMkLst>
        </pc:picChg>
        <pc:picChg chg="add mod">
          <ac:chgData name="Graham Harvey" userId="3e2f3163-db7c-437a-869d-f6260930fa1c" providerId="ADAL" clId="{43A1768A-FED7-4DA5-AC92-EC5D3EFE432E}" dt="2025-01-25T00:01:05.049" v="2607" actId="26606"/>
          <ac:picMkLst>
            <pc:docMk/>
            <pc:sldMk cId="24491419" sldId="311"/>
            <ac:picMk id="5" creationId="{1DF3FE86-0FAE-95A3-349B-24E009534DD9}"/>
          </ac:picMkLst>
        </pc:picChg>
        <pc:picChg chg="add mod ord">
          <ac:chgData name="Graham Harvey" userId="3e2f3163-db7c-437a-869d-f6260930fa1c" providerId="ADAL" clId="{43A1768A-FED7-4DA5-AC92-EC5D3EFE432E}" dt="2025-01-25T00:01:05.049" v="2607" actId="26606"/>
          <ac:picMkLst>
            <pc:docMk/>
            <pc:sldMk cId="24491419" sldId="311"/>
            <ac:picMk id="6" creationId="{BDE28B7D-3478-BB42-0335-5B26B04945C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B80661-E4D0-4750-AD89-4F4AF683763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8DE9844-7FCB-46B7-8D47-54DAFF1EAB11}">
      <dgm:prSet/>
      <dgm:spPr/>
      <dgm:t>
        <a:bodyPr/>
        <a:lstStyle/>
        <a:p>
          <a:r>
            <a:rPr lang="en-GB"/>
            <a:t>Upon the successful completion of this module, the student should be able to:</a:t>
          </a:r>
          <a:endParaRPr lang="en-US"/>
        </a:p>
      </dgm:t>
    </dgm:pt>
    <dgm:pt modelId="{EBFC86FA-4FB9-45B3-8E83-47DE5A02E43E}" type="parTrans" cxnId="{36DF400A-8CEE-4E09-9CA3-FC2D2331348E}">
      <dgm:prSet/>
      <dgm:spPr/>
      <dgm:t>
        <a:bodyPr/>
        <a:lstStyle/>
        <a:p>
          <a:endParaRPr lang="en-US"/>
        </a:p>
      </dgm:t>
    </dgm:pt>
    <dgm:pt modelId="{76CE6485-4B85-4BF0-9D79-B468328DA14F}" type="sibTrans" cxnId="{36DF400A-8CEE-4E09-9CA3-FC2D2331348E}">
      <dgm:prSet/>
      <dgm:spPr/>
      <dgm:t>
        <a:bodyPr/>
        <a:lstStyle/>
        <a:p>
          <a:endParaRPr lang="en-US"/>
        </a:p>
      </dgm:t>
    </dgm:pt>
    <dgm:pt modelId="{691E4C1A-BAF1-4723-BEDC-B30B23FB3226}">
      <dgm:prSet/>
      <dgm:spPr/>
      <dgm:t>
        <a:bodyPr/>
        <a:lstStyle/>
        <a:p>
          <a:r>
            <a:rPr lang="en-GB"/>
            <a:t>Critically reflect on a range of different perspectives on adventure as an educational tool;</a:t>
          </a:r>
          <a:endParaRPr lang="en-US"/>
        </a:p>
      </dgm:t>
    </dgm:pt>
    <dgm:pt modelId="{BB436379-A283-4091-8698-3C58641F6562}" type="parTrans" cxnId="{4D3B6187-41E1-45EA-8E4F-BE31379E3B19}">
      <dgm:prSet/>
      <dgm:spPr/>
      <dgm:t>
        <a:bodyPr/>
        <a:lstStyle/>
        <a:p>
          <a:endParaRPr lang="en-US"/>
        </a:p>
      </dgm:t>
    </dgm:pt>
    <dgm:pt modelId="{B3C8134A-49B0-4F4F-A320-0BD9B878E23A}" type="sibTrans" cxnId="{4D3B6187-41E1-45EA-8E4F-BE31379E3B19}">
      <dgm:prSet/>
      <dgm:spPr/>
      <dgm:t>
        <a:bodyPr/>
        <a:lstStyle/>
        <a:p>
          <a:endParaRPr lang="en-US"/>
        </a:p>
      </dgm:t>
    </dgm:pt>
    <dgm:pt modelId="{EBFBC5CD-ADD4-4792-AE07-DE728A1ECCF7}">
      <dgm:prSet/>
      <dgm:spPr/>
      <dgm:t>
        <a:bodyPr/>
        <a:lstStyle/>
        <a:p>
          <a:r>
            <a:rPr lang="en-GB"/>
            <a:t>Critically evaluate the place of modern technologies and nature in outdoor education;</a:t>
          </a:r>
          <a:endParaRPr lang="en-US"/>
        </a:p>
      </dgm:t>
    </dgm:pt>
    <dgm:pt modelId="{7F2C0B16-2041-4986-81A2-99F85FCE19FD}" type="parTrans" cxnId="{7082B4DA-9E29-4CA2-B9BE-A4D6BEF2EAD3}">
      <dgm:prSet/>
      <dgm:spPr/>
      <dgm:t>
        <a:bodyPr/>
        <a:lstStyle/>
        <a:p>
          <a:endParaRPr lang="en-US"/>
        </a:p>
      </dgm:t>
    </dgm:pt>
    <dgm:pt modelId="{352E8443-0698-468F-B647-1582D1CBA0C4}" type="sibTrans" cxnId="{7082B4DA-9E29-4CA2-B9BE-A4D6BEF2EAD3}">
      <dgm:prSet/>
      <dgm:spPr/>
      <dgm:t>
        <a:bodyPr/>
        <a:lstStyle/>
        <a:p>
          <a:endParaRPr lang="en-US"/>
        </a:p>
      </dgm:t>
    </dgm:pt>
    <dgm:pt modelId="{470886FF-1B7A-4297-9E96-835724805986}">
      <dgm:prSet/>
      <dgm:spPr/>
      <dgm:t>
        <a:bodyPr/>
        <a:lstStyle/>
        <a:p>
          <a:r>
            <a:rPr lang="en-GB"/>
            <a:t>Critically reflect on the role for outdoor education to promote pro-environmental behaviour and ecological understanding</a:t>
          </a:r>
          <a:endParaRPr lang="en-US"/>
        </a:p>
      </dgm:t>
    </dgm:pt>
    <dgm:pt modelId="{FE49E2CB-8814-4233-BEF6-CBBEEFD26214}" type="parTrans" cxnId="{896CB956-58EA-4FE5-8C64-BB24BC41EF41}">
      <dgm:prSet/>
      <dgm:spPr/>
      <dgm:t>
        <a:bodyPr/>
        <a:lstStyle/>
        <a:p>
          <a:endParaRPr lang="en-US"/>
        </a:p>
      </dgm:t>
    </dgm:pt>
    <dgm:pt modelId="{FBDB0C78-0229-44ED-8EA2-036BB1C3EA95}" type="sibTrans" cxnId="{896CB956-58EA-4FE5-8C64-BB24BC41EF41}">
      <dgm:prSet/>
      <dgm:spPr/>
      <dgm:t>
        <a:bodyPr/>
        <a:lstStyle/>
        <a:p>
          <a:endParaRPr lang="en-US"/>
        </a:p>
      </dgm:t>
    </dgm:pt>
    <dgm:pt modelId="{20D5B14D-76FD-4E35-8D79-FA9A87670A70}" type="pres">
      <dgm:prSet presAssocID="{15B80661-E4D0-4750-AD89-4F4AF6837639}" presName="linear" presStyleCnt="0">
        <dgm:presLayoutVars>
          <dgm:animLvl val="lvl"/>
          <dgm:resizeHandles val="exact"/>
        </dgm:presLayoutVars>
      </dgm:prSet>
      <dgm:spPr/>
    </dgm:pt>
    <dgm:pt modelId="{D7647009-5C3A-40D4-A8A0-801945D8E0D6}" type="pres">
      <dgm:prSet presAssocID="{E8DE9844-7FCB-46B7-8D47-54DAFF1EAB11}" presName="parentText" presStyleLbl="node1" presStyleIdx="0" presStyleCnt="4">
        <dgm:presLayoutVars>
          <dgm:chMax val="0"/>
          <dgm:bulletEnabled val="1"/>
        </dgm:presLayoutVars>
      </dgm:prSet>
      <dgm:spPr/>
    </dgm:pt>
    <dgm:pt modelId="{95C7195C-FA9D-4D88-A5F2-367168DFADF1}" type="pres">
      <dgm:prSet presAssocID="{76CE6485-4B85-4BF0-9D79-B468328DA14F}" presName="spacer" presStyleCnt="0"/>
      <dgm:spPr/>
    </dgm:pt>
    <dgm:pt modelId="{F6D3918A-6C73-46AF-B8DA-26B6BA540D70}" type="pres">
      <dgm:prSet presAssocID="{691E4C1A-BAF1-4723-BEDC-B30B23FB3226}" presName="parentText" presStyleLbl="node1" presStyleIdx="1" presStyleCnt="4">
        <dgm:presLayoutVars>
          <dgm:chMax val="0"/>
          <dgm:bulletEnabled val="1"/>
        </dgm:presLayoutVars>
      </dgm:prSet>
      <dgm:spPr/>
    </dgm:pt>
    <dgm:pt modelId="{C0F1746C-F029-47A9-A841-88C27D9587EB}" type="pres">
      <dgm:prSet presAssocID="{B3C8134A-49B0-4F4F-A320-0BD9B878E23A}" presName="spacer" presStyleCnt="0"/>
      <dgm:spPr/>
    </dgm:pt>
    <dgm:pt modelId="{C987DBD1-DEF8-4F13-A732-46183DC086B1}" type="pres">
      <dgm:prSet presAssocID="{EBFBC5CD-ADD4-4792-AE07-DE728A1ECCF7}" presName="parentText" presStyleLbl="node1" presStyleIdx="2" presStyleCnt="4">
        <dgm:presLayoutVars>
          <dgm:chMax val="0"/>
          <dgm:bulletEnabled val="1"/>
        </dgm:presLayoutVars>
      </dgm:prSet>
      <dgm:spPr/>
    </dgm:pt>
    <dgm:pt modelId="{0E5DB285-61D5-40EF-9ABA-77BDB37A540A}" type="pres">
      <dgm:prSet presAssocID="{352E8443-0698-468F-B647-1582D1CBA0C4}" presName="spacer" presStyleCnt="0"/>
      <dgm:spPr/>
    </dgm:pt>
    <dgm:pt modelId="{AD80B60E-B24C-48B8-8002-C50EBC058E64}" type="pres">
      <dgm:prSet presAssocID="{470886FF-1B7A-4297-9E96-835724805986}" presName="parentText" presStyleLbl="node1" presStyleIdx="3" presStyleCnt="4">
        <dgm:presLayoutVars>
          <dgm:chMax val="0"/>
          <dgm:bulletEnabled val="1"/>
        </dgm:presLayoutVars>
      </dgm:prSet>
      <dgm:spPr/>
    </dgm:pt>
  </dgm:ptLst>
  <dgm:cxnLst>
    <dgm:cxn modelId="{36DF400A-8CEE-4E09-9CA3-FC2D2331348E}" srcId="{15B80661-E4D0-4750-AD89-4F4AF6837639}" destId="{E8DE9844-7FCB-46B7-8D47-54DAFF1EAB11}" srcOrd="0" destOrd="0" parTransId="{EBFC86FA-4FB9-45B3-8E83-47DE5A02E43E}" sibTransId="{76CE6485-4B85-4BF0-9D79-B468328DA14F}"/>
    <dgm:cxn modelId="{97E26629-5396-4321-93C5-479746752EF5}" type="presOf" srcId="{E8DE9844-7FCB-46B7-8D47-54DAFF1EAB11}" destId="{D7647009-5C3A-40D4-A8A0-801945D8E0D6}" srcOrd="0" destOrd="0" presId="urn:microsoft.com/office/officeart/2005/8/layout/vList2"/>
    <dgm:cxn modelId="{0B06EF2C-A7AC-4400-B778-BF5EC1286F67}" type="presOf" srcId="{470886FF-1B7A-4297-9E96-835724805986}" destId="{AD80B60E-B24C-48B8-8002-C50EBC058E64}" srcOrd="0" destOrd="0" presId="urn:microsoft.com/office/officeart/2005/8/layout/vList2"/>
    <dgm:cxn modelId="{896CB956-58EA-4FE5-8C64-BB24BC41EF41}" srcId="{15B80661-E4D0-4750-AD89-4F4AF6837639}" destId="{470886FF-1B7A-4297-9E96-835724805986}" srcOrd="3" destOrd="0" parTransId="{FE49E2CB-8814-4233-BEF6-CBBEEFD26214}" sibTransId="{FBDB0C78-0229-44ED-8EA2-036BB1C3EA95}"/>
    <dgm:cxn modelId="{4D3B6187-41E1-45EA-8E4F-BE31379E3B19}" srcId="{15B80661-E4D0-4750-AD89-4F4AF6837639}" destId="{691E4C1A-BAF1-4723-BEDC-B30B23FB3226}" srcOrd="1" destOrd="0" parTransId="{BB436379-A283-4091-8698-3C58641F6562}" sibTransId="{B3C8134A-49B0-4F4F-A320-0BD9B878E23A}"/>
    <dgm:cxn modelId="{899FA28A-17E7-43AE-A7E9-69348E0E931F}" type="presOf" srcId="{EBFBC5CD-ADD4-4792-AE07-DE728A1ECCF7}" destId="{C987DBD1-DEF8-4F13-A732-46183DC086B1}" srcOrd="0" destOrd="0" presId="urn:microsoft.com/office/officeart/2005/8/layout/vList2"/>
    <dgm:cxn modelId="{A156378B-59CA-451C-8D7E-058E1484A8DA}" type="presOf" srcId="{691E4C1A-BAF1-4723-BEDC-B30B23FB3226}" destId="{F6D3918A-6C73-46AF-B8DA-26B6BA540D70}" srcOrd="0" destOrd="0" presId="urn:microsoft.com/office/officeart/2005/8/layout/vList2"/>
    <dgm:cxn modelId="{7082B4DA-9E29-4CA2-B9BE-A4D6BEF2EAD3}" srcId="{15B80661-E4D0-4750-AD89-4F4AF6837639}" destId="{EBFBC5CD-ADD4-4792-AE07-DE728A1ECCF7}" srcOrd="2" destOrd="0" parTransId="{7F2C0B16-2041-4986-81A2-99F85FCE19FD}" sibTransId="{352E8443-0698-468F-B647-1582D1CBA0C4}"/>
    <dgm:cxn modelId="{4BF07BF3-BC6A-4566-9FDE-B72AB863EE4D}" type="presOf" srcId="{15B80661-E4D0-4750-AD89-4F4AF6837639}" destId="{20D5B14D-76FD-4E35-8D79-FA9A87670A70}" srcOrd="0" destOrd="0" presId="urn:microsoft.com/office/officeart/2005/8/layout/vList2"/>
    <dgm:cxn modelId="{3B7D92EF-C68E-41E3-B738-3408A8321D39}" type="presParOf" srcId="{20D5B14D-76FD-4E35-8D79-FA9A87670A70}" destId="{D7647009-5C3A-40D4-A8A0-801945D8E0D6}" srcOrd="0" destOrd="0" presId="urn:microsoft.com/office/officeart/2005/8/layout/vList2"/>
    <dgm:cxn modelId="{5016BBA9-F801-4BD0-AE13-D0D39F2D0D7A}" type="presParOf" srcId="{20D5B14D-76FD-4E35-8D79-FA9A87670A70}" destId="{95C7195C-FA9D-4D88-A5F2-367168DFADF1}" srcOrd="1" destOrd="0" presId="urn:microsoft.com/office/officeart/2005/8/layout/vList2"/>
    <dgm:cxn modelId="{9DC8A340-D1CC-444F-907D-034BCEDD7894}" type="presParOf" srcId="{20D5B14D-76FD-4E35-8D79-FA9A87670A70}" destId="{F6D3918A-6C73-46AF-B8DA-26B6BA540D70}" srcOrd="2" destOrd="0" presId="urn:microsoft.com/office/officeart/2005/8/layout/vList2"/>
    <dgm:cxn modelId="{2E3EFD11-2BC6-4C29-AB28-588334223F94}" type="presParOf" srcId="{20D5B14D-76FD-4E35-8D79-FA9A87670A70}" destId="{C0F1746C-F029-47A9-A841-88C27D9587EB}" srcOrd="3" destOrd="0" presId="urn:microsoft.com/office/officeart/2005/8/layout/vList2"/>
    <dgm:cxn modelId="{1524E144-CF81-478C-988C-2457A2F43F8E}" type="presParOf" srcId="{20D5B14D-76FD-4E35-8D79-FA9A87670A70}" destId="{C987DBD1-DEF8-4F13-A732-46183DC086B1}" srcOrd="4" destOrd="0" presId="urn:microsoft.com/office/officeart/2005/8/layout/vList2"/>
    <dgm:cxn modelId="{5FBB6690-3B8C-4E57-B88D-AE32D8A484F8}" type="presParOf" srcId="{20D5B14D-76FD-4E35-8D79-FA9A87670A70}" destId="{0E5DB285-61D5-40EF-9ABA-77BDB37A540A}" srcOrd="5" destOrd="0" presId="urn:microsoft.com/office/officeart/2005/8/layout/vList2"/>
    <dgm:cxn modelId="{F7030190-ABA8-4E3F-905F-C25CE2E35BE1}" type="presParOf" srcId="{20D5B14D-76FD-4E35-8D79-FA9A87670A70}" destId="{AD80B60E-B24C-48B8-8002-C50EBC058E6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27DE1C-5BE7-4169-839A-7D5AD685BB8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EFF7EF13-75AD-406A-AE26-EFD60160185B}">
      <dgm:prSet/>
      <dgm:spPr/>
      <dgm:t>
        <a:bodyPr/>
        <a:lstStyle/>
        <a:p>
          <a:r>
            <a:rPr lang="en-GB" b="0" i="0"/>
            <a:t>Welsh: 'habitat', 'familiar’. </a:t>
          </a:r>
          <a:endParaRPr lang="en-US"/>
        </a:p>
      </dgm:t>
    </dgm:pt>
    <dgm:pt modelId="{29C198E0-884F-4E57-9ECC-EA60EC74398D}" type="parTrans" cxnId="{BAE967AB-E137-47A7-9E0F-15322413F6B8}">
      <dgm:prSet/>
      <dgm:spPr/>
      <dgm:t>
        <a:bodyPr/>
        <a:lstStyle/>
        <a:p>
          <a:endParaRPr lang="en-US"/>
        </a:p>
      </dgm:t>
    </dgm:pt>
    <dgm:pt modelId="{541E8003-4DC2-4D3D-9BE6-35BAD7082F5F}" type="sibTrans" cxnId="{BAE967AB-E137-47A7-9E0F-15322413F6B8}">
      <dgm:prSet/>
      <dgm:spPr/>
      <dgm:t>
        <a:bodyPr/>
        <a:lstStyle/>
        <a:p>
          <a:endParaRPr lang="en-US"/>
        </a:p>
      </dgm:t>
    </dgm:pt>
    <dgm:pt modelId="{847904C1-E0BE-44D2-BC0B-CDE643D3C8A6}">
      <dgm:prSet/>
      <dgm:spPr/>
      <dgm:t>
        <a:bodyPr/>
        <a:lstStyle/>
        <a:p>
          <a:r>
            <a:rPr lang="en-GB"/>
            <a:t>describes relationships between people and the natural world </a:t>
          </a:r>
          <a:endParaRPr lang="en-US"/>
        </a:p>
      </dgm:t>
    </dgm:pt>
    <dgm:pt modelId="{ACE4149B-40CE-4D0C-9126-807D7BDE2AC0}" type="parTrans" cxnId="{B0B0F337-D2E2-455C-905D-FDC45B7C0DCB}">
      <dgm:prSet/>
      <dgm:spPr/>
      <dgm:t>
        <a:bodyPr/>
        <a:lstStyle/>
        <a:p>
          <a:endParaRPr lang="en-US"/>
        </a:p>
      </dgm:t>
    </dgm:pt>
    <dgm:pt modelId="{BF690412-B51C-46DF-AD84-CA9AE6B2185F}" type="sibTrans" cxnId="{B0B0F337-D2E2-455C-905D-FDC45B7C0DCB}">
      <dgm:prSet/>
      <dgm:spPr/>
      <dgm:t>
        <a:bodyPr/>
        <a:lstStyle/>
        <a:p>
          <a:endParaRPr lang="en-US"/>
        </a:p>
      </dgm:t>
    </dgm:pt>
    <dgm:pt modelId="{3902762D-2AE0-4AA9-997F-7A789AD92AA6}">
      <dgm:prSet/>
      <dgm:spPr/>
      <dgm:t>
        <a:bodyPr/>
        <a:lstStyle/>
        <a:p>
          <a:r>
            <a:rPr lang="en-GB" dirty="0"/>
            <a:t>how the connection to our surroundings can shape a sense of identity and well-being</a:t>
          </a:r>
          <a:endParaRPr lang="en-US" dirty="0"/>
        </a:p>
      </dgm:t>
    </dgm:pt>
    <dgm:pt modelId="{5D23153E-43B7-4A5F-8559-B0BB491170B8}" type="parTrans" cxnId="{63F7078D-2C4F-4DDA-87D6-790274A3D9AA}">
      <dgm:prSet/>
      <dgm:spPr/>
      <dgm:t>
        <a:bodyPr/>
        <a:lstStyle/>
        <a:p>
          <a:endParaRPr lang="en-US"/>
        </a:p>
      </dgm:t>
    </dgm:pt>
    <dgm:pt modelId="{182AFA8B-9934-4DA2-8E0A-90D217CF1A5C}" type="sibTrans" cxnId="{63F7078D-2C4F-4DDA-87D6-790274A3D9AA}">
      <dgm:prSet/>
      <dgm:spPr/>
      <dgm:t>
        <a:bodyPr/>
        <a:lstStyle/>
        <a:p>
          <a:endParaRPr lang="en-US"/>
        </a:p>
      </dgm:t>
    </dgm:pt>
    <dgm:pt modelId="{F71B8BB0-AD0D-439A-934F-DE210B1A07D0}">
      <dgm:prSet/>
      <dgm:spPr/>
      <dgm:t>
        <a:bodyPr/>
        <a:lstStyle/>
        <a:p>
          <a:r>
            <a:rPr lang="en-GB" b="0" i="0" dirty="0"/>
            <a:t>In the </a:t>
          </a:r>
          <a:r>
            <a:rPr lang="en-GB" dirty="0"/>
            <a:t>Welsh curriculum </a:t>
          </a:r>
          <a:r>
            <a:rPr lang="en-GB" b="0" i="0" dirty="0"/>
            <a:t>Cynefin extends beyond a physical place to include historic, cultural and social dimensions that have shaped and continue to shape communities</a:t>
          </a:r>
          <a:endParaRPr lang="en-US" dirty="0"/>
        </a:p>
      </dgm:t>
    </dgm:pt>
    <dgm:pt modelId="{8CF9478F-1E51-4850-B323-BE70E005DAAE}" type="parTrans" cxnId="{BAB08E19-D4E0-4A73-AF08-D98076668E96}">
      <dgm:prSet/>
      <dgm:spPr/>
      <dgm:t>
        <a:bodyPr/>
        <a:lstStyle/>
        <a:p>
          <a:endParaRPr lang="en-US"/>
        </a:p>
      </dgm:t>
    </dgm:pt>
    <dgm:pt modelId="{F0F802C4-7945-4671-BEB3-F46E98BC0DBF}" type="sibTrans" cxnId="{BAB08E19-D4E0-4A73-AF08-D98076668E96}">
      <dgm:prSet/>
      <dgm:spPr/>
      <dgm:t>
        <a:bodyPr/>
        <a:lstStyle/>
        <a:p>
          <a:endParaRPr lang="en-US"/>
        </a:p>
      </dgm:t>
    </dgm:pt>
    <dgm:pt modelId="{6A37D0F7-69D5-4B3A-972F-35891F638F9C}">
      <dgm:prSet/>
      <dgm:spPr/>
      <dgm:t>
        <a:bodyPr/>
        <a:lstStyle/>
        <a:p>
          <a:r>
            <a:rPr lang="en-GB" b="0" i="0"/>
            <a:t>The concept is intended to “help pupils explore, make connections and develop understanding of themselves within a modern, diverse and inclusive society”</a:t>
          </a:r>
          <a:endParaRPr lang="en-US"/>
        </a:p>
      </dgm:t>
    </dgm:pt>
    <dgm:pt modelId="{F3732DF7-C2B1-49F2-935F-15ED680B73CC}" type="parTrans" cxnId="{E818D612-CA6A-4773-BF8F-23C7C5081914}">
      <dgm:prSet/>
      <dgm:spPr/>
      <dgm:t>
        <a:bodyPr/>
        <a:lstStyle/>
        <a:p>
          <a:endParaRPr lang="en-US"/>
        </a:p>
      </dgm:t>
    </dgm:pt>
    <dgm:pt modelId="{8EEEBC9C-F33F-479F-BA39-39A1F6E6F959}" type="sibTrans" cxnId="{E818D612-CA6A-4773-BF8F-23C7C5081914}">
      <dgm:prSet/>
      <dgm:spPr/>
      <dgm:t>
        <a:bodyPr/>
        <a:lstStyle/>
        <a:p>
          <a:endParaRPr lang="en-US"/>
        </a:p>
      </dgm:t>
    </dgm:pt>
    <dgm:pt modelId="{C0491806-2CD3-454A-86B3-812D32E25F73}" type="pres">
      <dgm:prSet presAssocID="{4027DE1C-5BE7-4169-839A-7D5AD685BB89}" presName="linear" presStyleCnt="0">
        <dgm:presLayoutVars>
          <dgm:animLvl val="lvl"/>
          <dgm:resizeHandles val="exact"/>
        </dgm:presLayoutVars>
      </dgm:prSet>
      <dgm:spPr/>
    </dgm:pt>
    <dgm:pt modelId="{B6136C29-DB53-491B-BB6C-2DF081D6D6B4}" type="pres">
      <dgm:prSet presAssocID="{EFF7EF13-75AD-406A-AE26-EFD60160185B}" presName="parentText" presStyleLbl="node1" presStyleIdx="0" presStyleCnt="5">
        <dgm:presLayoutVars>
          <dgm:chMax val="0"/>
          <dgm:bulletEnabled val="1"/>
        </dgm:presLayoutVars>
      </dgm:prSet>
      <dgm:spPr/>
    </dgm:pt>
    <dgm:pt modelId="{6E78E6F7-540F-43EB-BC2F-15FE2FE10E73}" type="pres">
      <dgm:prSet presAssocID="{541E8003-4DC2-4D3D-9BE6-35BAD7082F5F}" presName="spacer" presStyleCnt="0"/>
      <dgm:spPr/>
    </dgm:pt>
    <dgm:pt modelId="{3951ADFA-7EB8-449A-A523-A0AB0211B7C4}" type="pres">
      <dgm:prSet presAssocID="{847904C1-E0BE-44D2-BC0B-CDE643D3C8A6}" presName="parentText" presStyleLbl="node1" presStyleIdx="1" presStyleCnt="5">
        <dgm:presLayoutVars>
          <dgm:chMax val="0"/>
          <dgm:bulletEnabled val="1"/>
        </dgm:presLayoutVars>
      </dgm:prSet>
      <dgm:spPr/>
    </dgm:pt>
    <dgm:pt modelId="{2A9B3926-084F-42F2-9965-1E7F4F6BFB33}" type="pres">
      <dgm:prSet presAssocID="{BF690412-B51C-46DF-AD84-CA9AE6B2185F}" presName="spacer" presStyleCnt="0"/>
      <dgm:spPr/>
    </dgm:pt>
    <dgm:pt modelId="{BF858B1D-3430-423E-9496-2692EAF85EAA}" type="pres">
      <dgm:prSet presAssocID="{3902762D-2AE0-4AA9-997F-7A789AD92AA6}" presName="parentText" presStyleLbl="node1" presStyleIdx="2" presStyleCnt="5">
        <dgm:presLayoutVars>
          <dgm:chMax val="0"/>
          <dgm:bulletEnabled val="1"/>
        </dgm:presLayoutVars>
      </dgm:prSet>
      <dgm:spPr/>
    </dgm:pt>
    <dgm:pt modelId="{DC201ECB-6A3E-490F-9325-CF186BF60FC4}" type="pres">
      <dgm:prSet presAssocID="{182AFA8B-9934-4DA2-8E0A-90D217CF1A5C}" presName="spacer" presStyleCnt="0"/>
      <dgm:spPr/>
    </dgm:pt>
    <dgm:pt modelId="{A3DC3DAB-D602-4D27-A082-83054ABD4D72}" type="pres">
      <dgm:prSet presAssocID="{F71B8BB0-AD0D-439A-934F-DE210B1A07D0}" presName="parentText" presStyleLbl="node1" presStyleIdx="3" presStyleCnt="5">
        <dgm:presLayoutVars>
          <dgm:chMax val="0"/>
          <dgm:bulletEnabled val="1"/>
        </dgm:presLayoutVars>
      </dgm:prSet>
      <dgm:spPr/>
    </dgm:pt>
    <dgm:pt modelId="{C3B0344F-EAD6-44C0-A04B-56FEA572548F}" type="pres">
      <dgm:prSet presAssocID="{F0F802C4-7945-4671-BEB3-F46E98BC0DBF}" presName="spacer" presStyleCnt="0"/>
      <dgm:spPr/>
    </dgm:pt>
    <dgm:pt modelId="{DF7A37C1-672A-4D74-B597-53F2638D646E}" type="pres">
      <dgm:prSet presAssocID="{6A37D0F7-69D5-4B3A-972F-35891F638F9C}" presName="parentText" presStyleLbl="node1" presStyleIdx="4" presStyleCnt="5">
        <dgm:presLayoutVars>
          <dgm:chMax val="0"/>
          <dgm:bulletEnabled val="1"/>
        </dgm:presLayoutVars>
      </dgm:prSet>
      <dgm:spPr/>
    </dgm:pt>
  </dgm:ptLst>
  <dgm:cxnLst>
    <dgm:cxn modelId="{E818D612-CA6A-4773-BF8F-23C7C5081914}" srcId="{4027DE1C-5BE7-4169-839A-7D5AD685BB89}" destId="{6A37D0F7-69D5-4B3A-972F-35891F638F9C}" srcOrd="4" destOrd="0" parTransId="{F3732DF7-C2B1-49F2-935F-15ED680B73CC}" sibTransId="{8EEEBC9C-F33F-479F-BA39-39A1F6E6F959}"/>
    <dgm:cxn modelId="{BAB08E19-D4E0-4A73-AF08-D98076668E96}" srcId="{4027DE1C-5BE7-4169-839A-7D5AD685BB89}" destId="{F71B8BB0-AD0D-439A-934F-DE210B1A07D0}" srcOrd="3" destOrd="0" parTransId="{8CF9478F-1E51-4850-B323-BE70E005DAAE}" sibTransId="{F0F802C4-7945-4671-BEB3-F46E98BC0DBF}"/>
    <dgm:cxn modelId="{B0B0F337-D2E2-455C-905D-FDC45B7C0DCB}" srcId="{4027DE1C-5BE7-4169-839A-7D5AD685BB89}" destId="{847904C1-E0BE-44D2-BC0B-CDE643D3C8A6}" srcOrd="1" destOrd="0" parTransId="{ACE4149B-40CE-4D0C-9126-807D7BDE2AC0}" sibTransId="{BF690412-B51C-46DF-AD84-CA9AE6B2185F}"/>
    <dgm:cxn modelId="{F9AE2D65-22CE-4C9D-B35B-358F08D25416}" type="presOf" srcId="{6A37D0F7-69D5-4B3A-972F-35891F638F9C}" destId="{DF7A37C1-672A-4D74-B597-53F2638D646E}" srcOrd="0" destOrd="0" presId="urn:microsoft.com/office/officeart/2005/8/layout/vList2"/>
    <dgm:cxn modelId="{F5D4C068-0D0B-417C-8B22-D1C8F8ACE8B4}" type="presOf" srcId="{3902762D-2AE0-4AA9-997F-7A789AD92AA6}" destId="{BF858B1D-3430-423E-9496-2692EAF85EAA}" srcOrd="0" destOrd="0" presId="urn:microsoft.com/office/officeart/2005/8/layout/vList2"/>
    <dgm:cxn modelId="{DE145269-766E-4A77-9FC5-DADFF73945CB}" type="presOf" srcId="{4027DE1C-5BE7-4169-839A-7D5AD685BB89}" destId="{C0491806-2CD3-454A-86B3-812D32E25F73}" srcOrd="0" destOrd="0" presId="urn:microsoft.com/office/officeart/2005/8/layout/vList2"/>
    <dgm:cxn modelId="{BDD8986C-27ED-476A-BBC9-456AB9C6F6FD}" type="presOf" srcId="{F71B8BB0-AD0D-439A-934F-DE210B1A07D0}" destId="{A3DC3DAB-D602-4D27-A082-83054ABD4D72}" srcOrd="0" destOrd="0" presId="urn:microsoft.com/office/officeart/2005/8/layout/vList2"/>
    <dgm:cxn modelId="{90338854-5C47-4AAC-B477-2ABCD11663D3}" type="presOf" srcId="{847904C1-E0BE-44D2-BC0B-CDE643D3C8A6}" destId="{3951ADFA-7EB8-449A-A523-A0AB0211B7C4}" srcOrd="0" destOrd="0" presId="urn:microsoft.com/office/officeart/2005/8/layout/vList2"/>
    <dgm:cxn modelId="{63F7078D-2C4F-4DDA-87D6-790274A3D9AA}" srcId="{4027DE1C-5BE7-4169-839A-7D5AD685BB89}" destId="{3902762D-2AE0-4AA9-997F-7A789AD92AA6}" srcOrd="2" destOrd="0" parTransId="{5D23153E-43B7-4A5F-8559-B0BB491170B8}" sibTransId="{182AFA8B-9934-4DA2-8E0A-90D217CF1A5C}"/>
    <dgm:cxn modelId="{C1DF70A8-6539-498D-81AE-638698792183}" type="presOf" srcId="{EFF7EF13-75AD-406A-AE26-EFD60160185B}" destId="{B6136C29-DB53-491B-BB6C-2DF081D6D6B4}" srcOrd="0" destOrd="0" presId="urn:microsoft.com/office/officeart/2005/8/layout/vList2"/>
    <dgm:cxn modelId="{BAE967AB-E137-47A7-9E0F-15322413F6B8}" srcId="{4027DE1C-5BE7-4169-839A-7D5AD685BB89}" destId="{EFF7EF13-75AD-406A-AE26-EFD60160185B}" srcOrd="0" destOrd="0" parTransId="{29C198E0-884F-4E57-9ECC-EA60EC74398D}" sibTransId="{541E8003-4DC2-4D3D-9BE6-35BAD7082F5F}"/>
    <dgm:cxn modelId="{3D243F6C-53AB-4E3B-8BBE-10185F91F492}" type="presParOf" srcId="{C0491806-2CD3-454A-86B3-812D32E25F73}" destId="{B6136C29-DB53-491B-BB6C-2DF081D6D6B4}" srcOrd="0" destOrd="0" presId="urn:microsoft.com/office/officeart/2005/8/layout/vList2"/>
    <dgm:cxn modelId="{63B1BFE2-65C6-4C87-9450-8A1F051B6362}" type="presParOf" srcId="{C0491806-2CD3-454A-86B3-812D32E25F73}" destId="{6E78E6F7-540F-43EB-BC2F-15FE2FE10E73}" srcOrd="1" destOrd="0" presId="urn:microsoft.com/office/officeart/2005/8/layout/vList2"/>
    <dgm:cxn modelId="{35731A83-0279-4DF3-A399-2D098864460F}" type="presParOf" srcId="{C0491806-2CD3-454A-86B3-812D32E25F73}" destId="{3951ADFA-7EB8-449A-A523-A0AB0211B7C4}" srcOrd="2" destOrd="0" presId="urn:microsoft.com/office/officeart/2005/8/layout/vList2"/>
    <dgm:cxn modelId="{9DB1EA0D-7583-4097-AEDA-EB9FCDD5296C}" type="presParOf" srcId="{C0491806-2CD3-454A-86B3-812D32E25F73}" destId="{2A9B3926-084F-42F2-9965-1E7F4F6BFB33}" srcOrd="3" destOrd="0" presId="urn:microsoft.com/office/officeart/2005/8/layout/vList2"/>
    <dgm:cxn modelId="{E589C6B9-4914-4BA4-8A8E-5AECA3E24DB7}" type="presParOf" srcId="{C0491806-2CD3-454A-86B3-812D32E25F73}" destId="{BF858B1D-3430-423E-9496-2692EAF85EAA}" srcOrd="4" destOrd="0" presId="urn:microsoft.com/office/officeart/2005/8/layout/vList2"/>
    <dgm:cxn modelId="{22CD2627-8931-434B-B291-3628F4030DCD}" type="presParOf" srcId="{C0491806-2CD3-454A-86B3-812D32E25F73}" destId="{DC201ECB-6A3E-490F-9325-CF186BF60FC4}" srcOrd="5" destOrd="0" presId="urn:microsoft.com/office/officeart/2005/8/layout/vList2"/>
    <dgm:cxn modelId="{6AFD12B5-7683-43EB-BA4D-6A2372F9D12D}" type="presParOf" srcId="{C0491806-2CD3-454A-86B3-812D32E25F73}" destId="{A3DC3DAB-D602-4D27-A082-83054ABD4D72}" srcOrd="6" destOrd="0" presId="urn:microsoft.com/office/officeart/2005/8/layout/vList2"/>
    <dgm:cxn modelId="{72B23F26-E1A0-4C0B-A536-8C0E2A52B457}" type="presParOf" srcId="{C0491806-2CD3-454A-86B3-812D32E25F73}" destId="{C3B0344F-EAD6-44C0-A04B-56FEA572548F}" srcOrd="7" destOrd="0" presId="urn:microsoft.com/office/officeart/2005/8/layout/vList2"/>
    <dgm:cxn modelId="{0FA5B4CB-AFC7-447E-9E52-AFDB443A02DB}" type="presParOf" srcId="{C0491806-2CD3-454A-86B3-812D32E25F73}" destId="{DF7A37C1-672A-4D74-B597-53F2638D646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47009-5C3A-40D4-A8A0-801945D8E0D6}">
      <dsp:nvSpPr>
        <dsp:cNvPr id="0" name=""/>
        <dsp:cNvSpPr/>
      </dsp:nvSpPr>
      <dsp:spPr>
        <a:xfrm>
          <a:off x="0" y="258888"/>
          <a:ext cx="6798539" cy="7558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Upon the successful completion of this module, the student should be able to:</a:t>
          </a:r>
          <a:endParaRPr lang="en-US" sz="1900" kern="1200"/>
        </a:p>
      </dsp:txBody>
      <dsp:txXfrm>
        <a:off x="36896" y="295784"/>
        <a:ext cx="6724747" cy="682028"/>
      </dsp:txXfrm>
    </dsp:sp>
    <dsp:sp modelId="{F6D3918A-6C73-46AF-B8DA-26B6BA540D70}">
      <dsp:nvSpPr>
        <dsp:cNvPr id="0" name=""/>
        <dsp:cNvSpPr/>
      </dsp:nvSpPr>
      <dsp:spPr>
        <a:xfrm>
          <a:off x="0" y="1069428"/>
          <a:ext cx="6798539" cy="75582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Critically reflect on a range of different perspectives on adventure as an educational tool;</a:t>
          </a:r>
          <a:endParaRPr lang="en-US" sz="1900" kern="1200"/>
        </a:p>
      </dsp:txBody>
      <dsp:txXfrm>
        <a:off x="36896" y="1106324"/>
        <a:ext cx="6724747" cy="682028"/>
      </dsp:txXfrm>
    </dsp:sp>
    <dsp:sp modelId="{C987DBD1-DEF8-4F13-A732-46183DC086B1}">
      <dsp:nvSpPr>
        <dsp:cNvPr id="0" name=""/>
        <dsp:cNvSpPr/>
      </dsp:nvSpPr>
      <dsp:spPr>
        <a:xfrm>
          <a:off x="0" y="1879968"/>
          <a:ext cx="6798539" cy="75582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Critically evaluate the place of modern technologies and nature in outdoor education;</a:t>
          </a:r>
          <a:endParaRPr lang="en-US" sz="1900" kern="1200"/>
        </a:p>
      </dsp:txBody>
      <dsp:txXfrm>
        <a:off x="36896" y="1916864"/>
        <a:ext cx="6724747" cy="682028"/>
      </dsp:txXfrm>
    </dsp:sp>
    <dsp:sp modelId="{AD80B60E-B24C-48B8-8002-C50EBC058E64}">
      <dsp:nvSpPr>
        <dsp:cNvPr id="0" name=""/>
        <dsp:cNvSpPr/>
      </dsp:nvSpPr>
      <dsp:spPr>
        <a:xfrm>
          <a:off x="0" y="2690508"/>
          <a:ext cx="6798539" cy="7558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Critically reflect on the role for outdoor education to promote pro-environmental behaviour and ecological understanding</a:t>
          </a:r>
          <a:endParaRPr lang="en-US" sz="1900" kern="1200"/>
        </a:p>
      </dsp:txBody>
      <dsp:txXfrm>
        <a:off x="36896" y="2727404"/>
        <a:ext cx="6724747" cy="682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136C29-DB53-491B-BB6C-2DF081D6D6B4}">
      <dsp:nvSpPr>
        <dsp:cNvPr id="0" name=""/>
        <dsp:cNvSpPr/>
      </dsp:nvSpPr>
      <dsp:spPr>
        <a:xfrm>
          <a:off x="0" y="96696"/>
          <a:ext cx="6666833" cy="101063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Welsh: 'habitat', 'familiar’. </a:t>
          </a:r>
          <a:endParaRPr lang="en-US" sz="1800" kern="1200"/>
        </a:p>
      </dsp:txBody>
      <dsp:txXfrm>
        <a:off x="49335" y="146031"/>
        <a:ext cx="6568163" cy="911963"/>
      </dsp:txXfrm>
    </dsp:sp>
    <dsp:sp modelId="{3951ADFA-7EB8-449A-A523-A0AB0211B7C4}">
      <dsp:nvSpPr>
        <dsp:cNvPr id="0" name=""/>
        <dsp:cNvSpPr/>
      </dsp:nvSpPr>
      <dsp:spPr>
        <a:xfrm>
          <a:off x="0" y="1159170"/>
          <a:ext cx="6666833" cy="1010633"/>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describes relationships between people and the natural world </a:t>
          </a:r>
          <a:endParaRPr lang="en-US" sz="1800" kern="1200"/>
        </a:p>
      </dsp:txBody>
      <dsp:txXfrm>
        <a:off x="49335" y="1208505"/>
        <a:ext cx="6568163" cy="911963"/>
      </dsp:txXfrm>
    </dsp:sp>
    <dsp:sp modelId="{BF858B1D-3430-423E-9496-2692EAF85EAA}">
      <dsp:nvSpPr>
        <dsp:cNvPr id="0" name=""/>
        <dsp:cNvSpPr/>
      </dsp:nvSpPr>
      <dsp:spPr>
        <a:xfrm>
          <a:off x="0" y="2221643"/>
          <a:ext cx="6666833" cy="1010633"/>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how the connection to our surroundings can shape a sense of identity and well-being</a:t>
          </a:r>
          <a:endParaRPr lang="en-US" sz="1800" kern="1200" dirty="0"/>
        </a:p>
      </dsp:txBody>
      <dsp:txXfrm>
        <a:off x="49335" y="2270978"/>
        <a:ext cx="6568163" cy="911963"/>
      </dsp:txXfrm>
    </dsp:sp>
    <dsp:sp modelId="{A3DC3DAB-D602-4D27-A082-83054ABD4D72}">
      <dsp:nvSpPr>
        <dsp:cNvPr id="0" name=""/>
        <dsp:cNvSpPr/>
      </dsp:nvSpPr>
      <dsp:spPr>
        <a:xfrm>
          <a:off x="0" y="3284116"/>
          <a:ext cx="6666833" cy="1010633"/>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In the </a:t>
          </a:r>
          <a:r>
            <a:rPr lang="en-GB" sz="1800" kern="1200" dirty="0"/>
            <a:t>Welsh curriculum </a:t>
          </a:r>
          <a:r>
            <a:rPr lang="en-GB" sz="1800" b="0" i="0" kern="1200" dirty="0"/>
            <a:t>Cynefin extends beyond a physical place to include historic, cultural and social dimensions that have shaped and continue to shape communities</a:t>
          </a:r>
          <a:endParaRPr lang="en-US" sz="1800" kern="1200" dirty="0"/>
        </a:p>
      </dsp:txBody>
      <dsp:txXfrm>
        <a:off x="49335" y="3333451"/>
        <a:ext cx="6568163" cy="911963"/>
      </dsp:txXfrm>
    </dsp:sp>
    <dsp:sp modelId="{DF7A37C1-672A-4D74-B597-53F2638D646E}">
      <dsp:nvSpPr>
        <dsp:cNvPr id="0" name=""/>
        <dsp:cNvSpPr/>
      </dsp:nvSpPr>
      <dsp:spPr>
        <a:xfrm>
          <a:off x="0" y="4346589"/>
          <a:ext cx="6666833" cy="1010633"/>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The concept is intended to “help pupils explore, make connections and develop understanding of themselves within a modern, diverse and inclusive society”</a:t>
          </a:r>
          <a:endParaRPr lang="en-US" sz="1800" kern="1200"/>
        </a:p>
      </dsp:txBody>
      <dsp:txXfrm>
        <a:off x="49335" y="4395924"/>
        <a:ext cx="6568163" cy="9119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F0DC00-B1CD-48C0-A431-1462FBC9C6C1}" type="datetimeFigureOut">
              <a:rPr lang="en-GB" smtClean="0"/>
              <a:t>24/01/2025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136C21-2E82-4C25-A28B-B82346048B16}" type="slidenum">
              <a:rPr lang="en-GB" smtClean="0"/>
              <a:t>‹#›</a:t>
            </a:fld>
            <a:endParaRPr lang="en-GB"/>
          </a:p>
        </p:txBody>
      </p:sp>
    </p:spTree>
    <p:extLst>
      <p:ext uri="{BB962C8B-B14F-4D97-AF65-F5344CB8AC3E}">
        <p14:creationId xmlns:p14="http://schemas.microsoft.com/office/powerpoint/2010/main" val="3896103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take a physical literacy perspective</a:t>
            </a:r>
            <a:r>
              <a:rPr lang="en-US" baseline="0" dirty="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33</a:t>
            </a:fld>
            <a:endParaRPr lang="en-US"/>
          </a:p>
        </p:txBody>
      </p:sp>
    </p:spTree>
    <p:extLst>
      <p:ext uri="{BB962C8B-B14F-4D97-AF65-F5344CB8AC3E}">
        <p14:creationId xmlns:p14="http://schemas.microsoft.com/office/powerpoint/2010/main" val="445048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53F6-2510-BB4C-283A-7E9063D4F3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C0AEF9-9717-5B49-0D38-E53D9215FA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EE27A2-88A7-AE16-2195-0FFC8264972F}"/>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5" name="Footer Placeholder 4">
            <a:extLst>
              <a:ext uri="{FF2B5EF4-FFF2-40B4-BE49-F238E27FC236}">
                <a16:creationId xmlns:a16="http://schemas.microsoft.com/office/drawing/2014/main" id="{9B04EDDF-E238-3374-1725-953F73B37C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8D6967-C361-D687-2D02-2F35A4591BEF}"/>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3035301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D8C09-0AA0-F0EF-EAE2-D00CE45093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B2CB2D-1B1F-DA66-425F-46E067DC3D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FD2299-26F6-46FF-5FFF-0F22C0972415}"/>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5" name="Footer Placeholder 4">
            <a:extLst>
              <a:ext uri="{FF2B5EF4-FFF2-40B4-BE49-F238E27FC236}">
                <a16:creationId xmlns:a16="http://schemas.microsoft.com/office/drawing/2014/main" id="{09704B9E-BB00-2083-57E9-E6DE7A1C44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E8093-E874-5613-178E-84C1BDD20776}"/>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129007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D7721-BE98-22D0-CDB9-A19DE3C48E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338644-0D36-B223-3ED5-AE96B819D0D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5BC48C-76E3-4DAE-24A7-87C93681646B}"/>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5" name="Footer Placeholder 4">
            <a:extLst>
              <a:ext uri="{FF2B5EF4-FFF2-40B4-BE49-F238E27FC236}">
                <a16:creationId xmlns:a16="http://schemas.microsoft.com/office/drawing/2014/main" id="{06B67C9D-B967-AEB0-B567-AF8EBA8C5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DA5A2-D803-6700-1D48-5963D0D1B212}"/>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1619482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7B87D-EA81-B798-F723-B2E3D25D03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CE70D5-C114-1DF1-8A77-E755806DCC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54FD09-E691-C058-5FF6-8D547E4F52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8E95BA-86FE-3E6A-8A86-5A908CDAFBE5}"/>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6" name="Footer Placeholder 5">
            <a:extLst>
              <a:ext uri="{FF2B5EF4-FFF2-40B4-BE49-F238E27FC236}">
                <a16:creationId xmlns:a16="http://schemas.microsoft.com/office/drawing/2014/main" id="{F76AF29E-ECA0-5BC2-4593-8914717C55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C3D83C-1FC1-FED1-781B-DFE592606673}"/>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1312236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491A2-9423-5D79-5AA4-6EBEDBF9A1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E6F384-60EC-8BD9-647B-0C460794F6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178CA3-4B45-A238-A5CB-501E812431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A313AC-F911-6AAB-2347-F5969964F6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5B91CA-77AB-EF35-2E5D-15F58F0C95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767D19-9330-7720-5B1B-AC0E81F9B1B9}"/>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8" name="Footer Placeholder 7">
            <a:extLst>
              <a:ext uri="{FF2B5EF4-FFF2-40B4-BE49-F238E27FC236}">
                <a16:creationId xmlns:a16="http://schemas.microsoft.com/office/drawing/2014/main" id="{58E0F5DA-F470-479B-3DB1-D9D1C2BDDC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A6EDD9-0203-AC4E-B21A-4CC3136A3ABD}"/>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2877573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A57B5-A057-E565-18C1-A61AC36854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51AFF2-E438-0B7B-27FE-7C339C078AF1}"/>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4" name="Footer Placeholder 3">
            <a:extLst>
              <a:ext uri="{FF2B5EF4-FFF2-40B4-BE49-F238E27FC236}">
                <a16:creationId xmlns:a16="http://schemas.microsoft.com/office/drawing/2014/main" id="{DFB8C194-EA31-382B-ED09-EE7FFA5421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839CC9-78F6-7902-F95E-197FF9525CF2}"/>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3681224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E247B8-DA6A-0277-822F-082C46FE8BF6}"/>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3" name="Footer Placeholder 2">
            <a:extLst>
              <a:ext uri="{FF2B5EF4-FFF2-40B4-BE49-F238E27FC236}">
                <a16:creationId xmlns:a16="http://schemas.microsoft.com/office/drawing/2014/main" id="{A10A7BE7-E16F-CC54-81D8-3450A7FE45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40402B-EF82-D85B-8F61-8324D844A847}"/>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2428652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34B7D-9FDF-B610-2BFF-1836B64116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423ACC-3F51-2C23-82DC-7597915B84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C390AB-E3CA-9F5F-FBE1-06A4051F32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2759C4-8658-2499-43B6-1CD18AB70BBE}"/>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6" name="Footer Placeholder 5">
            <a:extLst>
              <a:ext uri="{FF2B5EF4-FFF2-40B4-BE49-F238E27FC236}">
                <a16:creationId xmlns:a16="http://schemas.microsoft.com/office/drawing/2014/main" id="{C3A4A55D-0A9E-6989-6CD0-875556A95B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BACDE6-0FA5-DF8F-C9E6-E88762F5DFAB}"/>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3949738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640F8-7EB2-993A-0338-CE8451B3DF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18EDA1-DBF6-8FFA-FCF3-FF161E7448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5F663B-1542-6390-B031-8A750D53F8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453A36-1E73-8D65-EB25-D146F3CFA98C}"/>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6" name="Footer Placeholder 5">
            <a:extLst>
              <a:ext uri="{FF2B5EF4-FFF2-40B4-BE49-F238E27FC236}">
                <a16:creationId xmlns:a16="http://schemas.microsoft.com/office/drawing/2014/main" id="{2D27D2E6-64A6-BFB4-1C2C-70669D87B7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9A395F-111C-523C-70A2-6B41523608B1}"/>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3785093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DC7E8-1E4D-F85C-9F2C-5774B934B8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FD36CA-B015-9156-B46A-25D3EE8C83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8AD6EB-8ECE-6B77-6447-2ACDBB81C4ED}"/>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5" name="Footer Placeholder 4">
            <a:extLst>
              <a:ext uri="{FF2B5EF4-FFF2-40B4-BE49-F238E27FC236}">
                <a16:creationId xmlns:a16="http://schemas.microsoft.com/office/drawing/2014/main" id="{FFC44E9D-CDA6-825E-F37C-01EAD8D13F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668B1C-FF38-661F-49ED-AF4BD1CD7A2A}"/>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991124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D70B19-DD4C-4C15-F68A-B0E780B5F1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125279-29EF-CF1D-A655-E9DA587341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BD2CE5-99D8-39EB-3DE5-65FCC67564C2}"/>
              </a:ext>
            </a:extLst>
          </p:cNvPr>
          <p:cNvSpPr>
            <a:spLocks noGrp="1"/>
          </p:cNvSpPr>
          <p:nvPr>
            <p:ph type="dt" sz="half" idx="10"/>
          </p:nvPr>
        </p:nvSpPr>
        <p:spPr/>
        <p:txBody>
          <a:bodyPr/>
          <a:lstStyle/>
          <a:p>
            <a:fld id="{A8611A0E-E825-47DF-9D82-9C4F9A9FC270}" type="datetimeFigureOut">
              <a:rPr lang="en-GB" smtClean="0"/>
              <a:t>21/01/2025</a:t>
            </a:fld>
            <a:endParaRPr lang="en-GB"/>
          </a:p>
        </p:txBody>
      </p:sp>
      <p:sp>
        <p:nvSpPr>
          <p:cNvPr id="5" name="Footer Placeholder 4">
            <a:extLst>
              <a:ext uri="{FF2B5EF4-FFF2-40B4-BE49-F238E27FC236}">
                <a16:creationId xmlns:a16="http://schemas.microsoft.com/office/drawing/2014/main" id="{5FBD2AAC-9AE9-2279-A3A7-9B13C4D2DE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5196A3-2648-7882-2026-2DEF1BA3E428}"/>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2033930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75E0E5-E32D-C058-8A65-F676542D2F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BF6F57-CE10-F69F-4DCA-2A43D22A6F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3DFD2-6D8C-0495-2089-E190154134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8611A0E-E825-47DF-9D82-9C4F9A9FC270}" type="datetimeFigureOut">
              <a:rPr lang="en-GB" smtClean="0"/>
              <a:t>21/01/2025</a:t>
            </a:fld>
            <a:endParaRPr lang="en-GB"/>
          </a:p>
        </p:txBody>
      </p:sp>
      <p:sp>
        <p:nvSpPr>
          <p:cNvPr id="5" name="Footer Placeholder 4">
            <a:extLst>
              <a:ext uri="{FF2B5EF4-FFF2-40B4-BE49-F238E27FC236}">
                <a16:creationId xmlns:a16="http://schemas.microsoft.com/office/drawing/2014/main" id="{E723ADC4-2F2B-BCB5-725E-1A75F2F608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9D91B9-C969-DFAA-B6C4-90C5B3BAC4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2C1AA93-D4BD-46B1-A62D-424C484CC98D}" type="slidenum">
              <a:rPr lang="en-GB" smtClean="0"/>
              <a:t>‹#›</a:t>
            </a:fld>
            <a:endParaRPr lang="en-GB"/>
          </a:p>
        </p:txBody>
      </p:sp>
    </p:spTree>
    <p:extLst>
      <p:ext uri="{BB962C8B-B14F-4D97-AF65-F5344CB8AC3E}">
        <p14:creationId xmlns:p14="http://schemas.microsoft.com/office/powerpoint/2010/main" val="30185501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thereader.mitpress.mit.edu/the-invisible-organ-shaping-our-lives-microbiom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youtube.com/watch?v=1RlVnaxTUv4"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unep.org/news-and-stories/story/five-drivers-nature-crisis" TargetMode="External"/><Relationship Id="rId2" Type="http://schemas.openxmlformats.org/officeDocument/2006/relationships/hyperlink" Target="https://earth.org/the-biggest-environmental-problems-of-our-lifetime/" TargetMode="Externa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hyperlink" Target="https://www.gov.uk/government/publications/state-of-the-environment/state-of-the-environment-health-people-and-the-environment"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bing.com/videos/riverview/relatedvideo?&amp;q=Ecology+Meaning&amp;&amp;mid=BA88C4EF63C6D32E94B9BA88C4EF63C6D32E94B9&amp;&amp;FORM=VRDGAR" TargetMode="Externa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3" Type="http://schemas.openxmlformats.org/officeDocument/2006/relationships/hyperlink" Target="http://en.wikipedia.org/wiki/Ecosystem" TargetMode="External"/><Relationship Id="rId2" Type="http://schemas.openxmlformats.org/officeDocument/2006/relationships/hyperlink" Target="https://www.ecoself.net/wp-content/uploads/2018/07/Key-2003-The-Ecology-of-Adventure.pdf" TargetMode="External"/><Relationship Id="rId1" Type="http://schemas.openxmlformats.org/officeDocument/2006/relationships/slideLayout" Target="../slideLayouts/slideLayout1.xml"/><Relationship Id="rId4" Type="http://schemas.openxmlformats.org/officeDocument/2006/relationships/hyperlink" Target="http://www.nytimes.com/2011/04/21/science/21gu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ssorted items on a floor">
            <a:extLst>
              <a:ext uri="{FF2B5EF4-FFF2-40B4-BE49-F238E27FC236}">
                <a16:creationId xmlns:a16="http://schemas.microsoft.com/office/drawing/2014/main" id="{2D25F27B-8B69-7883-3567-45C4CC55EEA2}"/>
              </a:ext>
            </a:extLst>
          </p:cNvPr>
          <p:cNvPicPr>
            <a:picLocks noChangeAspect="1"/>
          </p:cNvPicPr>
          <p:nvPr/>
        </p:nvPicPr>
        <p:blipFill>
          <a:blip r:embed="rId2">
            <a:alphaModFix/>
          </a:blip>
          <a:srcRect t="4768" b="10963"/>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3CE35-4E60-E06D-A859-C317B843D530}"/>
              </a:ext>
            </a:extLst>
          </p:cNvPr>
          <p:cNvSpPr>
            <a:spLocks noGrp="1"/>
          </p:cNvSpPr>
          <p:nvPr>
            <p:ph type="ctrTitle"/>
          </p:nvPr>
        </p:nvSpPr>
        <p:spPr>
          <a:xfrm>
            <a:off x="762000" y="1137434"/>
            <a:ext cx="7800660" cy="1520987"/>
          </a:xfrm>
        </p:spPr>
        <p:txBody>
          <a:bodyPr anchor="t">
            <a:normAutofit fontScale="90000"/>
          </a:bodyPr>
          <a:lstStyle/>
          <a:p>
            <a:pPr algn="l"/>
            <a:r>
              <a:rPr lang="en-GB" sz="6700" b="1" dirty="0">
                <a:solidFill>
                  <a:srgbClr val="FFFFFF"/>
                </a:solidFill>
                <a:latin typeface="Arial" panose="020B0604020202020204" pitchFamily="34" charset="0"/>
                <a:ea typeface="Times New Roman" panose="02020603050405020304" pitchFamily="18" charset="0"/>
              </a:rPr>
              <a:t>Adventure, Technology and Ecology in Outdoor Education</a:t>
            </a:r>
            <a:endParaRPr lang="en-GB" sz="6700" dirty="0">
              <a:solidFill>
                <a:srgbClr val="FFFFFF"/>
              </a:solidFill>
            </a:endParaRPr>
          </a:p>
        </p:txBody>
      </p:sp>
      <p:sp>
        <p:nvSpPr>
          <p:cNvPr id="10" name="Rectangle 9">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446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08174E-60A8-7F2E-0CC6-E02E5A04E094}"/>
              </a:ext>
            </a:extLst>
          </p:cNvPr>
          <p:cNvSpPr>
            <a:spLocks noGrp="1"/>
          </p:cNvSpPr>
          <p:nvPr>
            <p:ph type="title"/>
          </p:nvPr>
        </p:nvSpPr>
        <p:spPr>
          <a:xfrm>
            <a:off x="4553733" y="548464"/>
            <a:ext cx="6798541" cy="1675623"/>
          </a:xfrm>
        </p:spPr>
        <p:txBody>
          <a:bodyPr anchor="b">
            <a:normAutofit/>
          </a:bodyPr>
          <a:lstStyle/>
          <a:p>
            <a:r>
              <a:rPr lang="en-GB" sz="4000" b="1">
                <a:latin typeface="Arial" panose="020B0604020202020204" pitchFamily="34" charset="0"/>
                <a:ea typeface="Times New Roman" panose="02020603050405020304" pitchFamily="18" charset="0"/>
              </a:rPr>
              <a:t>LEARNING OUTCOMES</a:t>
            </a:r>
            <a:endParaRPr lang="en-GB" sz="4000"/>
          </a:p>
        </p:txBody>
      </p:sp>
      <p:pic>
        <p:nvPicPr>
          <p:cNvPr id="6" name="Picture 5">
            <a:extLst>
              <a:ext uri="{FF2B5EF4-FFF2-40B4-BE49-F238E27FC236}">
                <a16:creationId xmlns:a16="http://schemas.microsoft.com/office/drawing/2014/main" id="{68D4E137-5F83-1880-381D-1B60AEA1F6E0}"/>
              </a:ext>
            </a:extLst>
          </p:cNvPr>
          <p:cNvPicPr>
            <a:picLocks noChangeAspect="1"/>
          </p:cNvPicPr>
          <p:nvPr/>
        </p:nvPicPr>
        <p:blipFill>
          <a:blip r:embed="rId2"/>
          <a:srcRect l="53672" r="5482" b="-1"/>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E618AC4B-BE2B-9F27-2529-B1D10A885539}"/>
              </a:ext>
            </a:extLst>
          </p:cNvPr>
          <p:cNvGraphicFramePr>
            <a:graphicFrameLocks noGrp="1"/>
          </p:cNvGraphicFramePr>
          <p:nvPr>
            <p:ph idx="1"/>
            <p:extLst>
              <p:ext uri="{D42A27DB-BD31-4B8C-83A1-F6EECF244321}">
                <p14:modId xmlns:p14="http://schemas.microsoft.com/office/powerpoint/2010/main" val="2280620601"/>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8067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Graduates Throwing Hats">
            <a:extLst>
              <a:ext uri="{FF2B5EF4-FFF2-40B4-BE49-F238E27FC236}">
                <a16:creationId xmlns:a16="http://schemas.microsoft.com/office/drawing/2014/main" id="{E8E1700B-2653-76AA-17DD-57C5D7E8C13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413CF-BBCC-9A9B-26C1-67902038CCF4}"/>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9600" dirty="0">
                <a:solidFill>
                  <a:srgbClr val="FFFFFF"/>
                </a:solidFill>
              </a:rPr>
              <a:t>The Assessments</a:t>
            </a:r>
          </a:p>
        </p:txBody>
      </p:sp>
    </p:spTree>
    <p:extLst>
      <p:ext uri="{BB962C8B-B14F-4D97-AF65-F5344CB8AC3E}">
        <p14:creationId xmlns:p14="http://schemas.microsoft.com/office/powerpoint/2010/main" val="3705285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8EC280-829C-E593-1C5F-DA1077701F1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Cynefin</a:t>
            </a:r>
          </a:p>
        </p:txBody>
      </p:sp>
      <p:graphicFrame>
        <p:nvGraphicFramePr>
          <p:cNvPr id="5" name="Content Placeholder 2">
            <a:extLst>
              <a:ext uri="{FF2B5EF4-FFF2-40B4-BE49-F238E27FC236}">
                <a16:creationId xmlns:a16="http://schemas.microsoft.com/office/drawing/2014/main" id="{7D8CA204-2AB7-A28E-904A-619A47C4EA4E}"/>
              </a:ext>
            </a:extLst>
          </p:cNvPr>
          <p:cNvGraphicFramePr>
            <a:graphicFrameLocks noGrp="1"/>
          </p:cNvGraphicFramePr>
          <p:nvPr>
            <p:ph idx="1"/>
            <p:extLst>
              <p:ext uri="{D42A27DB-BD31-4B8C-83A1-F6EECF244321}">
                <p14:modId xmlns:p14="http://schemas.microsoft.com/office/powerpoint/2010/main" val="309249371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Image result for welsh ">
            <a:extLst>
              <a:ext uri="{FF2B5EF4-FFF2-40B4-BE49-F238E27FC236}">
                <a16:creationId xmlns:a16="http://schemas.microsoft.com/office/drawing/2014/main" id="{04092401-743D-5BBC-4E41-C5B7791CBE1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800906" y="5009029"/>
            <a:ext cx="2168492" cy="1593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9451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E8D291-F41A-D0A9-23BF-D7C5C31E5E6D}"/>
              </a:ext>
            </a:extLst>
          </p:cNvPr>
          <p:cNvSpPr>
            <a:spLocks noGrp="1"/>
          </p:cNvSpPr>
          <p:nvPr>
            <p:ph type="title"/>
          </p:nvPr>
        </p:nvSpPr>
        <p:spPr>
          <a:xfrm>
            <a:off x="1137034" y="609597"/>
            <a:ext cx="9392421" cy="1330841"/>
          </a:xfrm>
        </p:spPr>
        <p:txBody>
          <a:bodyPr>
            <a:normAutofit/>
          </a:bodyPr>
          <a:lstStyle/>
          <a:p>
            <a:r>
              <a:rPr lang="en-GB" dirty="0"/>
              <a:t>The Cynefin Framework </a:t>
            </a:r>
            <a:br>
              <a:rPr lang="en-GB" dirty="0"/>
            </a:br>
            <a:r>
              <a:rPr lang="en-GB" dirty="0"/>
              <a:t>(Snowden, 1999)</a:t>
            </a:r>
          </a:p>
        </p:txBody>
      </p:sp>
      <p:sp>
        <p:nvSpPr>
          <p:cNvPr id="3" name="Content Placeholder 2">
            <a:extLst>
              <a:ext uri="{FF2B5EF4-FFF2-40B4-BE49-F238E27FC236}">
                <a16:creationId xmlns:a16="http://schemas.microsoft.com/office/drawing/2014/main" id="{BD49329B-AF69-D951-AE26-9A98296640BD}"/>
              </a:ext>
            </a:extLst>
          </p:cNvPr>
          <p:cNvSpPr>
            <a:spLocks noGrp="1"/>
          </p:cNvSpPr>
          <p:nvPr>
            <p:ph idx="1"/>
          </p:nvPr>
        </p:nvSpPr>
        <p:spPr>
          <a:xfrm>
            <a:off x="1137033" y="2198362"/>
            <a:ext cx="6184517" cy="4336909"/>
          </a:xfrm>
        </p:spPr>
        <p:txBody>
          <a:bodyPr>
            <a:normAutofit/>
          </a:bodyPr>
          <a:lstStyle/>
          <a:p>
            <a:r>
              <a:rPr lang="en-GB" sz="2400" dirty="0">
                <a:latin typeface="Arial" panose="020B0604020202020204" pitchFamily="34" charset="0"/>
              </a:rPr>
              <a:t>The Cynefin framework offers decision-makers a "sense of place" from which to view their perceptions.</a:t>
            </a:r>
            <a:endParaRPr lang="en-GB" sz="2400" baseline="30000" dirty="0">
              <a:latin typeface="Arial" panose="020B0604020202020204" pitchFamily="34" charset="0"/>
            </a:endParaRPr>
          </a:p>
          <a:p>
            <a:r>
              <a:rPr lang="en-GB" sz="2400" dirty="0">
                <a:latin typeface="Arial" panose="020B0604020202020204" pitchFamily="34" charset="0"/>
              </a:rPr>
              <a:t>Sense-making in a complex and complicated world</a:t>
            </a:r>
          </a:p>
          <a:p>
            <a:r>
              <a:rPr lang="en-GB" sz="2400" dirty="0">
                <a:latin typeface="Arial" panose="020B0604020202020204" pitchFamily="34" charset="0"/>
              </a:rPr>
              <a:t>Cynefin offers five decision-making contexts or "domains": </a:t>
            </a:r>
            <a:r>
              <a:rPr lang="en-GB" sz="2400" i="1" dirty="0">
                <a:latin typeface="Arial" panose="020B0604020202020204" pitchFamily="34" charset="0"/>
              </a:rPr>
              <a:t>clear, complicated, complex, chaotic</a:t>
            </a:r>
            <a:r>
              <a:rPr lang="en-GB" sz="2400" dirty="0">
                <a:latin typeface="Arial" panose="020B0604020202020204" pitchFamily="34" charset="0"/>
              </a:rPr>
              <a:t>, and a centre of </a:t>
            </a:r>
            <a:r>
              <a:rPr lang="en-GB" sz="2400" i="1" dirty="0">
                <a:latin typeface="Arial" panose="020B0604020202020204" pitchFamily="34" charset="0"/>
              </a:rPr>
              <a:t>confusion</a:t>
            </a:r>
            <a:endParaRPr lang="en-GB" sz="2400" dirty="0"/>
          </a:p>
        </p:txBody>
      </p:sp>
      <p:pic>
        <p:nvPicPr>
          <p:cNvPr id="4" name="Picture 3">
            <a:extLst>
              <a:ext uri="{FF2B5EF4-FFF2-40B4-BE49-F238E27FC236}">
                <a16:creationId xmlns:a16="http://schemas.microsoft.com/office/drawing/2014/main" id="{F663093F-BC8D-13D3-EF41-D06C82CAD9AD}"/>
              </a:ext>
            </a:extLst>
          </p:cNvPr>
          <p:cNvPicPr>
            <a:picLocks noChangeAspect="1"/>
          </p:cNvPicPr>
          <p:nvPr/>
        </p:nvPicPr>
        <p:blipFill>
          <a:blip r:embed="rId2"/>
          <a:stretch>
            <a:fillRect/>
          </a:stretch>
        </p:blipFill>
        <p:spPr>
          <a:xfrm>
            <a:off x="7726501" y="1770473"/>
            <a:ext cx="3939988" cy="3880888"/>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02995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mental disorder&#10;&#10;Description automatically generated with medium confidence">
            <a:extLst>
              <a:ext uri="{FF2B5EF4-FFF2-40B4-BE49-F238E27FC236}">
                <a16:creationId xmlns:a16="http://schemas.microsoft.com/office/drawing/2014/main" id="{876AF283-6A26-C5F5-BE43-435B5319F15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906" y="1027906"/>
            <a:ext cx="12213556" cy="4758198"/>
          </a:xfrm>
        </p:spPr>
      </p:pic>
    </p:spTree>
    <p:extLst>
      <p:ext uri="{BB962C8B-B14F-4D97-AF65-F5344CB8AC3E}">
        <p14:creationId xmlns:p14="http://schemas.microsoft.com/office/powerpoint/2010/main" val="1020374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D0ACE0-CBF4-2667-C181-2E0A646DE850}"/>
              </a:ext>
            </a:extLst>
          </p:cNvPr>
          <p:cNvSpPr>
            <a:spLocks noGrp="1"/>
          </p:cNvSpPr>
          <p:nvPr>
            <p:ph type="title"/>
          </p:nvPr>
        </p:nvSpPr>
        <p:spPr>
          <a:xfrm>
            <a:off x="4514850" y="-48674"/>
            <a:ext cx="4977976" cy="1454051"/>
          </a:xfrm>
        </p:spPr>
        <p:txBody>
          <a:bodyPr>
            <a:normAutofit/>
          </a:bodyPr>
          <a:lstStyle/>
          <a:p>
            <a:r>
              <a:rPr lang="en-GB" sz="3600" dirty="0">
                <a:solidFill>
                  <a:schemeClr val="tx2"/>
                </a:solidFill>
              </a:rPr>
              <a:t>Ecology</a:t>
            </a:r>
          </a:p>
        </p:txBody>
      </p:sp>
      <p:pic>
        <p:nvPicPr>
          <p:cNvPr id="7" name="Graphic 6" descr="House">
            <a:extLst>
              <a:ext uri="{FF2B5EF4-FFF2-40B4-BE49-F238E27FC236}">
                <a16:creationId xmlns:a16="http://schemas.microsoft.com/office/drawing/2014/main" id="{7EFC5A12-FC01-F3E8-E30A-B31AA061FB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3C22AC0A-00BF-9921-936E-4218B58D807E}"/>
              </a:ext>
            </a:extLst>
          </p:cNvPr>
          <p:cNvSpPr>
            <a:spLocks noGrp="1"/>
          </p:cNvSpPr>
          <p:nvPr>
            <p:ph idx="1"/>
          </p:nvPr>
        </p:nvSpPr>
        <p:spPr>
          <a:xfrm>
            <a:off x="4306972" y="704850"/>
            <a:ext cx="7734869" cy="5723635"/>
          </a:xfrm>
        </p:spPr>
        <p:txBody>
          <a:bodyPr anchor="ctr">
            <a:normAutofit/>
          </a:bodyPr>
          <a:lstStyle/>
          <a:p>
            <a:r>
              <a:rPr lang="en-GB" sz="2400" b="0" i="0" dirty="0">
                <a:solidFill>
                  <a:schemeClr val="tx2"/>
                </a:solidFill>
                <a:effectLst/>
                <a:latin typeface="Georgia" panose="02040502050405020303" pitchFamily="18" charset="0"/>
              </a:rPr>
              <a:t>Greek </a:t>
            </a:r>
            <a:r>
              <a:rPr lang="en-GB" sz="2400" b="0" i="1" dirty="0">
                <a:solidFill>
                  <a:schemeClr val="tx2"/>
                </a:solidFill>
                <a:effectLst/>
                <a:latin typeface="Georgia" panose="02040502050405020303" pitchFamily="18" charset="0"/>
              </a:rPr>
              <a:t>oikos</a:t>
            </a:r>
            <a:r>
              <a:rPr lang="en-GB" sz="2400" b="0" i="0" dirty="0">
                <a:solidFill>
                  <a:schemeClr val="tx2"/>
                </a:solidFill>
                <a:effectLst/>
                <a:latin typeface="Georgia" panose="02040502050405020303" pitchFamily="18" charset="0"/>
              </a:rPr>
              <a:t>, meaning “home,” or “place to live.” </a:t>
            </a:r>
          </a:p>
          <a:p>
            <a:r>
              <a:rPr lang="en-GB" sz="2400" b="0" i="0" dirty="0">
                <a:solidFill>
                  <a:schemeClr val="tx2"/>
                </a:solidFill>
                <a:effectLst/>
                <a:latin typeface="Georgia" panose="02040502050405020303" pitchFamily="18" charset="0"/>
              </a:rPr>
              <a:t>relates to an organism </a:t>
            </a:r>
            <a:r>
              <a:rPr lang="en-GB" sz="2400" b="0" i="1" u="sng" dirty="0">
                <a:solidFill>
                  <a:schemeClr val="tx2"/>
                </a:solidFill>
                <a:effectLst/>
                <a:latin typeface="Georgia" panose="02040502050405020303" pitchFamily="18" charset="0"/>
              </a:rPr>
              <a:t>and</a:t>
            </a:r>
            <a:r>
              <a:rPr lang="en-GB" sz="2400" b="0" i="0" u="sng" dirty="0">
                <a:solidFill>
                  <a:schemeClr val="tx2"/>
                </a:solidFill>
                <a:effectLst/>
                <a:latin typeface="Georgia" panose="02040502050405020303" pitchFamily="18" charset="0"/>
              </a:rPr>
              <a:t> </a:t>
            </a:r>
            <a:r>
              <a:rPr lang="en-GB" sz="2400" b="0" i="0" dirty="0">
                <a:solidFill>
                  <a:schemeClr val="tx2"/>
                </a:solidFill>
                <a:effectLst/>
                <a:latin typeface="Georgia" panose="02040502050405020303" pitchFamily="18" charset="0"/>
              </a:rPr>
              <a:t>its environment (Cynefin?) </a:t>
            </a:r>
          </a:p>
          <a:p>
            <a:r>
              <a:rPr lang="en-GB" sz="2400" dirty="0">
                <a:solidFill>
                  <a:schemeClr val="tx2"/>
                </a:solidFill>
                <a:latin typeface="Georgia" panose="02040502050405020303" pitchFamily="18" charset="0"/>
              </a:rPr>
              <a:t>“the study of the </a:t>
            </a:r>
            <a:r>
              <a:rPr lang="en-GB" sz="2400" i="1" dirty="0">
                <a:solidFill>
                  <a:schemeClr val="tx2"/>
                </a:solidFill>
                <a:latin typeface="Georgia" panose="02040502050405020303" pitchFamily="18" charset="0"/>
              </a:rPr>
              <a:t>interrelationships of organisms with their environment and each other</a:t>
            </a:r>
            <a:r>
              <a:rPr lang="en-GB" sz="2400" dirty="0">
                <a:solidFill>
                  <a:schemeClr val="tx2"/>
                </a:solidFill>
                <a:latin typeface="Georgia" panose="02040502050405020303" pitchFamily="18" charset="0"/>
              </a:rPr>
              <a:t>,” as “the economy of nature,”</a:t>
            </a:r>
            <a:endParaRPr lang="en-GB" sz="2400" dirty="0">
              <a:solidFill>
                <a:schemeClr val="tx2"/>
              </a:solidFill>
            </a:endParaRPr>
          </a:p>
          <a:p>
            <a:r>
              <a:rPr lang="en-GB" sz="2400" b="0" i="0" dirty="0">
                <a:solidFill>
                  <a:schemeClr val="tx2"/>
                </a:solidFill>
                <a:effectLst/>
                <a:latin typeface="Georgia" panose="02040502050405020303" pitchFamily="18" charset="0"/>
              </a:rPr>
              <a:t>The environment includes both other organisms and physical surroundings. It involves relationships between individuals within a population and between individuals of different populations. </a:t>
            </a:r>
          </a:p>
          <a:p>
            <a:r>
              <a:rPr lang="en-GB" sz="2400" b="0" i="0" dirty="0">
                <a:solidFill>
                  <a:schemeClr val="tx2"/>
                </a:solidFill>
                <a:effectLst/>
                <a:latin typeface="Georgia" panose="02040502050405020303" pitchFamily="18" charset="0"/>
              </a:rPr>
              <a:t>These interactions between individuals, between populations, and between organisms and their environment form ecological systems, or </a:t>
            </a:r>
            <a:r>
              <a:rPr lang="en-GB" sz="2400" b="0" i="0" u="sng" dirty="0">
                <a:solidFill>
                  <a:schemeClr val="tx2"/>
                </a:solidFill>
                <a:effectLst/>
                <a:latin typeface="Georgia" panose="02040502050405020303" pitchFamily="18" charset="0"/>
              </a:rPr>
              <a:t>ecosystem</a:t>
            </a:r>
            <a:r>
              <a:rPr lang="en-GB" sz="2400" b="0" i="0" dirty="0">
                <a:solidFill>
                  <a:schemeClr val="tx2"/>
                </a:solidFill>
                <a:effectLst/>
                <a:latin typeface="Georgia" panose="02040502050405020303" pitchFamily="18" charset="0"/>
              </a:rPr>
              <a:t>s. </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91018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83EBB-BCA6-47E2-820E-1FAA6A922299}"/>
              </a:ext>
            </a:extLst>
          </p:cNvPr>
          <p:cNvSpPr>
            <a:spLocks noGrp="1"/>
          </p:cNvSpPr>
          <p:nvPr>
            <p:ph type="ctrTitle"/>
          </p:nvPr>
        </p:nvSpPr>
        <p:spPr>
          <a:xfrm>
            <a:off x="4306972" y="448709"/>
            <a:ext cx="6741112" cy="1454051"/>
          </a:xfrm>
        </p:spPr>
        <p:txBody>
          <a:bodyPr vert="horz" lIns="91440" tIns="45720" rIns="91440" bIns="45720" rtlCol="0" anchor="ctr">
            <a:normAutofit/>
          </a:bodyPr>
          <a:lstStyle/>
          <a:p>
            <a:pPr algn="l"/>
            <a:r>
              <a:rPr lang="en-US" sz="3600" kern="1200" dirty="0">
                <a:solidFill>
                  <a:schemeClr val="tx2"/>
                </a:solidFill>
                <a:latin typeface="+mj-lt"/>
                <a:ea typeface="+mj-ea"/>
                <a:cs typeface="+mj-cs"/>
              </a:rPr>
              <a:t>How ecological systems function?</a:t>
            </a:r>
          </a:p>
        </p:txBody>
      </p:sp>
      <p:pic>
        <p:nvPicPr>
          <p:cNvPr id="7" name="Graphic 6" descr="Sustainability">
            <a:extLst>
              <a:ext uri="{FF2B5EF4-FFF2-40B4-BE49-F238E27FC236}">
                <a16:creationId xmlns:a16="http://schemas.microsoft.com/office/drawing/2014/main" id="{F0050024-F684-D184-090D-FCD5C9E053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Subtitle 2">
            <a:extLst>
              <a:ext uri="{FF2B5EF4-FFF2-40B4-BE49-F238E27FC236}">
                <a16:creationId xmlns:a16="http://schemas.microsoft.com/office/drawing/2014/main" id="{1BB29CFF-5E29-4220-978E-EC0D71B76F0F}"/>
              </a:ext>
            </a:extLst>
          </p:cNvPr>
          <p:cNvSpPr>
            <a:spLocks noGrp="1"/>
          </p:cNvSpPr>
          <p:nvPr>
            <p:ph type="subTitle" idx="1"/>
          </p:nvPr>
        </p:nvSpPr>
        <p:spPr>
          <a:xfrm>
            <a:off x="4390465" y="1902760"/>
            <a:ext cx="7261411" cy="4585446"/>
          </a:xfrm>
        </p:spPr>
        <p:txBody>
          <a:bodyPr vert="horz" lIns="91440" tIns="45720" rIns="91440" bIns="45720" rtlCol="0" anchor="ctr">
            <a:normAutofit lnSpcReduction="10000"/>
          </a:bodyPr>
          <a:lstStyle/>
          <a:p>
            <a:pPr algn="l"/>
            <a:r>
              <a:rPr lang="en-US" dirty="0">
                <a:solidFill>
                  <a:schemeClr val="tx2"/>
                </a:solidFill>
              </a:rPr>
              <a:t>Ecological processes/systems that underpin ALL life on planet earth are based on an understanding of 4 systems:</a:t>
            </a:r>
          </a:p>
          <a:p>
            <a:pPr marL="228600" indent="-228600" algn="l">
              <a:buFont typeface="+mj-lt"/>
              <a:buAutoNum type="arabicPeriod"/>
            </a:pPr>
            <a:r>
              <a:rPr lang="en-US" dirty="0">
                <a:solidFill>
                  <a:schemeClr val="tx2"/>
                </a:solidFill>
              </a:rPr>
              <a:t>Sunlight as energy (photosynthesis, food chains)</a:t>
            </a:r>
          </a:p>
          <a:p>
            <a:pPr marL="228600" indent="-228600" algn="l">
              <a:buFont typeface="+mj-lt"/>
              <a:buAutoNum type="arabicPeriod"/>
            </a:pPr>
            <a:r>
              <a:rPr lang="en-US" dirty="0">
                <a:solidFill>
                  <a:schemeClr val="tx2"/>
                </a:solidFill>
              </a:rPr>
              <a:t>Recycling of matter (life, death, bacteria, recycling; soil, air &amp; water)</a:t>
            </a:r>
          </a:p>
          <a:p>
            <a:pPr marL="228600" indent="-228600" algn="l">
              <a:buFont typeface="+mj-lt"/>
              <a:buAutoNum type="arabicPeriod"/>
            </a:pPr>
            <a:r>
              <a:rPr lang="en-US" dirty="0">
                <a:solidFill>
                  <a:schemeClr val="tx2"/>
                </a:solidFill>
              </a:rPr>
              <a:t>Interdependence of life forms (diversity, community, habitat, competition &amp; co-operation</a:t>
            </a:r>
          </a:p>
          <a:p>
            <a:pPr marL="228600" indent="-228600" algn="l">
              <a:buFont typeface="+mj-lt"/>
              <a:buAutoNum type="arabicPeriod"/>
            </a:pPr>
            <a:r>
              <a:rPr lang="en-US" dirty="0">
                <a:solidFill>
                  <a:schemeClr val="tx2"/>
                </a:solidFill>
              </a:rPr>
              <a:t>Changing of life forms (adaptations, evolution, change) </a:t>
            </a:r>
          </a:p>
          <a:p>
            <a:pPr marL="228600" algn="l"/>
            <a:endParaRPr lang="en-US" dirty="0">
              <a:solidFill>
                <a:schemeClr val="tx2"/>
              </a:solidFill>
            </a:endParaRPr>
          </a:p>
          <a:p>
            <a:pPr marL="228600" algn="l"/>
            <a:r>
              <a:rPr lang="en-US" dirty="0">
                <a:solidFill>
                  <a:schemeClr val="tx2"/>
                </a:solidFill>
              </a:rPr>
              <a:t>(van Matre, 1990, 2012)</a:t>
            </a:r>
          </a:p>
          <a:p>
            <a:pPr indent="-228600" algn="l">
              <a:buFont typeface="Arial" panose="020B0604020202020204" pitchFamily="34" charset="0"/>
              <a:buChar char="•"/>
            </a:pPr>
            <a:endParaRPr lang="en-US" sz="11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79443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B2A97-8543-E380-8040-5268BE41FC14}"/>
              </a:ext>
            </a:extLst>
          </p:cNvPr>
          <p:cNvSpPr>
            <a:spLocks noGrp="1"/>
          </p:cNvSpPr>
          <p:nvPr>
            <p:ph type="title"/>
          </p:nvPr>
        </p:nvSpPr>
        <p:spPr>
          <a:xfrm>
            <a:off x="4019550" y="155625"/>
            <a:ext cx="4977976" cy="1454051"/>
          </a:xfrm>
        </p:spPr>
        <p:txBody>
          <a:bodyPr>
            <a:normAutofit/>
          </a:bodyPr>
          <a:lstStyle/>
          <a:p>
            <a:r>
              <a:rPr lang="en-GB" sz="3600" dirty="0">
                <a:solidFill>
                  <a:schemeClr val="tx2"/>
                </a:solidFill>
              </a:rPr>
              <a:t>Ecosystems:</a:t>
            </a:r>
          </a:p>
        </p:txBody>
      </p:sp>
      <p:pic>
        <p:nvPicPr>
          <p:cNvPr id="7" name="Graphic 6" descr="Communications">
            <a:extLst>
              <a:ext uri="{FF2B5EF4-FFF2-40B4-BE49-F238E27FC236}">
                <a16:creationId xmlns:a16="http://schemas.microsoft.com/office/drawing/2014/main" id="{B55BD22D-67BE-42FD-C565-8C54184B35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A567FEEA-7BBB-824C-A8CB-6B0117FD8EC4}"/>
              </a:ext>
            </a:extLst>
          </p:cNvPr>
          <p:cNvSpPr>
            <a:spLocks noGrp="1"/>
          </p:cNvSpPr>
          <p:nvPr>
            <p:ph idx="1"/>
          </p:nvPr>
        </p:nvSpPr>
        <p:spPr>
          <a:xfrm>
            <a:off x="3924300" y="882651"/>
            <a:ext cx="7929282" cy="5766920"/>
          </a:xfrm>
        </p:spPr>
        <p:txBody>
          <a:bodyPr anchor="ctr">
            <a:normAutofit/>
          </a:bodyPr>
          <a:lstStyle/>
          <a:p>
            <a:r>
              <a:rPr lang="en-US" sz="3000" dirty="0">
                <a:solidFill>
                  <a:schemeClr val="tx2"/>
                </a:solidFill>
              </a:rPr>
              <a:t>The term developed by </a:t>
            </a:r>
            <a:r>
              <a:rPr lang="en-US" sz="3000" dirty="0" err="1">
                <a:solidFill>
                  <a:schemeClr val="tx2"/>
                </a:solidFill>
              </a:rPr>
              <a:t>Tansley</a:t>
            </a:r>
            <a:r>
              <a:rPr lang="en-US" sz="3000" dirty="0">
                <a:solidFill>
                  <a:schemeClr val="tx2"/>
                </a:solidFill>
              </a:rPr>
              <a:t> (1935) to describe the interactive system established between a group of living organisms and their biotope (the environment in which they live). </a:t>
            </a:r>
          </a:p>
          <a:p>
            <a:r>
              <a:rPr lang="en-US" sz="3000" dirty="0">
                <a:solidFill>
                  <a:schemeClr val="tx2"/>
                </a:solidFill>
              </a:rPr>
              <a:t>a </a:t>
            </a:r>
            <a:r>
              <a:rPr lang="en-US" sz="3000" i="1" u="sng" dirty="0">
                <a:solidFill>
                  <a:schemeClr val="tx2"/>
                </a:solidFill>
              </a:rPr>
              <a:t>natural system </a:t>
            </a:r>
            <a:r>
              <a:rPr lang="en-US" sz="3000" dirty="0">
                <a:solidFill>
                  <a:schemeClr val="tx2"/>
                </a:solidFill>
              </a:rPr>
              <a:t>consisting of all plants, animals and microorganisms (biotic factors) in an area functioning together with all the non-living physical (abiotic) factors of the environment (Christopherson, 1996)</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48056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Ecosystems: key themes</a:t>
            </a:r>
            <a:endParaRPr lang="en-US" dirty="0"/>
          </a:p>
        </p:txBody>
      </p:sp>
      <p:sp>
        <p:nvSpPr>
          <p:cNvPr id="3" name="Content Placeholder 2"/>
          <p:cNvSpPr>
            <a:spLocks noGrp="1"/>
          </p:cNvSpPr>
          <p:nvPr>
            <p:ph idx="1"/>
          </p:nvPr>
        </p:nvSpPr>
        <p:spPr/>
        <p:txBody>
          <a:bodyPr>
            <a:normAutofit/>
          </a:bodyPr>
          <a:lstStyle/>
          <a:p>
            <a:r>
              <a:rPr lang="en-US" dirty="0"/>
              <a:t>Living organisms are continually engaged in a set of relationships with every other element of the environment in which they exist. </a:t>
            </a:r>
            <a:endParaRPr lang="en-US" b="1" dirty="0"/>
          </a:p>
          <a:p>
            <a:r>
              <a:rPr lang="en-US" dirty="0"/>
              <a:t>Ecosystems can describe any situation where there is relationship between organisms and their environment.  </a:t>
            </a:r>
          </a:p>
          <a:p>
            <a:r>
              <a:rPr lang="en-US" dirty="0"/>
              <a:t>There are no restrictions on how large or small a space or an area must be to host an ecosystem, nor on the minimum numbers species or individual organisms to be present.	</a:t>
            </a:r>
          </a:p>
        </p:txBody>
      </p:sp>
    </p:spTree>
    <p:extLst>
      <p:ext uri="{BB962C8B-B14F-4D97-AF65-F5344CB8AC3E}">
        <p14:creationId xmlns:p14="http://schemas.microsoft.com/office/powerpoint/2010/main" val="2444392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71AA1-7B24-67EE-65C0-30ABEABDC999}"/>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b="1" dirty="0"/>
              <a:t>Can you think of some examples of ecosystems?</a:t>
            </a:r>
          </a:p>
        </p:txBody>
      </p:sp>
      <p:pic>
        <p:nvPicPr>
          <p:cNvPr id="4" name="Picture 3" descr="Meerkat family on lookout">
            <a:extLst>
              <a:ext uri="{FF2B5EF4-FFF2-40B4-BE49-F238E27FC236}">
                <a16:creationId xmlns:a16="http://schemas.microsoft.com/office/drawing/2014/main" id="{CC388A8B-9BAF-B93D-6811-441ECF52B7FF}"/>
              </a:ext>
            </a:extLst>
          </p:cNvPr>
          <p:cNvPicPr>
            <a:picLocks noChangeAspect="1"/>
          </p:cNvPicPr>
          <p:nvPr/>
        </p:nvPicPr>
        <p:blipFill>
          <a:blip r:embed="rId2"/>
          <a:srcRect l="32868" r="1908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14318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F969E-3334-D5F3-F464-83D379C16132}"/>
              </a:ext>
            </a:extLst>
          </p:cNvPr>
          <p:cNvSpPr>
            <a:spLocks noGrp="1"/>
          </p:cNvSpPr>
          <p:nvPr>
            <p:ph type="title"/>
          </p:nvPr>
        </p:nvSpPr>
        <p:spPr>
          <a:xfrm>
            <a:off x="5297762" y="329184"/>
            <a:ext cx="6251110" cy="1783080"/>
          </a:xfrm>
        </p:spPr>
        <p:txBody>
          <a:bodyPr anchor="b">
            <a:normAutofit/>
          </a:bodyPr>
          <a:lstStyle/>
          <a:p>
            <a:r>
              <a:rPr lang="en-GB" sz="3800" b="1" dirty="0">
                <a:latin typeface="Google Sans"/>
              </a:rPr>
              <a:t>7 main types of ecosystems are:</a:t>
            </a:r>
            <a:endParaRPr lang="en-GB" sz="3800" dirty="0"/>
          </a:p>
        </p:txBody>
      </p:sp>
      <p:pic>
        <p:nvPicPr>
          <p:cNvPr id="5" name="Picture 4" descr="Trees in a misty forest">
            <a:extLst>
              <a:ext uri="{FF2B5EF4-FFF2-40B4-BE49-F238E27FC236}">
                <a16:creationId xmlns:a16="http://schemas.microsoft.com/office/drawing/2014/main" id="{1D8A98D6-961C-78BC-A0BC-AF6E84C749C0}"/>
              </a:ext>
            </a:extLst>
          </p:cNvPr>
          <p:cNvPicPr>
            <a:picLocks noChangeAspect="1"/>
          </p:cNvPicPr>
          <p:nvPr/>
        </p:nvPicPr>
        <p:blipFill>
          <a:blip r:embed="rId2"/>
          <a:srcRect l="40337" r="1484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971CD5-9B3B-0353-F5D8-BF0559A58B9B}"/>
              </a:ext>
            </a:extLst>
          </p:cNvPr>
          <p:cNvSpPr>
            <a:spLocks noGrp="1"/>
          </p:cNvSpPr>
          <p:nvPr>
            <p:ph idx="1"/>
          </p:nvPr>
        </p:nvSpPr>
        <p:spPr>
          <a:xfrm>
            <a:off x="5297762" y="2706624"/>
            <a:ext cx="6251110" cy="3483864"/>
          </a:xfrm>
        </p:spPr>
        <p:txBody>
          <a:bodyPr>
            <a:normAutofit lnSpcReduction="10000"/>
          </a:bodyPr>
          <a:lstStyle/>
          <a:p>
            <a:pPr>
              <a:spcAft>
                <a:spcPts val="300"/>
              </a:spcAft>
              <a:buFont typeface="Arial" panose="020B0604020202020204" pitchFamily="34" charset="0"/>
              <a:buChar char="•"/>
            </a:pPr>
            <a:r>
              <a:rPr lang="en-GB" sz="2200" b="0" i="0" dirty="0">
                <a:effectLst/>
                <a:latin typeface="Google Sans"/>
              </a:rPr>
              <a:t>1) Forest, </a:t>
            </a:r>
          </a:p>
          <a:p>
            <a:pPr>
              <a:spcAft>
                <a:spcPts val="300"/>
              </a:spcAft>
              <a:buFont typeface="Arial" panose="020B0604020202020204" pitchFamily="34" charset="0"/>
              <a:buChar char="•"/>
            </a:pPr>
            <a:r>
              <a:rPr lang="en-GB" sz="2200" b="0" i="0" dirty="0">
                <a:effectLst/>
                <a:latin typeface="Google Sans"/>
              </a:rPr>
              <a:t>2) Desert, </a:t>
            </a:r>
          </a:p>
          <a:p>
            <a:pPr>
              <a:spcAft>
                <a:spcPts val="300"/>
              </a:spcAft>
              <a:buFont typeface="Arial" panose="020B0604020202020204" pitchFamily="34" charset="0"/>
              <a:buChar char="•"/>
            </a:pPr>
            <a:r>
              <a:rPr lang="en-GB" sz="2200" b="0" i="0" dirty="0">
                <a:effectLst/>
                <a:latin typeface="Google Sans"/>
              </a:rPr>
              <a:t>3) Rain forest, </a:t>
            </a:r>
          </a:p>
          <a:p>
            <a:pPr>
              <a:spcAft>
                <a:spcPts val="300"/>
              </a:spcAft>
              <a:buFont typeface="Arial" panose="020B0604020202020204" pitchFamily="34" charset="0"/>
              <a:buChar char="•"/>
            </a:pPr>
            <a:r>
              <a:rPr lang="en-GB" sz="2200" b="0" i="0" dirty="0">
                <a:effectLst/>
                <a:latin typeface="Google Sans"/>
              </a:rPr>
              <a:t>4) Grassland, </a:t>
            </a:r>
          </a:p>
          <a:p>
            <a:pPr>
              <a:spcAft>
                <a:spcPts val="300"/>
              </a:spcAft>
              <a:buFont typeface="Arial" panose="020B0604020202020204" pitchFamily="34" charset="0"/>
              <a:buChar char="•"/>
            </a:pPr>
            <a:r>
              <a:rPr lang="en-GB" sz="2200" b="0" i="0" dirty="0">
                <a:effectLst/>
                <a:latin typeface="Google Sans"/>
              </a:rPr>
              <a:t>5) Tundra, </a:t>
            </a:r>
          </a:p>
          <a:p>
            <a:pPr>
              <a:spcAft>
                <a:spcPts val="300"/>
              </a:spcAft>
              <a:buFont typeface="Arial" panose="020B0604020202020204" pitchFamily="34" charset="0"/>
              <a:buChar char="•"/>
            </a:pPr>
            <a:r>
              <a:rPr lang="en-GB" sz="2200" b="0" i="0" dirty="0">
                <a:effectLst/>
                <a:latin typeface="Google Sans"/>
              </a:rPr>
              <a:t>6) Savanna</a:t>
            </a:r>
          </a:p>
          <a:p>
            <a:pPr>
              <a:spcAft>
                <a:spcPts val="300"/>
              </a:spcAft>
              <a:buFont typeface="Arial" panose="020B0604020202020204" pitchFamily="34" charset="0"/>
              <a:buChar char="•"/>
            </a:pPr>
            <a:r>
              <a:rPr lang="en-GB" sz="2200" b="0" i="0" dirty="0">
                <a:effectLst/>
                <a:latin typeface="Google Sans"/>
              </a:rPr>
              <a:t>7) Mountain </a:t>
            </a:r>
          </a:p>
          <a:p>
            <a:pPr marL="0" indent="0">
              <a:spcAft>
                <a:spcPts val="300"/>
              </a:spcAft>
              <a:buNone/>
            </a:pPr>
            <a:r>
              <a:rPr lang="en-GB" sz="2200" dirty="0">
                <a:latin typeface="Google Sans"/>
              </a:rPr>
              <a:t>But could be bigger or smaller!</a:t>
            </a:r>
            <a:endParaRPr lang="en-GB" sz="2200" b="0" i="0" dirty="0">
              <a:effectLst/>
              <a:latin typeface="Google Sans"/>
            </a:endParaRPr>
          </a:p>
          <a:p>
            <a:pPr>
              <a:spcAft>
                <a:spcPts val="3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1784443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7B0EAC71-1588-4F05-B8F6-39B63FC63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nt">
            <a:extLst>
              <a:ext uri="{FF2B5EF4-FFF2-40B4-BE49-F238E27FC236}">
                <a16:creationId xmlns:a16="http://schemas.microsoft.com/office/drawing/2014/main" id="{B7D0ACE8-8ED8-4CA7-9DDB-B725E80C0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1700" y="0"/>
            <a:ext cx="10472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 name="Rectangle 19">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2726601"/>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80DEA0-1621-936B-4608-AD27E7A1D7C2}"/>
              </a:ext>
            </a:extLst>
          </p:cNvPr>
          <p:cNvSpPr>
            <a:spLocks noGrp="1"/>
          </p:cNvSpPr>
          <p:nvPr>
            <p:ph type="title"/>
          </p:nvPr>
        </p:nvSpPr>
        <p:spPr>
          <a:xfrm>
            <a:off x="761801" y="529088"/>
            <a:ext cx="4697303" cy="1804680"/>
          </a:xfrm>
        </p:spPr>
        <p:txBody>
          <a:bodyPr>
            <a:normAutofit/>
          </a:bodyPr>
          <a:lstStyle/>
          <a:p>
            <a:r>
              <a:rPr lang="en-GB" sz="4000"/>
              <a:t>Unnatural ecosystems…?</a:t>
            </a:r>
          </a:p>
        </p:txBody>
      </p:sp>
      <p:sp useBgFill="1">
        <p:nvSpPr>
          <p:cNvPr id="24" name="Rectangle 23">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DE28B7D-3478-BB42-0335-5B26B04945C5}"/>
              </a:ext>
            </a:extLst>
          </p:cNvPr>
          <p:cNvPicPr>
            <a:picLocks noChangeAspect="1"/>
          </p:cNvPicPr>
          <p:nvPr/>
        </p:nvPicPr>
        <p:blipFill>
          <a:blip r:embed="rId2"/>
          <a:srcRect l="17370" r="1" b="1"/>
          <a:stretch/>
        </p:blipFill>
        <p:spPr>
          <a:xfrm>
            <a:off x="20" y="2734900"/>
            <a:ext cx="6095983" cy="4131399"/>
          </a:xfrm>
          <a:prstGeom prst="rect">
            <a:avLst/>
          </a:prstGeom>
        </p:spPr>
      </p:pic>
      <p:pic>
        <p:nvPicPr>
          <p:cNvPr id="4" name="Picture 3">
            <a:extLst>
              <a:ext uri="{FF2B5EF4-FFF2-40B4-BE49-F238E27FC236}">
                <a16:creationId xmlns:a16="http://schemas.microsoft.com/office/drawing/2014/main" id="{A5647E0A-1B67-E267-BDBA-9EDCBD02E6AA}"/>
              </a:ext>
            </a:extLst>
          </p:cNvPr>
          <p:cNvPicPr>
            <a:picLocks noChangeAspect="1"/>
          </p:cNvPicPr>
          <p:nvPr/>
        </p:nvPicPr>
        <p:blipFill>
          <a:blip r:embed="rId3"/>
          <a:srcRect l="11213" r="19001" b="3"/>
          <a:stretch/>
        </p:blipFill>
        <p:spPr>
          <a:xfrm>
            <a:off x="9144012" y="-12883"/>
            <a:ext cx="3048001" cy="2751500"/>
          </a:xfrm>
          <a:prstGeom prst="rect">
            <a:avLst/>
          </a:prstGeom>
        </p:spPr>
      </p:pic>
      <p:pic>
        <p:nvPicPr>
          <p:cNvPr id="5" name="Picture 4" descr="Close-up of a screen&#10;&#10;Description automatically generated">
            <a:extLst>
              <a:ext uri="{FF2B5EF4-FFF2-40B4-BE49-F238E27FC236}">
                <a16:creationId xmlns:a16="http://schemas.microsoft.com/office/drawing/2014/main" id="{1DF3FE86-0FAE-95A3-349B-24E009534DD9}"/>
              </a:ext>
            </a:extLst>
          </p:cNvPr>
          <p:cNvPicPr>
            <a:picLocks noChangeAspect="1"/>
          </p:cNvPicPr>
          <p:nvPr/>
        </p:nvPicPr>
        <p:blipFill>
          <a:blip r:embed="rId4"/>
          <a:srcRect r="25907" b="-2"/>
          <a:stretch/>
        </p:blipFill>
        <p:spPr>
          <a:xfrm>
            <a:off x="6095997" y="-12883"/>
            <a:ext cx="3054096" cy="2751500"/>
          </a:xfrm>
          <a:prstGeom prst="rect">
            <a:avLst/>
          </a:prstGeom>
        </p:spPr>
      </p:pic>
      <p:sp>
        <p:nvSpPr>
          <p:cNvPr id="3" name="Content Placeholder 2">
            <a:extLst>
              <a:ext uri="{FF2B5EF4-FFF2-40B4-BE49-F238E27FC236}">
                <a16:creationId xmlns:a16="http://schemas.microsoft.com/office/drawing/2014/main" id="{33B08D1B-A842-D50C-9BDE-D774A64DD245}"/>
              </a:ext>
            </a:extLst>
          </p:cNvPr>
          <p:cNvSpPr>
            <a:spLocks noGrp="1"/>
          </p:cNvSpPr>
          <p:nvPr>
            <p:ph idx="1"/>
          </p:nvPr>
        </p:nvSpPr>
        <p:spPr>
          <a:xfrm>
            <a:off x="6794838" y="3234518"/>
            <a:ext cx="4505275" cy="3121831"/>
          </a:xfrm>
        </p:spPr>
        <p:txBody>
          <a:bodyPr anchor="ctr">
            <a:normAutofit/>
          </a:bodyPr>
          <a:lstStyle/>
          <a:p>
            <a:r>
              <a:rPr lang="en-GB" sz="2000" b="0" i="0">
                <a:effectLst/>
                <a:latin typeface="Google Sans"/>
              </a:rPr>
              <a:t>techno-ecosystem Technology-based ecosystem in the contemporary world that is fundamentally distinct from natural ecosystems in the use of energy sources other than sunlight </a:t>
            </a:r>
          </a:p>
          <a:p>
            <a:r>
              <a:rPr lang="en-GB" sz="2000">
                <a:latin typeface="Google Sans"/>
              </a:rPr>
              <a:t>Digital platforms often referred to as ecosystems- e.g., android/ apple,</a:t>
            </a:r>
          </a:p>
          <a:p>
            <a:r>
              <a:rPr lang="en-GB" sz="2000">
                <a:latin typeface="Google Sans"/>
              </a:rPr>
              <a:t>Integrated digital environments: Metaverse, Amazon, Google, Microsoft</a:t>
            </a:r>
            <a:endParaRPr lang="en-GB" sz="2000"/>
          </a:p>
        </p:txBody>
      </p:sp>
    </p:spTree>
    <p:extLst>
      <p:ext uri="{BB962C8B-B14F-4D97-AF65-F5344CB8AC3E}">
        <p14:creationId xmlns:p14="http://schemas.microsoft.com/office/powerpoint/2010/main" val="24491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8524" y="667413"/>
            <a:ext cx="8042276" cy="1336956"/>
          </a:xfrm>
        </p:spPr>
        <p:txBody>
          <a:bodyPr>
            <a:normAutofit/>
          </a:bodyPr>
          <a:lstStyle/>
          <a:p>
            <a:r>
              <a:rPr lang="en-US" dirty="0"/>
              <a:t>The Abiotic element</a:t>
            </a:r>
            <a:br>
              <a:rPr lang="en-US" dirty="0"/>
            </a:br>
            <a:r>
              <a:rPr lang="en-US" dirty="0"/>
              <a:t>The nonliving part of an ecosystem</a:t>
            </a:r>
          </a:p>
        </p:txBody>
      </p:sp>
      <p:sp>
        <p:nvSpPr>
          <p:cNvPr id="3" name="Content Placeholder 2"/>
          <p:cNvSpPr>
            <a:spLocks noGrp="1"/>
          </p:cNvSpPr>
          <p:nvPr>
            <p:ph idx="1"/>
          </p:nvPr>
        </p:nvSpPr>
        <p:spPr>
          <a:xfrm>
            <a:off x="1981200" y="2286927"/>
            <a:ext cx="8229600" cy="5253976"/>
          </a:xfrm>
        </p:spPr>
        <p:txBody>
          <a:bodyPr>
            <a:normAutofit/>
          </a:bodyPr>
          <a:lstStyle/>
          <a:p>
            <a:r>
              <a:rPr lang="en-US" dirty="0"/>
              <a:t>Chemicals- Rocks and minerals</a:t>
            </a:r>
          </a:p>
          <a:p>
            <a:r>
              <a:rPr lang="en-US" dirty="0"/>
              <a:t>Energy- thermal, radiant (light), sound, kinetic, chemical (fuel, food), gravitational (potential), elastic (Pressure- altitude/depth/ squashed or stretched)</a:t>
            </a:r>
          </a:p>
          <a:p>
            <a:r>
              <a:rPr lang="en-US" dirty="0"/>
              <a:t>Soil</a:t>
            </a:r>
          </a:p>
          <a:p>
            <a:r>
              <a:rPr lang="en-US" dirty="0"/>
              <a:t>Weather</a:t>
            </a:r>
          </a:p>
        </p:txBody>
      </p:sp>
    </p:spTree>
    <p:extLst>
      <p:ext uri="{BB962C8B-B14F-4D97-AF65-F5344CB8AC3E}">
        <p14:creationId xmlns:p14="http://schemas.microsoft.com/office/powerpoint/2010/main" val="1717488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par>
                                <p:cTn id="18" presetID="5"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checkerboard(across)">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Thermometer">
            <a:extLst>
              <a:ext uri="{FF2B5EF4-FFF2-40B4-BE49-F238E27FC236}">
                <a16:creationId xmlns:a16="http://schemas.microsoft.com/office/drawing/2014/main" id="{96311E63-F1FB-C7DB-23BD-4462EE73A4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5" name="Freeform: Shape 24">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5499847" y="0"/>
            <a:ext cx="6743699" cy="1835911"/>
          </a:xfrm>
        </p:spPr>
        <p:txBody>
          <a:bodyPr vert="horz" lIns="91440" tIns="45720" rIns="91440" bIns="45720" rtlCol="0" anchor="b">
            <a:normAutofit/>
          </a:bodyPr>
          <a:lstStyle/>
          <a:p>
            <a:r>
              <a:rPr lang="en-US" sz="4200" kern="1200" dirty="0">
                <a:solidFill>
                  <a:srgbClr val="FFFFFF"/>
                </a:solidFill>
                <a:latin typeface="+mj-lt"/>
                <a:ea typeface="+mj-ea"/>
                <a:cs typeface="+mj-cs"/>
              </a:rPr>
              <a:t>Abiotic Factors: </a:t>
            </a:r>
            <a:br>
              <a:rPr lang="en-US" sz="4200" kern="1200" dirty="0">
                <a:solidFill>
                  <a:srgbClr val="FFFFFF"/>
                </a:solidFill>
                <a:latin typeface="+mj-lt"/>
                <a:ea typeface="+mj-ea"/>
                <a:cs typeface="+mj-cs"/>
              </a:rPr>
            </a:br>
            <a:r>
              <a:rPr lang="en-US" sz="4200" kern="1200" dirty="0">
                <a:solidFill>
                  <a:srgbClr val="FFFFFF"/>
                </a:solidFill>
                <a:latin typeface="+mj-lt"/>
                <a:ea typeface="+mj-ea"/>
                <a:cs typeface="+mj-cs"/>
              </a:rPr>
              <a:t>specific </a:t>
            </a:r>
            <a:r>
              <a:rPr lang="en-US" sz="4200" dirty="0">
                <a:solidFill>
                  <a:srgbClr val="FFFFFF"/>
                </a:solidFill>
              </a:rPr>
              <a:t>&amp; </a:t>
            </a:r>
            <a:r>
              <a:rPr lang="en-US" sz="4200" kern="1200" dirty="0">
                <a:solidFill>
                  <a:srgbClr val="FFFFFF"/>
                </a:solidFill>
                <a:latin typeface="+mj-lt"/>
                <a:ea typeface="+mj-ea"/>
                <a:cs typeface="+mj-cs"/>
              </a:rPr>
              <a:t>readily quantifiable </a:t>
            </a:r>
          </a:p>
        </p:txBody>
      </p:sp>
      <p:sp>
        <p:nvSpPr>
          <p:cNvPr id="27"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499847" y="3133942"/>
            <a:ext cx="6107675" cy="3959083"/>
          </a:xfrm>
          <a:prstGeom prst="rect">
            <a:avLst/>
          </a:prstGeom>
        </p:spPr>
        <p:txBody>
          <a:bodyPr vert="horz" lIns="91440" tIns="45720" rIns="91440" bIns="45720" numCol="2" rtlCol="0" anchor="t">
            <a:normAutofit/>
          </a:bodyPr>
          <a:lstStyle/>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pH </a:t>
            </a: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nutrients </a:t>
            </a: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pollutants</a:t>
            </a: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salinity </a:t>
            </a: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temperature </a:t>
            </a: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humidity </a:t>
            </a:r>
          </a:p>
          <a:p>
            <a:pPr marL="228600">
              <a:lnSpc>
                <a:spcPct val="90000"/>
              </a:lnSpc>
              <a:spcAft>
                <a:spcPts val="600"/>
              </a:spcAft>
              <a:buClr>
                <a:schemeClr val="accent1"/>
              </a:buClr>
            </a:pPr>
            <a:endParaRPr lang="en-US" sz="2800" dirty="0">
              <a:solidFill>
                <a:srgbClr val="FFFFFF"/>
              </a:solidFill>
            </a:endParaRPr>
          </a:p>
          <a:p>
            <a:pPr marL="457200" indent="-228600">
              <a:lnSpc>
                <a:spcPct val="90000"/>
              </a:lnSpc>
              <a:spcAft>
                <a:spcPts val="600"/>
              </a:spcAft>
              <a:buClr>
                <a:schemeClr val="accent1"/>
              </a:buClr>
              <a:buFont typeface="Arial" panose="020B0604020202020204" pitchFamily="34" charset="0"/>
              <a:buChar char="•"/>
            </a:pPr>
            <a:endParaRPr lang="en-US" sz="2800" dirty="0">
              <a:solidFill>
                <a:srgbClr val="FFFFFF"/>
              </a:solidFill>
            </a:endParaRP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wind direction </a:t>
            </a: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water current</a:t>
            </a: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slope </a:t>
            </a: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aspect</a:t>
            </a: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altitude</a:t>
            </a:r>
          </a:p>
          <a:p>
            <a:pPr marL="457200" indent="-228600">
              <a:lnSpc>
                <a:spcPct val="90000"/>
              </a:lnSpc>
              <a:spcAft>
                <a:spcPts val="600"/>
              </a:spcAft>
              <a:buClr>
                <a:schemeClr val="accent1"/>
              </a:buClr>
              <a:buFont typeface="Arial" panose="020B0604020202020204" pitchFamily="34" charset="0"/>
              <a:buChar char="•"/>
            </a:pPr>
            <a:r>
              <a:rPr lang="en-US" sz="2800" dirty="0">
                <a:solidFill>
                  <a:srgbClr val="FFFFFF"/>
                </a:solidFill>
              </a:rPr>
              <a:t>light quality</a:t>
            </a:r>
          </a:p>
        </p:txBody>
      </p:sp>
    </p:spTree>
    <p:extLst>
      <p:ext uri="{BB962C8B-B14F-4D97-AF65-F5344CB8AC3E}">
        <p14:creationId xmlns:p14="http://schemas.microsoft.com/office/powerpoint/2010/main" val="70151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588" y="457200"/>
            <a:ext cx="9048412" cy="1143000"/>
          </a:xfrm>
        </p:spPr>
        <p:txBody>
          <a:bodyPr>
            <a:normAutofit fontScale="90000"/>
          </a:bodyPr>
          <a:lstStyle/>
          <a:p>
            <a:r>
              <a:rPr lang="en-US" dirty="0"/>
              <a:t>The Biotic: The characteristics of living organisms</a:t>
            </a:r>
          </a:p>
        </p:txBody>
      </p:sp>
      <p:sp>
        <p:nvSpPr>
          <p:cNvPr id="3" name="Content Placeholder 2"/>
          <p:cNvSpPr>
            <a:spLocks noGrp="1"/>
          </p:cNvSpPr>
          <p:nvPr>
            <p:ph idx="1"/>
          </p:nvPr>
        </p:nvSpPr>
        <p:spPr>
          <a:xfrm>
            <a:off x="1981200" y="1600201"/>
            <a:ext cx="8229600" cy="2928451"/>
          </a:xfrm>
        </p:spPr>
        <p:txBody>
          <a:bodyPr>
            <a:normAutofit/>
          </a:bodyPr>
          <a:lstStyle/>
          <a:p>
            <a:r>
              <a:rPr lang="en-US" dirty="0"/>
              <a:t>Comprised of one or more units called cells</a:t>
            </a:r>
          </a:p>
          <a:p>
            <a:r>
              <a:rPr lang="en-US" dirty="0"/>
              <a:t>Reproduce (sexually or asexually)</a:t>
            </a:r>
          </a:p>
          <a:p>
            <a:r>
              <a:rPr lang="en-US" dirty="0"/>
              <a:t>Grow and develop</a:t>
            </a:r>
          </a:p>
          <a:p>
            <a:r>
              <a:rPr lang="en-US" dirty="0"/>
              <a:t>Obtain and use energy</a:t>
            </a:r>
          </a:p>
          <a:p>
            <a:r>
              <a:rPr lang="en-US" dirty="0"/>
              <a:t>Respond to their environment</a:t>
            </a:r>
          </a:p>
        </p:txBody>
      </p:sp>
      <p:sp>
        <p:nvSpPr>
          <p:cNvPr id="4" name="TextBox 3"/>
          <p:cNvSpPr txBox="1"/>
          <p:nvPr/>
        </p:nvSpPr>
        <p:spPr>
          <a:xfrm>
            <a:off x="1524000" y="4581525"/>
            <a:ext cx="9006294" cy="1938992"/>
          </a:xfrm>
          <a:prstGeom prst="rect">
            <a:avLst/>
          </a:prstGeom>
          <a:noFill/>
        </p:spPr>
        <p:txBody>
          <a:bodyPr wrap="square" rtlCol="0">
            <a:spAutoFit/>
          </a:bodyPr>
          <a:lstStyle/>
          <a:p>
            <a:r>
              <a:rPr lang="en-US" sz="2400" dirty="0"/>
              <a:t>They may not always be displayed but even the most inactive organisms have the potential to preform these functions. </a:t>
            </a:r>
          </a:p>
          <a:p>
            <a:r>
              <a:rPr lang="en-US" sz="2400" dirty="0"/>
              <a:t>Within the life cycles of some organisms </a:t>
            </a:r>
            <a:r>
              <a:rPr lang="en-US" sz="2400" i="1" dirty="0"/>
              <a:t>all</a:t>
            </a:r>
            <a:r>
              <a:rPr lang="en-US" sz="2400" dirty="0"/>
              <a:t> of these functions may appear to be suspended e.g. Lotus seeds have been grown after being stored for 160 years.</a:t>
            </a:r>
          </a:p>
        </p:txBody>
      </p:sp>
    </p:spTree>
    <p:extLst>
      <p:ext uri="{BB962C8B-B14F-4D97-AF65-F5344CB8AC3E}">
        <p14:creationId xmlns:p14="http://schemas.microsoft.com/office/powerpoint/2010/main" val="168740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blinds(horizontal)">
                                      <p:cBhvr>
                                        <p:cTn id="19" dur="500"/>
                                        <p:tgtEl>
                                          <p:spTgt spid="4">
                                            <p:txEl>
                                              <p:pRg st="0" end="0"/>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blinds(horizontal)">
                                      <p:cBhvr>
                                        <p:cTn id="2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7034" y="609597"/>
            <a:ext cx="9392421" cy="1330841"/>
          </a:xfrm>
        </p:spPr>
        <p:txBody>
          <a:bodyPr>
            <a:normAutofit/>
          </a:bodyPr>
          <a:lstStyle/>
          <a:p>
            <a:r>
              <a:rPr lang="en-US"/>
              <a:t>Humans as ecosystems?</a:t>
            </a:r>
            <a:endParaRPr lang="en-US" dirty="0"/>
          </a:p>
        </p:txBody>
      </p:sp>
      <p:sp>
        <p:nvSpPr>
          <p:cNvPr id="3" name="Content Placeholder 2"/>
          <p:cNvSpPr>
            <a:spLocks noGrp="1"/>
          </p:cNvSpPr>
          <p:nvPr>
            <p:ph idx="1"/>
          </p:nvPr>
        </p:nvSpPr>
        <p:spPr>
          <a:xfrm>
            <a:off x="1137034" y="2198362"/>
            <a:ext cx="4958966" cy="3917773"/>
          </a:xfrm>
        </p:spPr>
        <p:txBody>
          <a:bodyPr>
            <a:normAutofit/>
          </a:bodyPr>
          <a:lstStyle/>
          <a:p>
            <a:r>
              <a:rPr lang="en-US" sz="1700"/>
              <a:t>Each person shelters about 100 trillion microbes</a:t>
            </a:r>
          </a:p>
          <a:p>
            <a:r>
              <a:rPr lang="en-US" sz="1700"/>
              <a:t>For comparison, the human body is made up of only around 10 trillion cells </a:t>
            </a:r>
          </a:p>
          <a:p>
            <a:r>
              <a:rPr lang="en-US" sz="1700"/>
              <a:t>You are more microbe than person! </a:t>
            </a:r>
          </a:p>
          <a:p>
            <a:endParaRPr lang="en-US" sz="1700"/>
          </a:p>
          <a:p>
            <a:pPr marL="0" indent="0">
              <a:buNone/>
            </a:pPr>
            <a:r>
              <a:rPr lang="en-US" sz="1700"/>
              <a:t>(Zimmerman, 2011)</a:t>
            </a:r>
          </a:p>
          <a:p>
            <a:pPr marL="0" indent="0">
              <a:buNone/>
            </a:pPr>
            <a:endParaRPr lang="en-US" sz="1700"/>
          </a:p>
          <a:p>
            <a:pPr marL="0" indent="0">
              <a:buNone/>
            </a:pPr>
            <a:endParaRPr lang="en-US" sz="1700"/>
          </a:p>
          <a:p>
            <a:pPr marL="0" indent="0">
              <a:buNone/>
            </a:pPr>
            <a:r>
              <a:rPr lang="en-US" sz="1700"/>
              <a:t>Further reading</a:t>
            </a:r>
          </a:p>
          <a:p>
            <a:pPr marL="0" indent="0">
              <a:buNone/>
            </a:pPr>
            <a:r>
              <a:rPr lang="en-GB" sz="1700">
                <a:hlinkClick r:id="rId2"/>
              </a:rPr>
              <a:t>The Invisible Organ Shaping Our Lives: Milestones in Human Microbiota Research | The MIT Press Reader</a:t>
            </a:r>
            <a:endParaRPr lang="en-US" sz="1700"/>
          </a:p>
        </p:txBody>
      </p:sp>
      <p:pic>
        <p:nvPicPr>
          <p:cNvPr id="5" name="Picture 4">
            <a:extLst>
              <a:ext uri="{FF2B5EF4-FFF2-40B4-BE49-F238E27FC236}">
                <a16:creationId xmlns:a16="http://schemas.microsoft.com/office/drawing/2014/main" id="{748C9EC3-E4C5-07A3-E247-3FF4B5068F3F}"/>
              </a:ext>
            </a:extLst>
          </p:cNvPr>
          <p:cNvPicPr>
            <a:picLocks noChangeAspect="1"/>
          </p:cNvPicPr>
          <p:nvPr/>
        </p:nvPicPr>
        <p:blipFill>
          <a:blip r:embed="rId3"/>
          <a:stretch>
            <a:fillRect/>
          </a:stretch>
        </p:blipFill>
        <p:spPr>
          <a:xfrm>
            <a:off x="7244008" y="2184914"/>
            <a:ext cx="3739222" cy="3755915"/>
          </a:xfrm>
          <a:prstGeom prst="rect">
            <a:avLst/>
          </a:prstGeom>
        </p:spPr>
      </p:pic>
      <p:sp>
        <p:nvSpPr>
          <p:cNvPr id="20" name="Freeform: Shape 1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7076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ropical island papercraft">
            <a:extLst>
              <a:ext uri="{FF2B5EF4-FFF2-40B4-BE49-F238E27FC236}">
                <a16:creationId xmlns:a16="http://schemas.microsoft.com/office/drawing/2014/main" id="{98C96724-6D34-0B4E-7CB1-3E628C05D35C}"/>
              </a:ext>
            </a:extLst>
          </p:cNvPr>
          <p:cNvPicPr>
            <a:picLocks noChangeAspect="1"/>
          </p:cNvPicPr>
          <p:nvPr/>
        </p:nvPicPr>
        <p:blipFill>
          <a:blip r:embed="rId2"/>
          <a:srcRect l="2589" r="3294" b="-1"/>
          <a:stretch/>
        </p:blipFill>
        <p:spPr>
          <a:xfrm>
            <a:off x="2522356"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A5DEA6-B242-5C45-032B-D26044838688}"/>
              </a:ext>
            </a:extLst>
          </p:cNvPr>
          <p:cNvSpPr>
            <a:spLocks noGrp="1"/>
          </p:cNvSpPr>
          <p:nvPr>
            <p:ph type="title"/>
          </p:nvPr>
        </p:nvSpPr>
        <p:spPr>
          <a:xfrm>
            <a:off x="838200" y="365125"/>
            <a:ext cx="3822189" cy="1899912"/>
          </a:xfrm>
        </p:spPr>
        <p:txBody>
          <a:bodyPr>
            <a:normAutofit/>
          </a:bodyPr>
          <a:lstStyle/>
          <a:p>
            <a:r>
              <a:rPr lang="en-GB" sz="4000" b="1" dirty="0"/>
              <a:t>Habitat</a:t>
            </a:r>
          </a:p>
        </p:txBody>
      </p:sp>
      <p:sp>
        <p:nvSpPr>
          <p:cNvPr id="3" name="Content Placeholder 2">
            <a:extLst>
              <a:ext uri="{FF2B5EF4-FFF2-40B4-BE49-F238E27FC236}">
                <a16:creationId xmlns:a16="http://schemas.microsoft.com/office/drawing/2014/main" id="{6D289C90-420A-9935-65A0-AB8515E1AF9F}"/>
              </a:ext>
            </a:extLst>
          </p:cNvPr>
          <p:cNvSpPr>
            <a:spLocks noGrp="1"/>
          </p:cNvSpPr>
          <p:nvPr>
            <p:ph idx="1"/>
          </p:nvPr>
        </p:nvSpPr>
        <p:spPr>
          <a:xfrm>
            <a:off x="838200" y="2434201"/>
            <a:ext cx="4513729" cy="3742762"/>
          </a:xfrm>
        </p:spPr>
        <p:txBody>
          <a:bodyPr>
            <a:normAutofit/>
          </a:bodyPr>
          <a:lstStyle/>
          <a:p>
            <a:r>
              <a:rPr lang="en-GB" sz="3200" b="0" i="0" dirty="0">
                <a:effectLst/>
                <a:latin typeface="Google Sans"/>
              </a:rPr>
              <a:t>the natural home or environment of a plant, animal, or other organism</a:t>
            </a:r>
          </a:p>
          <a:p>
            <a:r>
              <a:rPr lang="en-GB" sz="3200" b="0" i="0" dirty="0">
                <a:effectLst/>
                <a:latin typeface="Google Sans"/>
              </a:rPr>
              <a:t>provides the organisms that live there with food, water, shelter and space to survive</a:t>
            </a:r>
            <a:endParaRPr lang="en-GB" sz="3200" dirty="0"/>
          </a:p>
        </p:txBody>
      </p:sp>
    </p:spTree>
    <p:extLst>
      <p:ext uri="{BB962C8B-B14F-4D97-AF65-F5344CB8AC3E}">
        <p14:creationId xmlns:p14="http://schemas.microsoft.com/office/powerpoint/2010/main" val="2256260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29D046-6C2F-E9B4-EAE4-48021EE61F3A}"/>
              </a:ext>
            </a:extLst>
          </p:cNvPr>
          <p:cNvSpPr>
            <a:spLocks noGrp="1"/>
          </p:cNvSpPr>
          <p:nvPr>
            <p:ph idx="1"/>
          </p:nvPr>
        </p:nvSpPr>
        <p:spPr>
          <a:xfrm>
            <a:off x="1086971" y="971736"/>
            <a:ext cx="9341223" cy="2006788"/>
          </a:xfrm>
        </p:spPr>
        <p:txBody>
          <a:bodyPr>
            <a:normAutofit fontScale="92500" lnSpcReduction="20000"/>
          </a:bodyPr>
          <a:lstStyle/>
          <a:p>
            <a:pPr marL="0" indent="0">
              <a:buNone/>
            </a:pPr>
            <a:r>
              <a:rPr lang="en-GB" sz="3500" b="1" i="0" dirty="0">
                <a:solidFill>
                  <a:srgbClr val="001D35"/>
                </a:solidFill>
                <a:effectLst/>
                <a:latin typeface="Google Sans"/>
              </a:rPr>
              <a:t>Ecological Niche</a:t>
            </a:r>
          </a:p>
          <a:p>
            <a:r>
              <a:rPr lang="en-GB" b="0" i="0" dirty="0">
                <a:solidFill>
                  <a:srgbClr val="001D35"/>
                </a:solidFill>
                <a:effectLst/>
                <a:latin typeface="Google Sans"/>
              </a:rPr>
              <a:t>the role an organism plays in an ecosystem. </a:t>
            </a:r>
          </a:p>
          <a:p>
            <a:r>
              <a:rPr lang="en-GB" b="0" i="0" dirty="0">
                <a:solidFill>
                  <a:srgbClr val="001D35"/>
                </a:solidFill>
                <a:effectLst/>
                <a:latin typeface="Google Sans"/>
              </a:rPr>
              <a:t>It describes the organism's interactions with other organisms, the resources it uses, and the environmental conditions it needs to survive. </a:t>
            </a:r>
            <a:endParaRPr lang="en-GB" dirty="0"/>
          </a:p>
        </p:txBody>
      </p:sp>
      <p:pic>
        <p:nvPicPr>
          <p:cNvPr id="5" name="Picture 4">
            <a:extLst>
              <a:ext uri="{FF2B5EF4-FFF2-40B4-BE49-F238E27FC236}">
                <a16:creationId xmlns:a16="http://schemas.microsoft.com/office/drawing/2014/main" id="{9C6F87AB-BD18-905E-0D93-0DF1F5F99D76}"/>
              </a:ext>
            </a:extLst>
          </p:cNvPr>
          <p:cNvPicPr>
            <a:picLocks noChangeAspect="1"/>
          </p:cNvPicPr>
          <p:nvPr/>
        </p:nvPicPr>
        <p:blipFill>
          <a:blip r:embed="rId2"/>
          <a:stretch>
            <a:fillRect/>
          </a:stretch>
        </p:blipFill>
        <p:spPr>
          <a:xfrm>
            <a:off x="1237130" y="2879631"/>
            <a:ext cx="7620000" cy="3209925"/>
          </a:xfrm>
          <a:prstGeom prst="rect">
            <a:avLst/>
          </a:prstGeom>
        </p:spPr>
      </p:pic>
    </p:spTree>
    <p:extLst>
      <p:ext uri="{BB962C8B-B14F-4D97-AF65-F5344CB8AC3E}">
        <p14:creationId xmlns:p14="http://schemas.microsoft.com/office/powerpoint/2010/main" val="3969687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762001"/>
            <a:ext cx="5334197" cy="1708242"/>
          </a:xfrm>
        </p:spPr>
        <p:txBody>
          <a:bodyPr anchor="ctr">
            <a:normAutofit/>
          </a:bodyPr>
          <a:lstStyle/>
          <a:p>
            <a:r>
              <a:rPr lang="en-US" sz="4000" dirty="0"/>
              <a:t>We are one of the biotic elements of ecosystems</a:t>
            </a:r>
          </a:p>
        </p:txBody>
      </p:sp>
      <p:sp>
        <p:nvSpPr>
          <p:cNvPr id="3" name="Content Placeholder 2"/>
          <p:cNvSpPr>
            <a:spLocks noGrp="1"/>
          </p:cNvSpPr>
          <p:nvPr>
            <p:ph idx="1"/>
          </p:nvPr>
        </p:nvSpPr>
        <p:spPr>
          <a:xfrm>
            <a:off x="761800" y="2470244"/>
            <a:ext cx="5334197" cy="4253285"/>
          </a:xfrm>
        </p:spPr>
        <p:txBody>
          <a:bodyPr anchor="ctr">
            <a:normAutofit/>
          </a:bodyPr>
          <a:lstStyle/>
          <a:p>
            <a:pPr marL="0" indent="0">
              <a:buNone/>
            </a:pPr>
            <a:r>
              <a:rPr lang="en-US" dirty="0"/>
              <a:t>“the great acceleration”: in the last 50 years we have altered the state of the planet more than we have in the rest of man’s history on earth.</a:t>
            </a:r>
          </a:p>
          <a:p>
            <a:pPr marL="0" indent="0">
              <a:buNone/>
            </a:pPr>
            <a:r>
              <a:rPr lang="en-US" dirty="0"/>
              <a:t>The Anthropocene:</a:t>
            </a:r>
          </a:p>
          <a:p>
            <a:pPr marL="0" indent="0">
              <a:buNone/>
            </a:pPr>
            <a:r>
              <a:rPr lang="en-GB" dirty="0">
                <a:hlinkClick r:id="rId2"/>
              </a:rPr>
              <a:t>Anthropocene: A Very Short Introduction | Erle C. Ellis - YouTube</a:t>
            </a:r>
            <a:endParaRPr lang="en-US" dirty="0"/>
          </a:p>
          <a:p>
            <a:pPr marL="0" indent="0">
              <a:buNone/>
            </a:pPr>
            <a:endParaRPr lang="en-US" sz="2000" dirty="0"/>
          </a:p>
        </p:txBody>
      </p:sp>
      <p:pic>
        <p:nvPicPr>
          <p:cNvPr id="5" name="Picture 4" descr="Outer space photo of the earth with the night terminator">
            <a:extLst>
              <a:ext uri="{FF2B5EF4-FFF2-40B4-BE49-F238E27FC236}">
                <a16:creationId xmlns:a16="http://schemas.microsoft.com/office/drawing/2014/main" id="{38BDDFD3-FF1D-6A16-4C09-75A62E268505}"/>
              </a:ext>
            </a:extLst>
          </p:cNvPr>
          <p:cNvPicPr>
            <a:picLocks noChangeAspect="1"/>
          </p:cNvPicPr>
          <p:nvPr/>
        </p:nvPicPr>
        <p:blipFill>
          <a:blip r:embed="rId3"/>
          <a:srcRect l="39766" r="8981"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83205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0328A0-8452-B136-70F6-24BF76AC723C}"/>
              </a:ext>
            </a:extLst>
          </p:cNvPr>
          <p:cNvSpPr>
            <a:spLocks noGrp="1"/>
          </p:cNvSpPr>
          <p:nvPr>
            <p:ph idx="1"/>
          </p:nvPr>
        </p:nvSpPr>
        <p:spPr>
          <a:xfrm>
            <a:off x="838200" y="1333209"/>
            <a:ext cx="10515600" cy="4843754"/>
          </a:xfrm>
        </p:spPr>
        <p:txBody>
          <a:bodyPr/>
          <a:lstStyle/>
          <a:p>
            <a:pPr marL="0" indent="0">
              <a:buNone/>
            </a:pPr>
            <a:endParaRPr lang="en-GB" dirty="0"/>
          </a:p>
          <a:p>
            <a:pPr marL="0" indent="0" algn="ctr">
              <a:buNone/>
            </a:pPr>
            <a:r>
              <a:rPr lang="en-GB" sz="6600" dirty="0">
                <a:solidFill>
                  <a:srgbClr val="FF0000"/>
                </a:solidFill>
              </a:rPr>
              <a:t>Q. What are the top 5 environmental crises facing planet Earth / humanity today?</a:t>
            </a:r>
          </a:p>
        </p:txBody>
      </p:sp>
    </p:spTree>
    <p:extLst>
      <p:ext uri="{BB962C8B-B14F-4D97-AF65-F5344CB8AC3E}">
        <p14:creationId xmlns:p14="http://schemas.microsoft.com/office/powerpoint/2010/main" val="2671451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210672"/>
            <a:ext cx="5334197" cy="1708242"/>
          </a:xfrm>
        </p:spPr>
        <p:txBody>
          <a:bodyPr anchor="ctr">
            <a:normAutofit/>
          </a:bodyPr>
          <a:lstStyle/>
          <a:p>
            <a:r>
              <a:rPr lang="en-GB" sz="3700" dirty="0"/>
              <a:t>Top Environmental Crises facing humankind?</a:t>
            </a:r>
          </a:p>
        </p:txBody>
      </p:sp>
      <p:sp>
        <p:nvSpPr>
          <p:cNvPr id="3" name="Content Placeholder 2"/>
          <p:cNvSpPr>
            <a:spLocks noGrp="1"/>
          </p:cNvSpPr>
          <p:nvPr>
            <p:ph idx="1"/>
          </p:nvPr>
        </p:nvSpPr>
        <p:spPr>
          <a:xfrm>
            <a:off x="571500" y="1754842"/>
            <a:ext cx="5524497" cy="4485238"/>
          </a:xfrm>
        </p:spPr>
        <p:txBody>
          <a:bodyPr anchor="ctr">
            <a:normAutofit/>
          </a:bodyPr>
          <a:lstStyle/>
          <a:p>
            <a:pPr marL="0" indent="0">
              <a:buNone/>
            </a:pPr>
            <a:r>
              <a:rPr lang="en-GB" sz="1600" dirty="0">
                <a:hlinkClick r:id="rId2"/>
              </a:rPr>
              <a:t>15 Biggest Environmental Problems of 2025 | </a:t>
            </a:r>
            <a:r>
              <a:rPr lang="en-GB" sz="1600" dirty="0" err="1">
                <a:hlinkClick r:id="rId2"/>
              </a:rPr>
              <a:t>Earth.Org</a:t>
            </a:r>
            <a:endParaRPr lang="en-GB" sz="1600" dirty="0"/>
          </a:p>
          <a:p>
            <a:pPr marL="0" indent="0">
              <a:buNone/>
            </a:pPr>
            <a:r>
              <a:rPr lang="en-GB" sz="1600" dirty="0">
                <a:hlinkClick r:id="rId3"/>
              </a:rPr>
              <a:t>5 key drivers of the nature crisis</a:t>
            </a:r>
            <a:endParaRPr lang="en-GB" sz="1600" dirty="0"/>
          </a:p>
          <a:p>
            <a:pPr marL="0" indent="0">
              <a:buNone/>
            </a:pPr>
            <a:r>
              <a:rPr lang="en-GB" sz="1600" dirty="0">
                <a:hlinkClick r:id="rId4"/>
              </a:rPr>
              <a:t>State of the environment: health, people and the environment - GOV.UK</a:t>
            </a:r>
            <a:endParaRPr lang="en-GB" sz="1600" dirty="0"/>
          </a:p>
          <a:p>
            <a:pPr marL="0" indent="0">
              <a:buNone/>
            </a:pPr>
            <a:endParaRPr lang="en-GB" sz="1600" dirty="0"/>
          </a:p>
          <a:p>
            <a:pPr marL="0" indent="0">
              <a:buNone/>
            </a:pPr>
            <a:endParaRPr lang="en-GB" sz="2400" dirty="0"/>
          </a:p>
          <a:p>
            <a:r>
              <a:rPr lang="en-GB" sz="2400" dirty="0"/>
              <a:t>Overpopulation?</a:t>
            </a:r>
          </a:p>
          <a:p>
            <a:r>
              <a:rPr lang="en-GB" sz="2400" dirty="0"/>
              <a:t>Forced migration?</a:t>
            </a:r>
          </a:p>
          <a:p>
            <a:r>
              <a:rPr lang="en-GB" sz="2400" dirty="0"/>
              <a:t>Obesity?</a:t>
            </a:r>
          </a:p>
          <a:p>
            <a:r>
              <a:rPr lang="en-GB" sz="2400" dirty="0"/>
              <a:t>War?</a:t>
            </a:r>
          </a:p>
          <a:p>
            <a:endParaRPr lang="en-GB" sz="2400" dirty="0"/>
          </a:p>
        </p:txBody>
      </p:sp>
      <p:pic>
        <p:nvPicPr>
          <p:cNvPr id="5" name="Picture 4" descr="Green and dry land">
            <a:extLst>
              <a:ext uri="{FF2B5EF4-FFF2-40B4-BE49-F238E27FC236}">
                <a16:creationId xmlns:a16="http://schemas.microsoft.com/office/drawing/2014/main" id="{8AD11B9C-258D-2CE0-EEE0-8E4BDD7F8B2F}"/>
              </a:ext>
            </a:extLst>
          </p:cNvPr>
          <p:cNvPicPr>
            <a:picLocks noChangeAspect="1"/>
          </p:cNvPicPr>
          <p:nvPr/>
        </p:nvPicPr>
        <p:blipFill>
          <a:blip r:embed="rId5"/>
          <a:srcRect l="27439" r="3489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050827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54400" y="68886"/>
            <a:ext cx="5337355" cy="6789115"/>
          </a:xfrm>
          <a:prstGeom prst="rect">
            <a:avLst/>
          </a:prstGeom>
        </p:spPr>
      </p:pic>
      <p:sp>
        <p:nvSpPr>
          <p:cNvPr id="3" name="TextBox 2"/>
          <p:cNvSpPr txBox="1"/>
          <p:nvPr/>
        </p:nvSpPr>
        <p:spPr>
          <a:xfrm>
            <a:off x="230659" y="906162"/>
            <a:ext cx="3133978" cy="4401205"/>
          </a:xfrm>
          <a:prstGeom prst="rect">
            <a:avLst/>
          </a:prstGeom>
          <a:noFill/>
        </p:spPr>
        <p:txBody>
          <a:bodyPr wrap="square" rtlCol="0">
            <a:spAutoFit/>
          </a:bodyPr>
          <a:lstStyle/>
          <a:p>
            <a:r>
              <a:rPr lang="en-GB" sz="2800" dirty="0">
                <a:solidFill>
                  <a:srgbClr val="FF0000"/>
                </a:solidFill>
              </a:rPr>
              <a:t>Precarious</a:t>
            </a:r>
          </a:p>
          <a:p>
            <a:r>
              <a:rPr lang="en-GB" sz="2800" dirty="0">
                <a:solidFill>
                  <a:srgbClr val="FF0000"/>
                </a:solidFill>
              </a:rPr>
              <a:t>On a knife edge</a:t>
            </a:r>
          </a:p>
          <a:p>
            <a:r>
              <a:rPr lang="en-GB" sz="2800" dirty="0">
                <a:solidFill>
                  <a:srgbClr val="FF0000"/>
                </a:solidFill>
              </a:rPr>
              <a:t>Superior to nature</a:t>
            </a:r>
          </a:p>
          <a:p>
            <a:r>
              <a:rPr lang="en-GB" sz="2800" dirty="0">
                <a:solidFill>
                  <a:srgbClr val="FF0000"/>
                </a:solidFill>
              </a:rPr>
              <a:t>Superior to other people</a:t>
            </a:r>
          </a:p>
          <a:p>
            <a:r>
              <a:rPr lang="en-GB" sz="2800" dirty="0">
                <a:solidFill>
                  <a:srgbClr val="FF0000"/>
                </a:solidFill>
              </a:rPr>
              <a:t>Apart from nature- isolated </a:t>
            </a:r>
          </a:p>
          <a:p>
            <a:r>
              <a:rPr lang="en-GB" sz="2800" dirty="0">
                <a:solidFill>
                  <a:srgbClr val="FF0000"/>
                </a:solidFill>
              </a:rPr>
              <a:t>Position is dependent on nature</a:t>
            </a:r>
            <a:endParaRPr lang="en-GB" dirty="0">
              <a:solidFill>
                <a:srgbClr val="FF0000"/>
              </a:solidFill>
            </a:endParaRPr>
          </a:p>
        </p:txBody>
      </p:sp>
      <p:sp>
        <p:nvSpPr>
          <p:cNvPr id="4" name="TextBox 3"/>
          <p:cNvSpPr txBox="1"/>
          <p:nvPr/>
        </p:nvSpPr>
        <p:spPr>
          <a:xfrm>
            <a:off x="9108489" y="906162"/>
            <a:ext cx="2877565" cy="2677656"/>
          </a:xfrm>
          <a:prstGeom prst="rect">
            <a:avLst/>
          </a:prstGeom>
          <a:noFill/>
        </p:spPr>
        <p:txBody>
          <a:bodyPr wrap="square" rtlCol="0">
            <a:spAutoFit/>
          </a:bodyPr>
          <a:lstStyle/>
          <a:p>
            <a:r>
              <a:rPr lang="en-GB" sz="2800" dirty="0">
                <a:solidFill>
                  <a:schemeClr val="accent6">
                    <a:lumMod val="75000"/>
                  </a:schemeClr>
                </a:solidFill>
              </a:rPr>
              <a:t>Interdependence</a:t>
            </a:r>
          </a:p>
          <a:p>
            <a:r>
              <a:rPr lang="en-GB" sz="2800" dirty="0">
                <a:solidFill>
                  <a:schemeClr val="accent6">
                    <a:lumMod val="75000"/>
                  </a:schemeClr>
                </a:solidFill>
              </a:rPr>
              <a:t>Part of nature</a:t>
            </a:r>
          </a:p>
          <a:p>
            <a:r>
              <a:rPr lang="en-GB" sz="2800" dirty="0">
                <a:solidFill>
                  <a:schemeClr val="accent6">
                    <a:lumMod val="75000"/>
                  </a:schemeClr>
                </a:solidFill>
              </a:rPr>
              <a:t>Connected </a:t>
            </a:r>
          </a:p>
          <a:p>
            <a:r>
              <a:rPr lang="en-GB" sz="2800" dirty="0">
                <a:solidFill>
                  <a:schemeClr val="accent6">
                    <a:lumMod val="75000"/>
                  </a:schemeClr>
                </a:solidFill>
              </a:rPr>
              <a:t>Balanced system</a:t>
            </a:r>
          </a:p>
          <a:p>
            <a:r>
              <a:rPr lang="en-GB" sz="2800" dirty="0">
                <a:solidFill>
                  <a:schemeClr val="accent6">
                    <a:lumMod val="75000"/>
                  </a:schemeClr>
                </a:solidFill>
              </a:rPr>
              <a:t>Wholesome</a:t>
            </a:r>
          </a:p>
          <a:p>
            <a:r>
              <a:rPr lang="en-GB" sz="2800" dirty="0">
                <a:solidFill>
                  <a:schemeClr val="accent6">
                    <a:lumMod val="75000"/>
                  </a:schemeClr>
                </a:solidFill>
              </a:rPr>
              <a:t>Stable  </a:t>
            </a:r>
          </a:p>
        </p:txBody>
      </p:sp>
      <p:sp>
        <p:nvSpPr>
          <p:cNvPr id="5" name="TextBox 4">
            <a:extLst>
              <a:ext uri="{FF2B5EF4-FFF2-40B4-BE49-F238E27FC236}">
                <a16:creationId xmlns:a16="http://schemas.microsoft.com/office/drawing/2014/main" id="{B8B8F904-35FC-40C1-E5A1-3623563920B1}"/>
              </a:ext>
            </a:extLst>
          </p:cNvPr>
          <p:cNvSpPr txBox="1"/>
          <p:nvPr/>
        </p:nvSpPr>
        <p:spPr>
          <a:xfrm>
            <a:off x="9241654" y="3792505"/>
            <a:ext cx="2494626" cy="2308324"/>
          </a:xfrm>
          <a:prstGeom prst="rect">
            <a:avLst/>
          </a:prstGeom>
          <a:noFill/>
        </p:spPr>
        <p:txBody>
          <a:bodyPr wrap="square" rtlCol="0">
            <a:spAutoFit/>
          </a:bodyPr>
          <a:lstStyle/>
          <a:p>
            <a:r>
              <a:rPr lang="en-GB" dirty="0"/>
              <a:t>Further reading:</a:t>
            </a:r>
          </a:p>
          <a:p>
            <a:r>
              <a:rPr lang="en-GB" dirty="0"/>
              <a:t>Richard </a:t>
            </a:r>
            <a:r>
              <a:rPr lang="en-GB" dirty="0" err="1"/>
              <a:t>Louv</a:t>
            </a:r>
            <a:r>
              <a:rPr lang="en-GB" dirty="0"/>
              <a:t>, Last child in the woods</a:t>
            </a:r>
          </a:p>
          <a:p>
            <a:r>
              <a:rPr lang="en-GB" dirty="0"/>
              <a:t>James Lovelock Gaia Theory </a:t>
            </a:r>
          </a:p>
          <a:p>
            <a:r>
              <a:rPr lang="en-GB" dirty="0" err="1"/>
              <a:t>Arnae</a:t>
            </a:r>
            <a:r>
              <a:rPr lang="en-GB" dirty="0"/>
              <a:t> </a:t>
            </a:r>
            <a:r>
              <a:rPr lang="en-GB" dirty="0" err="1"/>
              <a:t>Naess</a:t>
            </a:r>
            <a:r>
              <a:rPr lang="en-GB" dirty="0"/>
              <a:t> deep Ecology</a:t>
            </a:r>
          </a:p>
          <a:p>
            <a:endParaRPr lang="en-GB" dirty="0"/>
          </a:p>
        </p:txBody>
      </p:sp>
    </p:spTree>
    <p:extLst>
      <p:ext uri="{BB962C8B-B14F-4D97-AF65-F5344CB8AC3E}">
        <p14:creationId xmlns:p14="http://schemas.microsoft.com/office/powerpoint/2010/main" val="2455683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46EEA1-D0FA-A001-E0C4-702C34168FDC}"/>
              </a:ext>
            </a:extLst>
          </p:cNvPr>
          <p:cNvPicPr>
            <a:picLocks noChangeAspect="1"/>
          </p:cNvPicPr>
          <p:nvPr/>
        </p:nvPicPr>
        <p:blipFill>
          <a:blip r:embed="rId2"/>
          <a:stretch>
            <a:fillRect/>
          </a:stretch>
        </p:blipFill>
        <p:spPr>
          <a:xfrm>
            <a:off x="1552092" y="-61781"/>
            <a:ext cx="9087817" cy="7020316"/>
          </a:xfrm>
          <a:prstGeom prst="rect">
            <a:avLst/>
          </a:prstGeom>
        </p:spPr>
      </p:pic>
    </p:spTree>
    <p:extLst>
      <p:ext uri="{BB962C8B-B14F-4D97-AF65-F5344CB8AC3E}">
        <p14:creationId xmlns:p14="http://schemas.microsoft.com/office/powerpoint/2010/main" val="296156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1803" y="350196"/>
            <a:ext cx="4646904" cy="1624520"/>
          </a:xfrm>
        </p:spPr>
        <p:txBody>
          <a:bodyPr vert="horz" lIns="91440" tIns="45720" rIns="91440" bIns="45720" rtlCol="0" anchor="ctr">
            <a:normAutofit/>
          </a:bodyPr>
          <a:lstStyle/>
          <a:p>
            <a:pPr algn="l"/>
            <a:r>
              <a:rPr lang="en-US" sz="4000" dirty="0"/>
              <a:t>Shallow Ecology (</a:t>
            </a:r>
            <a:r>
              <a:rPr lang="en-US" sz="4000" dirty="0" err="1"/>
              <a:t>Naess</a:t>
            </a:r>
            <a:r>
              <a:rPr lang="en-US" sz="4000" dirty="0"/>
              <a:t>, 2001)</a:t>
            </a:r>
          </a:p>
        </p:txBody>
      </p:sp>
      <p:sp>
        <p:nvSpPr>
          <p:cNvPr id="3" name="Subtitle 2"/>
          <p:cNvSpPr>
            <a:spLocks noGrp="1"/>
          </p:cNvSpPr>
          <p:nvPr>
            <p:ph type="subTitle" idx="1"/>
          </p:nvPr>
        </p:nvSpPr>
        <p:spPr>
          <a:xfrm>
            <a:off x="289112" y="2285999"/>
            <a:ext cx="5748617" cy="4572001"/>
          </a:xfrm>
        </p:spPr>
        <p:txBody>
          <a:bodyPr vert="horz" lIns="91440" tIns="45720" rIns="91440" bIns="45720" rtlCol="0" anchor="ctr">
            <a:normAutofit/>
          </a:bodyPr>
          <a:lstStyle/>
          <a:p>
            <a:pPr marL="457200" indent="-228600" algn="l">
              <a:buFont typeface="Arial" panose="020B0604020202020204" pitchFamily="34" charset="0"/>
              <a:buChar char="•"/>
            </a:pPr>
            <a:r>
              <a:rPr lang="en-US" sz="1800" b="1" dirty="0"/>
              <a:t>Anthropocentric Ontology</a:t>
            </a:r>
            <a:r>
              <a:rPr lang="en-US" sz="1800" dirty="0"/>
              <a:t>* </a:t>
            </a:r>
          </a:p>
          <a:p>
            <a:pPr marL="457200" indent="-228600" algn="l">
              <a:buFont typeface="Arial" panose="020B0604020202020204" pitchFamily="34" charset="0"/>
              <a:buChar char="•"/>
            </a:pPr>
            <a:r>
              <a:rPr lang="en-US" sz="1800" dirty="0"/>
              <a:t>Assumption are grounded in the </a:t>
            </a:r>
            <a:r>
              <a:rPr lang="en-US" sz="1800" u="sng" dirty="0"/>
              <a:t>supremacy of humankind over the environment </a:t>
            </a:r>
            <a:r>
              <a:rPr lang="en-US" sz="1800" dirty="0"/>
              <a:t>with a basis in what is important for humans.</a:t>
            </a:r>
          </a:p>
          <a:p>
            <a:pPr marL="457200" indent="-228600" algn="l">
              <a:buFont typeface="Arial" panose="020B0604020202020204" pitchFamily="34" charset="0"/>
              <a:buChar char="•"/>
            </a:pPr>
            <a:r>
              <a:rPr lang="en-US" sz="1800" dirty="0"/>
              <a:t>Superficial engagement with the impact /consequences of human action e.g., pollution, resource use, species loss, global warming</a:t>
            </a:r>
          </a:p>
          <a:p>
            <a:pPr marL="457200" indent="-228600" algn="l">
              <a:buFont typeface="Arial" panose="020B0604020202020204" pitchFamily="34" charset="0"/>
              <a:buChar char="•"/>
            </a:pPr>
            <a:r>
              <a:rPr lang="en-US" sz="1800" dirty="0"/>
              <a:t>Sustainability is the driving force e.g., green technologies, recycling.</a:t>
            </a:r>
          </a:p>
          <a:p>
            <a:pPr marL="457200" indent="-228600" algn="l">
              <a:buFont typeface="Arial" panose="020B0604020202020204" pitchFamily="34" charset="0"/>
              <a:buChar char="•"/>
            </a:pPr>
            <a:r>
              <a:rPr lang="en-US" sz="1800" dirty="0"/>
              <a:t>No ontological shift in humanities approach to the planet/earth.</a:t>
            </a:r>
          </a:p>
          <a:p>
            <a:pPr marL="457200" indent="-228600" algn="l">
              <a:buFont typeface="Arial" panose="020B0604020202020204" pitchFamily="34" charset="0"/>
              <a:buChar char="•"/>
            </a:pPr>
            <a:r>
              <a:rPr lang="en-US" sz="1800" b="1" u="sng" dirty="0"/>
              <a:t>Anthropocentric </a:t>
            </a:r>
            <a:r>
              <a:rPr lang="en-US" sz="1800" b="1" u="sng" dirty="0" err="1"/>
              <a:t>behaviour</a:t>
            </a:r>
            <a:r>
              <a:rPr lang="en-US" sz="1800" b="1" dirty="0"/>
              <a:t>.</a:t>
            </a:r>
          </a:p>
          <a:p>
            <a:pPr algn="l"/>
            <a:r>
              <a:rPr lang="en-US" sz="1800" dirty="0"/>
              <a:t>* </a:t>
            </a:r>
            <a:r>
              <a:rPr lang="en-US" sz="1100" dirty="0"/>
              <a:t>The way humans view and make sense of the world and how this influences </a:t>
            </a:r>
            <a:r>
              <a:rPr lang="en-US" sz="1100" dirty="0" err="1"/>
              <a:t>behaviour</a:t>
            </a:r>
            <a:endParaRPr lang="en-US" sz="1800" dirty="0"/>
          </a:p>
          <a:p>
            <a:pPr indent="-228600" algn="l">
              <a:buFont typeface="Arial" panose="020B0604020202020204" pitchFamily="34" charset="0"/>
              <a:buChar char="•"/>
            </a:pPr>
            <a:endParaRPr lang="en-US" sz="1400" dirty="0"/>
          </a:p>
        </p:txBody>
      </p:sp>
      <p:pic>
        <p:nvPicPr>
          <p:cNvPr id="18" name="Picture 17" descr="Leaves on water">
            <a:extLst>
              <a:ext uri="{FF2B5EF4-FFF2-40B4-BE49-F238E27FC236}">
                <a16:creationId xmlns:a16="http://schemas.microsoft.com/office/drawing/2014/main" id="{C368EEC8-9C01-9170-9AA2-9987CD796CBE}"/>
              </a:ext>
            </a:extLst>
          </p:cNvPr>
          <p:cNvPicPr>
            <a:picLocks noChangeAspect="1"/>
          </p:cNvPicPr>
          <p:nvPr/>
        </p:nvPicPr>
        <p:blipFill>
          <a:blip r:embed="rId2"/>
          <a:srcRect l="10847" r="29752" b="-2"/>
          <a:stretch/>
        </p:blipFill>
        <p:spPr>
          <a:xfrm>
            <a:off x="6096000" y="1"/>
            <a:ext cx="6102825" cy="6858000"/>
          </a:xfrm>
          <a:prstGeom prst="rect">
            <a:avLst/>
          </a:prstGeom>
        </p:spPr>
      </p:pic>
    </p:spTree>
    <p:extLst>
      <p:ext uri="{BB962C8B-B14F-4D97-AF65-F5344CB8AC3E}">
        <p14:creationId xmlns:p14="http://schemas.microsoft.com/office/powerpoint/2010/main" val="2985689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green grass">
            <a:extLst>
              <a:ext uri="{FF2B5EF4-FFF2-40B4-BE49-F238E27FC236}">
                <a16:creationId xmlns:a16="http://schemas.microsoft.com/office/drawing/2014/main" id="{13721882-DC93-E390-B5E0-B079D113F808}"/>
              </a:ext>
            </a:extLst>
          </p:cNvPr>
          <p:cNvPicPr>
            <a:picLocks noChangeAspect="1"/>
          </p:cNvPicPr>
          <p:nvPr/>
        </p:nvPicPr>
        <p:blipFill>
          <a:blip r:embed="rId2"/>
          <a:srcRect l="24004" r="16730"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1801" y="328512"/>
            <a:ext cx="4778387" cy="1628970"/>
          </a:xfrm>
        </p:spPr>
        <p:txBody>
          <a:bodyPr vert="horz" lIns="91440" tIns="45720" rIns="91440" bIns="45720" rtlCol="0" anchor="ctr">
            <a:normAutofit/>
          </a:bodyPr>
          <a:lstStyle/>
          <a:p>
            <a:r>
              <a:rPr lang="en-US" sz="3700" dirty="0"/>
              <a:t>Deep Ecology </a:t>
            </a:r>
            <a:br>
              <a:rPr lang="en-US" sz="3700" dirty="0"/>
            </a:br>
            <a:r>
              <a:rPr lang="en-US" sz="3700" dirty="0"/>
              <a:t>(</a:t>
            </a:r>
            <a:r>
              <a:rPr lang="en-US" sz="3700" dirty="0" err="1"/>
              <a:t>Naess</a:t>
            </a:r>
            <a:r>
              <a:rPr lang="en-US" sz="3700" dirty="0"/>
              <a:t>, 2001)</a:t>
            </a:r>
          </a:p>
        </p:txBody>
      </p:sp>
      <p:sp>
        <p:nvSpPr>
          <p:cNvPr id="3" name="Subtitle 2"/>
          <p:cNvSpPr>
            <a:spLocks noGrp="1"/>
          </p:cNvSpPr>
          <p:nvPr>
            <p:ph type="subTitle" idx="1"/>
          </p:nvPr>
        </p:nvSpPr>
        <p:spPr>
          <a:xfrm>
            <a:off x="60513" y="2614507"/>
            <a:ext cx="5952714" cy="4626734"/>
          </a:xfrm>
        </p:spPr>
        <p:txBody>
          <a:bodyPr vert="horz" lIns="91440" tIns="45720" rIns="91440" bIns="45720" rtlCol="0" anchor="ctr">
            <a:normAutofit lnSpcReduction="10000"/>
          </a:bodyPr>
          <a:lstStyle/>
          <a:p>
            <a:pPr algn="l"/>
            <a:r>
              <a:rPr lang="en-US" sz="1900" b="1" dirty="0"/>
              <a:t>Eco-centric Ontology </a:t>
            </a:r>
          </a:p>
          <a:p>
            <a:pPr indent="-228600" algn="l">
              <a:buFont typeface="Arial" panose="020B0604020202020204" pitchFamily="34" charset="0"/>
              <a:buChar char="•"/>
            </a:pPr>
            <a:r>
              <a:rPr lang="en-US" sz="1900" dirty="0"/>
              <a:t>assumptions grounded in the environment and humanity having </a:t>
            </a:r>
            <a:r>
              <a:rPr lang="en-US" sz="1900" u="sng" dirty="0"/>
              <a:t>a shared participation in the world </a:t>
            </a:r>
            <a:r>
              <a:rPr lang="en-US" sz="1900" dirty="0"/>
              <a:t>(philosophical / ideological / cultural assumptions) </a:t>
            </a:r>
          </a:p>
          <a:p>
            <a:pPr indent="-228600" algn="l">
              <a:buFont typeface="Arial" panose="020B0604020202020204" pitchFamily="34" charset="0"/>
              <a:buChar char="•"/>
            </a:pPr>
            <a:r>
              <a:rPr lang="en-US" sz="1900" dirty="0"/>
              <a:t>Understanding of the </a:t>
            </a:r>
            <a:r>
              <a:rPr lang="en-US" sz="1900" i="1" dirty="0"/>
              <a:t>complex</a:t>
            </a:r>
            <a:r>
              <a:rPr lang="en-US" sz="1900" dirty="0"/>
              <a:t> interactions between humans and the environment</a:t>
            </a:r>
          </a:p>
          <a:p>
            <a:pPr indent="-228600" algn="l">
              <a:buFont typeface="Arial" panose="020B0604020202020204" pitchFamily="34" charset="0"/>
              <a:buChar char="•"/>
            </a:pPr>
            <a:r>
              <a:rPr lang="en-US" sz="1900" dirty="0"/>
              <a:t>Focus on self </a:t>
            </a:r>
            <a:r>
              <a:rPr lang="en-US" sz="1900" dirty="0" err="1"/>
              <a:t>realisation</a:t>
            </a:r>
            <a:r>
              <a:rPr lang="en-US" sz="1900" dirty="0"/>
              <a:t> and the human–nature connections (our Eco-self)</a:t>
            </a:r>
          </a:p>
          <a:p>
            <a:pPr indent="-228600" algn="l">
              <a:buFont typeface="Arial" panose="020B0604020202020204" pitchFamily="34" charset="0"/>
              <a:buChar char="•"/>
            </a:pPr>
            <a:r>
              <a:rPr lang="en-US" sz="1900" dirty="0"/>
              <a:t>Concern to change future interactions between humans and the environment </a:t>
            </a:r>
            <a:r>
              <a:rPr lang="en-US" sz="1900" u="sng" dirty="0"/>
              <a:t>for the equal good of both</a:t>
            </a:r>
            <a:r>
              <a:rPr lang="en-US" sz="1900" dirty="0"/>
              <a:t>.</a:t>
            </a:r>
          </a:p>
          <a:p>
            <a:pPr algn="l"/>
            <a:r>
              <a:rPr lang="en-US" sz="1900" b="1" dirty="0" err="1"/>
              <a:t>Ecocentric</a:t>
            </a:r>
            <a:r>
              <a:rPr lang="en-US" sz="1900" b="1" dirty="0"/>
              <a:t> </a:t>
            </a:r>
            <a:r>
              <a:rPr lang="en-US" sz="1900" b="1" dirty="0" err="1"/>
              <a:t>behaviour</a:t>
            </a:r>
            <a:endParaRPr lang="en-US" sz="1900" b="1" dirty="0"/>
          </a:p>
          <a:p>
            <a:pPr indent="-228600" algn="l">
              <a:buFont typeface="Arial" panose="020B0604020202020204" pitchFamily="34" charset="0"/>
              <a:buChar char="•"/>
            </a:pPr>
            <a:endParaRPr lang="en-US" sz="1900" dirty="0"/>
          </a:p>
          <a:p>
            <a:pPr algn="l"/>
            <a:r>
              <a:rPr lang="en-US" sz="1900" i="1" dirty="0"/>
              <a:t>“Why would we harm nature when we harm ourselves?”  </a:t>
            </a:r>
            <a:r>
              <a:rPr lang="en-US" sz="1900" dirty="0"/>
              <a:t>(Naess,2001)</a:t>
            </a:r>
          </a:p>
          <a:p>
            <a:pPr indent="-228600" algn="l">
              <a:buFont typeface="Arial" panose="020B0604020202020204" pitchFamily="34" charset="0"/>
              <a:buChar char="•"/>
            </a:pPr>
            <a:endParaRPr lang="en-US" sz="1100" dirty="0"/>
          </a:p>
          <a:p>
            <a:pPr marL="457200" indent="-228600" algn="l">
              <a:buFont typeface="Arial" panose="020B0604020202020204" pitchFamily="34" charset="0"/>
              <a:buChar char="•"/>
            </a:pPr>
            <a:endParaRPr lang="en-US" sz="1100" dirty="0"/>
          </a:p>
          <a:p>
            <a:pPr marL="457200" indent="-228600" algn="l">
              <a:buFont typeface="Arial" panose="020B0604020202020204" pitchFamily="34" charset="0"/>
              <a:buChar char="•"/>
            </a:pPr>
            <a:endParaRPr lang="en-US" sz="1100" dirty="0"/>
          </a:p>
          <a:p>
            <a:pPr marL="457200" indent="-228600" algn="l">
              <a:buFont typeface="Arial" panose="020B0604020202020204" pitchFamily="34" charset="0"/>
              <a:buChar char="•"/>
            </a:pPr>
            <a:endParaRPr lang="en-US" sz="1100" dirty="0"/>
          </a:p>
          <a:p>
            <a:pPr marL="457200" indent="-228600" algn="l">
              <a:buFont typeface="Arial" panose="020B0604020202020204" pitchFamily="34" charset="0"/>
              <a:buChar char="•"/>
            </a:pPr>
            <a:endParaRPr lang="en-US" sz="1100" dirty="0"/>
          </a:p>
        </p:txBody>
      </p:sp>
    </p:spTree>
    <p:extLst>
      <p:ext uri="{BB962C8B-B14F-4D97-AF65-F5344CB8AC3E}">
        <p14:creationId xmlns:p14="http://schemas.microsoft.com/office/powerpoint/2010/main" val="3456703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DDB7-1D0E-3CA8-9849-FB2739B8A50B}"/>
              </a:ext>
            </a:extLst>
          </p:cNvPr>
          <p:cNvSpPr>
            <a:spLocks noGrp="1"/>
          </p:cNvSpPr>
          <p:nvPr>
            <p:ph type="title"/>
          </p:nvPr>
        </p:nvSpPr>
        <p:spPr>
          <a:xfrm>
            <a:off x="450253" y="321214"/>
            <a:ext cx="4977976" cy="1454051"/>
          </a:xfrm>
        </p:spPr>
        <p:txBody>
          <a:bodyPr>
            <a:normAutofit/>
          </a:bodyPr>
          <a:lstStyle/>
          <a:p>
            <a:r>
              <a:rPr lang="en-GB" b="1" dirty="0">
                <a:solidFill>
                  <a:schemeClr val="tx2"/>
                </a:solidFill>
              </a:rPr>
              <a:t>Deep Ecology</a:t>
            </a:r>
          </a:p>
        </p:txBody>
      </p:sp>
      <p:sp>
        <p:nvSpPr>
          <p:cNvPr id="3" name="Content Placeholder 2">
            <a:extLst>
              <a:ext uri="{FF2B5EF4-FFF2-40B4-BE49-F238E27FC236}">
                <a16:creationId xmlns:a16="http://schemas.microsoft.com/office/drawing/2014/main" id="{519EFB9D-8A86-5283-E3C8-6C6B7DAD943C}"/>
              </a:ext>
            </a:extLst>
          </p:cNvPr>
          <p:cNvSpPr>
            <a:spLocks noGrp="1"/>
          </p:cNvSpPr>
          <p:nvPr>
            <p:ph idx="1"/>
          </p:nvPr>
        </p:nvSpPr>
        <p:spPr>
          <a:xfrm>
            <a:off x="285749" y="1629090"/>
            <a:ext cx="6562725" cy="5053254"/>
          </a:xfrm>
        </p:spPr>
        <p:txBody>
          <a:bodyPr anchor="ctr">
            <a:normAutofit/>
          </a:bodyPr>
          <a:lstStyle/>
          <a:p>
            <a:r>
              <a:rPr lang="en-GB" dirty="0">
                <a:solidFill>
                  <a:schemeClr val="tx2"/>
                </a:solidFill>
              </a:rPr>
              <a:t>This video introduces the concept of deep ecology.</a:t>
            </a:r>
          </a:p>
          <a:p>
            <a:r>
              <a:rPr lang="en-GB" dirty="0">
                <a:solidFill>
                  <a:schemeClr val="tx2"/>
                </a:solidFill>
              </a:rPr>
              <a:t>it provides some additional context and may be helpful for you in thinking about the broader and deeper implications of our relationship with nature</a:t>
            </a:r>
          </a:p>
          <a:p>
            <a:r>
              <a:rPr lang="en-GB" dirty="0">
                <a:solidFill>
                  <a:schemeClr val="tx2"/>
                </a:solidFill>
              </a:rPr>
              <a:t>In, of and for nature (</a:t>
            </a:r>
            <a:r>
              <a:rPr lang="en-US" sz="2800" dirty="0"/>
              <a:t>Næss, 2005)</a:t>
            </a:r>
            <a:endParaRPr lang="en-GB" dirty="0">
              <a:solidFill>
                <a:schemeClr val="tx2"/>
              </a:solidFill>
            </a:endParaRPr>
          </a:p>
          <a:p>
            <a:r>
              <a:rPr lang="en-GB" dirty="0">
                <a:solidFill>
                  <a:schemeClr val="tx2"/>
                </a:solidFill>
                <a:hlinkClick r:id="rId2"/>
              </a:rPr>
              <a:t>Bing Videos</a:t>
            </a:r>
            <a:endParaRPr lang="en-GB" sz="2400" dirty="0">
              <a:solidFill>
                <a:schemeClr val="tx2"/>
              </a:solidFill>
            </a:endParaRPr>
          </a:p>
        </p:txBody>
      </p:sp>
      <p:pic>
        <p:nvPicPr>
          <p:cNvPr id="7" name="Graphic 6" descr="Sustainability">
            <a:extLst>
              <a:ext uri="{FF2B5EF4-FFF2-40B4-BE49-F238E27FC236}">
                <a16:creationId xmlns:a16="http://schemas.microsoft.com/office/drawing/2014/main" id="{A0F71AA0-B96C-9B2D-1A84-737798CD096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011206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60174"/>
            <a:ext cx="10515600" cy="5116789"/>
          </a:xfrm>
        </p:spPr>
        <p:txBody>
          <a:bodyPr>
            <a:normAutofit/>
          </a:bodyPr>
          <a:lstStyle/>
          <a:p>
            <a:pPr marL="0" indent="0">
              <a:buNone/>
            </a:pPr>
            <a:endParaRPr lang="en-GB" sz="3600" dirty="0">
              <a:solidFill>
                <a:srgbClr val="FF0000"/>
              </a:solidFill>
            </a:endParaRPr>
          </a:p>
          <a:p>
            <a:pPr marL="0" indent="0" algn="ctr">
              <a:buNone/>
            </a:pPr>
            <a:r>
              <a:rPr lang="en-GB" sz="6600" dirty="0">
                <a:solidFill>
                  <a:srgbClr val="FF0000"/>
                </a:solidFill>
              </a:rPr>
              <a:t>Q. Does Outdoor Education promote deep or shallow approaches to environmental learning?</a:t>
            </a:r>
          </a:p>
        </p:txBody>
      </p:sp>
    </p:spTree>
    <p:extLst>
      <p:ext uri="{BB962C8B-B14F-4D97-AF65-F5344CB8AC3E}">
        <p14:creationId xmlns:p14="http://schemas.microsoft.com/office/powerpoint/2010/main" val="5280630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DB0E-16CF-47BA-8D6B-E27C8B1AA98A}"/>
              </a:ext>
            </a:extLst>
          </p:cNvPr>
          <p:cNvSpPr>
            <a:spLocks noGrp="1"/>
          </p:cNvSpPr>
          <p:nvPr>
            <p:ph type="ctrTitle"/>
          </p:nvPr>
        </p:nvSpPr>
        <p:spPr>
          <a:xfrm>
            <a:off x="1524000" y="460691"/>
            <a:ext cx="9144000" cy="551431"/>
          </a:xfrm>
        </p:spPr>
        <p:txBody>
          <a:bodyPr>
            <a:noAutofit/>
          </a:bodyPr>
          <a:lstStyle/>
          <a:p>
            <a:pPr algn="l"/>
            <a:endParaRPr lang="en-GB" sz="4400" dirty="0">
              <a:solidFill>
                <a:srgbClr val="FF0000"/>
              </a:solidFill>
            </a:endParaRPr>
          </a:p>
        </p:txBody>
      </p:sp>
      <p:sp>
        <p:nvSpPr>
          <p:cNvPr id="3" name="Subtitle 2">
            <a:extLst>
              <a:ext uri="{FF2B5EF4-FFF2-40B4-BE49-F238E27FC236}">
                <a16:creationId xmlns:a16="http://schemas.microsoft.com/office/drawing/2014/main" id="{AD839E10-1C33-48F0-83F6-BDFFEB0C4D4E}"/>
              </a:ext>
            </a:extLst>
          </p:cNvPr>
          <p:cNvSpPr>
            <a:spLocks noGrp="1"/>
          </p:cNvSpPr>
          <p:nvPr>
            <p:ph type="subTitle" idx="1"/>
          </p:nvPr>
        </p:nvSpPr>
        <p:spPr>
          <a:xfrm>
            <a:off x="1524000" y="837618"/>
            <a:ext cx="9144000" cy="4420182"/>
          </a:xfrm>
        </p:spPr>
        <p:txBody>
          <a:bodyPr>
            <a:noAutofit/>
          </a:bodyPr>
          <a:lstStyle/>
          <a:p>
            <a:r>
              <a:rPr lang="en-GB" sz="6600" dirty="0">
                <a:solidFill>
                  <a:srgbClr val="FF0000"/>
                </a:solidFill>
              </a:rPr>
              <a:t>Q. How might we promote environmental awareness amongst the groups we work with in Outdoor Education?</a:t>
            </a:r>
            <a:endParaRPr lang="en-GB" sz="6600" dirty="0"/>
          </a:p>
        </p:txBody>
      </p:sp>
    </p:spTree>
    <p:extLst>
      <p:ext uri="{BB962C8B-B14F-4D97-AF65-F5344CB8AC3E}">
        <p14:creationId xmlns:p14="http://schemas.microsoft.com/office/powerpoint/2010/main" val="14534120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F848C-6659-9C7E-4237-DBFD24F51215}"/>
              </a:ext>
            </a:extLst>
          </p:cNvPr>
          <p:cNvSpPr>
            <a:spLocks noGrp="1"/>
          </p:cNvSpPr>
          <p:nvPr>
            <p:ph type="title"/>
          </p:nvPr>
        </p:nvSpPr>
        <p:spPr>
          <a:xfrm>
            <a:off x="761803" y="350196"/>
            <a:ext cx="4646904" cy="1624520"/>
          </a:xfrm>
        </p:spPr>
        <p:txBody>
          <a:bodyPr anchor="ctr">
            <a:normAutofit/>
          </a:bodyPr>
          <a:lstStyle/>
          <a:p>
            <a:r>
              <a:rPr lang="en-GB" sz="6000" b="1" dirty="0" err="1"/>
              <a:t>Ecoself</a:t>
            </a:r>
            <a:endParaRPr lang="en-GB" sz="6000" b="1" dirty="0"/>
          </a:p>
        </p:txBody>
      </p:sp>
      <p:sp>
        <p:nvSpPr>
          <p:cNvPr id="3" name="Content Placeholder 2">
            <a:extLst>
              <a:ext uri="{FF2B5EF4-FFF2-40B4-BE49-F238E27FC236}">
                <a16:creationId xmlns:a16="http://schemas.microsoft.com/office/drawing/2014/main" id="{37D41E57-6A13-7D32-9D9A-1D6169570C71}"/>
              </a:ext>
            </a:extLst>
          </p:cNvPr>
          <p:cNvSpPr>
            <a:spLocks noGrp="1"/>
          </p:cNvSpPr>
          <p:nvPr>
            <p:ph idx="1"/>
          </p:nvPr>
        </p:nvSpPr>
        <p:spPr>
          <a:xfrm>
            <a:off x="761803" y="1685925"/>
            <a:ext cx="5105596" cy="4821879"/>
          </a:xfrm>
        </p:spPr>
        <p:txBody>
          <a:bodyPr anchor="ctr">
            <a:normAutofit/>
          </a:bodyPr>
          <a:lstStyle/>
          <a:p>
            <a:pPr marL="0" indent="0">
              <a:buNone/>
            </a:pPr>
            <a:r>
              <a:rPr lang="en-GB" sz="4000" dirty="0"/>
              <a:t>Outdoor adventure experiences can cause personal transformations toward pro-environmental behaviour </a:t>
            </a:r>
          </a:p>
          <a:p>
            <a:pPr marL="0" indent="0">
              <a:buNone/>
            </a:pPr>
            <a:r>
              <a:rPr lang="en-GB" sz="4000" dirty="0"/>
              <a:t>(Key 2003)</a:t>
            </a:r>
            <a:endParaRPr lang="en-US" sz="4000" dirty="0"/>
          </a:p>
          <a:p>
            <a:pPr marL="0" indent="0">
              <a:buNone/>
            </a:pPr>
            <a:endParaRPr lang="en-GB" sz="2000" dirty="0"/>
          </a:p>
        </p:txBody>
      </p:sp>
      <p:pic>
        <p:nvPicPr>
          <p:cNvPr id="5" name="Picture 4">
            <a:extLst>
              <a:ext uri="{FF2B5EF4-FFF2-40B4-BE49-F238E27FC236}">
                <a16:creationId xmlns:a16="http://schemas.microsoft.com/office/drawing/2014/main" id="{04B1F595-545A-A928-A853-B32AEBA70964}"/>
              </a:ext>
            </a:extLst>
          </p:cNvPr>
          <p:cNvPicPr>
            <a:picLocks noChangeAspect="1"/>
          </p:cNvPicPr>
          <p:nvPr/>
        </p:nvPicPr>
        <p:blipFill>
          <a:blip r:embed="rId2"/>
          <a:srcRect l="30264" r="19680"/>
          <a:stretch/>
        </p:blipFill>
        <p:spPr>
          <a:xfrm>
            <a:off x="6096000" y="1"/>
            <a:ext cx="6102825" cy="6858000"/>
          </a:xfrm>
          <a:prstGeom prst="rect">
            <a:avLst/>
          </a:prstGeom>
        </p:spPr>
      </p:pic>
    </p:spTree>
    <p:extLst>
      <p:ext uri="{BB962C8B-B14F-4D97-AF65-F5344CB8AC3E}">
        <p14:creationId xmlns:p14="http://schemas.microsoft.com/office/powerpoint/2010/main" val="23781625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6685D-77CD-36CF-478B-104E04D8C3DB}"/>
              </a:ext>
            </a:extLst>
          </p:cNvPr>
          <p:cNvSpPr>
            <a:spLocks noGrp="1"/>
          </p:cNvSpPr>
          <p:nvPr>
            <p:ph type="title"/>
          </p:nvPr>
        </p:nvSpPr>
        <p:spPr/>
        <p:txBody>
          <a:bodyPr/>
          <a:lstStyle/>
          <a:p>
            <a:r>
              <a:rPr lang="en-GB" dirty="0"/>
              <a:t>Affordances</a:t>
            </a:r>
          </a:p>
        </p:txBody>
      </p:sp>
      <p:sp>
        <p:nvSpPr>
          <p:cNvPr id="3" name="Content Placeholder 2">
            <a:extLst>
              <a:ext uri="{FF2B5EF4-FFF2-40B4-BE49-F238E27FC236}">
                <a16:creationId xmlns:a16="http://schemas.microsoft.com/office/drawing/2014/main" id="{7957F818-24EF-C490-F472-EE6BF7D95332}"/>
              </a:ext>
            </a:extLst>
          </p:cNvPr>
          <p:cNvSpPr>
            <a:spLocks noGrp="1"/>
          </p:cNvSpPr>
          <p:nvPr>
            <p:ph idx="1"/>
          </p:nvPr>
        </p:nvSpPr>
        <p:spPr/>
        <p:txBody>
          <a:bodyPr>
            <a:normAutofit/>
          </a:bodyPr>
          <a:lstStyle/>
          <a:p>
            <a:pPr marL="0" indent="0">
              <a:buNone/>
            </a:pPr>
            <a:r>
              <a:rPr lang="en-GB" dirty="0"/>
              <a:t>“Ecologists have the concept of a niche. A species of animal is said to utilize or occupy a certain niche in the environment. This is not quite the same as the habitat of the species; a niche refers more to how an animal lives rather than to where it lives. I suggest that a niche is a set of affordances” </a:t>
            </a:r>
          </a:p>
          <a:p>
            <a:pPr marL="0" indent="0" algn="r">
              <a:buNone/>
            </a:pPr>
            <a:r>
              <a:rPr lang="en-GB" sz="2000" dirty="0"/>
              <a:t>Gibson (1979/1986 p128)</a:t>
            </a:r>
          </a:p>
          <a:p>
            <a:endParaRPr lang="en-GB" dirty="0"/>
          </a:p>
          <a:p>
            <a:pPr marL="0" indent="0">
              <a:buNone/>
            </a:pPr>
            <a:r>
              <a:rPr lang="en-GB" sz="1800" dirty="0"/>
              <a:t>Advance read: </a:t>
            </a:r>
          </a:p>
          <a:p>
            <a:pPr marL="0" indent="0">
              <a:buNone/>
            </a:pPr>
            <a:r>
              <a:rPr lang="en-GB" sz="1800" b="0" i="0" dirty="0" err="1">
                <a:solidFill>
                  <a:srgbClr val="222222"/>
                </a:solidFill>
                <a:effectLst/>
                <a:latin typeface="Arial" panose="020B0604020202020204" pitchFamily="34" charset="0"/>
              </a:rPr>
              <a:t>Dotov</a:t>
            </a:r>
            <a:r>
              <a:rPr lang="en-GB" sz="1800" b="0" i="0" dirty="0">
                <a:solidFill>
                  <a:srgbClr val="222222"/>
                </a:solidFill>
                <a:effectLst/>
                <a:latin typeface="Arial" panose="020B0604020202020204" pitchFamily="34" charset="0"/>
              </a:rPr>
              <a:t>, D. G., </a:t>
            </a:r>
            <a:r>
              <a:rPr lang="en-GB" sz="1800" b="0" i="0" dirty="0" err="1">
                <a:solidFill>
                  <a:srgbClr val="222222"/>
                </a:solidFill>
                <a:effectLst/>
                <a:latin typeface="Arial" panose="020B0604020202020204" pitchFamily="34" charset="0"/>
              </a:rPr>
              <a:t>Nie</a:t>
            </a:r>
            <a:r>
              <a:rPr lang="en-GB" sz="1800" b="0" i="0" dirty="0">
                <a:solidFill>
                  <a:srgbClr val="222222"/>
                </a:solidFill>
                <a:effectLst/>
                <a:latin typeface="Arial" panose="020B0604020202020204" pitchFamily="34" charset="0"/>
              </a:rPr>
              <a:t>, L., &amp; De Wit, M. M. (2012). Understanding affordances: history and contemporary development of Gibson’s central concept. </a:t>
            </a:r>
            <a:r>
              <a:rPr lang="en-GB" sz="1800" b="0" i="1" dirty="0">
                <a:solidFill>
                  <a:srgbClr val="222222"/>
                </a:solidFill>
                <a:effectLst/>
                <a:latin typeface="Arial" panose="020B0604020202020204" pitchFamily="34" charset="0"/>
              </a:rPr>
              <a:t>Avant: the journal of the philosophical-interdisciplinary vanguard</a:t>
            </a:r>
            <a:r>
              <a:rPr lang="en-GB" sz="1800" b="0" i="0" dirty="0">
                <a:solidFill>
                  <a:srgbClr val="222222"/>
                </a:solidFill>
                <a:effectLst/>
                <a:latin typeface="Arial" panose="020B0604020202020204" pitchFamily="34" charset="0"/>
              </a:rPr>
              <a:t>.</a:t>
            </a:r>
            <a:endParaRPr lang="en-GB" sz="1800" dirty="0"/>
          </a:p>
        </p:txBody>
      </p:sp>
    </p:spTree>
    <p:extLst>
      <p:ext uri="{BB962C8B-B14F-4D97-AF65-F5344CB8AC3E}">
        <p14:creationId xmlns:p14="http://schemas.microsoft.com/office/powerpoint/2010/main" val="1203875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Ecological Approach to Visual Perception</a:t>
            </a:r>
          </a:p>
        </p:txBody>
      </p:sp>
      <p:sp>
        <p:nvSpPr>
          <p:cNvPr id="3" name="Content Placeholder 2"/>
          <p:cNvSpPr>
            <a:spLocks noGrp="1"/>
          </p:cNvSpPr>
          <p:nvPr>
            <p:ph idx="1"/>
          </p:nvPr>
        </p:nvSpPr>
        <p:spPr/>
        <p:txBody>
          <a:bodyPr>
            <a:normAutofit fontScale="62500" lnSpcReduction="20000"/>
          </a:bodyPr>
          <a:lstStyle/>
          <a:p>
            <a:r>
              <a:rPr lang="en-US" altLang="en-US" dirty="0"/>
              <a:t>Affordance theory states that the world is perceived not only in terms of object shapes and spatial relationships but also in terms of object possibilities for action (</a:t>
            </a:r>
            <a:r>
              <a:rPr lang="en-US" altLang="en-US" u="sng" dirty="0"/>
              <a:t>affordances</a:t>
            </a:r>
            <a:r>
              <a:rPr lang="en-US" altLang="en-US" dirty="0"/>
              <a:t>) — perception drives action</a:t>
            </a:r>
          </a:p>
          <a:p>
            <a:pPr marL="0" indent="0">
              <a:buNone/>
            </a:pPr>
            <a:endParaRPr lang="en-US" dirty="0"/>
          </a:p>
          <a:p>
            <a:r>
              <a:rPr lang="en-US" dirty="0"/>
              <a:t>“The affordances of the environment are what it offers to the animal, what it provides or furnishes</a:t>
            </a:r>
            <a:r>
              <a:rPr lang="is-IS" dirty="0"/>
              <a:t>…”</a:t>
            </a:r>
          </a:p>
          <a:p>
            <a:endParaRPr lang="is-IS" dirty="0"/>
          </a:p>
          <a:p>
            <a:r>
              <a:rPr lang="is-IS" dirty="0"/>
              <a:t>However they are relevant to the animal, e.g., </a:t>
            </a:r>
            <a:r>
              <a:rPr lang="en-US" dirty="0"/>
              <a:t>s</a:t>
            </a:r>
            <a:r>
              <a:rPr lang="is-IS" dirty="0"/>
              <a:t>olid ground gives support for animals to stand, walk run etc. </a:t>
            </a:r>
            <a:r>
              <a:rPr lang="en-US" dirty="0"/>
              <a:t>B</a:t>
            </a:r>
            <a:r>
              <a:rPr lang="is-IS" dirty="0"/>
              <a:t>ut a marsh land and water is sink-into- able into depending on the weight of the animal ...or supporting of weight if you are a bug </a:t>
            </a:r>
          </a:p>
          <a:p>
            <a:pPr marL="0" indent="0">
              <a:buNone/>
            </a:pPr>
            <a:r>
              <a:rPr lang="en-US" altLang="en-US" dirty="0"/>
              <a:t>Gibson (1904-1979)</a:t>
            </a:r>
          </a:p>
          <a:p>
            <a:pPr marL="0" indent="0">
              <a:buNone/>
            </a:pPr>
            <a:r>
              <a:rPr lang="en-GB" b="0" i="0" dirty="0">
                <a:solidFill>
                  <a:srgbClr val="282828"/>
                </a:solidFill>
                <a:effectLst/>
                <a:latin typeface="MuseoSans"/>
              </a:rPr>
              <a:t>environmental properties taken with reference to an animal’s anatomy and action capabilities, affordances are opportunities for action the environment offers. By perceiving affordances, organisms hold meaningful relationships with their surroundings. Gibson envisioned that animal and environment are reciprocally conjoined, thus forming an inseparable pair.</a:t>
            </a:r>
          </a:p>
          <a:p>
            <a:pPr marL="0" indent="0">
              <a:buNone/>
            </a:pPr>
            <a:r>
              <a:rPr lang="en-GB" altLang="en-US" dirty="0">
                <a:solidFill>
                  <a:srgbClr val="282828"/>
                </a:solidFill>
                <a:latin typeface="MuseoSans"/>
              </a:rPr>
              <a:t>(Kim and </a:t>
            </a:r>
            <a:r>
              <a:rPr lang="en-GB" altLang="en-US" dirty="0" err="1">
                <a:solidFill>
                  <a:srgbClr val="282828"/>
                </a:solidFill>
                <a:latin typeface="MuseoSans"/>
              </a:rPr>
              <a:t>Effken</a:t>
            </a:r>
            <a:r>
              <a:rPr lang="en-GB" altLang="en-US" dirty="0">
                <a:solidFill>
                  <a:srgbClr val="282828"/>
                </a:solidFill>
                <a:latin typeface="MuseoSans"/>
              </a:rPr>
              <a:t> 2022)</a:t>
            </a:r>
            <a:endParaRPr lang="en-US" altLang="en-US" dirty="0"/>
          </a:p>
        </p:txBody>
      </p:sp>
    </p:spTree>
    <p:extLst>
      <p:ext uri="{BB962C8B-B14F-4D97-AF65-F5344CB8AC3E}">
        <p14:creationId xmlns:p14="http://schemas.microsoft.com/office/powerpoint/2010/main" val="8863467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pPr eaLnBrk="1" hangingPunct="1"/>
            <a:r>
              <a:rPr lang="en-US" altLang="en-US" b="1" dirty="0"/>
              <a:t>A Physical Literacy perspective</a:t>
            </a:r>
          </a:p>
        </p:txBody>
      </p:sp>
      <p:sp>
        <p:nvSpPr>
          <p:cNvPr id="44034" name="Content Placeholder 2"/>
          <p:cNvSpPr>
            <a:spLocks noGrp="1"/>
          </p:cNvSpPr>
          <p:nvPr>
            <p:ph idx="1"/>
          </p:nvPr>
        </p:nvSpPr>
        <p:spPr>
          <a:xfrm>
            <a:off x="547896" y="1889126"/>
            <a:ext cx="4225925" cy="3916362"/>
          </a:xfrm>
        </p:spPr>
        <p:txBody>
          <a:bodyPr/>
          <a:lstStyle/>
          <a:p>
            <a:pPr eaLnBrk="1" hangingPunct="1"/>
            <a:r>
              <a:rPr lang="en-US" altLang="en-US" sz="3200" dirty="0"/>
              <a:t>It is through physical  ‘embodiment’ that humans </a:t>
            </a:r>
            <a:r>
              <a:rPr lang="en-GB" altLang="en-US" sz="3200" dirty="0"/>
              <a:t>‘create themselves as they interact with their surroundings’ (Whitehead, 2010:26).</a:t>
            </a:r>
          </a:p>
          <a:p>
            <a:pPr eaLnBrk="1" hangingPunct="1"/>
            <a:endParaRPr lang="en-US" altLang="en-US" dirty="0"/>
          </a:p>
        </p:txBody>
      </p:sp>
      <p:pic>
        <p:nvPicPr>
          <p:cNvPr id="44035" name="Picture 4" descr="cid:image006.jpg@01D1956D.2E1ECF4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3501" y="5949951"/>
            <a:ext cx="1655763"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6" name="Content Placeholder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5334001"/>
            <a:ext cx="9144000" cy="152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pic>
        <p:nvPicPr>
          <p:cNvPr id="44037" name="Picture 5" descr="EYMMU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9925" y="1889126"/>
            <a:ext cx="5207000" cy="384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14596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0B926-60D7-79F5-640B-9C7276E66B14}"/>
              </a:ext>
            </a:extLst>
          </p:cNvPr>
          <p:cNvSpPr>
            <a:spLocks noGrp="1"/>
          </p:cNvSpPr>
          <p:nvPr>
            <p:ph type="ctrTitle"/>
          </p:nvPr>
        </p:nvSpPr>
        <p:spPr>
          <a:xfrm>
            <a:off x="196850" y="285749"/>
            <a:ext cx="4241800" cy="1027113"/>
          </a:xfrm>
        </p:spPr>
        <p:txBody>
          <a:bodyPr/>
          <a:lstStyle/>
          <a:p>
            <a:r>
              <a:rPr lang="en-GB" dirty="0"/>
              <a:t>References</a:t>
            </a:r>
          </a:p>
        </p:txBody>
      </p:sp>
      <p:sp>
        <p:nvSpPr>
          <p:cNvPr id="3" name="Subtitle 2">
            <a:extLst>
              <a:ext uri="{FF2B5EF4-FFF2-40B4-BE49-F238E27FC236}">
                <a16:creationId xmlns:a16="http://schemas.microsoft.com/office/drawing/2014/main" id="{75C59D27-9DB3-88D1-504D-05E2415B9293}"/>
              </a:ext>
            </a:extLst>
          </p:cNvPr>
          <p:cNvSpPr>
            <a:spLocks noGrp="1"/>
          </p:cNvSpPr>
          <p:nvPr>
            <p:ph type="subTitle" idx="1"/>
          </p:nvPr>
        </p:nvSpPr>
        <p:spPr>
          <a:xfrm>
            <a:off x="533400" y="1312862"/>
            <a:ext cx="11461750" cy="5418138"/>
          </a:xfrm>
        </p:spPr>
        <p:txBody>
          <a:bodyPr>
            <a:normAutofit fontScale="92500" lnSpcReduction="10000"/>
          </a:bodyPr>
          <a:lstStyle/>
          <a:p>
            <a:pPr marL="0" indent="0" algn="l">
              <a:buNone/>
            </a:pPr>
            <a:r>
              <a:rPr lang="en-GB" sz="1200" dirty="0"/>
              <a:t>Blew, R. (1996) ‘On the Definition of Ecosystem’ </a:t>
            </a:r>
            <a:r>
              <a:rPr lang="en-GB" sz="1200" i="1" dirty="0"/>
              <a:t>Bulletin of the Ecological Society of America, </a:t>
            </a:r>
            <a:r>
              <a:rPr lang="en-GB" sz="1200" dirty="0"/>
              <a:t>77, (3) p 171-173</a:t>
            </a:r>
          </a:p>
          <a:p>
            <a:pPr marL="0" indent="0" algn="l">
              <a:buNone/>
            </a:pPr>
            <a:r>
              <a:rPr lang="en-GB" sz="1200" dirty="0"/>
              <a:t>Christopherson, R. (1996). </a:t>
            </a:r>
            <a:r>
              <a:rPr lang="en-GB" sz="1200" i="1" dirty="0"/>
              <a:t>Geosystems: An Introduction to Physical Geography</a:t>
            </a:r>
            <a:r>
              <a:rPr lang="en-GB" sz="1200" dirty="0"/>
              <a:t>. Prentice Hall</a:t>
            </a:r>
          </a:p>
          <a:p>
            <a:pPr marL="0" indent="0" algn="l">
              <a:buNone/>
            </a:pPr>
            <a:r>
              <a:rPr lang="en-GB" sz="1200" b="0" i="0" dirty="0" err="1">
                <a:solidFill>
                  <a:srgbClr val="222222"/>
                </a:solidFill>
                <a:effectLst/>
                <a:highlight>
                  <a:srgbClr val="FFFFFF"/>
                </a:highlight>
              </a:rPr>
              <a:t>Diesendorf</a:t>
            </a:r>
            <a:r>
              <a:rPr lang="en-GB" sz="1200" b="0" i="0" dirty="0">
                <a:solidFill>
                  <a:srgbClr val="222222"/>
                </a:solidFill>
                <a:effectLst/>
                <a:highlight>
                  <a:srgbClr val="FFFFFF"/>
                </a:highlight>
              </a:rPr>
              <a:t>, M., &amp; Hamilton, C. (1997). Human Ecology, Human Economy: Ideas for an ecologically sustainable future.</a:t>
            </a:r>
            <a:endParaRPr lang="en-GB" sz="1200" b="0" i="0" dirty="0">
              <a:solidFill>
                <a:srgbClr val="222222"/>
              </a:solidFill>
              <a:effectLst/>
            </a:endParaRPr>
          </a:p>
          <a:p>
            <a:pPr algn="l"/>
            <a:r>
              <a:rPr lang="en-GB" sz="1050" b="0" i="0" dirty="0" err="1">
                <a:solidFill>
                  <a:srgbClr val="222222"/>
                </a:solidFill>
                <a:effectLst/>
                <a:latin typeface="Arial" panose="020B0604020202020204" pitchFamily="34" charset="0"/>
              </a:rPr>
              <a:t>Dotov</a:t>
            </a:r>
            <a:r>
              <a:rPr lang="en-GB" sz="1050" b="0" i="0" dirty="0">
                <a:solidFill>
                  <a:srgbClr val="222222"/>
                </a:solidFill>
                <a:effectLst/>
                <a:latin typeface="Arial" panose="020B0604020202020204" pitchFamily="34" charset="0"/>
              </a:rPr>
              <a:t>, D. G., </a:t>
            </a:r>
            <a:r>
              <a:rPr lang="en-GB" sz="1050" b="0" i="0" dirty="0" err="1">
                <a:solidFill>
                  <a:srgbClr val="222222"/>
                </a:solidFill>
                <a:effectLst/>
                <a:latin typeface="Arial" panose="020B0604020202020204" pitchFamily="34" charset="0"/>
              </a:rPr>
              <a:t>Nie</a:t>
            </a:r>
            <a:r>
              <a:rPr lang="en-GB" sz="1050" b="0" i="0" dirty="0">
                <a:solidFill>
                  <a:srgbClr val="222222"/>
                </a:solidFill>
                <a:effectLst/>
                <a:latin typeface="Arial" panose="020B0604020202020204" pitchFamily="34" charset="0"/>
              </a:rPr>
              <a:t>, L., &amp; De Wit, M. M. (2012). Understanding affordances: history and contemporary development of Gibson’s central concept. </a:t>
            </a:r>
            <a:r>
              <a:rPr lang="en-GB" sz="1050" b="0" i="1" dirty="0">
                <a:solidFill>
                  <a:srgbClr val="222222"/>
                </a:solidFill>
                <a:effectLst/>
                <a:latin typeface="Arial" panose="020B0604020202020204" pitchFamily="34" charset="0"/>
              </a:rPr>
              <a:t>Avant: the journal of the philosophical-interdisciplinary vanguard</a:t>
            </a:r>
            <a:r>
              <a:rPr lang="en-GB" sz="1050" b="0" i="0" dirty="0">
                <a:solidFill>
                  <a:srgbClr val="222222"/>
                </a:solidFill>
                <a:effectLst/>
                <a:latin typeface="Arial" panose="020B0604020202020204" pitchFamily="34" charset="0"/>
              </a:rPr>
              <a:t>. </a:t>
            </a:r>
            <a:r>
              <a:rPr lang="en-GB" sz="1200" dirty="0">
                <a:solidFill>
                  <a:srgbClr val="222222"/>
                </a:solidFill>
              </a:rPr>
              <a:t>Gibson, J. J. (1977) The theory of affordances. </a:t>
            </a:r>
            <a:r>
              <a:rPr lang="en-GB" sz="1200" i="1" dirty="0">
                <a:solidFill>
                  <a:srgbClr val="222222"/>
                </a:solidFill>
              </a:rPr>
              <a:t>Hilldale, USA</a:t>
            </a:r>
            <a:r>
              <a:rPr lang="en-GB" sz="1200" dirty="0">
                <a:solidFill>
                  <a:srgbClr val="222222"/>
                </a:solidFill>
              </a:rPr>
              <a:t>, </a:t>
            </a:r>
            <a:r>
              <a:rPr lang="en-GB" sz="1200" i="1" dirty="0">
                <a:solidFill>
                  <a:srgbClr val="222222"/>
                </a:solidFill>
              </a:rPr>
              <a:t>1</a:t>
            </a:r>
            <a:r>
              <a:rPr lang="en-GB" sz="1200" dirty="0">
                <a:solidFill>
                  <a:srgbClr val="222222"/>
                </a:solidFill>
              </a:rPr>
              <a:t>(2), 67-82. </a:t>
            </a:r>
          </a:p>
          <a:p>
            <a:pPr marL="0" indent="0" algn="l">
              <a:buNone/>
            </a:pPr>
            <a:r>
              <a:rPr lang="en-GB" sz="1200" b="0" i="0" dirty="0">
                <a:solidFill>
                  <a:srgbClr val="282828"/>
                </a:solidFill>
                <a:effectLst/>
              </a:rPr>
              <a:t>Gibson, J. J. (1979) </a:t>
            </a:r>
            <a:r>
              <a:rPr lang="en-GB" sz="1200" b="0" i="1" dirty="0">
                <a:solidFill>
                  <a:srgbClr val="282828"/>
                </a:solidFill>
                <a:effectLst/>
              </a:rPr>
              <a:t>The Ecological Approach To Visual Perception.</a:t>
            </a:r>
            <a:r>
              <a:rPr lang="en-GB" sz="1200" b="0" i="0" dirty="0">
                <a:solidFill>
                  <a:srgbClr val="282828"/>
                </a:solidFill>
                <a:effectLst/>
              </a:rPr>
              <a:t> Boston, MA: Houghton-Mifflin.</a:t>
            </a:r>
            <a:endParaRPr lang="en-GB" sz="1200" b="0" i="0" dirty="0">
              <a:solidFill>
                <a:srgbClr val="222222"/>
              </a:solidFill>
              <a:effectLst/>
            </a:endParaRPr>
          </a:p>
          <a:p>
            <a:pPr marL="0" indent="0" algn="l">
              <a:buNone/>
            </a:pPr>
            <a:r>
              <a:rPr lang="en-GB" sz="1200" b="0" i="0" dirty="0" err="1">
                <a:solidFill>
                  <a:srgbClr val="222222"/>
                </a:solidFill>
                <a:effectLst/>
              </a:rPr>
              <a:t>Gjelvik</a:t>
            </a:r>
            <a:r>
              <a:rPr lang="en-GB" sz="1200" b="0" i="0" dirty="0">
                <a:solidFill>
                  <a:srgbClr val="222222"/>
                </a:solidFill>
                <a:effectLst/>
              </a:rPr>
              <a:t>, I.G., Hauge, Å.L., </a:t>
            </a:r>
            <a:r>
              <a:rPr lang="en-GB" sz="1200" b="0" i="0" dirty="0" err="1">
                <a:solidFill>
                  <a:srgbClr val="222222"/>
                </a:solidFill>
                <a:effectLst/>
              </a:rPr>
              <a:t>Lindheim</a:t>
            </a:r>
            <a:r>
              <a:rPr lang="en-GB" sz="1200" b="0" i="0" dirty="0">
                <a:solidFill>
                  <a:srgbClr val="222222"/>
                </a:solidFill>
                <a:effectLst/>
              </a:rPr>
              <a:t>, M.Ø., Johansen, E.H. and Johnsen, S.Å.K., (2024) Affordances for agency in a nature-based outdoor activity program: a qualitative study of ‘Nature </a:t>
            </a:r>
            <a:r>
              <a:rPr lang="en-GB" sz="1200" b="0" i="0" dirty="0" err="1">
                <a:solidFill>
                  <a:srgbClr val="222222"/>
                </a:solidFill>
                <a:effectLst/>
              </a:rPr>
              <a:t>school’for</a:t>
            </a:r>
            <a:r>
              <a:rPr lang="en-GB" sz="1200" b="0" i="0" dirty="0">
                <a:solidFill>
                  <a:srgbClr val="222222"/>
                </a:solidFill>
                <a:effectLst/>
              </a:rPr>
              <a:t> childhood critical illness survivors and next of kin. </a:t>
            </a:r>
            <a:r>
              <a:rPr lang="en-GB" sz="1200" b="0" i="1" dirty="0">
                <a:solidFill>
                  <a:srgbClr val="222222"/>
                </a:solidFill>
                <a:effectLst/>
              </a:rPr>
              <a:t>Journal of Adventure Education and Outdoor Learning</a:t>
            </a:r>
            <a:r>
              <a:rPr lang="en-GB" sz="1200" b="0" i="0" dirty="0">
                <a:solidFill>
                  <a:srgbClr val="222222"/>
                </a:solidFill>
                <a:effectLst/>
              </a:rPr>
              <a:t>, pp.1-22.</a:t>
            </a:r>
            <a:endParaRPr lang="en-GB" sz="1200" dirty="0"/>
          </a:p>
          <a:p>
            <a:pPr marL="0" indent="0" algn="l">
              <a:buNone/>
            </a:pPr>
            <a:r>
              <a:rPr lang="en-GB" sz="1200" dirty="0"/>
              <a:t>Key, D. (2003) </a:t>
            </a:r>
            <a:r>
              <a:rPr lang="en-GB" sz="1200" i="1" dirty="0"/>
              <a:t>The ecology of Adventure –</a:t>
            </a:r>
            <a:r>
              <a:rPr lang="en-GB" sz="1200" i="1" dirty="0" err="1"/>
              <a:t>ecoself</a:t>
            </a:r>
            <a:r>
              <a:rPr lang="en-GB" sz="1200" dirty="0"/>
              <a:t>, available at: </a:t>
            </a:r>
            <a:r>
              <a:rPr lang="en-GB" sz="1200" dirty="0">
                <a:hlinkClick r:id="rId2"/>
              </a:rPr>
              <a:t>https://www.ecoself.net/wp-content/uploads/2018/07/Key-2003-The-Ecology-of-Adventure.pdf</a:t>
            </a:r>
            <a:r>
              <a:rPr lang="en-GB" sz="1200" dirty="0"/>
              <a:t> accessed 29/09/2024</a:t>
            </a:r>
          </a:p>
          <a:p>
            <a:pPr algn="l"/>
            <a:r>
              <a:rPr lang="en-GB" sz="1200" b="0" i="0" dirty="0">
                <a:solidFill>
                  <a:srgbClr val="222222"/>
                </a:solidFill>
                <a:effectLst/>
              </a:rPr>
              <a:t>Kim, N. G., &amp; </a:t>
            </a:r>
            <a:r>
              <a:rPr lang="en-GB" sz="1200" b="0" i="0" dirty="0" err="1">
                <a:solidFill>
                  <a:srgbClr val="222222"/>
                </a:solidFill>
                <a:effectLst/>
              </a:rPr>
              <a:t>Effken</a:t>
            </a:r>
            <a:r>
              <a:rPr lang="en-GB" sz="1200" b="0" i="0" dirty="0">
                <a:solidFill>
                  <a:srgbClr val="222222"/>
                </a:solidFill>
                <a:effectLst/>
              </a:rPr>
              <a:t>, J. A. (2022). Disturbance of ecological self and impairment of affordance perception. </a:t>
            </a:r>
            <a:r>
              <a:rPr lang="en-GB" sz="1200" b="0" i="1" dirty="0">
                <a:solidFill>
                  <a:srgbClr val="222222"/>
                </a:solidFill>
                <a:effectLst/>
              </a:rPr>
              <a:t>Frontiers in psychology</a:t>
            </a:r>
            <a:r>
              <a:rPr lang="en-GB" sz="1200" b="0" i="0" dirty="0">
                <a:solidFill>
                  <a:srgbClr val="222222"/>
                </a:solidFill>
                <a:effectLst/>
              </a:rPr>
              <a:t>, </a:t>
            </a:r>
            <a:r>
              <a:rPr lang="en-GB" sz="1200" b="0" i="1" dirty="0">
                <a:solidFill>
                  <a:srgbClr val="222222"/>
                </a:solidFill>
                <a:effectLst/>
              </a:rPr>
              <a:t>13</a:t>
            </a:r>
            <a:r>
              <a:rPr lang="en-GB" sz="1200" b="0" i="0" dirty="0">
                <a:solidFill>
                  <a:srgbClr val="222222"/>
                </a:solidFill>
                <a:effectLst/>
              </a:rPr>
              <a:t>, 925359. </a:t>
            </a:r>
          </a:p>
          <a:p>
            <a:pPr algn="l"/>
            <a:r>
              <a:rPr lang="en-US" sz="1200" dirty="0"/>
              <a:t>Louv, R. (2005) </a:t>
            </a:r>
            <a:r>
              <a:rPr lang="en-US" sz="1200" i="1" dirty="0"/>
              <a:t>Last Child in the Woods: Saving Our Children from Nature-Deficit Disorder</a:t>
            </a:r>
            <a:r>
              <a:rPr lang="en-US" sz="1200" dirty="0"/>
              <a:t> Algonquin Books</a:t>
            </a:r>
          </a:p>
          <a:p>
            <a:pPr marL="0" indent="0" algn="l">
              <a:buNone/>
            </a:pPr>
            <a:r>
              <a:rPr lang="en-US" sz="1200" dirty="0"/>
              <a:t>Lovelock, J. (2009) </a:t>
            </a:r>
            <a:r>
              <a:rPr lang="en-US" sz="1200" i="1" dirty="0"/>
              <a:t>The Vanishing Face of Gaia</a:t>
            </a:r>
            <a:r>
              <a:rPr lang="en-US" sz="1200" dirty="0"/>
              <a:t>. Basic Books</a:t>
            </a:r>
          </a:p>
          <a:p>
            <a:pPr marL="0" indent="0" algn="l">
              <a:buNone/>
            </a:pPr>
            <a:r>
              <a:rPr lang="en-US" sz="1200" dirty="0" err="1"/>
              <a:t>Næss</a:t>
            </a:r>
            <a:r>
              <a:rPr lang="en-US" sz="1200" dirty="0"/>
              <a:t>, A. (2005) </a:t>
            </a:r>
            <a:r>
              <a:rPr lang="en-US" sz="1200" i="1" dirty="0"/>
              <a:t>The selected works of Arne </a:t>
            </a:r>
            <a:r>
              <a:rPr lang="en-US" sz="1200" i="1" dirty="0" err="1"/>
              <a:t>Næss</a:t>
            </a:r>
            <a:r>
              <a:rPr lang="en-US" sz="1200" i="1" dirty="0"/>
              <a:t>. Deep ecology of wisdom</a:t>
            </a:r>
            <a:r>
              <a:rPr lang="en-US" sz="1200" dirty="0"/>
              <a:t>, vol. X. Dordrecht: Springer. </a:t>
            </a:r>
          </a:p>
          <a:p>
            <a:pPr marL="0" indent="0" algn="l">
              <a:buNone/>
            </a:pPr>
            <a:r>
              <a:rPr lang="en-GB" sz="1200" dirty="0"/>
              <a:t>Orr, D. (2004) </a:t>
            </a:r>
            <a:r>
              <a:rPr lang="en-GB" sz="1200" i="1" dirty="0"/>
              <a:t>Earth in mind: on education, environment, and the human prospect</a:t>
            </a:r>
            <a:r>
              <a:rPr lang="en-GB" sz="1200" dirty="0"/>
              <a:t>.  Washington, D.C.: Island Press </a:t>
            </a:r>
          </a:p>
          <a:p>
            <a:pPr algn="l"/>
            <a:r>
              <a:rPr lang="en-GB" sz="1200" dirty="0"/>
              <a:t>Snowden, D. (1999). "Liberating Knowledge", in Liberating Knowledge. CBI Business Guide. London: Caspian Publishing</a:t>
            </a:r>
          </a:p>
          <a:p>
            <a:pPr marL="0" indent="0" algn="l">
              <a:buNone/>
            </a:pPr>
            <a:r>
              <a:rPr lang="en-GB" sz="1200" dirty="0" err="1"/>
              <a:t>Tansley</a:t>
            </a:r>
            <a:r>
              <a:rPr lang="en-GB" sz="1200" dirty="0"/>
              <a:t>, A. (1935) ‘The Use and Abuse of Vegetational Concepts and Terms’ </a:t>
            </a:r>
            <a:r>
              <a:rPr lang="en-GB" sz="1200" i="1" dirty="0"/>
              <a:t>Ecology</a:t>
            </a:r>
            <a:r>
              <a:rPr lang="en-GB" sz="1200" dirty="0"/>
              <a:t>, 16,( 3)</a:t>
            </a:r>
          </a:p>
          <a:p>
            <a:pPr algn="l"/>
            <a:r>
              <a:rPr lang="en-GB" sz="1200" dirty="0"/>
              <a:t>Van Matre, S. (1990) </a:t>
            </a:r>
            <a:r>
              <a:rPr lang="en-GB" sz="1200" i="1" dirty="0"/>
              <a:t>Earth Education: a new beginning. West Virginia: Earth Ed Press.</a:t>
            </a:r>
            <a:endParaRPr lang="en-GB" sz="1200" dirty="0"/>
          </a:p>
          <a:p>
            <a:pPr marL="0" indent="0" algn="l">
              <a:buNone/>
            </a:pPr>
            <a:r>
              <a:rPr lang="en-GB" sz="1050" b="0" i="0" dirty="0">
                <a:solidFill>
                  <a:srgbClr val="222222"/>
                </a:solidFill>
                <a:effectLst/>
                <a:latin typeface="Arial" panose="020B0604020202020204" pitchFamily="34" charset="0"/>
              </a:rPr>
              <a:t>Whitehead, M. (2010). Physical literacy, physical competence and interaction with the environment. In </a:t>
            </a:r>
            <a:r>
              <a:rPr lang="en-GB" sz="1050" b="0" i="1" dirty="0">
                <a:solidFill>
                  <a:srgbClr val="222222"/>
                </a:solidFill>
                <a:effectLst/>
                <a:latin typeface="Arial" panose="020B0604020202020204" pitchFamily="34" charset="0"/>
              </a:rPr>
              <a:t>Physical Literacy</a:t>
            </a:r>
            <a:r>
              <a:rPr lang="en-GB" sz="1050" b="0" i="0" dirty="0">
                <a:solidFill>
                  <a:srgbClr val="222222"/>
                </a:solidFill>
                <a:effectLst/>
                <a:latin typeface="Arial" panose="020B0604020202020204" pitchFamily="34" charset="0"/>
              </a:rPr>
              <a:t> (pp. 64-75). Routledge </a:t>
            </a:r>
          </a:p>
          <a:p>
            <a:pPr marL="0" indent="0" algn="l">
              <a:buNone/>
            </a:pPr>
            <a:r>
              <a:rPr lang="en-GB" sz="1200" dirty="0"/>
              <a:t>Wikipedia, (2024) </a:t>
            </a:r>
            <a:r>
              <a:rPr lang="en-GB" sz="1200" i="1" dirty="0"/>
              <a:t>Ecosystem</a:t>
            </a:r>
            <a:r>
              <a:rPr lang="en-GB" sz="1200" dirty="0"/>
              <a:t>, [webpage] available at:  </a:t>
            </a:r>
            <a:r>
              <a:rPr lang="en-GB" sz="1200" dirty="0">
                <a:hlinkClick r:id="rId3"/>
              </a:rPr>
              <a:t>http://en.wikipedia.org/wiki/Ecosystem</a:t>
            </a:r>
            <a:r>
              <a:rPr lang="en-GB" sz="1200" dirty="0"/>
              <a:t> accessed on 05/02/2024</a:t>
            </a:r>
          </a:p>
          <a:p>
            <a:pPr marL="0" indent="0" algn="l">
              <a:buNone/>
            </a:pPr>
            <a:r>
              <a:rPr lang="en-US" sz="1200" dirty="0"/>
              <a:t>Wilson, E. (1984) </a:t>
            </a:r>
            <a:r>
              <a:rPr lang="en-US" sz="1200" i="1" dirty="0"/>
              <a:t>Biophilia.</a:t>
            </a:r>
            <a:r>
              <a:rPr lang="en-US" sz="1200" dirty="0"/>
              <a:t> Cambridge: Harvard University Press</a:t>
            </a:r>
          </a:p>
          <a:p>
            <a:pPr marL="0" indent="0" algn="l">
              <a:buNone/>
            </a:pPr>
            <a:r>
              <a:rPr lang="en-GB" sz="1200" dirty="0"/>
              <a:t>Zimmer, C. (2011)</a:t>
            </a:r>
            <a:r>
              <a:rPr lang="en-US" sz="1200" dirty="0"/>
              <a:t> ‘Bacterial Ecosystems Divide People Into 3 Groups’ </a:t>
            </a:r>
            <a:r>
              <a:rPr lang="en-US" sz="1200" i="1" dirty="0"/>
              <a:t>New York Times </a:t>
            </a:r>
            <a:r>
              <a:rPr lang="en-US" sz="1200" dirty="0"/>
              <a:t>[Webpage] available at: </a:t>
            </a:r>
            <a:r>
              <a:rPr lang="en-US" sz="1200" dirty="0">
                <a:hlinkClick r:id="rId4"/>
              </a:rPr>
              <a:t>www.nytimes.com/2011/04/21/science/21gut.html</a:t>
            </a:r>
            <a:r>
              <a:rPr lang="en-US" sz="1200" dirty="0"/>
              <a:t> accessed on 05/02/2024</a:t>
            </a:r>
          </a:p>
          <a:p>
            <a:pPr algn="l"/>
            <a:endParaRPr lang="en-GB" sz="1200" dirty="0"/>
          </a:p>
          <a:p>
            <a:endParaRPr lang="en-GB" dirty="0"/>
          </a:p>
        </p:txBody>
      </p:sp>
    </p:spTree>
    <p:extLst>
      <p:ext uri="{BB962C8B-B14F-4D97-AF65-F5344CB8AC3E}">
        <p14:creationId xmlns:p14="http://schemas.microsoft.com/office/powerpoint/2010/main" val="2602681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8" ma:contentTypeDescription="Create a new document." ma:contentTypeScope="" ma:versionID="29b6475ae5fc0368825a0ba54bae9de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0021268a6727c40144bccac0e59de917"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description="" ma:indexed="true"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96490a5-0429-499a-a254-a60426c02ef0" xsi:nil="true"/>
  </documentManagement>
</p:properties>
</file>

<file path=customXml/itemProps1.xml><?xml version="1.0" encoding="utf-8"?>
<ds:datastoreItem xmlns:ds="http://schemas.openxmlformats.org/officeDocument/2006/customXml" ds:itemID="{84E0F66C-7F06-4492-AF8B-0A19321DBF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F655AB6-EE2D-4525-8CAC-6BC9C9ECA98B}">
  <ds:schemaRefs>
    <ds:schemaRef ds:uri="http://schemas.microsoft.com/sharepoint/v3/contenttype/forms"/>
  </ds:schemaRefs>
</ds:datastoreItem>
</file>

<file path=customXml/itemProps3.xml><?xml version="1.0" encoding="utf-8"?>
<ds:datastoreItem xmlns:ds="http://schemas.openxmlformats.org/officeDocument/2006/customXml" ds:itemID="{8F3A6014-0345-4F43-A4D3-CE8A0B579CDA}">
  <ds:schemaRefs>
    <ds:schemaRef ds:uri="http://purl.org/dc/dcmitype/"/>
    <ds:schemaRef ds:uri="http://schemas.microsoft.com/office/2006/documentManagement/types"/>
    <ds:schemaRef ds:uri="http://purl.org/dc/elements/1.1/"/>
    <ds:schemaRef ds:uri="http://purl.org/dc/terms/"/>
    <ds:schemaRef ds:uri="d2d6d51c-be45-489c-bfaa-c0c3d4c0c982"/>
    <ds:schemaRef ds:uri="http://schemas.microsoft.com/office/2006/metadata/properties"/>
    <ds:schemaRef ds:uri="696490a5-0429-499a-a254-a60426c02ef0"/>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21507</TotalTime>
  <Words>2295</Words>
  <Application>Microsoft Office PowerPoint</Application>
  <PresentationFormat>Widescreen</PresentationFormat>
  <Paragraphs>198</Paragraphs>
  <Slides>34</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Google Sans</vt:lpstr>
      <vt:lpstr>MuseoSans</vt:lpstr>
      <vt:lpstr>Aptos</vt:lpstr>
      <vt:lpstr>Aptos Display</vt:lpstr>
      <vt:lpstr>Arial</vt:lpstr>
      <vt:lpstr>Georgia</vt:lpstr>
      <vt:lpstr>Office Theme</vt:lpstr>
      <vt:lpstr>Adventure, Technology and Ecology in Outdoor Education</vt:lpstr>
      <vt:lpstr>LEARNING OUTCOMES</vt:lpstr>
      <vt:lpstr>The Assessments</vt:lpstr>
      <vt:lpstr>Cynefin</vt:lpstr>
      <vt:lpstr>The Cynefin Framework  (Snowden, 1999)</vt:lpstr>
      <vt:lpstr>PowerPoint Presentation</vt:lpstr>
      <vt:lpstr>Ecology</vt:lpstr>
      <vt:lpstr>How ecological systems function?</vt:lpstr>
      <vt:lpstr>Ecosystems:</vt:lpstr>
      <vt:lpstr>Ecosystems: key themes</vt:lpstr>
      <vt:lpstr>Can you think of some examples of ecosystems?</vt:lpstr>
      <vt:lpstr>7 main types of ecosystems are:</vt:lpstr>
      <vt:lpstr>Unnatural ecosystems…?</vt:lpstr>
      <vt:lpstr>The Abiotic element The nonliving part of an ecosystem</vt:lpstr>
      <vt:lpstr>Abiotic Factors:  specific &amp; readily quantifiable </vt:lpstr>
      <vt:lpstr>The Biotic: The characteristics of living organisms</vt:lpstr>
      <vt:lpstr>Humans as ecosystems?</vt:lpstr>
      <vt:lpstr>Habitat</vt:lpstr>
      <vt:lpstr>PowerPoint Presentation</vt:lpstr>
      <vt:lpstr>We are one of the biotic elements of ecosystems</vt:lpstr>
      <vt:lpstr>PowerPoint Presentation</vt:lpstr>
      <vt:lpstr>Top Environmental Crises facing humankind?</vt:lpstr>
      <vt:lpstr>PowerPoint Presentation</vt:lpstr>
      <vt:lpstr>PowerPoint Presentation</vt:lpstr>
      <vt:lpstr>Shallow Ecology (Naess, 2001)</vt:lpstr>
      <vt:lpstr>Deep Ecology  (Naess, 2001)</vt:lpstr>
      <vt:lpstr>Deep Ecology</vt:lpstr>
      <vt:lpstr>PowerPoint Presentation</vt:lpstr>
      <vt:lpstr>PowerPoint Presentation</vt:lpstr>
      <vt:lpstr>Ecoself</vt:lpstr>
      <vt:lpstr>Affordances</vt:lpstr>
      <vt:lpstr>The Ecological Approach to Visual Perception</vt:lpstr>
      <vt:lpstr>A Physical Literacy perspective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Graham Harvey</dc:creator>
  <cp:lastModifiedBy>Graham Harvey</cp:lastModifiedBy>
  <cp:revision>1</cp:revision>
  <dcterms:created xsi:type="dcterms:W3CDTF">2025-01-08T13:29:42Z</dcterms:created>
  <dcterms:modified xsi:type="dcterms:W3CDTF">2025-01-25T00:08:29Z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