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431" r:id="rId2"/>
    <p:sldId id="406" r:id="rId3"/>
    <p:sldId id="449" r:id="rId4"/>
    <p:sldId id="450" r:id="rId5"/>
    <p:sldId id="451" r:id="rId6"/>
    <p:sldId id="452" r:id="rId7"/>
    <p:sldId id="453" r:id="rId8"/>
    <p:sldId id="454" r:id="rId9"/>
    <p:sldId id="448" r:id="rId10"/>
    <p:sldId id="44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165" autoAdjust="0"/>
    <p:restoredTop sz="94660"/>
  </p:normalViewPr>
  <p:slideViewPr>
    <p:cSldViewPr snapToGrid="0" showGuides="1">
      <p:cViewPr varScale="1">
        <p:scale>
          <a:sx n="88" d="100"/>
          <a:sy n="88" d="100"/>
        </p:scale>
        <p:origin x="63" y="16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509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7BFB54C-7876-477A-B05A-88DCBBF1130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D09C9CC-88A3-49D3-9155-ED407565E989}">
      <dgm:prSet/>
      <dgm:spPr/>
      <dgm:t>
        <a:bodyPr/>
        <a:lstStyle/>
        <a:p>
          <a:r>
            <a:rPr lang="en-GB"/>
            <a:t>A way to interact with people.</a:t>
          </a:r>
          <a:endParaRPr lang="en-US"/>
        </a:p>
      </dgm:t>
    </dgm:pt>
    <dgm:pt modelId="{7430DA7B-FBC2-4546-8C9B-17B5DCB19FE8}" type="parTrans" cxnId="{B5402296-8705-4E20-B7AF-660EFBD512FD}">
      <dgm:prSet/>
      <dgm:spPr/>
      <dgm:t>
        <a:bodyPr/>
        <a:lstStyle/>
        <a:p>
          <a:endParaRPr lang="en-US"/>
        </a:p>
      </dgm:t>
    </dgm:pt>
    <dgm:pt modelId="{781C7F68-147E-42F3-A1F9-F231EDD1FC02}" type="sibTrans" cxnId="{B5402296-8705-4E20-B7AF-660EFBD512FD}">
      <dgm:prSet/>
      <dgm:spPr/>
      <dgm:t>
        <a:bodyPr/>
        <a:lstStyle/>
        <a:p>
          <a:endParaRPr lang="en-US"/>
        </a:p>
      </dgm:t>
    </dgm:pt>
    <dgm:pt modelId="{90BD9465-E595-44DB-953B-E52D5CFDF5E0}">
      <dgm:prSet/>
      <dgm:spPr/>
      <dgm:t>
        <a:bodyPr/>
        <a:lstStyle/>
        <a:p>
          <a:r>
            <a:rPr lang="en-GB" dirty="0"/>
            <a:t>A style of counselling that helps resolve ambivalence that prevents clients from realizing </a:t>
          </a:r>
          <a:endParaRPr lang="en-US" dirty="0"/>
        </a:p>
      </dgm:t>
    </dgm:pt>
    <dgm:pt modelId="{2C3F4C63-FD70-4BDB-9538-D4BA624D9B15}" type="parTrans" cxnId="{BC3C5A14-9632-4CA1-82E4-664B4EF2B840}">
      <dgm:prSet/>
      <dgm:spPr/>
      <dgm:t>
        <a:bodyPr/>
        <a:lstStyle/>
        <a:p>
          <a:endParaRPr lang="en-US"/>
        </a:p>
      </dgm:t>
    </dgm:pt>
    <dgm:pt modelId="{14EC15EE-423C-4AF1-8269-24452AE51E7A}" type="sibTrans" cxnId="{BC3C5A14-9632-4CA1-82E4-664B4EF2B840}">
      <dgm:prSet/>
      <dgm:spPr/>
      <dgm:t>
        <a:bodyPr/>
        <a:lstStyle/>
        <a:p>
          <a:endParaRPr lang="en-US"/>
        </a:p>
      </dgm:t>
    </dgm:pt>
    <dgm:pt modelId="{A5FC1A63-CDEB-4613-BF97-3BF31E284207}">
      <dgm:prSet/>
      <dgm:spPr/>
      <dgm:t>
        <a:bodyPr/>
        <a:lstStyle/>
        <a:p>
          <a:r>
            <a:rPr lang="en-GB"/>
            <a:t>personal goals.</a:t>
          </a:r>
          <a:endParaRPr lang="en-US"/>
        </a:p>
      </dgm:t>
    </dgm:pt>
    <dgm:pt modelId="{3A2FDAFC-F217-4990-B169-19D282485AA1}" type="parTrans" cxnId="{B5DBEC46-8F90-4689-8BE1-65B90344A196}">
      <dgm:prSet/>
      <dgm:spPr/>
      <dgm:t>
        <a:bodyPr/>
        <a:lstStyle/>
        <a:p>
          <a:endParaRPr lang="en-US"/>
        </a:p>
      </dgm:t>
    </dgm:pt>
    <dgm:pt modelId="{E04696C5-E93C-4D21-B698-53B33C829745}" type="sibTrans" cxnId="{B5DBEC46-8F90-4689-8BE1-65B90344A196}">
      <dgm:prSet/>
      <dgm:spPr/>
      <dgm:t>
        <a:bodyPr/>
        <a:lstStyle/>
        <a:p>
          <a:endParaRPr lang="en-US"/>
        </a:p>
      </dgm:t>
    </dgm:pt>
    <dgm:pt modelId="{E66000F3-121F-4AA2-B9DE-C7D678FA8529}">
      <dgm:prSet/>
      <dgm:spPr/>
      <dgm:t>
        <a:bodyPr/>
        <a:lstStyle/>
        <a:p>
          <a:r>
            <a:rPr lang="en-GB"/>
            <a:t>It is NOT primarily a collection of techniques or interventions.</a:t>
          </a:r>
          <a:endParaRPr lang="en-US"/>
        </a:p>
      </dgm:t>
    </dgm:pt>
    <dgm:pt modelId="{E9836263-1823-4F95-AEE4-9A8AE146E16D}" type="parTrans" cxnId="{36B9ED95-A915-451D-82CA-7836800AA5D3}">
      <dgm:prSet/>
      <dgm:spPr/>
      <dgm:t>
        <a:bodyPr/>
        <a:lstStyle/>
        <a:p>
          <a:endParaRPr lang="en-US"/>
        </a:p>
      </dgm:t>
    </dgm:pt>
    <dgm:pt modelId="{6839317B-F536-41BF-AFAB-B321F5241AF2}" type="sibTrans" cxnId="{36B9ED95-A915-451D-82CA-7836800AA5D3}">
      <dgm:prSet/>
      <dgm:spPr/>
      <dgm:t>
        <a:bodyPr/>
        <a:lstStyle/>
        <a:p>
          <a:endParaRPr lang="en-US"/>
        </a:p>
      </dgm:t>
    </dgm:pt>
    <dgm:pt modelId="{BE0C201D-C889-410F-B52B-B0C25A3A1F2F}">
      <dgm:prSet/>
      <dgm:spPr/>
      <dgm:t>
        <a:bodyPr/>
        <a:lstStyle/>
        <a:p>
          <a:r>
            <a:rPr lang="en-GB"/>
            <a:t>But is a series of specific practitioner behaviors directed by a guiding philosophy</a:t>
          </a:r>
          <a:endParaRPr lang="en-US"/>
        </a:p>
      </dgm:t>
    </dgm:pt>
    <dgm:pt modelId="{904E91C8-16F4-4B6B-8B5C-0E6BA0EFB9D8}" type="parTrans" cxnId="{CB6F9082-508E-46E8-9EE7-380A16FE6F92}">
      <dgm:prSet/>
      <dgm:spPr/>
      <dgm:t>
        <a:bodyPr/>
        <a:lstStyle/>
        <a:p>
          <a:endParaRPr lang="en-US"/>
        </a:p>
      </dgm:t>
    </dgm:pt>
    <dgm:pt modelId="{67313FDF-E8E8-4D1D-B71A-FAC3E2745854}" type="sibTrans" cxnId="{CB6F9082-508E-46E8-9EE7-380A16FE6F92}">
      <dgm:prSet/>
      <dgm:spPr/>
      <dgm:t>
        <a:bodyPr/>
        <a:lstStyle/>
        <a:p>
          <a:endParaRPr lang="en-US"/>
        </a:p>
      </dgm:t>
    </dgm:pt>
    <dgm:pt modelId="{DA28189E-FD58-4AF2-8BFC-C7CFDD667B0C}" type="pres">
      <dgm:prSet presAssocID="{77BFB54C-7876-477A-B05A-88DCBBF11308}" presName="root" presStyleCnt="0">
        <dgm:presLayoutVars>
          <dgm:dir/>
          <dgm:resizeHandles val="exact"/>
        </dgm:presLayoutVars>
      </dgm:prSet>
      <dgm:spPr/>
    </dgm:pt>
    <dgm:pt modelId="{0CB8463C-0FC5-4D8C-A69C-2774BBC88CD7}" type="pres">
      <dgm:prSet presAssocID="{CD09C9CC-88A3-49D3-9155-ED407565E989}" presName="compNode" presStyleCnt="0"/>
      <dgm:spPr/>
    </dgm:pt>
    <dgm:pt modelId="{51D5FA79-9F51-421C-9FB6-BE7C7C48464B}" type="pres">
      <dgm:prSet presAssocID="{CD09C9CC-88A3-49D3-9155-ED407565E989}" presName="bgRect" presStyleLbl="bgShp" presStyleIdx="0" presStyleCnt="5"/>
      <dgm:spPr/>
    </dgm:pt>
    <dgm:pt modelId="{BF8C56E3-8160-4B91-B56A-B538C990C232}" type="pres">
      <dgm:prSet presAssocID="{CD09C9CC-88A3-49D3-9155-ED407565E98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0B88EB3E-B0D8-4EF5-81C6-DF9158B09BEB}" type="pres">
      <dgm:prSet presAssocID="{CD09C9CC-88A3-49D3-9155-ED407565E989}" presName="spaceRect" presStyleCnt="0"/>
      <dgm:spPr/>
    </dgm:pt>
    <dgm:pt modelId="{F6F44E11-39C4-4329-BC43-0A5DCFA982FA}" type="pres">
      <dgm:prSet presAssocID="{CD09C9CC-88A3-49D3-9155-ED407565E989}" presName="parTx" presStyleLbl="revTx" presStyleIdx="0" presStyleCnt="5">
        <dgm:presLayoutVars>
          <dgm:chMax val="0"/>
          <dgm:chPref val="0"/>
        </dgm:presLayoutVars>
      </dgm:prSet>
      <dgm:spPr/>
    </dgm:pt>
    <dgm:pt modelId="{5E341299-5CF4-4042-A7A2-9495C58AB6EC}" type="pres">
      <dgm:prSet presAssocID="{781C7F68-147E-42F3-A1F9-F231EDD1FC02}" presName="sibTrans" presStyleCnt="0"/>
      <dgm:spPr/>
    </dgm:pt>
    <dgm:pt modelId="{6C511600-FEF9-42C9-9F41-83DEEDF00CD6}" type="pres">
      <dgm:prSet presAssocID="{90BD9465-E595-44DB-953B-E52D5CFDF5E0}" presName="compNode" presStyleCnt="0"/>
      <dgm:spPr/>
    </dgm:pt>
    <dgm:pt modelId="{7F8FA9A6-FC27-4A9D-ABDE-3F8A3D0BC5C8}" type="pres">
      <dgm:prSet presAssocID="{90BD9465-E595-44DB-953B-E52D5CFDF5E0}" presName="bgRect" presStyleLbl="bgShp" presStyleIdx="1" presStyleCnt="5"/>
      <dgm:spPr/>
    </dgm:pt>
    <dgm:pt modelId="{E31B51DC-1ECD-4687-96FB-CC4FEC95A91A}" type="pres">
      <dgm:prSet presAssocID="{90BD9465-E595-44DB-953B-E52D5CFDF5E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D0E09D53-BD91-4E97-B676-6BD8D7964950}" type="pres">
      <dgm:prSet presAssocID="{90BD9465-E595-44DB-953B-E52D5CFDF5E0}" presName="spaceRect" presStyleCnt="0"/>
      <dgm:spPr/>
    </dgm:pt>
    <dgm:pt modelId="{2FAF6307-D161-4D00-B3AF-85DBB0C4A850}" type="pres">
      <dgm:prSet presAssocID="{90BD9465-E595-44DB-953B-E52D5CFDF5E0}" presName="parTx" presStyleLbl="revTx" presStyleIdx="1" presStyleCnt="5">
        <dgm:presLayoutVars>
          <dgm:chMax val="0"/>
          <dgm:chPref val="0"/>
        </dgm:presLayoutVars>
      </dgm:prSet>
      <dgm:spPr/>
    </dgm:pt>
    <dgm:pt modelId="{548E2CD1-F6C8-4137-9C02-12E1C85AC86A}" type="pres">
      <dgm:prSet presAssocID="{14EC15EE-423C-4AF1-8269-24452AE51E7A}" presName="sibTrans" presStyleCnt="0"/>
      <dgm:spPr/>
    </dgm:pt>
    <dgm:pt modelId="{58265F0B-A48D-409A-85A0-B02F3C7A4985}" type="pres">
      <dgm:prSet presAssocID="{A5FC1A63-CDEB-4613-BF97-3BF31E284207}" presName="compNode" presStyleCnt="0"/>
      <dgm:spPr/>
    </dgm:pt>
    <dgm:pt modelId="{F5E34B12-43F4-4246-96AA-B4949D21F7A0}" type="pres">
      <dgm:prSet presAssocID="{A5FC1A63-CDEB-4613-BF97-3BF31E284207}" presName="bgRect" presStyleLbl="bgShp" presStyleIdx="2" presStyleCnt="5"/>
      <dgm:spPr/>
    </dgm:pt>
    <dgm:pt modelId="{AE114F28-4235-44C1-91A0-45346D86EA48}" type="pres">
      <dgm:prSet presAssocID="{A5FC1A63-CDEB-4613-BF97-3BF31E28420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94593D5F-C940-4337-A63D-9B2988C2320F}" type="pres">
      <dgm:prSet presAssocID="{A5FC1A63-CDEB-4613-BF97-3BF31E284207}" presName="spaceRect" presStyleCnt="0"/>
      <dgm:spPr/>
    </dgm:pt>
    <dgm:pt modelId="{FEAD9057-1231-4446-883D-F080DF45041C}" type="pres">
      <dgm:prSet presAssocID="{A5FC1A63-CDEB-4613-BF97-3BF31E284207}" presName="parTx" presStyleLbl="revTx" presStyleIdx="2" presStyleCnt="5">
        <dgm:presLayoutVars>
          <dgm:chMax val="0"/>
          <dgm:chPref val="0"/>
        </dgm:presLayoutVars>
      </dgm:prSet>
      <dgm:spPr/>
    </dgm:pt>
    <dgm:pt modelId="{184A0935-7A0D-4D41-A2D0-1E8BE6902DD8}" type="pres">
      <dgm:prSet presAssocID="{E04696C5-E93C-4D21-B698-53B33C829745}" presName="sibTrans" presStyleCnt="0"/>
      <dgm:spPr/>
    </dgm:pt>
    <dgm:pt modelId="{5F3E39FE-5BE4-4D0A-89DF-B7C0932AC509}" type="pres">
      <dgm:prSet presAssocID="{E66000F3-121F-4AA2-B9DE-C7D678FA8529}" presName="compNode" presStyleCnt="0"/>
      <dgm:spPr/>
    </dgm:pt>
    <dgm:pt modelId="{D7461B7C-110A-4748-94E0-A2249484CEE7}" type="pres">
      <dgm:prSet presAssocID="{E66000F3-121F-4AA2-B9DE-C7D678FA8529}" presName="bgRect" presStyleLbl="bgShp" presStyleIdx="3" presStyleCnt="5"/>
      <dgm:spPr/>
    </dgm:pt>
    <dgm:pt modelId="{D58CA9CD-174B-4AC4-95C4-8DE8C6702827}" type="pres">
      <dgm:prSet presAssocID="{E66000F3-121F-4AA2-B9DE-C7D678FA852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1D41A01C-CD4F-45D2-A970-0EBC879A18F0}" type="pres">
      <dgm:prSet presAssocID="{E66000F3-121F-4AA2-B9DE-C7D678FA8529}" presName="spaceRect" presStyleCnt="0"/>
      <dgm:spPr/>
    </dgm:pt>
    <dgm:pt modelId="{BC2C100E-D774-4101-9244-C2379E648A6D}" type="pres">
      <dgm:prSet presAssocID="{E66000F3-121F-4AA2-B9DE-C7D678FA8529}" presName="parTx" presStyleLbl="revTx" presStyleIdx="3" presStyleCnt="5">
        <dgm:presLayoutVars>
          <dgm:chMax val="0"/>
          <dgm:chPref val="0"/>
        </dgm:presLayoutVars>
      </dgm:prSet>
      <dgm:spPr/>
    </dgm:pt>
    <dgm:pt modelId="{4ABE144F-7C72-4669-ACEE-2C02ADE22E1C}" type="pres">
      <dgm:prSet presAssocID="{6839317B-F536-41BF-AFAB-B321F5241AF2}" presName="sibTrans" presStyleCnt="0"/>
      <dgm:spPr/>
    </dgm:pt>
    <dgm:pt modelId="{B7D153C8-D069-4115-B7BD-2813D72928FA}" type="pres">
      <dgm:prSet presAssocID="{BE0C201D-C889-410F-B52B-B0C25A3A1F2F}" presName="compNode" presStyleCnt="0"/>
      <dgm:spPr/>
    </dgm:pt>
    <dgm:pt modelId="{177A777C-BF3C-4B4A-9F81-9818DF162E4A}" type="pres">
      <dgm:prSet presAssocID="{BE0C201D-C889-410F-B52B-B0C25A3A1F2F}" presName="bgRect" presStyleLbl="bgShp" presStyleIdx="4" presStyleCnt="5"/>
      <dgm:spPr/>
    </dgm:pt>
    <dgm:pt modelId="{DAB71EE5-73B5-45AC-8E99-D80B99019F7E}" type="pres">
      <dgm:prSet presAssocID="{BE0C201D-C889-410F-B52B-B0C25A3A1F2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2100E46-9044-4D5D-A016-9463449E4370}" type="pres">
      <dgm:prSet presAssocID="{BE0C201D-C889-410F-B52B-B0C25A3A1F2F}" presName="spaceRect" presStyleCnt="0"/>
      <dgm:spPr/>
    </dgm:pt>
    <dgm:pt modelId="{BECED0C5-EB84-4A2A-9C82-F7D6D30015D2}" type="pres">
      <dgm:prSet presAssocID="{BE0C201D-C889-410F-B52B-B0C25A3A1F2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BC3C5A14-9632-4CA1-82E4-664B4EF2B840}" srcId="{77BFB54C-7876-477A-B05A-88DCBBF11308}" destId="{90BD9465-E595-44DB-953B-E52D5CFDF5E0}" srcOrd="1" destOrd="0" parTransId="{2C3F4C63-FD70-4BDB-9538-D4BA624D9B15}" sibTransId="{14EC15EE-423C-4AF1-8269-24452AE51E7A}"/>
    <dgm:cxn modelId="{B5DBEC46-8F90-4689-8BE1-65B90344A196}" srcId="{77BFB54C-7876-477A-B05A-88DCBBF11308}" destId="{A5FC1A63-CDEB-4613-BF97-3BF31E284207}" srcOrd="2" destOrd="0" parTransId="{3A2FDAFC-F217-4990-B169-19D282485AA1}" sibTransId="{E04696C5-E93C-4D21-B698-53B33C829745}"/>
    <dgm:cxn modelId="{2F1BB94C-C188-4255-B30D-A3DA7291A613}" type="presOf" srcId="{90BD9465-E595-44DB-953B-E52D5CFDF5E0}" destId="{2FAF6307-D161-4D00-B3AF-85DBB0C4A850}" srcOrd="0" destOrd="0" presId="urn:microsoft.com/office/officeart/2018/2/layout/IconVerticalSolidList"/>
    <dgm:cxn modelId="{BF6E916F-FEC5-4E53-A526-8CA6F1DA1D05}" type="presOf" srcId="{77BFB54C-7876-477A-B05A-88DCBBF11308}" destId="{DA28189E-FD58-4AF2-8BFC-C7CFDD667B0C}" srcOrd="0" destOrd="0" presId="urn:microsoft.com/office/officeart/2018/2/layout/IconVerticalSolidList"/>
    <dgm:cxn modelId="{B8A61A82-8033-4BFB-9E38-1A74EFB6CB14}" type="presOf" srcId="{E66000F3-121F-4AA2-B9DE-C7D678FA8529}" destId="{BC2C100E-D774-4101-9244-C2379E648A6D}" srcOrd="0" destOrd="0" presId="urn:microsoft.com/office/officeart/2018/2/layout/IconVerticalSolidList"/>
    <dgm:cxn modelId="{CB6F9082-508E-46E8-9EE7-380A16FE6F92}" srcId="{77BFB54C-7876-477A-B05A-88DCBBF11308}" destId="{BE0C201D-C889-410F-B52B-B0C25A3A1F2F}" srcOrd="4" destOrd="0" parTransId="{904E91C8-16F4-4B6B-8B5C-0E6BA0EFB9D8}" sibTransId="{67313FDF-E8E8-4D1D-B71A-FAC3E2745854}"/>
    <dgm:cxn modelId="{36B9ED95-A915-451D-82CA-7836800AA5D3}" srcId="{77BFB54C-7876-477A-B05A-88DCBBF11308}" destId="{E66000F3-121F-4AA2-B9DE-C7D678FA8529}" srcOrd="3" destOrd="0" parTransId="{E9836263-1823-4F95-AEE4-9A8AE146E16D}" sibTransId="{6839317B-F536-41BF-AFAB-B321F5241AF2}"/>
    <dgm:cxn modelId="{B5402296-8705-4E20-B7AF-660EFBD512FD}" srcId="{77BFB54C-7876-477A-B05A-88DCBBF11308}" destId="{CD09C9CC-88A3-49D3-9155-ED407565E989}" srcOrd="0" destOrd="0" parTransId="{7430DA7B-FBC2-4546-8C9B-17B5DCB19FE8}" sibTransId="{781C7F68-147E-42F3-A1F9-F231EDD1FC02}"/>
    <dgm:cxn modelId="{9AF545CC-39D7-4F1E-8300-3C0572603643}" type="presOf" srcId="{BE0C201D-C889-410F-B52B-B0C25A3A1F2F}" destId="{BECED0C5-EB84-4A2A-9C82-F7D6D30015D2}" srcOrd="0" destOrd="0" presId="urn:microsoft.com/office/officeart/2018/2/layout/IconVerticalSolidList"/>
    <dgm:cxn modelId="{B46FC7CE-8A1F-4DE5-B6B3-67B3E3203812}" type="presOf" srcId="{CD09C9CC-88A3-49D3-9155-ED407565E989}" destId="{F6F44E11-39C4-4329-BC43-0A5DCFA982FA}" srcOrd="0" destOrd="0" presId="urn:microsoft.com/office/officeart/2018/2/layout/IconVerticalSolidList"/>
    <dgm:cxn modelId="{EAEDDBCF-0D00-40ED-8BD4-20185CE6D867}" type="presOf" srcId="{A5FC1A63-CDEB-4613-BF97-3BF31E284207}" destId="{FEAD9057-1231-4446-883D-F080DF45041C}" srcOrd="0" destOrd="0" presId="urn:microsoft.com/office/officeart/2018/2/layout/IconVerticalSolidList"/>
    <dgm:cxn modelId="{CD8C117D-33A2-4A1E-B4F1-F0CFBD97D55D}" type="presParOf" srcId="{DA28189E-FD58-4AF2-8BFC-C7CFDD667B0C}" destId="{0CB8463C-0FC5-4D8C-A69C-2774BBC88CD7}" srcOrd="0" destOrd="0" presId="urn:microsoft.com/office/officeart/2018/2/layout/IconVerticalSolidList"/>
    <dgm:cxn modelId="{447B53EB-FAB4-48F7-ABCB-DCBD2AED1A2B}" type="presParOf" srcId="{0CB8463C-0FC5-4D8C-A69C-2774BBC88CD7}" destId="{51D5FA79-9F51-421C-9FB6-BE7C7C48464B}" srcOrd="0" destOrd="0" presId="urn:microsoft.com/office/officeart/2018/2/layout/IconVerticalSolidList"/>
    <dgm:cxn modelId="{A7961083-C444-4A0F-8177-6D11552516B7}" type="presParOf" srcId="{0CB8463C-0FC5-4D8C-A69C-2774BBC88CD7}" destId="{BF8C56E3-8160-4B91-B56A-B538C990C232}" srcOrd="1" destOrd="0" presId="urn:microsoft.com/office/officeart/2018/2/layout/IconVerticalSolidList"/>
    <dgm:cxn modelId="{5F45A92A-E7DA-4D0D-8F3A-C56CE0786636}" type="presParOf" srcId="{0CB8463C-0FC5-4D8C-A69C-2774BBC88CD7}" destId="{0B88EB3E-B0D8-4EF5-81C6-DF9158B09BEB}" srcOrd="2" destOrd="0" presId="urn:microsoft.com/office/officeart/2018/2/layout/IconVerticalSolidList"/>
    <dgm:cxn modelId="{B2A9FF9C-08B5-467F-857D-1F4F1CBAACBE}" type="presParOf" srcId="{0CB8463C-0FC5-4D8C-A69C-2774BBC88CD7}" destId="{F6F44E11-39C4-4329-BC43-0A5DCFA982FA}" srcOrd="3" destOrd="0" presId="urn:microsoft.com/office/officeart/2018/2/layout/IconVerticalSolidList"/>
    <dgm:cxn modelId="{C1591060-BC0E-4C48-8E42-6B14995412AC}" type="presParOf" srcId="{DA28189E-FD58-4AF2-8BFC-C7CFDD667B0C}" destId="{5E341299-5CF4-4042-A7A2-9495C58AB6EC}" srcOrd="1" destOrd="0" presId="urn:microsoft.com/office/officeart/2018/2/layout/IconVerticalSolidList"/>
    <dgm:cxn modelId="{1A036F08-47F7-4222-8CFD-BDFF74344394}" type="presParOf" srcId="{DA28189E-FD58-4AF2-8BFC-C7CFDD667B0C}" destId="{6C511600-FEF9-42C9-9F41-83DEEDF00CD6}" srcOrd="2" destOrd="0" presId="urn:microsoft.com/office/officeart/2018/2/layout/IconVerticalSolidList"/>
    <dgm:cxn modelId="{D33B45D8-97F1-4280-8A10-FF457A853926}" type="presParOf" srcId="{6C511600-FEF9-42C9-9F41-83DEEDF00CD6}" destId="{7F8FA9A6-FC27-4A9D-ABDE-3F8A3D0BC5C8}" srcOrd="0" destOrd="0" presId="urn:microsoft.com/office/officeart/2018/2/layout/IconVerticalSolidList"/>
    <dgm:cxn modelId="{5D345BE9-D37F-4D58-8362-891F4C1D8451}" type="presParOf" srcId="{6C511600-FEF9-42C9-9F41-83DEEDF00CD6}" destId="{E31B51DC-1ECD-4687-96FB-CC4FEC95A91A}" srcOrd="1" destOrd="0" presId="urn:microsoft.com/office/officeart/2018/2/layout/IconVerticalSolidList"/>
    <dgm:cxn modelId="{305CE33B-354A-4E8F-A795-D1282B7F2883}" type="presParOf" srcId="{6C511600-FEF9-42C9-9F41-83DEEDF00CD6}" destId="{D0E09D53-BD91-4E97-B676-6BD8D7964950}" srcOrd="2" destOrd="0" presId="urn:microsoft.com/office/officeart/2018/2/layout/IconVerticalSolidList"/>
    <dgm:cxn modelId="{3274C4B6-2477-48E7-8D74-6E8EB15AB3A5}" type="presParOf" srcId="{6C511600-FEF9-42C9-9F41-83DEEDF00CD6}" destId="{2FAF6307-D161-4D00-B3AF-85DBB0C4A850}" srcOrd="3" destOrd="0" presId="urn:microsoft.com/office/officeart/2018/2/layout/IconVerticalSolidList"/>
    <dgm:cxn modelId="{1CD3FDBE-D5D0-42A7-8CA4-B812BD204E2F}" type="presParOf" srcId="{DA28189E-FD58-4AF2-8BFC-C7CFDD667B0C}" destId="{548E2CD1-F6C8-4137-9C02-12E1C85AC86A}" srcOrd="3" destOrd="0" presId="urn:microsoft.com/office/officeart/2018/2/layout/IconVerticalSolidList"/>
    <dgm:cxn modelId="{3522F48F-2F9D-4941-AF11-9E6B5840DDB0}" type="presParOf" srcId="{DA28189E-FD58-4AF2-8BFC-C7CFDD667B0C}" destId="{58265F0B-A48D-409A-85A0-B02F3C7A4985}" srcOrd="4" destOrd="0" presId="urn:microsoft.com/office/officeart/2018/2/layout/IconVerticalSolidList"/>
    <dgm:cxn modelId="{F5D01371-5657-40E1-801D-A998C3A9D937}" type="presParOf" srcId="{58265F0B-A48D-409A-85A0-B02F3C7A4985}" destId="{F5E34B12-43F4-4246-96AA-B4949D21F7A0}" srcOrd="0" destOrd="0" presId="urn:microsoft.com/office/officeart/2018/2/layout/IconVerticalSolidList"/>
    <dgm:cxn modelId="{0A72BFBC-C16E-4000-B352-1B395117AB9B}" type="presParOf" srcId="{58265F0B-A48D-409A-85A0-B02F3C7A4985}" destId="{AE114F28-4235-44C1-91A0-45346D86EA48}" srcOrd="1" destOrd="0" presId="urn:microsoft.com/office/officeart/2018/2/layout/IconVerticalSolidList"/>
    <dgm:cxn modelId="{40375968-D444-4CDE-86F1-E68883C2F49D}" type="presParOf" srcId="{58265F0B-A48D-409A-85A0-B02F3C7A4985}" destId="{94593D5F-C940-4337-A63D-9B2988C2320F}" srcOrd="2" destOrd="0" presId="urn:microsoft.com/office/officeart/2018/2/layout/IconVerticalSolidList"/>
    <dgm:cxn modelId="{C22340EE-2AA2-4A6E-B704-2F2F12633F9F}" type="presParOf" srcId="{58265F0B-A48D-409A-85A0-B02F3C7A4985}" destId="{FEAD9057-1231-4446-883D-F080DF45041C}" srcOrd="3" destOrd="0" presId="urn:microsoft.com/office/officeart/2018/2/layout/IconVerticalSolidList"/>
    <dgm:cxn modelId="{1438E8EA-DE19-4202-82C0-072999653859}" type="presParOf" srcId="{DA28189E-FD58-4AF2-8BFC-C7CFDD667B0C}" destId="{184A0935-7A0D-4D41-A2D0-1E8BE6902DD8}" srcOrd="5" destOrd="0" presId="urn:microsoft.com/office/officeart/2018/2/layout/IconVerticalSolidList"/>
    <dgm:cxn modelId="{E202ECDE-4F0B-47E0-8563-D2ED25F5041E}" type="presParOf" srcId="{DA28189E-FD58-4AF2-8BFC-C7CFDD667B0C}" destId="{5F3E39FE-5BE4-4D0A-89DF-B7C0932AC509}" srcOrd="6" destOrd="0" presId="urn:microsoft.com/office/officeart/2018/2/layout/IconVerticalSolidList"/>
    <dgm:cxn modelId="{9818B6E0-FF1F-43B7-B26C-75C91FEFE449}" type="presParOf" srcId="{5F3E39FE-5BE4-4D0A-89DF-B7C0932AC509}" destId="{D7461B7C-110A-4748-94E0-A2249484CEE7}" srcOrd="0" destOrd="0" presId="urn:microsoft.com/office/officeart/2018/2/layout/IconVerticalSolidList"/>
    <dgm:cxn modelId="{9F43CA86-E1AE-4ADC-A63C-24D57C9F120B}" type="presParOf" srcId="{5F3E39FE-5BE4-4D0A-89DF-B7C0932AC509}" destId="{D58CA9CD-174B-4AC4-95C4-8DE8C6702827}" srcOrd="1" destOrd="0" presId="urn:microsoft.com/office/officeart/2018/2/layout/IconVerticalSolidList"/>
    <dgm:cxn modelId="{D06AC997-2DAD-4A6F-BDFF-34A3713A6E04}" type="presParOf" srcId="{5F3E39FE-5BE4-4D0A-89DF-B7C0932AC509}" destId="{1D41A01C-CD4F-45D2-A970-0EBC879A18F0}" srcOrd="2" destOrd="0" presId="urn:microsoft.com/office/officeart/2018/2/layout/IconVerticalSolidList"/>
    <dgm:cxn modelId="{55D5E031-0EE8-4A40-A09A-992D548062BA}" type="presParOf" srcId="{5F3E39FE-5BE4-4D0A-89DF-B7C0932AC509}" destId="{BC2C100E-D774-4101-9244-C2379E648A6D}" srcOrd="3" destOrd="0" presId="urn:microsoft.com/office/officeart/2018/2/layout/IconVerticalSolidList"/>
    <dgm:cxn modelId="{C08E5701-7F1B-47C1-9716-11EFE139643A}" type="presParOf" srcId="{DA28189E-FD58-4AF2-8BFC-C7CFDD667B0C}" destId="{4ABE144F-7C72-4669-ACEE-2C02ADE22E1C}" srcOrd="7" destOrd="0" presId="urn:microsoft.com/office/officeart/2018/2/layout/IconVerticalSolidList"/>
    <dgm:cxn modelId="{DA5BB5FB-25A6-47EA-B99D-AA8C6E449F0E}" type="presParOf" srcId="{DA28189E-FD58-4AF2-8BFC-C7CFDD667B0C}" destId="{B7D153C8-D069-4115-B7BD-2813D72928FA}" srcOrd="8" destOrd="0" presId="urn:microsoft.com/office/officeart/2018/2/layout/IconVerticalSolidList"/>
    <dgm:cxn modelId="{906FCF42-0D44-41F7-BE26-EF1C8BBD73B7}" type="presParOf" srcId="{B7D153C8-D069-4115-B7BD-2813D72928FA}" destId="{177A777C-BF3C-4B4A-9F81-9818DF162E4A}" srcOrd="0" destOrd="0" presId="urn:microsoft.com/office/officeart/2018/2/layout/IconVerticalSolidList"/>
    <dgm:cxn modelId="{854C7674-2E02-46C6-AD62-D8128398BB4F}" type="presParOf" srcId="{B7D153C8-D069-4115-B7BD-2813D72928FA}" destId="{DAB71EE5-73B5-45AC-8E99-D80B99019F7E}" srcOrd="1" destOrd="0" presId="urn:microsoft.com/office/officeart/2018/2/layout/IconVerticalSolidList"/>
    <dgm:cxn modelId="{414FCBEB-6631-4B10-90F9-1C74D4296C6B}" type="presParOf" srcId="{B7D153C8-D069-4115-B7BD-2813D72928FA}" destId="{B2100E46-9044-4D5D-A016-9463449E4370}" srcOrd="2" destOrd="0" presId="urn:microsoft.com/office/officeart/2018/2/layout/IconVerticalSolidList"/>
    <dgm:cxn modelId="{3F355837-9BC9-4E86-AB49-EA3F09DDC9F9}" type="presParOf" srcId="{B7D153C8-D069-4115-B7BD-2813D72928FA}" destId="{BECED0C5-EB84-4A2A-9C82-F7D6D30015D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6F017BE-2BED-470E-BFB8-31492C62D355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03DB932-F92F-4F28-BB37-FCEDE76831E2}">
      <dgm:prSet/>
      <dgm:spPr/>
      <dgm:t>
        <a:bodyPr/>
        <a:lstStyle/>
        <a:p>
          <a:r>
            <a:rPr lang="en-GB" b="1"/>
            <a:t>R</a:t>
          </a:r>
          <a:r>
            <a:rPr lang="en-GB"/>
            <a:t> Reject the righting reflex</a:t>
          </a:r>
          <a:endParaRPr lang="en-US"/>
        </a:p>
      </dgm:t>
    </dgm:pt>
    <dgm:pt modelId="{CA9DB497-D797-4E67-9068-1B69D39F95F9}" type="parTrans" cxnId="{95621ECC-DF70-484B-836F-D22EE8D70CFD}">
      <dgm:prSet/>
      <dgm:spPr/>
      <dgm:t>
        <a:bodyPr/>
        <a:lstStyle/>
        <a:p>
          <a:endParaRPr lang="en-US"/>
        </a:p>
      </dgm:t>
    </dgm:pt>
    <dgm:pt modelId="{6EA0AED5-BD0F-4FFB-BE85-7E7BEADC5F6F}" type="sibTrans" cxnId="{95621ECC-DF70-484B-836F-D22EE8D70CFD}">
      <dgm:prSet/>
      <dgm:spPr/>
      <dgm:t>
        <a:bodyPr/>
        <a:lstStyle/>
        <a:p>
          <a:endParaRPr lang="en-US"/>
        </a:p>
      </dgm:t>
    </dgm:pt>
    <dgm:pt modelId="{CA712A43-FE46-4580-9F06-1EC0955F2DB9}">
      <dgm:prSet/>
      <dgm:spPr/>
      <dgm:t>
        <a:bodyPr/>
        <a:lstStyle/>
        <a:p>
          <a:r>
            <a:rPr lang="en-GB"/>
            <a:t>Trying to fix problems can reduce the likelihood of client change</a:t>
          </a:r>
          <a:endParaRPr lang="en-US"/>
        </a:p>
      </dgm:t>
    </dgm:pt>
    <dgm:pt modelId="{F7280216-2801-43CB-9C51-46D1D3F2E659}" type="parTrans" cxnId="{329DC987-A26A-4772-8EAC-C7DD7EFECBFC}">
      <dgm:prSet/>
      <dgm:spPr/>
      <dgm:t>
        <a:bodyPr/>
        <a:lstStyle/>
        <a:p>
          <a:endParaRPr lang="en-US"/>
        </a:p>
      </dgm:t>
    </dgm:pt>
    <dgm:pt modelId="{CF684778-B6B4-431C-9CA9-694F736DB573}" type="sibTrans" cxnId="{329DC987-A26A-4772-8EAC-C7DD7EFECBFC}">
      <dgm:prSet/>
      <dgm:spPr/>
      <dgm:t>
        <a:bodyPr/>
        <a:lstStyle/>
        <a:p>
          <a:endParaRPr lang="en-US"/>
        </a:p>
      </dgm:t>
    </dgm:pt>
    <dgm:pt modelId="{593088A3-666C-4875-B93A-6612BDB2A1F2}">
      <dgm:prSet/>
      <dgm:spPr/>
      <dgm:t>
        <a:bodyPr/>
        <a:lstStyle/>
        <a:p>
          <a:r>
            <a:rPr lang="en-GB" b="1"/>
            <a:t>U</a:t>
          </a:r>
          <a:r>
            <a:rPr lang="en-GB"/>
            <a:t> Understand the person’s motivation</a:t>
          </a:r>
          <a:endParaRPr lang="en-US"/>
        </a:p>
      </dgm:t>
    </dgm:pt>
    <dgm:pt modelId="{BAFD4165-F485-467B-87D2-55B61E320FD5}" type="parTrans" cxnId="{DB44039D-3147-411B-BD1A-EFE98B153C5E}">
      <dgm:prSet/>
      <dgm:spPr/>
      <dgm:t>
        <a:bodyPr/>
        <a:lstStyle/>
        <a:p>
          <a:endParaRPr lang="en-US"/>
        </a:p>
      </dgm:t>
    </dgm:pt>
    <dgm:pt modelId="{08F16972-8338-44AF-9A79-3862C671EAE0}" type="sibTrans" cxnId="{DB44039D-3147-411B-BD1A-EFE98B153C5E}">
      <dgm:prSet/>
      <dgm:spPr/>
      <dgm:t>
        <a:bodyPr/>
        <a:lstStyle/>
        <a:p>
          <a:endParaRPr lang="en-US"/>
        </a:p>
      </dgm:t>
    </dgm:pt>
    <dgm:pt modelId="{3155FD00-8690-45C8-933F-C8CDB3EDAFB9}">
      <dgm:prSet/>
      <dgm:spPr/>
      <dgm:t>
        <a:bodyPr/>
        <a:lstStyle/>
        <a:p>
          <a:r>
            <a:rPr lang="en-GB"/>
            <a:t>We don’t motivate people. We find the motivation that lies within them and help them </a:t>
          </a:r>
          <a:endParaRPr lang="en-US"/>
        </a:p>
      </dgm:t>
    </dgm:pt>
    <dgm:pt modelId="{779E3237-2B19-4166-AB16-1060F87083A8}" type="parTrans" cxnId="{A71FB3B8-52E4-44E9-89B3-90BCF60CA2A3}">
      <dgm:prSet/>
      <dgm:spPr/>
      <dgm:t>
        <a:bodyPr/>
        <a:lstStyle/>
        <a:p>
          <a:endParaRPr lang="en-US"/>
        </a:p>
      </dgm:t>
    </dgm:pt>
    <dgm:pt modelId="{236C8465-84D3-4CD9-9575-B276A37925D4}" type="sibTrans" cxnId="{A71FB3B8-52E4-44E9-89B3-90BCF60CA2A3}">
      <dgm:prSet/>
      <dgm:spPr/>
      <dgm:t>
        <a:bodyPr/>
        <a:lstStyle/>
        <a:p>
          <a:endParaRPr lang="en-US"/>
        </a:p>
      </dgm:t>
    </dgm:pt>
    <dgm:pt modelId="{0102B5CB-A710-478C-B79B-129258CAB8FB}">
      <dgm:prSet/>
      <dgm:spPr/>
      <dgm:t>
        <a:bodyPr/>
        <a:lstStyle/>
        <a:p>
          <a:r>
            <a:rPr lang="en-GB"/>
            <a:t>recognize it.</a:t>
          </a:r>
          <a:endParaRPr lang="en-US"/>
        </a:p>
      </dgm:t>
    </dgm:pt>
    <dgm:pt modelId="{90F14E86-165E-4724-905A-0303B1EED76D}" type="parTrans" cxnId="{B45863C3-CCAA-4B2F-8757-5B4F2AD8BF5E}">
      <dgm:prSet/>
      <dgm:spPr/>
      <dgm:t>
        <a:bodyPr/>
        <a:lstStyle/>
        <a:p>
          <a:endParaRPr lang="en-US"/>
        </a:p>
      </dgm:t>
    </dgm:pt>
    <dgm:pt modelId="{2A61EDC4-DEDC-48D1-911C-3A01E14240DF}" type="sibTrans" cxnId="{B45863C3-CCAA-4B2F-8757-5B4F2AD8BF5E}">
      <dgm:prSet/>
      <dgm:spPr/>
      <dgm:t>
        <a:bodyPr/>
        <a:lstStyle/>
        <a:p>
          <a:endParaRPr lang="en-US"/>
        </a:p>
      </dgm:t>
    </dgm:pt>
    <dgm:pt modelId="{96D45B15-7E13-499D-9812-AD4B8287AF08}">
      <dgm:prSet/>
      <dgm:spPr/>
      <dgm:t>
        <a:bodyPr/>
        <a:lstStyle/>
        <a:p>
          <a:r>
            <a:rPr lang="en-GB" b="1"/>
            <a:t>L </a:t>
          </a:r>
          <a:r>
            <a:rPr lang="en-GB"/>
            <a:t>Listen to the person.</a:t>
          </a:r>
          <a:endParaRPr lang="en-US"/>
        </a:p>
      </dgm:t>
    </dgm:pt>
    <dgm:pt modelId="{285EC136-31D7-4E13-8BDF-14944021610E}" type="parTrans" cxnId="{1A8A1485-D458-4AA3-9467-DAB92B4BADBC}">
      <dgm:prSet/>
      <dgm:spPr/>
      <dgm:t>
        <a:bodyPr/>
        <a:lstStyle/>
        <a:p>
          <a:endParaRPr lang="en-US"/>
        </a:p>
      </dgm:t>
    </dgm:pt>
    <dgm:pt modelId="{C919E318-98EE-4578-956E-28D94D3A081D}" type="sibTrans" cxnId="{1A8A1485-D458-4AA3-9467-DAB92B4BADBC}">
      <dgm:prSet/>
      <dgm:spPr/>
      <dgm:t>
        <a:bodyPr/>
        <a:lstStyle/>
        <a:p>
          <a:endParaRPr lang="en-US"/>
        </a:p>
      </dgm:t>
    </dgm:pt>
    <dgm:pt modelId="{5BC8957F-5910-4E53-B55C-AD727B1CBE0E}">
      <dgm:prSet/>
      <dgm:spPr/>
      <dgm:t>
        <a:bodyPr/>
        <a:lstStyle/>
        <a:p>
          <a:r>
            <a:rPr lang="en-GB"/>
            <a:t>Communicate empathy</a:t>
          </a:r>
          <a:endParaRPr lang="en-US"/>
        </a:p>
      </dgm:t>
    </dgm:pt>
    <dgm:pt modelId="{3FAD972B-5AA0-411E-9CEE-4041B9D9982A}" type="parTrans" cxnId="{808ECA1B-89BE-41A0-866B-E304DC5A6FA6}">
      <dgm:prSet/>
      <dgm:spPr/>
      <dgm:t>
        <a:bodyPr/>
        <a:lstStyle/>
        <a:p>
          <a:endParaRPr lang="en-US"/>
        </a:p>
      </dgm:t>
    </dgm:pt>
    <dgm:pt modelId="{F47C1817-FA38-479F-8AAF-C05352705888}" type="sibTrans" cxnId="{808ECA1B-89BE-41A0-866B-E304DC5A6FA6}">
      <dgm:prSet/>
      <dgm:spPr/>
      <dgm:t>
        <a:bodyPr/>
        <a:lstStyle/>
        <a:p>
          <a:endParaRPr lang="en-US"/>
        </a:p>
      </dgm:t>
    </dgm:pt>
    <dgm:pt modelId="{301737B1-F40F-48B5-9B2F-8C5140FD775C}">
      <dgm:prSet/>
      <dgm:spPr/>
      <dgm:t>
        <a:bodyPr/>
        <a:lstStyle/>
        <a:p>
          <a:r>
            <a:rPr lang="en-GB" b="1"/>
            <a:t>E </a:t>
          </a:r>
          <a:r>
            <a:rPr lang="en-GB"/>
            <a:t>Empower the person.</a:t>
          </a:r>
          <a:endParaRPr lang="en-US"/>
        </a:p>
      </dgm:t>
    </dgm:pt>
    <dgm:pt modelId="{1CE9D4C1-6C31-4254-B959-5FAEB175DDCF}" type="parTrans" cxnId="{5A380FBF-B060-499F-B1D7-4105CB7CDB5A}">
      <dgm:prSet/>
      <dgm:spPr/>
      <dgm:t>
        <a:bodyPr/>
        <a:lstStyle/>
        <a:p>
          <a:endParaRPr lang="en-US"/>
        </a:p>
      </dgm:t>
    </dgm:pt>
    <dgm:pt modelId="{25C198F3-2123-46E0-9005-3C9639D0D247}" type="sibTrans" cxnId="{5A380FBF-B060-499F-B1D7-4105CB7CDB5A}">
      <dgm:prSet/>
      <dgm:spPr/>
      <dgm:t>
        <a:bodyPr/>
        <a:lstStyle/>
        <a:p>
          <a:endParaRPr lang="en-US"/>
        </a:p>
      </dgm:t>
    </dgm:pt>
    <dgm:pt modelId="{AC193E8A-C7B1-4836-A11A-2A364B54EE3C}">
      <dgm:prSet/>
      <dgm:spPr/>
      <dgm:t>
        <a:bodyPr/>
        <a:lstStyle/>
        <a:p>
          <a:r>
            <a:rPr lang="en-GB"/>
            <a:t>Change occurs when people are actively engaged</a:t>
          </a:r>
          <a:endParaRPr lang="en-US"/>
        </a:p>
      </dgm:t>
    </dgm:pt>
    <dgm:pt modelId="{98DCAF55-D2C6-4192-AC67-75A4D9970284}" type="parTrans" cxnId="{1335EC01-98AF-4A36-97A8-690A5525A3A1}">
      <dgm:prSet/>
      <dgm:spPr/>
      <dgm:t>
        <a:bodyPr/>
        <a:lstStyle/>
        <a:p>
          <a:endParaRPr lang="en-US"/>
        </a:p>
      </dgm:t>
    </dgm:pt>
    <dgm:pt modelId="{1F300741-4CD2-43E5-A2A0-14B26BC5D71B}" type="sibTrans" cxnId="{1335EC01-98AF-4A36-97A8-690A5525A3A1}">
      <dgm:prSet/>
      <dgm:spPr/>
      <dgm:t>
        <a:bodyPr/>
        <a:lstStyle/>
        <a:p>
          <a:endParaRPr lang="en-US"/>
        </a:p>
      </dgm:t>
    </dgm:pt>
    <dgm:pt modelId="{3C0D0123-A9E2-4CB4-ADAC-BF1D01D1A01B}" type="pres">
      <dgm:prSet presAssocID="{76F017BE-2BED-470E-BFB8-31492C62D355}" presName="linear" presStyleCnt="0">
        <dgm:presLayoutVars>
          <dgm:animLvl val="lvl"/>
          <dgm:resizeHandles val="exact"/>
        </dgm:presLayoutVars>
      </dgm:prSet>
      <dgm:spPr/>
    </dgm:pt>
    <dgm:pt modelId="{AF4C6509-A68E-4936-B2CD-D4F66CE4DF5B}" type="pres">
      <dgm:prSet presAssocID="{703DB932-F92F-4F28-BB37-FCEDE76831E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CA18C1B-1455-4941-A13F-B9EBEF9C2E3E}" type="pres">
      <dgm:prSet presAssocID="{703DB932-F92F-4F28-BB37-FCEDE76831E2}" presName="childText" presStyleLbl="revTx" presStyleIdx="0" presStyleCnt="4">
        <dgm:presLayoutVars>
          <dgm:bulletEnabled val="1"/>
        </dgm:presLayoutVars>
      </dgm:prSet>
      <dgm:spPr/>
    </dgm:pt>
    <dgm:pt modelId="{1B2C1F62-BCA7-459F-8AFA-3657CCF06439}" type="pres">
      <dgm:prSet presAssocID="{593088A3-666C-4875-B93A-6612BDB2A1F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D4BC6AE-7770-4D31-8CBE-87D081E2E36E}" type="pres">
      <dgm:prSet presAssocID="{593088A3-666C-4875-B93A-6612BDB2A1F2}" presName="childText" presStyleLbl="revTx" presStyleIdx="1" presStyleCnt="4">
        <dgm:presLayoutVars>
          <dgm:bulletEnabled val="1"/>
        </dgm:presLayoutVars>
      </dgm:prSet>
      <dgm:spPr/>
    </dgm:pt>
    <dgm:pt modelId="{DC19CC70-67F0-4D1F-ACF1-1E2B563E2EAC}" type="pres">
      <dgm:prSet presAssocID="{96D45B15-7E13-499D-9812-AD4B8287AF0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72E9227-51B6-4E37-92BB-A33B760FD884}" type="pres">
      <dgm:prSet presAssocID="{96D45B15-7E13-499D-9812-AD4B8287AF08}" presName="childText" presStyleLbl="revTx" presStyleIdx="2" presStyleCnt="4">
        <dgm:presLayoutVars>
          <dgm:bulletEnabled val="1"/>
        </dgm:presLayoutVars>
      </dgm:prSet>
      <dgm:spPr/>
    </dgm:pt>
    <dgm:pt modelId="{E746175D-70B5-4569-A905-E65F8CB3640D}" type="pres">
      <dgm:prSet presAssocID="{301737B1-F40F-48B5-9B2F-8C5140FD775C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4CA78004-359B-481D-87FE-A24B95862F50}" type="pres">
      <dgm:prSet presAssocID="{301737B1-F40F-48B5-9B2F-8C5140FD775C}" presName="childText" presStyleLbl="revTx" presStyleIdx="3" presStyleCnt="4">
        <dgm:presLayoutVars>
          <dgm:bulletEnabled val="1"/>
        </dgm:presLayoutVars>
      </dgm:prSet>
      <dgm:spPr/>
    </dgm:pt>
  </dgm:ptLst>
  <dgm:cxnLst>
    <dgm:cxn modelId="{1335EC01-98AF-4A36-97A8-690A5525A3A1}" srcId="{301737B1-F40F-48B5-9B2F-8C5140FD775C}" destId="{AC193E8A-C7B1-4836-A11A-2A364B54EE3C}" srcOrd="0" destOrd="0" parTransId="{98DCAF55-D2C6-4192-AC67-75A4D9970284}" sibTransId="{1F300741-4CD2-43E5-A2A0-14B26BC5D71B}"/>
    <dgm:cxn modelId="{0EA85006-1039-44BF-B4B1-35E2263119AA}" type="presOf" srcId="{301737B1-F40F-48B5-9B2F-8C5140FD775C}" destId="{E746175D-70B5-4569-A905-E65F8CB3640D}" srcOrd="0" destOrd="0" presId="urn:microsoft.com/office/officeart/2005/8/layout/vList2"/>
    <dgm:cxn modelId="{8E1D080C-1218-4F7F-B23B-5D4342000FBA}" type="presOf" srcId="{76F017BE-2BED-470E-BFB8-31492C62D355}" destId="{3C0D0123-A9E2-4CB4-ADAC-BF1D01D1A01B}" srcOrd="0" destOrd="0" presId="urn:microsoft.com/office/officeart/2005/8/layout/vList2"/>
    <dgm:cxn modelId="{808ECA1B-89BE-41A0-866B-E304DC5A6FA6}" srcId="{96D45B15-7E13-499D-9812-AD4B8287AF08}" destId="{5BC8957F-5910-4E53-B55C-AD727B1CBE0E}" srcOrd="0" destOrd="0" parTransId="{3FAD972B-5AA0-411E-9CEE-4041B9D9982A}" sibTransId="{F47C1817-FA38-479F-8AAF-C05352705888}"/>
    <dgm:cxn modelId="{5763063E-DF89-4F78-A50D-F72ADCCF380B}" type="presOf" srcId="{5BC8957F-5910-4E53-B55C-AD727B1CBE0E}" destId="{F72E9227-51B6-4E37-92BB-A33B760FD884}" srcOrd="0" destOrd="0" presId="urn:microsoft.com/office/officeart/2005/8/layout/vList2"/>
    <dgm:cxn modelId="{DB7B2068-FE80-4999-A6D7-C8F1C5CCCC3A}" type="presOf" srcId="{0102B5CB-A710-478C-B79B-129258CAB8FB}" destId="{FD4BC6AE-7770-4D31-8CBE-87D081E2E36E}" srcOrd="0" destOrd="1" presId="urn:microsoft.com/office/officeart/2005/8/layout/vList2"/>
    <dgm:cxn modelId="{7A1E4253-8AEC-46C5-890A-D0FB908CF62F}" type="presOf" srcId="{AC193E8A-C7B1-4836-A11A-2A364B54EE3C}" destId="{4CA78004-359B-481D-87FE-A24B95862F50}" srcOrd="0" destOrd="0" presId="urn:microsoft.com/office/officeart/2005/8/layout/vList2"/>
    <dgm:cxn modelId="{1A8A1485-D458-4AA3-9467-DAB92B4BADBC}" srcId="{76F017BE-2BED-470E-BFB8-31492C62D355}" destId="{96D45B15-7E13-499D-9812-AD4B8287AF08}" srcOrd="2" destOrd="0" parTransId="{285EC136-31D7-4E13-8BDF-14944021610E}" sibTransId="{C919E318-98EE-4578-956E-28D94D3A081D}"/>
    <dgm:cxn modelId="{329DC987-A26A-4772-8EAC-C7DD7EFECBFC}" srcId="{703DB932-F92F-4F28-BB37-FCEDE76831E2}" destId="{CA712A43-FE46-4580-9F06-1EC0955F2DB9}" srcOrd="0" destOrd="0" parTransId="{F7280216-2801-43CB-9C51-46D1D3F2E659}" sibTransId="{CF684778-B6B4-431C-9CA9-694F736DB573}"/>
    <dgm:cxn modelId="{DB44039D-3147-411B-BD1A-EFE98B153C5E}" srcId="{76F017BE-2BED-470E-BFB8-31492C62D355}" destId="{593088A3-666C-4875-B93A-6612BDB2A1F2}" srcOrd="1" destOrd="0" parTransId="{BAFD4165-F485-467B-87D2-55B61E320FD5}" sibTransId="{08F16972-8338-44AF-9A79-3862C671EAE0}"/>
    <dgm:cxn modelId="{A71FB3B8-52E4-44E9-89B3-90BCF60CA2A3}" srcId="{593088A3-666C-4875-B93A-6612BDB2A1F2}" destId="{3155FD00-8690-45C8-933F-C8CDB3EDAFB9}" srcOrd="0" destOrd="0" parTransId="{779E3237-2B19-4166-AB16-1060F87083A8}" sibTransId="{236C8465-84D3-4CD9-9575-B276A37925D4}"/>
    <dgm:cxn modelId="{5A380FBF-B060-499F-B1D7-4105CB7CDB5A}" srcId="{76F017BE-2BED-470E-BFB8-31492C62D355}" destId="{301737B1-F40F-48B5-9B2F-8C5140FD775C}" srcOrd="3" destOrd="0" parTransId="{1CE9D4C1-6C31-4254-B959-5FAEB175DDCF}" sibTransId="{25C198F3-2123-46E0-9005-3C9639D0D247}"/>
    <dgm:cxn modelId="{B45863C3-CCAA-4B2F-8757-5B4F2AD8BF5E}" srcId="{593088A3-666C-4875-B93A-6612BDB2A1F2}" destId="{0102B5CB-A710-478C-B79B-129258CAB8FB}" srcOrd="1" destOrd="0" parTransId="{90F14E86-165E-4724-905A-0303B1EED76D}" sibTransId="{2A61EDC4-DEDC-48D1-911C-3A01E14240DF}"/>
    <dgm:cxn modelId="{95621ECC-DF70-484B-836F-D22EE8D70CFD}" srcId="{76F017BE-2BED-470E-BFB8-31492C62D355}" destId="{703DB932-F92F-4F28-BB37-FCEDE76831E2}" srcOrd="0" destOrd="0" parTransId="{CA9DB497-D797-4E67-9068-1B69D39F95F9}" sibTransId="{6EA0AED5-BD0F-4FFB-BE85-7E7BEADC5F6F}"/>
    <dgm:cxn modelId="{B50CF0CD-4932-4081-97A0-E27AD4C37043}" type="presOf" srcId="{703DB932-F92F-4F28-BB37-FCEDE76831E2}" destId="{AF4C6509-A68E-4936-B2CD-D4F66CE4DF5B}" srcOrd="0" destOrd="0" presId="urn:microsoft.com/office/officeart/2005/8/layout/vList2"/>
    <dgm:cxn modelId="{6C4BC0D4-554D-49B8-8605-722EDE0E98E2}" type="presOf" srcId="{96D45B15-7E13-499D-9812-AD4B8287AF08}" destId="{DC19CC70-67F0-4D1F-ACF1-1E2B563E2EAC}" srcOrd="0" destOrd="0" presId="urn:microsoft.com/office/officeart/2005/8/layout/vList2"/>
    <dgm:cxn modelId="{1355E0DF-B636-46C6-BAD2-7BA1436EFFE8}" type="presOf" srcId="{CA712A43-FE46-4580-9F06-1EC0955F2DB9}" destId="{1CA18C1B-1455-4941-A13F-B9EBEF9C2E3E}" srcOrd="0" destOrd="0" presId="urn:microsoft.com/office/officeart/2005/8/layout/vList2"/>
    <dgm:cxn modelId="{DADE6FE3-D1FC-492C-84E5-DC41D1E26106}" type="presOf" srcId="{593088A3-666C-4875-B93A-6612BDB2A1F2}" destId="{1B2C1F62-BCA7-459F-8AFA-3657CCF06439}" srcOrd="0" destOrd="0" presId="urn:microsoft.com/office/officeart/2005/8/layout/vList2"/>
    <dgm:cxn modelId="{21A67FF8-8D9C-405C-B950-F4911C44F6C3}" type="presOf" srcId="{3155FD00-8690-45C8-933F-C8CDB3EDAFB9}" destId="{FD4BC6AE-7770-4D31-8CBE-87D081E2E36E}" srcOrd="0" destOrd="0" presId="urn:microsoft.com/office/officeart/2005/8/layout/vList2"/>
    <dgm:cxn modelId="{22E5B65B-B799-40B9-B92E-0BA3D5C0A1A8}" type="presParOf" srcId="{3C0D0123-A9E2-4CB4-ADAC-BF1D01D1A01B}" destId="{AF4C6509-A68E-4936-B2CD-D4F66CE4DF5B}" srcOrd="0" destOrd="0" presId="urn:microsoft.com/office/officeart/2005/8/layout/vList2"/>
    <dgm:cxn modelId="{F075929F-C467-40D0-9D3B-2C0E29DDFF3E}" type="presParOf" srcId="{3C0D0123-A9E2-4CB4-ADAC-BF1D01D1A01B}" destId="{1CA18C1B-1455-4941-A13F-B9EBEF9C2E3E}" srcOrd="1" destOrd="0" presId="urn:microsoft.com/office/officeart/2005/8/layout/vList2"/>
    <dgm:cxn modelId="{32B46C78-E9F7-4A24-8E2B-3043B8C5E830}" type="presParOf" srcId="{3C0D0123-A9E2-4CB4-ADAC-BF1D01D1A01B}" destId="{1B2C1F62-BCA7-459F-8AFA-3657CCF06439}" srcOrd="2" destOrd="0" presId="urn:microsoft.com/office/officeart/2005/8/layout/vList2"/>
    <dgm:cxn modelId="{9D15B443-D800-4D31-B8D0-8BC15890EC2B}" type="presParOf" srcId="{3C0D0123-A9E2-4CB4-ADAC-BF1D01D1A01B}" destId="{FD4BC6AE-7770-4D31-8CBE-87D081E2E36E}" srcOrd="3" destOrd="0" presId="urn:microsoft.com/office/officeart/2005/8/layout/vList2"/>
    <dgm:cxn modelId="{B996AB80-790E-4F23-A960-8F139EDF71F4}" type="presParOf" srcId="{3C0D0123-A9E2-4CB4-ADAC-BF1D01D1A01B}" destId="{DC19CC70-67F0-4D1F-ACF1-1E2B563E2EAC}" srcOrd="4" destOrd="0" presId="urn:microsoft.com/office/officeart/2005/8/layout/vList2"/>
    <dgm:cxn modelId="{6E508969-2405-440F-AC5F-9586FFD6A9F6}" type="presParOf" srcId="{3C0D0123-A9E2-4CB4-ADAC-BF1D01D1A01B}" destId="{F72E9227-51B6-4E37-92BB-A33B760FD884}" srcOrd="5" destOrd="0" presId="urn:microsoft.com/office/officeart/2005/8/layout/vList2"/>
    <dgm:cxn modelId="{5CE59E2E-352A-4CC5-8C76-83B4D3244630}" type="presParOf" srcId="{3C0D0123-A9E2-4CB4-ADAC-BF1D01D1A01B}" destId="{E746175D-70B5-4569-A905-E65F8CB3640D}" srcOrd="6" destOrd="0" presId="urn:microsoft.com/office/officeart/2005/8/layout/vList2"/>
    <dgm:cxn modelId="{56DE7415-461F-420D-88AE-29A3B47A4571}" type="presParOf" srcId="{3C0D0123-A9E2-4CB4-ADAC-BF1D01D1A01B}" destId="{4CA78004-359B-481D-87FE-A24B95862F50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D5FA79-9F51-421C-9FB6-BE7C7C48464B}">
      <dsp:nvSpPr>
        <dsp:cNvPr id="0" name=""/>
        <dsp:cNvSpPr/>
      </dsp:nvSpPr>
      <dsp:spPr>
        <a:xfrm>
          <a:off x="0" y="4300"/>
          <a:ext cx="6263640" cy="91601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8C56E3-8160-4B91-B56A-B538C990C232}">
      <dsp:nvSpPr>
        <dsp:cNvPr id="0" name=""/>
        <dsp:cNvSpPr/>
      </dsp:nvSpPr>
      <dsp:spPr>
        <a:xfrm>
          <a:off x="277094" y="210403"/>
          <a:ext cx="503807" cy="50380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F44E11-39C4-4329-BC43-0A5DCFA982FA}">
      <dsp:nvSpPr>
        <dsp:cNvPr id="0" name=""/>
        <dsp:cNvSpPr/>
      </dsp:nvSpPr>
      <dsp:spPr>
        <a:xfrm>
          <a:off x="1057996" y="4300"/>
          <a:ext cx="5205643" cy="91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45" tIns="96945" rIns="96945" bIns="9694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 way to interact with people.</a:t>
          </a:r>
          <a:endParaRPr lang="en-US" sz="1900" kern="1200"/>
        </a:p>
      </dsp:txBody>
      <dsp:txXfrm>
        <a:off x="1057996" y="4300"/>
        <a:ext cx="5205643" cy="916014"/>
      </dsp:txXfrm>
    </dsp:sp>
    <dsp:sp modelId="{7F8FA9A6-FC27-4A9D-ABDE-3F8A3D0BC5C8}">
      <dsp:nvSpPr>
        <dsp:cNvPr id="0" name=""/>
        <dsp:cNvSpPr/>
      </dsp:nvSpPr>
      <dsp:spPr>
        <a:xfrm>
          <a:off x="0" y="1149318"/>
          <a:ext cx="6263640" cy="91601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1B51DC-1ECD-4687-96FB-CC4FEC95A91A}">
      <dsp:nvSpPr>
        <dsp:cNvPr id="0" name=""/>
        <dsp:cNvSpPr/>
      </dsp:nvSpPr>
      <dsp:spPr>
        <a:xfrm>
          <a:off x="277094" y="1355421"/>
          <a:ext cx="503807" cy="50380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AF6307-D161-4D00-B3AF-85DBB0C4A850}">
      <dsp:nvSpPr>
        <dsp:cNvPr id="0" name=""/>
        <dsp:cNvSpPr/>
      </dsp:nvSpPr>
      <dsp:spPr>
        <a:xfrm>
          <a:off x="1057996" y="1149318"/>
          <a:ext cx="5205643" cy="91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45" tIns="96945" rIns="96945" bIns="9694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 style of counselling that helps resolve ambivalence that prevents clients from realizing </a:t>
          </a:r>
          <a:endParaRPr lang="en-US" sz="1900" kern="1200" dirty="0"/>
        </a:p>
      </dsp:txBody>
      <dsp:txXfrm>
        <a:off x="1057996" y="1149318"/>
        <a:ext cx="5205643" cy="916014"/>
      </dsp:txXfrm>
    </dsp:sp>
    <dsp:sp modelId="{F5E34B12-43F4-4246-96AA-B4949D21F7A0}">
      <dsp:nvSpPr>
        <dsp:cNvPr id="0" name=""/>
        <dsp:cNvSpPr/>
      </dsp:nvSpPr>
      <dsp:spPr>
        <a:xfrm>
          <a:off x="0" y="2294336"/>
          <a:ext cx="6263640" cy="91601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114F28-4235-44C1-91A0-45346D86EA48}">
      <dsp:nvSpPr>
        <dsp:cNvPr id="0" name=""/>
        <dsp:cNvSpPr/>
      </dsp:nvSpPr>
      <dsp:spPr>
        <a:xfrm>
          <a:off x="277094" y="2500440"/>
          <a:ext cx="503807" cy="50380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AD9057-1231-4446-883D-F080DF45041C}">
      <dsp:nvSpPr>
        <dsp:cNvPr id="0" name=""/>
        <dsp:cNvSpPr/>
      </dsp:nvSpPr>
      <dsp:spPr>
        <a:xfrm>
          <a:off x="1057996" y="2294336"/>
          <a:ext cx="5205643" cy="91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45" tIns="96945" rIns="96945" bIns="9694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personal goals.</a:t>
          </a:r>
          <a:endParaRPr lang="en-US" sz="1900" kern="1200"/>
        </a:p>
      </dsp:txBody>
      <dsp:txXfrm>
        <a:off x="1057996" y="2294336"/>
        <a:ext cx="5205643" cy="916014"/>
      </dsp:txXfrm>
    </dsp:sp>
    <dsp:sp modelId="{D7461B7C-110A-4748-94E0-A2249484CEE7}">
      <dsp:nvSpPr>
        <dsp:cNvPr id="0" name=""/>
        <dsp:cNvSpPr/>
      </dsp:nvSpPr>
      <dsp:spPr>
        <a:xfrm>
          <a:off x="0" y="3439354"/>
          <a:ext cx="6263640" cy="91601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8CA9CD-174B-4AC4-95C4-8DE8C6702827}">
      <dsp:nvSpPr>
        <dsp:cNvPr id="0" name=""/>
        <dsp:cNvSpPr/>
      </dsp:nvSpPr>
      <dsp:spPr>
        <a:xfrm>
          <a:off x="277094" y="3645458"/>
          <a:ext cx="503807" cy="50380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2C100E-D774-4101-9244-C2379E648A6D}">
      <dsp:nvSpPr>
        <dsp:cNvPr id="0" name=""/>
        <dsp:cNvSpPr/>
      </dsp:nvSpPr>
      <dsp:spPr>
        <a:xfrm>
          <a:off x="1057996" y="3439354"/>
          <a:ext cx="5205643" cy="91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45" tIns="96945" rIns="96945" bIns="9694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It is NOT primarily a collection of techniques or interventions.</a:t>
          </a:r>
          <a:endParaRPr lang="en-US" sz="1900" kern="1200"/>
        </a:p>
      </dsp:txBody>
      <dsp:txXfrm>
        <a:off x="1057996" y="3439354"/>
        <a:ext cx="5205643" cy="916014"/>
      </dsp:txXfrm>
    </dsp:sp>
    <dsp:sp modelId="{177A777C-BF3C-4B4A-9F81-9818DF162E4A}">
      <dsp:nvSpPr>
        <dsp:cNvPr id="0" name=""/>
        <dsp:cNvSpPr/>
      </dsp:nvSpPr>
      <dsp:spPr>
        <a:xfrm>
          <a:off x="0" y="4584372"/>
          <a:ext cx="6263640" cy="91601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B71EE5-73B5-45AC-8E99-D80B99019F7E}">
      <dsp:nvSpPr>
        <dsp:cNvPr id="0" name=""/>
        <dsp:cNvSpPr/>
      </dsp:nvSpPr>
      <dsp:spPr>
        <a:xfrm>
          <a:off x="277094" y="4790476"/>
          <a:ext cx="503807" cy="50380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CED0C5-EB84-4A2A-9C82-F7D6D30015D2}">
      <dsp:nvSpPr>
        <dsp:cNvPr id="0" name=""/>
        <dsp:cNvSpPr/>
      </dsp:nvSpPr>
      <dsp:spPr>
        <a:xfrm>
          <a:off x="1057996" y="4584372"/>
          <a:ext cx="5205643" cy="91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45" tIns="96945" rIns="96945" bIns="9694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But is a series of specific practitioner behaviors directed by a guiding philosophy</a:t>
          </a:r>
          <a:endParaRPr lang="en-US" sz="1900" kern="1200"/>
        </a:p>
      </dsp:txBody>
      <dsp:txXfrm>
        <a:off x="1057996" y="4584372"/>
        <a:ext cx="5205643" cy="91601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4C6509-A68E-4936-B2CD-D4F66CE4DF5B}">
      <dsp:nvSpPr>
        <dsp:cNvPr id="0" name=""/>
        <dsp:cNvSpPr/>
      </dsp:nvSpPr>
      <dsp:spPr>
        <a:xfrm>
          <a:off x="0" y="61613"/>
          <a:ext cx="6263640" cy="6715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R</a:t>
          </a:r>
          <a:r>
            <a:rPr lang="en-GB" sz="2800" kern="1200"/>
            <a:t> Reject the righting reflex</a:t>
          </a:r>
          <a:endParaRPr lang="en-US" sz="2800" kern="1200"/>
        </a:p>
      </dsp:txBody>
      <dsp:txXfrm>
        <a:off x="32784" y="94397"/>
        <a:ext cx="6198072" cy="606012"/>
      </dsp:txXfrm>
    </dsp:sp>
    <dsp:sp modelId="{1CA18C1B-1455-4941-A13F-B9EBEF9C2E3E}">
      <dsp:nvSpPr>
        <dsp:cNvPr id="0" name=""/>
        <dsp:cNvSpPr/>
      </dsp:nvSpPr>
      <dsp:spPr>
        <a:xfrm>
          <a:off x="0" y="733193"/>
          <a:ext cx="6263640" cy="695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871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Trying to fix problems can reduce the likelihood of client change</a:t>
          </a:r>
          <a:endParaRPr lang="en-US" sz="2200" kern="1200"/>
        </a:p>
      </dsp:txBody>
      <dsp:txXfrm>
        <a:off x="0" y="733193"/>
        <a:ext cx="6263640" cy="695520"/>
      </dsp:txXfrm>
    </dsp:sp>
    <dsp:sp modelId="{1B2C1F62-BCA7-459F-8AFA-3657CCF06439}">
      <dsp:nvSpPr>
        <dsp:cNvPr id="0" name=""/>
        <dsp:cNvSpPr/>
      </dsp:nvSpPr>
      <dsp:spPr>
        <a:xfrm>
          <a:off x="0" y="1428713"/>
          <a:ext cx="6263640" cy="671580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U</a:t>
          </a:r>
          <a:r>
            <a:rPr lang="en-GB" sz="2800" kern="1200"/>
            <a:t> Understand the person’s motivation</a:t>
          </a:r>
          <a:endParaRPr lang="en-US" sz="2800" kern="1200"/>
        </a:p>
      </dsp:txBody>
      <dsp:txXfrm>
        <a:off x="32784" y="1461497"/>
        <a:ext cx="6198072" cy="606012"/>
      </dsp:txXfrm>
    </dsp:sp>
    <dsp:sp modelId="{FD4BC6AE-7770-4D31-8CBE-87D081E2E36E}">
      <dsp:nvSpPr>
        <dsp:cNvPr id="0" name=""/>
        <dsp:cNvSpPr/>
      </dsp:nvSpPr>
      <dsp:spPr>
        <a:xfrm>
          <a:off x="0" y="2100293"/>
          <a:ext cx="6263640" cy="10722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871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We don’t motivate people. We find the motivation that lies within them and help them 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recognize it.</a:t>
          </a:r>
          <a:endParaRPr lang="en-US" sz="2200" kern="1200"/>
        </a:p>
      </dsp:txBody>
      <dsp:txXfrm>
        <a:off x="0" y="2100293"/>
        <a:ext cx="6263640" cy="1072260"/>
      </dsp:txXfrm>
    </dsp:sp>
    <dsp:sp modelId="{DC19CC70-67F0-4D1F-ACF1-1E2B563E2EAC}">
      <dsp:nvSpPr>
        <dsp:cNvPr id="0" name=""/>
        <dsp:cNvSpPr/>
      </dsp:nvSpPr>
      <dsp:spPr>
        <a:xfrm>
          <a:off x="0" y="3172553"/>
          <a:ext cx="6263640" cy="671580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L </a:t>
          </a:r>
          <a:r>
            <a:rPr lang="en-GB" sz="2800" kern="1200"/>
            <a:t>Listen to the person.</a:t>
          </a:r>
          <a:endParaRPr lang="en-US" sz="2800" kern="1200"/>
        </a:p>
      </dsp:txBody>
      <dsp:txXfrm>
        <a:off x="32784" y="3205337"/>
        <a:ext cx="6198072" cy="606012"/>
      </dsp:txXfrm>
    </dsp:sp>
    <dsp:sp modelId="{F72E9227-51B6-4E37-92BB-A33B760FD884}">
      <dsp:nvSpPr>
        <dsp:cNvPr id="0" name=""/>
        <dsp:cNvSpPr/>
      </dsp:nvSpPr>
      <dsp:spPr>
        <a:xfrm>
          <a:off x="0" y="3844134"/>
          <a:ext cx="6263640" cy="463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871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Communicate empathy</a:t>
          </a:r>
          <a:endParaRPr lang="en-US" sz="2200" kern="1200"/>
        </a:p>
      </dsp:txBody>
      <dsp:txXfrm>
        <a:off x="0" y="3844134"/>
        <a:ext cx="6263640" cy="463680"/>
      </dsp:txXfrm>
    </dsp:sp>
    <dsp:sp modelId="{E746175D-70B5-4569-A905-E65F8CB3640D}">
      <dsp:nvSpPr>
        <dsp:cNvPr id="0" name=""/>
        <dsp:cNvSpPr/>
      </dsp:nvSpPr>
      <dsp:spPr>
        <a:xfrm>
          <a:off x="0" y="4307813"/>
          <a:ext cx="6263640" cy="67158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E </a:t>
          </a:r>
          <a:r>
            <a:rPr lang="en-GB" sz="2800" kern="1200"/>
            <a:t>Empower the person.</a:t>
          </a:r>
          <a:endParaRPr lang="en-US" sz="2800" kern="1200"/>
        </a:p>
      </dsp:txBody>
      <dsp:txXfrm>
        <a:off x="32784" y="4340597"/>
        <a:ext cx="6198072" cy="606012"/>
      </dsp:txXfrm>
    </dsp:sp>
    <dsp:sp modelId="{4CA78004-359B-481D-87FE-A24B95862F50}">
      <dsp:nvSpPr>
        <dsp:cNvPr id="0" name=""/>
        <dsp:cNvSpPr/>
      </dsp:nvSpPr>
      <dsp:spPr>
        <a:xfrm>
          <a:off x="0" y="4979394"/>
          <a:ext cx="6263640" cy="463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871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Change occurs when people are actively engaged</a:t>
          </a:r>
          <a:endParaRPr lang="en-US" sz="2200" kern="1200"/>
        </a:p>
      </dsp:txBody>
      <dsp:txXfrm>
        <a:off x="0" y="4979394"/>
        <a:ext cx="6263640" cy="4636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1EA22A-EAB2-4ABD-934A-6A765AF4EB40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FD37ED-53EA-45CD-92FC-BB600C60D2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6221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CAB8E-736A-6E7D-A98A-C9B8FB66F0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CE5330-1099-936E-AFE5-7788E4D223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490E49-AE68-79A0-F4EB-44BAAA8A3A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8CF42C-FDAC-058B-066E-D6D96D2C6E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C6C39C-14FD-4727-7BC1-692233AEB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6121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595B3-4F32-BF66-B589-023B5F014E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0F560-6D82-AC04-5F29-390908D1D0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0B465-F95B-4993-A5CF-D64479FCDF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490A98-94A6-38EB-DABF-624AC6125E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24DC76-653A-6F45-8067-15FF69D94D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852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278EE-9D5D-A36A-F5B9-9C716DA1F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2DE944-1482-D140-8BEC-B25DC3FF76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DC933-2EC8-3CFA-45BF-9942F14AE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835224-141E-2DC4-98FF-317ED2B1C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920E09-03F8-2109-AC88-81958CB8E8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671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50706-B964-D59A-7B46-FFAB226FBC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1D64F3-0BC9-7C9D-4CA9-FA8A590ED6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46CB49-46C2-2AC7-1B99-AA4ECE7CC5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493B8F-0288-766C-B10D-A937C5B966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4C03F4-F5FA-4DB9-5E81-B87951DBA0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3B0EF1-9C26-09B7-8F07-94BCBFE10C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8239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DE612-1F03-5054-372E-6B1CBA0099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25D2AA-A4B2-656A-AB64-495ADC0A1D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E17C06-CA50-6C0D-D2F8-A84B061E04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BE9B79-0F1D-DC41-C309-650E7919EB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E1C7B00-8875-0E89-FCB5-6569639B7F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D5A6ACC-B545-364B-CB36-506153D695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B2F9B7-531E-4437-BBCC-C249AED0E4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786240D-3437-948D-DB1D-6FC5C1F79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7896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5ED54-D18D-649D-F0F9-DDC1BAE2BC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4CE602-4B96-1F90-4C45-4A951E1E0C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87875A-52C1-E6B1-8E4C-227BCCBCEE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722365-3CBE-B0E0-D6BA-BE443F79EF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3454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E90FFFC-7642-DA7F-455A-210D85FD47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E64A85-59E9-2AF8-AE00-F576269C3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470466-8504-B45A-2972-A36622FD2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9810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AE92E-4070-B406-0B5A-B252A1FD8E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B74C9-5C6C-BA17-05EA-C3C860DB2B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2BA693-4BEB-3BAF-8919-8B08E8022F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2C7114-D2B5-FEEE-E3BC-C854282A34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B2AE3B-B8EC-2A6C-6B36-66ABE05B5C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0DBD76-FE73-6B2A-911D-AC4F91FF1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0007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5AD28-7AC0-854A-1688-DE26CDE39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F729E26-3B22-9B4F-610F-4B2BF5C43C1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51A6B0-80CE-DED0-40C5-DC21F6E7A0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CCBB0D-5B2F-443C-B3AC-6A37FC48AB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04B2C0-F166-2B82-82BE-57282DA45F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A9E97C-F8EE-74E3-83C5-B6BFAE337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7028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DD9CD-34AC-30AF-EAA4-C34F94CC91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61C378-F9EF-4812-E27D-8412071852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84F939-ED76-48C2-D9B3-1959CC8661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6C255E-07B6-FEBD-E8C8-EDA8A91F71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11F97E-9814-739B-595E-8DD364348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623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3364A4-101C-795F-5A48-F9E9FDC607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663DC4-1E25-52A6-CE38-00F3C12D2B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86865-D327-7902-6CDF-ECEBFD05CD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5AD949-8D72-07FF-E1B9-F42F06E56C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5554FF-2EE6-8610-B76A-D4FB2DD1EA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8665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D2AC06-437F-8CE0-CEC4-60427B32A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CC3C31-2910-E1DF-F909-6710738622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3B0AA6-3558-7681-7CA1-3B3E0365CE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6B2337-FDC3-47A7-9795-701E84C98173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34FD05-905C-2A2D-F55B-2B338CE530B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CBADF4-76D7-98F1-3738-D7223916B1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357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counsellingtutor.com/basic-counselling-skills/focusing/" TargetMode="External"/><Relationship Id="rId2" Type="http://schemas.openxmlformats.org/officeDocument/2006/relationships/hyperlink" Target="https://counsellingtutor.com/basic-counselling-skills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mhanational.org/sites/default/files/Motivational%20Interviewing%20Handout%20.pdf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0809ED7-D356-17BB-DF92-8A184A298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 b="1" dirty="0"/>
              <a:t>Counselling Skills and Approaches ECPS5010</a:t>
            </a:r>
          </a:p>
        </p:txBody>
      </p:sp>
      <p:sp>
        <p:nvSpPr>
          <p:cNvPr id="2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00CE0CF7-37A5-8752-33D5-4D6283B475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b="1" dirty="0"/>
              <a:t>Week 2:  Skills Session </a:t>
            </a:r>
          </a:p>
          <a:p>
            <a:pPr marL="0" indent="0">
              <a:buNone/>
            </a:pPr>
            <a:r>
              <a:rPr lang="en-GB" sz="2200" b="1" dirty="0"/>
              <a:t>Wednesday 9</a:t>
            </a:r>
            <a:r>
              <a:rPr lang="en-GB" sz="2200" b="1" baseline="30000" dirty="0"/>
              <a:t>th</a:t>
            </a:r>
            <a:r>
              <a:rPr lang="en-GB" sz="2200" b="1" dirty="0"/>
              <a:t> November </a:t>
            </a:r>
          </a:p>
          <a:p>
            <a:pPr marL="0" indent="0">
              <a:buNone/>
            </a:pPr>
            <a:endParaRPr lang="en-GB" sz="2200" b="1" dirty="0"/>
          </a:p>
          <a:p>
            <a:pPr marL="0" indent="0">
              <a:buNone/>
            </a:pPr>
            <a:r>
              <a:rPr lang="en-GB" sz="2200" b="1" dirty="0"/>
              <a:t>Ruth Groff </a:t>
            </a:r>
          </a:p>
        </p:txBody>
      </p:sp>
      <p:pic>
        <p:nvPicPr>
          <p:cNvPr id="3" name="Picture 2" descr="Text, whiteboard&#10;&#10;Description automatically generated">
            <a:extLst>
              <a:ext uri="{FF2B5EF4-FFF2-40B4-BE49-F238E27FC236}">
                <a16:creationId xmlns:a16="http://schemas.microsoft.com/office/drawing/2014/main" id="{D2FFF9BB-DF61-7550-86FD-A60525F797A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65" r="12031" b="1"/>
          <a:stretch/>
        </p:blipFill>
        <p:spPr>
          <a:xfrm>
            <a:off x="5221936" y="81897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417906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595" name="Rectangle 24594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78" name="Title 1">
            <a:extLst>
              <a:ext uri="{FF2B5EF4-FFF2-40B4-BE49-F238E27FC236}">
                <a16:creationId xmlns:a16="http://schemas.microsoft.com/office/drawing/2014/main" id="{AF4DE194-3FD7-F72E-140F-DB4A6AC6C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5400" dirty="0"/>
              <a:t>Schedule for the Day </a:t>
            </a:r>
          </a:p>
        </p:txBody>
      </p:sp>
      <p:sp>
        <p:nvSpPr>
          <p:cNvPr id="24597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B0CD49B0-80E3-90B4-6F5E-C763931682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9361" y="2093976"/>
            <a:ext cx="6713552" cy="4570784"/>
          </a:xfrm>
        </p:spPr>
        <p:txBody>
          <a:bodyPr rtlCol="0" anchor="t">
            <a:normAutofit/>
          </a:bodyPr>
          <a:lstStyle/>
          <a:p>
            <a:pPr marL="0" indent="0" eaLnBrk="1" fontAlgn="auto" hangingPunct="1">
              <a:buNone/>
              <a:defRPr/>
            </a:pPr>
            <a:r>
              <a:rPr lang="en-GB" altLang="en-US" b="1" dirty="0"/>
              <a:t>Query Session: 9:00-9:30am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1" dirty="0">
                <a:solidFill>
                  <a:srgbClr val="373A3C"/>
                </a:solidFill>
                <a:effectLst/>
              </a:rPr>
              <a:t>9:30 - Opening Round</a:t>
            </a:r>
            <a:endParaRPr lang="en-GB" b="0" i="0" dirty="0">
              <a:solidFill>
                <a:srgbClr val="373A3C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73A3C"/>
                </a:solidFill>
                <a:effectLst/>
              </a:rPr>
              <a:t>Reminder of Keeping Safe/Contract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373A3C"/>
                </a:solidFill>
              </a:rPr>
              <a:t>Skills: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373A3C"/>
                </a:solidFill>
              </a:rPr>
              <a:t>Focusing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b="1" dirty="0">
                <a:solidFill>
                  <a:srgbClr val="373A3C"/>
                </a:solidFill>
              </a:rPr>
              <a:t>Using Emotions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373A3C"/>
                </a:solidFill>
              </a:rPr>
              <a:t> Introduction to Motivational Interviewing Skills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73A3C"/>
                </a:solidFill>
                <a:effectLst/>
              </a:rPr>
              <a:t>Triad Work – Live feedback from tutor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73A3C"/>
                </a:solidFill>
                <a:effectLst/>
              </a:rPr>
              <a:t>Reflection/observations/Closing Round</a:t>
            </a:r>
          </a:p>
          <a:p>
            <a:pPr marL="0" indent="0" eaLnBrk="1" fontAlgn="auto" hangingPunct="1">
              <a:buNone/>
              <a:defRPr/>
            </a:pPr>
            <a:endParaRPr lang="en-GB" altLang="en-US" sz="2000" b="1" dirty="0"/>
          </a:p>
          <a:p>
            <a:pPr marL="0" indent="0" eaLnBrk="1" fontAlgn="auto" hangingPunct="1">
              <a:buNone/>
              <a:defRPr/>
            </a:pPr>
            <a:endParaRPr lang="en-GB" altLang="en-US" sz="2000" b="1" dirty="0"/>
          </a:p>
          <a:p>
            <a:pPr marL="0" indent="0" eaLnBrk="1" fontAlgn="auto" hangingPunct="1">
              <a:buNone/>
              <a:defRPr/>
            </a:pPr>
            <a:endParaRPr lang="en-GB" altLang="en-US" sz="2000" b="1" dirty="0"/>
          </a:p>
        </p:txBody>
      </p:sp>
      <p:pic>
        <p:nvPicPr>
          <p:cNvPr id="11268" name="Picture 5" descr="Image result for pixabay free pebbles">
            <a:extLst>
              <a:ext uri="{FF2B5EF4-FFF2-40B4-BE49-F238E27FC236}">
                <a16:creationId xmlns:a16="http://schemas.microsoft.com/office/drawing/2014/main" id="{4B5A1EEB-16C3-36AA-1065-695BB043CB7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87" r="17431" b="-2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Audio 1" descr="Icon&#10;&#10;Description automatically generated">
            <a:hlinkClick r:id="" action="ppaction://media"/>
            <a:extLst>
              <a:ext uri="{FF2B5EF4-FFF2-40B4-BE49-F238E27FC236}">
                <a16:creationId xmlns:a16="http://schemas.microsoft.com/office/drawing/2014/main" id="{10E11B2E-75E3-DE81-87D9-E7F0DC1328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71300" y="633730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65002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52DFB-5131-7DCF-8F33-11A32DF329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/>
              <a:t>Focusing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AFBE03-C6C6-1F24-5868-ED05AE7B03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pPr fontAlgn="base"/>
            <a:r>
              <a:rPr lang="en-GB" sz="2000" b="0" i="0">
                <a:effectLst/>
                <a:latin typeface="Roboto" panose="02000000000000000000" pitchFamily="2" charset="0"/>
              </a:rPr>
              <a:t>Focusing is a </a:t>
            </a:r>
            <a:r>
              <a:rPr lang="en-GB" sz="2000" b="0" i="0" u="none" strike="noStrike">
                <a:effectLst/>
                <a:latin typeface="Roboto" panose="02000000000000000000" pitchFamily="2" charset="0"/>
                <a:hlinkClick r:id="rId2"/>
              </a:rPr>
              <a:t>counselling skill</a:t>
            </a:r>
            <a:r>
              <a:rPr lang="en-GB" sz="2000" b="0" i="0">
                <a:effectLst/>
                <a:latin typeface="Roboto" panose="02000000000000000000" pitchFamily="2" charset="0"/>
              </a:rPr>
              <a:t> that involves actively listening to what the client is bringing, and then choosing an area to focus down on.</a:t>
            </a:r>
          </a:p>
          <a:p>
            <a:pPr fontAlgn="base"/>
            <a:r>
              <a:rPr lang="en-GB" sz="2000" b="0" i="0">
                <a:effectLst/>
                <a:latin typeface="Roboto" panose="02000000000000000000" pitchFamily="2" charset="0"/>
              </a:rPr>
              <a:t>Focusing is like zooming into a detail in a photograph. The counsellor zooms in on the emotions behind the story, or narrative, that the client is bringing.</a:t>
            </a:r>
          </a:p>
          <a:p>
            <a:pPr marL="0" indent="0" fontAlgn="base">
              <a:buNone/>
            </a:pPr>
            <a:r>
              <a:rPr lang="en-GB" sz="2000">
                <a:hlinkClick r:id="rId3"/>
              </a:rPr>
              <a:t>Focusing • Counselling Tutor</a:t>
            </a:r>
            <a:endParaRPr lang="en-GB" sz="2000"/>
          </a:p>
          <a:p>
            <a:pPr marL="0" indent="0" fontAlgn="base">
              <a:buNone/>
            </a:pPr>
            <a:endParaRPr lang="en-GB" sz="2000"/>
          </a:p>
          <a:p>
            <a:pPr fontAlgn="base"/>
            <a:r>
              <a:rPr lang="en-GB" sz="2000" b="0" i="0">
                <a:effectLst/>
                <a:latin typeface="Roboto" panose="02000000000000000000" pitchFamily="2" charset="0"/>
              </a:rPr>
              <a:t>Tak</a:t>
            </a:r>
            <a:r>
              <a:rPr lang="en-GB" sz="2000">
                <a:latin typeface="Roboto" panose="02000000000000000000" pitchFamily="2" charset="0"/>
              </a:rPr>
              <a:t>e a Look a the Feeling List</a:t>
            </a:r>
            <a:endParaRPr lang="en-GB" sz="2000" b="0" i="0">
              <a:effectLst/>
              <a:latin typeface="Roboto" panose="02000000000000000000" pitchFamily="2" charset="0"/>
            </a:endParaRPr>
          </a:p>
          <a:p>
            <a:endParaRPr lang="en-GB" sz="2000"/>
          </a:p>
        </p:txBody>
      </p:sp>
      <p:pic>
        <p:nvPicPr>
          <p:cNvPr id="11" name="Picture 4" descr="A closeup photo of an open book">
            <a:extLst>
              <a:ext uri="{FF2B5EF4-FFF2-40B4-BE49-F238E27FC236}">
                <a16:creationId xmlns:a16="http://schemas.microsoft.com/office/drawing/2014/main" id="{7FF75AEC-EB34-8909-2067-6043E3A04BA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7993" r="27225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2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07278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3A58148-D452-4F6F-A2FE-EED968DE1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386463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7BB52F-2091-A7B1-DE8F-519BE3C97D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724" y="3433763"/>
            <a:ext cx="3197013" cy="2743200"/>
          </a:xfrm>
        </p:spPr>
        <p:txBody>
          <a:bodyPr anchor="t"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</a:rPr>
              <a:t>Motivational Interview Skills (MI)</a:t>
            </a:r>
          </a:p>
        </p:txBody>
      </p:sp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5F1505FA-0F50-60C4-D654-DBA2D9C1AB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02271" y="2122544"/>
            <a:ext cx="914400" cy="9144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89E6B-9E50-E420-D1B7-3AF02DC4F0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0719" y="641615"/>
            <a:ext cx="7289799" cy="5533496"/>
          </a:xfrm>
        </p:spPr>
        <p:txBody>
          <a:bodyPr anchor="ctr">
            <a:normAutofit/>
          </a:bodyPr>
          <a:lstStyle/>
          <a:p>
            <a:r>
              <a:rPr lang="en-GB" sz="2600" dirty="0"/>
              <a:t>What do you Know?</a:t>
            </a:r>
          </a:p>
          <a:p>
            <a:pPr marL="0" indent="0">
              <a:buNone/>
            </a:pPr>
            <a:r>
              <a:rPr lang="en-GB" sz="2600" dirty="0"/>
              <a:t>“A person-centred goal-oriented approach for facilitating change through exploring and resolving ambivalence.” </a:t>
            </a:r>
          </a:p>
          <a:p>
            <a:pPr marL="0" indent="0">
              <a:buNone/>
            </a:pPr>
            <a:r>
              <a:rPr lang="en-GB" sz="2600" i="1" dirty="0"/>
              <a:t>Miller, W. R. Motivational Factors in Addiction </a:t>
            </a:r>
            <a:r>
              <a:rPr lang="en-GB" sz="2600" i="1" dirty="0" err="1"/>
              <a:t>Behavior</a:t>
            </a:r>
            <a:r>
              <a:rPr lang="en-GB" sz="2600" i="1" dirty="0"/>
              <a:t>. 2006 </a:t>
            </a:r>
          </a:p>
          <a:p>
            <a:pPr marL="0" indent="0">
              <a:buNone/>
            </a:pPr>
            <a:endParaRPr lang="en-GB" sz="2600" i="1" dirty="0"/>
          </a:p>
          <a:p>
            <a:pPr marL="0" indent="0">
              <a:buNone/>
            </a:pPr>
            <a:r>
              <a:rPr lang="en-GB" sz="2600" dirty="0"/>
              <a:t>Motivational Interview is a way of being with being with people and its’ underlying spirit is understanding and experiencing the human nature that gives rise to that way of being.</a:t>
            </a:r>
          </a:p>
          <a:p>
            <a:pPr marL="0" indent="0">
              <a:buNone/>
            </a:pPr>
            <a:r>
              <a:rPr lang="en-GB" sz="2600" dirty="0">
                <a:hlinkClick r:id="rId4"/>
              </a:rPr>
              <a:t>Motivational Interviewing Handout .pdf (mhanational.org)</a:t>
            </a:r>
            <a:endParaRPr lang="en-GB" sz="2600" i="1" dirty="0"/>
          </a:p>
        </p:txBody>
      </p:sp>
    </p:spTree>
    <p:extLst>
      <p:ext uri="{BB962C8B-B14F-4D97-AF65-F5344CB8AC3E}">
        <p14:creationId xmlns:p14="http://schemas.microsoft.com/office/powerpoint/2010/main" val="24869659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698486-7F43-CE91-F4B4-A4A33C54D5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5100">
                <a:solidFill>
                  <a:schemeClr val="bg1"/>
                </a:solidFill>
              </a:rPr>
              <a:t>What is Motivational Interviewing?</a:t>
            </a:r>
            <a:br>
              <a:rPr lang="en-GB" sz="5100">
                <a:solidFill>
                  <a:schemeClr val="bg1"/>
                </a:solidFill>
              </a:rPr>
            </a:br>
            <a:endParaRPr lang="en-GB" sz="510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2679EF-7BA4-0E93-3840-DE0B1812AD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939712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95482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AA0A93-5296-9206-03CF-C08D46E38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Guiding Rule - Philosophy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D6BDD09-6CE2-A859-0BED-8FF87584CC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6985663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762999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3A58148-D452-4F6F-A2FE-EED968DE1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386463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EC4994-E375-B624-2474-AA454A33E4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724" y="3433763"/>
            <a:ext cx="3197013" cy="2743200"/>
          </a:xfrm>
        </p:spPr>
        <p:txBody>
          <a:bodyPr anchor="t"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</a:rPr>
              <a:t>When to use Motivational Interviewing</a:t>
            </a:r>
            <a:br>
              <a:rPr lang="en-GB">
                <a:solidFill>
                  <a:schemeClr val="bg1"/>
                </a:solidFill>
              </a:rPr>
            </a:br>
            <a:endParaRPr lang="en-GB">
              <a:solidFill>
                <a:schemeClr val="bg1"/>
              </a:solidFill>
            </a:endParaRPr>
          </a:p>
        </p:txBody>
      </p:sp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3AF16300-A8AA-F8EA-A5F3-34B9F81BDC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02271" y="2122544"/>
            <a:ext cx="914400" cy="9144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0113B9-B302-2630-49F1-9B1A1C2DD1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0719" y="641615"/>
            <a:ext cx="7289799" cy="5533496"/>
          </a:xfrm>
        </p:spPr>
        <p:txBody>
          <a:bodyPr anchor="ctr">
            <a:normAutofit/>
          </a:bodyPr>
          <a:lstStyle/>
          <a:p>
            <a:r>
              <a:rPr lang="en-GB" dirty="0"/>
              <a:t> The key cue to use MI is whenever a person expresses </a:t>
            </a:r>
            <a:r>
              <a:rPr lang="en-GB" b="1" i="1" u="sng" dirty="0">
                <a:solidFill>
                  <a:schemeClr val="accent1">
                    <a:lumMod val="75000"/>
                  </a:schemeClr>
                </a:solidFill>
              </a:rPr>
              <a:t>ambivalence</a:t>
            </a:r>
            <a:r>
              <a:rPr lang="en-GB" b="1" i="1" u="sng" dirty="0"/>
              <a:t> </a:t>
            </a:r>
            <a:r>
              <a:rPr lang="en-GB" dirty="0"/>
              <a:t>about taking an action.</a:t>
            </a:r>
          </a:p>
          <a:p>
            <a:pPr marL="0" indent="0">
              <a:buNone/>
            </a:pPr>
            <a:r>
              <a:rPr lang="en-GB" b="1" dirty="0"/>
              <a:t>Examples:</a:t>
            </a:r>
          </a:p>
          <a:p>
            <a:r>
              <a:rPr lang="en-GB" dirty="0"/>
              <a:t>Person expresses objection to a plan</a:t>
            </a:r>
          </a:p>
          <a:p>
            <a:r>
              <a:rPr lang="en-GB" dirty="0"/>
              <a:t>Person sounds uncertain</a:t>
            </a:r>
          </a:p>
          <a:p>
            <a:r>
              <a:rPr lang="en-GB" dirty="0"/>
              <a:t>Person expresses mixed feelings</a:t>
            </a:r>
          </a:p>
          <a:p>
            <a:r>
              <a:rPr lang="en-GB" dirty="0"/>
              <a:t>Person expresses a lack of confidence</a:t>
            </a:r>
          </a:p>
          <a:p>
            <a:r>
              <a:rPr lang="en-GB" dirty="0"/>
              <a:t>Person lack of time, energy, or resources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78245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53A9E2-65B4-EE39-4B3B-0D47DD28E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662" y="4267832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Triad Work </a:t>
            </a:r>
          </a:p>
        </p:txBody>
      </p:sp>
      <p:pic>
        <p:nvPicPr>
          <p:cNvPr id="7" name="Graphic 6" descr="Users">
            <a:extLst>
              <a:ext uri="{FF2B5EF4-FFF2-40B4-BE49-F238E27FC236}">
                <a16:creationId xmlns:a16="http://schemas.microsoft.com/office/drawing/2014/main" id="{B31C5A7C-EC8E-A4C6-B902-E02C61EF58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5327440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Close-up of mirrored windows with clouds">
            <a:extLst>
              <a:ext uri="{FF2B5EF4-FFF2-40B4-BE49-F238E27FC236}">
                <a16:creationId xmlns:a16="http://schemas.microsoft.com/office/drawing/2014/main" id="{E06F28FD-7549-D6C6-93E3-3358F5C8567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4" r="-1" b="-1"/>
          <a:stretch/>
        </p:blipFill>
        <p:spPr>
          <a:xfrm>
            <a:off x="-40941" y="10"/>
            <a:ext cx="9669642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86D659-65EB-45B2-6BA6-EA31B9A14D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 dirty="0"/>
              <a:t>Reflective Practice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1E180AB-DE54-872E-6EDF-603E248B0C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3200" dirty="0"/>
              <a:t>Noticing</a:t>
            </a:r>
          </a:p>
          <a:p>
            <a:r>
              <a:rPr lang="en-US" sz="3200" dirty="0"/>
              <a:t>Observations </a:t>
            </a:r>
          </a:p>
          <a:p>
            <a:r>
              <a:rPr lang="en-US" sz="3200" dirty="0"/>
              <a:t>Questions &amp; Feedback </a:t>
            </a:r>
          </a:p>
        </p:txBody>
      </p:sp>
    </p:spTree>
    <p:extLst>
      <p:ext uri="{BB962C8B-B14F-4D97-AF65-F5344CB8AC3E}">
        <p14:creationId xmlns:p14="http://schemas.microsoft.com/office/powerpoint/2010/main" val="34187530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Checkmark">
            <a:extLst>
              <a:ext uri="{FF2B5EF4-FFF2-40B4-BE49-F238E27FC236}">
                <a16:creationId xmlns:a16="http://schemas.microsoft.com/office/drawing/2014/main" id="{79E15D7F-CF30-54F8-AA63-31AA89E431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2386C7-06D9-2C6F-A743-75D9546965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2061" y="762538"/>
            <a:ext cx="5649349" cy="31998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Closing Round</a:t>
            </a:r>
          </a:p>
        </p:txBody>
      </p:sp>
      <p:sp>
        <p:nvSpPr>
          <p:cNvPr id="23" name="sketch line">
            <a:extLst>
              <a:ext uri="{FF2B5EF4-FFF2-40B4-BE49-F238E27FC236}">
                <a16:creationId xmlns:a16="http://schemas.microsoft.com/office/drawing/2014/main" id="{63DAB858-5A0C-4AFF-AAC6-705EDF8D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17682" y="4043302"/>
            <a:ext cx="5303520" cy="18288"/>
          </a:xfrm>
          <a:custGeom>
            <a:avLst/>
            <a:gdLst>
              <a:gd name="connsiteX0" fmla="*/ 0 w 5303520"/>
              <a:gd name="connsiteY0" fmla="*/ 0 h 18288"/>
              <a:gd name="connsiteX1" fmla="*/ 556870 w 5303520"/>
              <a:gd name="connsiteY1" fmla="*/ 0 h 18288"/>
              <a:gd name="connsiteX2" fmla="*/ 1272845 w 5303520"/>
              <a:gd name="connsiteY2" fmla="*/ 0 h 18288"/>
              <a:gd name="connsiteX3" fmla="*/ 1882750 w 5303520"/>
              <a:gd name="connsiteY3" fmla="*/ 0 h 18288"/>
              <a:gd name="connsiteX4" fmla="*/ 2439619 w 5303520"/>
              <a:gd name="connsiteY4" fmla="*/ 0 h 18288"/>
              <a:gd name="connsiteX5" fmla="*/ 3155594 w 5303520"/>
              <a:gd name="connsiteY5" fmla="*/ 0 h 18288"/>
              <a:gd name="connsiteX6" fmla="*/ 3818534 w 5303520"/>
              <a:gd name="connsiteY6" fmla="*/ 0 h 18288"/>
              <a:gd name="connsiteX7" fmla="*/ 4481474 w 5303520"/>
              <a:gd name="connsiteY7" fmla="*/ 0 h 18288"/>
              <a:gd name="connsiteX8" fmla="*/ 5303520 w 5303520"/>
              <a:gd name="connsiteY8" fmla="*/ 0 h 18288"/>
              <a:gd name="connsiteX9" fmla="*/ 5303520 w 5303520"/>
              <a:gd name="connsiteY9" fmla="*/ 18288 h 18288"/>
              <a:gd name="connsiteX10" fmla="*/ 4746650 w 5303520"/>
              <a:gd name="connsiteY10" fmla="*/ 18288 h 18288"/>
              <a:gd name="connsiteX11" fmla="*/ 4242816 w 5303520"/>
              <a:gd name="connsiteY11" fmla="*/ 18288 h 18288"/>
              <a:gd name="connsiteX12" fmla="*/ 3526841 w 5303520"/>
              <a:gd name="connsiteY12" fmla="*/ 18288 h 18288"/>
              <a:gd name="connsiteX13" fmla="*/ 2969971 w 5303520"/>
              <a:gd name="connsiteY13" fmla="*/ 18288 h 18288"/>
              <a:gd name="connsiteX14" fmla="*/ 2253996 w 5303520"/>
              <a:gd name="connsiteY14" fmla="*/ 18288 h 18288"/>
              <a:gd name="connsiteX15" fmla="*/ 1484986 w 5303520"/>
              <a:gd name="connsiteY15" fmla="*/ 18288 h 18288"/>
              <a:gd name="connsiteX16" fmla="*/ 875081 w 5303520"/>
              <a:gd name="connsiteY16" fmla="*/ 18288 h 18288"/>
              <a:gd name="connsiteX17" fmla="*/ 0 w 5303520"/>
              <a:gd name="connsiteY17" fmla="*/ 18288 h 18288"/>
              <a:gd name="connsiteX18" fmla="*/ 0 w 530352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303520" h="18288" fill="none" extrusionOk="0">
                <a:moveTo>
                  <a:pt x="0" y="0"/>
                </a:moveTo>
                <a:cubicBezTo>
                  <a:pt x="191807" y="-19560"/>
                  <a:pt x="373092" y="14032"/>
                  <a:pt x="556870" y="0"/>
                </a:cubicBezTo>
                <a:cubicBezTo>
                  <a:pt x="740648" y="-14032"/>
                  <a:pt x="1109645" y="5886"/>
                  <a:pt x="1272845" y="0"/>
                </a:cubicBezTo>
                <a:cubicBezTo>
                  <a:pt x="1436045" y="-5886"/>
                  <a:pt x="1723352" y="-21940"/>
                  <a:pt x="1882750" y="0"/>
                </a:cubicBezTo>
                <a:cubicBezTo>
                  <a:pt x="2042148" y="21940"/>
                  <a:pt x="2308812" y="-23394"/>
                  <a:pt x="2439619" y="0"/>
                </a:cubicBezTo>
                <a:cubicBezTo>
                  <a:pt x="2570426" y="23394"/>
                  <a:pt x="2936980" y="-3315"/>
                  <a:pt x="3155594" y="0"/>
                </a:cubicBezTo>
                <a:cubicBezTo>
                  <a:pt x="3374208" y="3315"/>
                  <a:pt x="3528026" y="24519"/>
                  <a:pt x="3818534" y="0"/>
                </a:cubicBezTo>
                <a:cubicBezTo>
                  <a:pt x="4109042" y="-24519"/>
                  <a:pt x="4161759" y="-18720"/>
                  <a:pt x="4481474" y="0"/>
                </a:cubicBezTo>
                <a:cubicBezTo>
                  <a:pt x="4801189" y="18720"/>
                  <a:pt x="5011126" y="27308"/>
                  <a:pt x="5303520" y="0"/>
                </a:cubicBezTo>
                <a:cubicBezTo>
                  <a:pt x="5304050" y="6954"/>
                  <a:pt x="5304254" y="12839"/>
                  <a:pt x="5303520" y="18288"/>
                </a:cubicBezTo>
                <a:cubicBezTo>
                  <a:pt x="5132450" y="501"/>
                  <a:pt x="4953391" y="18714"/>
                  <a:pt x="4746650" y="18288"/>
                </a:cubicBezTo>
                <a:cubicBezTo>
                  <a:pt x="4539909" y="17863"/>
                  <a:pt x="4361261" y="7168"/>
                  <a:pt x="4242816" y="18288"/>
                </a:cubicBezTo>
                <a:cubicBezTo>
                  <a:pt x="4124371" y="29408"/>
                  <a:pt x="3754907" y="21026"/>
                  <a:pt x="3526841" y="18288"/>
                </a:cubicBezTo>
                <a:cubicBezTo>
                  <a:pt x="3298775" y="15550"/>
                  <a:pt x="3164473" y="3913"/>
                  <a:pt x="2969971" y="18288"/>
                </a:cubicBezTo>
                <a:cubicBezTo>
                  <a:pt x="2775469" y="32664"/>
                  <a:pt x="2608536" y="2050"/>
                  <a:pt x="2253996" y="18288"/>
                </a:cubicBezTo>
                <a:cubicBezTo>
                  <a:pt x="1899456" y="34526"/>
                  <a:pt x="1752044" y="28789"/>
                  <a:pt x="1484986" y="18288"/>
                </a:cubicBezTo>
                <a:cubicBezTo>
                  <a:pt x="1217928" y="7788"/>
                  <a:pt x="1060609" y="-4784"/>
                  <a:pt x="875081" y="18288"/>
                </a:cubicBezTo>
                <a:cubicBezTo>
                  <a:pt x="689553" y="41360"/>
                  <a:pt x="188846" y="25228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303520" h="18288" stroke="0" extrusionOk="0">
                <a:moveTo>
                  <a:pt x="0" y="0"/>
                </a:moveTo>
                <a:cubicBezTo>
                  <a:pt x="181149" y="2038"/>
                  <a:pt x="442175" y="-27591"/>
                  <a:pt x="609905" y="0"/>
                </a:cubicBezTo>
                <a:cubicBezTo>
                  <a:pt x="777636" y="27591"/>
                  <a:pt x="947554" y="-24271"/>
                  <a:pt x="1113739" y="0"/>
                </a:cubicBezTo>
                <a:cubicBezTo>
                  <a:pt x="1279924" y="24271"/>
                  <a:pt x="1721318" y="-30891"/>
                  <a:pt x="1882750" y="0"/>
                </a:cubicBezTo>
                <a:cubicBezTo>
                  <a:pt x="2044182" y="30891"/>
                  <a:pt x="2270822" y="-14002"/>
                  <a:pt x="2492654" y="0"/>
                </a:cubicBezTo>
                <a:cubicBezTo>
                  <a:pt x="2714486" y="14002"/>
                  <a:pt x="2822632" y="27292"/>
                  <a:pt x="3102559" y="0"/>
                </a:cubicBezTo>
                <a:cubicBezTo>
                  <a:pt x="3382487" y="-27292"/>
                  <a:pt x="3489743" y="-31235"/>
                  <a:pt x="3871570" y="0"/>
                </a:cubicBezTo>
                <a:cubicBezTo>
                  <a:pt x="4253397" y="31235"/>
                  <a:pt x="4301475" y="22800"/>
                  <a:pt x="4428439" y="0"/>
                </a:cubicBezTo>
                <a:cubicBezTo>
                  <a:pt x="4555403" y="-22800"/>
                  <a:pt x="5018410" y="43534"/>
                  <a:pt x="5303520" y="0"/>
                </a:cubicBezTo>
                <a:cubicBezTo>
                  <a:pt x="5302837" y="5414"/>
                  <a:pt x="5302800" y="12510"/>
                  <a:pt x="5303520" y="18288"/>
                </a:cubicBezTo>
                <a:cubicBezTo>
                  <a:pt x="5082751" y="18456"/>
                  <a:pt x="4993374" y="24100"/>
                  <a:pt x="4746650" y="18288"/>
                </a:cubicBezTo>
                <a:cubicBezTo>
                  <a:pt x="4499926" y="12477"/>
                  <a:pt x="4368648" y="-7187"/>
                  <a:pt x="4083710" y="18288"/>
                </a:cubicBezTo>
                <a:cubicBezTo>
                  <a:pt x="3798772" y="43763"/>
                  <a:pt x="3729434" y="5501"/>
                  <a:pt x="3473806" y="18288"/>
                </a:cubicBezTo>
                <a:cubicBezTo>
                  <a:pt x="3218178" y="31075"/>
                  <a:pt x="3056855" y="30003"/>
                  <a:pt x="2704795" y="18288"/>
                </a:cubicBezTo>
                <a:cubicBezTo>
                  <a:pt x="2352735" y="6573"/>
                  <a:pt x="2319447" y="29257"/>
                  <a:pt x="1935785" y="18288"/>
                </a:cubicBezTo>
                <a:cubicBezTo>
                  <a:pt x="1552123" y="7320"/>
                  <a:pt x="1532619" y="-467"/>
                  <a:pt x="1378915" y="18288"/>
                </a:cubicBezTo>
                <a:cubicBezTo>
                  <a:pt x="1225211" y="37043"/>
                  <a:pt x="1038692" y="34308"/>
                  <a:pt x="715975" y="18288"/>
                </a:cubicBezTo>
                <a:cubicBezTo>
                  <a:pt x="393258" y="2268"/>
                  <a:pt x="303768" y="26944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2001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7256</TotalTime>
  <Words>388</Words>
  <Application>Microsoft Office PowerPoint</Application>
  <PresentationFormat>Widescreen</PresentationFormat>
  <Paragraphs>59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Calibri Light</vt:lpstr>
      <vt:lpstr>Courier New</vt:lpstr>
      <vt:lpstr>Roboto</vt:lpstr>
      <vt:lpstr>Wingdings</vt:lpstr>
      <vt:lpstr>Office Theme</vt:lpstr>
      <vt:lpstr>Counselling Skills and Approaches ECPS5010</vt:lpstr>
      <vt:lpstr>Schedule for the Day </vt:lpstr>
      <vt:lpstr>Focusing </vt:lpstr>
      <vt:lpstr>Motivational Interview Skills (MI)</vt:lpstr>
      <vt:lpstr>What is Motivational Interviewing? </vt:lpstr>
      <vt:lpstr>Guiding Rule - Philosophy</vt:lpstr>
      <vt:lpstr>When to use Motivational Interviewing </vt:lpstr>
      <vt:lpstr>Triad Work </vt:lpstr>
      <vt:lpstr>Reflective Practice </vt:lpstr>
      <vt:lpstr>Closing Round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Counselling Skills and Approaches  ECPS 5010</dc:title>
  <dc:creator>Ruth Groff</dc:creator>
  <cp:lastModifiedBy>Ruth Groff</cp:lastModifiedBy>
  <cp:revision>14</cp:revision>
  <dcterms:created xsi:type="dcterms:W3CDTF">2022-09-26T09:53:41Z</dcterms:created>
  <dcterms:modified xsi:type="dcterms:W3CDTF">2022-11-03T10:07:29Z</dcterms:modified>
</cp:coreProperties>
</file>