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AE741B-8404-4630-9ADC-101B7099DA58}" v="127" dt="2019-12-02T11:20:33.439"/>
    <p1510:client id="{37D1F97A-4527-88DF-9F34-2CC42AE6802A}" v="3305" dt="2020-01-09T09:53:38.719"/>
    <p1510:client id="{40BE17FB-14D7-B83C-703C-B181299ABABE}" v="179" dt="2020-01-09T10:15:51.828"/>
    <p1510:client id="{4643FFC8-9DFC-526A-E256-F22A16425D14}" v="10" dt="2020-01-09T07:17:06.569"/>
    <p1510:client id="{C76B3071-6E0C-3A9F-57DD-39DF561D5D04}" v="9" dt="2020-01-11T15:58:58.886"/>
    <p1510:client id="{C9792E05-F1FC-41F0-B23B-B69F445F8B8B}" v="40" dt="2020-01-11T15:44:50.073"/>
    <p1510:client id="{F4F9152E-40F7-043C-DED3-4715B0CBFFCF}" v="1867" dt="2020-01-11T15:26:26.587"/>
    <p1510:client id="{F8364481-4F96-4ACD-A622-823DC03E9EC7}" v="57" dt="2019-12-02T10:23:31.467"/>
    <p1510:client id="{FF239EC0-5BCF-7F43-FCFB-E6A02C9273CB}" v="221" dt="2020-01-12T11:05:15.1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Fleming (1907928)" userId="S::1907928@student.uwtsd.ac.uk::15f5bb29-d243-4009-aa40-48d1fc9514ea" providerId="AD" clId="Web-{40BE17FB-14D7-B83C-703C-B181299ABABE}"/>
    <pc:docChg chg="modSld addMainMaster delMainMaster">
      <pc:chgData name="Deborah Fleming (1907928)" userId="S::1907928@student.uwtsd.ac.uk::15f5bb29-d243-4009-aa40-48d1fc9514ea" providerId="AD" clId="Web-{40BE17FB-14D7-B83C-703C-B181299ABABE}" dt="2020-01-09T10:15:51.828" v="182"/>
      <pc:docMkLst>
        <pc:docMk/>
      </pc:docMkLst>
      <pc:sldChg chg="addSp delSp modSp mod setBg modClrScheme setClrOvrMap chgLayout">
        <pc:chgData name="Deborah Fleming (1907928)" userId="S::1907928@student.uwtsd.ac.uk::15f5bb29-d243-4009-aa40-48d1fc9514ea" providerId="AD" clId="Web-{40BE17FB-14D7-B83C-703C-B181299ABABE}" dt="2020-01-09T10:15:51.828" v="182"/>
        <pc:sldMkLst>
          <pc:docMk/>
          <pc:sldMk cId="109857222" sldId="256"/>
        </pc:sldMkLst>
        <pc:spChg chg="mod">
          <ac:chgData name="Deborah Fleming (1907928)" userId="S::1907928@student.uwtsd.ac.uk::15f5bb29-d243-4009-aa40-48d1fc9514ea" providerId="AD" clId="Web-{40BE17FB-14D7-B83C-703C-B181299ABABE}" dt="2020-01-09T10:13:50.546" v="178"/>
          <ac:spMkLst>
            <pc:docMk/>
            <pc:sldMk cId="109857222" sldId="256"/>
            <ac:spMk id="2" creationId="{00000000-0000-0000-0000-000000000000}"/>
          </ac:spMkLst>
        </pc:spChg>
        <pc:spChg chg="mod">
          <ac:chgData name="Deborah Fleming (1907928)" userId="S::1907928@student.uwtsd.ac.uk::15f5bb29-d243-4009-aa40-48d1fc9514ea" providerId="AD" clId="Web-{40BE17FB-14D7-B83C-703C-B181299ABABE}" dt="2020-01-09T10:13:50.546" v="178"/>
          <ac:spMkLst>
            <pc:docMk/>
            <pc:sldMk cId="109857222" sldId="256"/>
            <ac:spMk id="3" creationId="{00000000-0000-0000-0000-000000000000}"/>
          </ac:spMkLst>
        </pc:spChg>
        <pc:spChg chg="mod">
          <ac:chgData name="Deborah Fleming (1907928)" userId="S::1907928@student.uwtsd.ac.uk::15f5bb29-d243-4009-aa40-48d1fc9514ea" providerId="AD" clId="Web-{40BE17FB-14D7-B83C-703C-B181299ABABE}" dt="2020-01-09T10:13:50.546" v="178"/>
          <ac:spMkLst>
            <pc:docMk/>
            <pc:sldMk cId="109857222" sldId="256"/>
            <ac:spMk id="4" creationId="{5A3F4065-54F7-4E68-8C19-A4763F57B163}"/>
          </ac:spMkLst>
        </pc:spChg>
        <pc:spChg chg="mod">
          <ac:chgData name="Deborah Fleming (1907928)" userId="S::1907928@student.uwtsd.ac.uk::15f5bb29-d243-4009-aa40-48d1fc9514ea" providerId="AD" clId="Web-{40BE17FB-14D7-B83C-703C-B181299ABABE}" dt="2020-01-09T10:13:50.546" v="178"/>
          <ac:spMkLst>
            <pc:docMk/>
            <pc:sldMk cId="109857222" sldId="256"/>
            <ac:spMk id="5" creationId="{97F19892-24EE-415B-ADF9-ACD67A2B7FE6}"/>
          </ac:spMkLst>
        </pc:spChg>
        <pc:spChg chg="mod">
          <ac:chgData name="Deborah Fleming (1907928)" userId="S::1907928@student.uwtsd.ac.uk::15f5bb29-d243-4009-aa40-48d1fc9514ea" providerId="AD" clId="Web-{40BE17FB-14D7-B83C-703C-B181299ABABE}" dt="2020-01-09T10:13:50.546" v="178"/>
          <ac:spMkLst>
            <pc:docMk/>
            <pc:sldMk cId="109857222" sldId="256"/>
            <ac:spMk id="6" creationId="{1CBEB6AB-EFB4-4F17-98D3-E973907E7A9F}"/>
          </ac:spMkLst>
        </pc:spChg>
        <pc:spChg chg="mod">
          <ac:chgData name="Deborah Fleming (1907928)" userId="S::1907928@student.uwtsd.ac.uk::15f5bb29-d243-4009-aa40-48d1fc9514ea" providerId="AD" clId="Web-{40BE17FB-14D7-B83C-703C-B181299ABABE}" dt="2020-01-09T10:13:50.546" v="178"/>
          <ac:spMkLst>
            <pc:docMk/>
            <pc:sldMk cId="109857222" sldId="256"/>
            <ac:spMk id="7" creationId="{05A4C1BF-8FC7-4A58-8A6D-38400A73B640}"/>
          </ac:spMkLst>
        </pc:spChg>
        <pc:spChg chg="add del">
          <ac:chgData name="Deborah Fleming (1907928)" userId="S::1907928@student.uwtsd.ac.uk::15f5bb29-d243-4009-aa40-48d1fc9514ea" providerId="AD" clId="Web-{40BE17FB-14D7-B83C-703C-B181299ABABE}" dt="2020-01-09T10:12:00.562" v="174"/>
          <ac:spMkLst>
            <pc:docMk/>
            <pc:sldMk cId="109857222" sldId="256"/>
            <ac:spMk id="10" creationId="{608EAA06-5488-416B-B2B2-E55213011012}"/>
          </ac:spMkLst>
        </pc:spChg>
        <pc:spChg chg="add del">
          <ac:chgData name="Deborah Fleming (1907928)" userId="S::1907928@student.uwtsd.ac.uk::15f5bb29-d243-4009-aa40-48d1fc9514ea" providerId="AD" clId="Web-{40BE17FB-14D7-B83C-703C-B181299ABABE}" dt="2020-01-09T10:13:50.546" v="178"/>
          <ac:spMkLst>
            <pc:docMk/>
            <pc:sldMk cId="109857222" sldId="256"/>
            <ac:spMk id="11" creationId="{0E2F58BF-12E5-4B5A-AD25-4DAAA2742A7B}"/>
          </ac:spMkLst>
        </pc:spChg>
        <pc:spChg chg="add del">
          <ac:chgData name="Deborah Fleming (1907928)" userId="S::1907928@student.uwtsd.ac.uk::15f5bb29-d243-4009-aa40-48d1fc9514ea" providerId="AD" clId="Web-{40BE17FB-14D7-B83C-703C-B181299ABABE}" dt="2020-01-09T10:13:50.546" v="178"/>
          <ac:spMkLst>
            <pc:docMk/>
            <pc:sldMk cId="109857222" sldId="256"/>
            <ac:spMk id="12" creationId="{AF2F604E-43BE-4DC3-B983-E071523364F8}"/>
          </ac:spMkLst>
        </pc:spChg>
        <pc:spChg chg="add del">
          <ac:chgData name="Deborah Fleming (1907928)" userId="S::1907928@student.uwtsd.ac.uk::15f5bb29-d243-4009-aa40-48d1fc9514ea" providerId="AD" clId="Web-{40BE17FB-14D7-B83C-703C-B181299ABABE}" dt="2020-01-09T10:11:54.453" v="172"/>
          <ac:spMkLst>
            <pc:docMk/>
            <pc:sldMk cId="109857222" sldId="256"/>
            <ac:spMk id="13" creationId="{7319A1DD-F557-4EC6-8A8C-F7617B4CD678}"/>
          </ac:spMkLst>
        </pc:spChg>
        <pc:spChg chg="add del">
          <ac:chgData name="Deborah Fleming (1907928)" userId="S::1907928@student.uwtsd.ac.uk::15f5bb29-d243-4009-aa40-48d1fc9514ea" providerId="AD" clId="Web-{40BE17FB-14D7-B83C-703C-B181299ABABE}" dt="2020-01-09T10:13:50.546" v="178"/>
          <ac:spMkLst>
            <pc:docMk/>
            <pc:sldMk cId="109857222" sldId="256"/>
            <ac:spMk id="14" creationId="{08C9B587-E65E-4B52-B37C-ABEBB6E87928}"/>
          </ac:spMkLst>
        </pc:spChg>
        <pc:spChg chg="add del">
          <ac:chgData name="Deborah Fleming (1907928)" userId="S::1907928@student.uwtsd.ac.uk::15f5bb29-d243-4009-aa40-48d1fc9514ea" providerId="AD" clId="Web-{40BE17FB-14D7-B83C-703C-B181299ABABE}" dt="2020-01-09T10:11:54.453" v="172"/>
          <ac:spMkLst>
            <pc:docMk/>
            <pc:sldMk cId="109857222" sldId="256"/>
            <ac:spMk id="17" creationId="{D50218C5-E017-43D2-8345-FD9FBF0C991E}"/>
          </ac:spMkLst>
        </pc:spChg>
        <pc:spChg chg="add del">
          <ac:chgData name="Deborah Fleming (1907928)" userId="S::1907928@student.uwtsd.ac.uk::15f5bb29-d243-4009-aa40-48d1fc9514ea" providerId="AD" clId="Web-{40BE17FB-14D7-B83C-703C-B181299ABABE}" dt="2020-01-09T10:13:47.453" v="177"/>
          <ac:spMkLst>
            <pc:docMk/>
            <pc:sldMk cId="109857222" sldId="256"/>
            <ac:spMk id="21" creationId="{C7B352FC-1F44-4AB9-A2BD-FBF231C6B1C1}"/>
          </ac:spMkLst>
        </pc:spChg>
        <pc:spChg chg="add del">
          <ac:chgData name="Deborah Fleming (1907928)" userId="S::1907928@student.uwtsd.ac.uk::15f5bb29-d243-4009-aa40-48d1fc9514ea" providerId="AD" clId="Web-{40BE17FB-14D7-B83C-703C-B181299ABABE}" dt="2020-01-09T10:13:47.453" v="177"/>
          <ac:spMkLst>
            <pc:docMk/>
            <pc:sldMk cId="109857222" sldId="256"/>
            <ac:spMk id="23" creationId="{0ADDB668-2CA4-4D2B-9C34-3487CA330BA8}"/>
          </ac:spMkLst>
        </pc:spChg>
        <pc:spChg chg="add del">
          <ac:chgData name="Deborah Fleming (1907928)" userId="S::1907928@student.uwtsd.ac.uk::15f5bb29-d243-4009-aa40-48d1fc9514ea" providerId="AD" clId="Web-{40BE17FB-14D7-B83C-703C-B181299ABABE}" dt="2020-01-09T10:13:47.453" v="177"/>
          <ac:spMkLst>
            <pc:docMk/>
            <pc:sldMk cId="109857222" sldId="256"/>
            <ac:spMk id="25" creationId="{2568BC19-F052-4108-93E1-6A3D1DEC072F}"/>
          </ac:spMkLst>
        </pc:spChg>
        <pc:spChg chg="add del">
          <ac:chgData name="Deborah Fleming (1907928)" userId="S::1907928@student.uwtsd.ac.uk::15f5bb29-d243-4009-aa40-48d1fc9514ea" providerId="AD" clId="Web-{40BE17FB-14D7-B83C-703C-B181299ABABE}" dt="2020-01-09T10:13:47.453" v="177"/>
          <ac:spMkLst>
            <pc:docMk/>
            <pc:sldMk cId="109857222" sldId="256"/>
            <ac:spMk id="27" creationId="{D5FD337D-4D6B-4C8B-B6F5-121097E09881}"/>
          </ac:spMkLst>
        </pc:spChg>
        <pc:picChg chg="add del">
          <ac:chgData name="Deborah Fleming (1907928)" userId="S::1907928@student.uwtsd.ac.uk::15f5bb29-d243-4009-aa40-48d1fc9514ea" providerId="AD" clId="Web-{40BE17FB-14D7-B83C-703C-B181299ABABE}" dt="2020-01-09T10:11:54.453" v="172"/>
          <ac:picMkLst>
            <pc:docMk/>
            <pc:sldMk cId="109857222" sldId="256"/>
            <ac:picMk id="8" creationId="{8E0C73ED-E50B-40EA-B4A2-81B4A65A3D45}"/>
          </ac:picMkLst>
        </pc:picChg>
        <pc:picChg chg="add del">
          <ac:chgData name="Deborah Fleming (1907928)" userId="S::1907928@student.uwtsd.ac.uk::15f5bb29-d243-4009-aa40-48d1fc9514ea" providerId="AD" clId="Web-{40BE17FB-14D7-B83C-703C-B181299ABABE}" dt="2020-01-09T10:12:00.562" v="174"/>
          <ac:picMkLst>
            <pc:docMk/>
            <pc:sldMk cId="109857222" sldId="256"/>
            <ac:picMk id="9" creationId="{D212304D-2ADB-4ED2-84D9-4B653F538B83}"/>
          </ac:picMkLst>
        </pc:picChg>
        <pc:picChg chg="add del mod ord">
          <ac:chgData name="Deborah Fleming (1907928)" userId="S::1907928@student.uwtsd.ac.uk::15f5bb29-d243-4009-aa40-48d1fc9514ea" providerId="AD" clId="Web-{40BE17FB-14D7-B83C-703C-B181299ABABE}" dt="2020-01-09T10:13:50.546" v="178"/>
          <ac:picMkLst>
            <pc:docMk/>
            <pc:sldMk cId="109857222" sldId="256"/>
            <ac:picMk id="16" creationId="{BDF52FE1-8DEC-411C-9002-E975DD9F19C1}"/>
          </ac:picMkLst>
        </pc:picChg>
        <pc:cxnChg chg="add del">
          <ac:chgData name="Deborah Fleming (1907928)" userId="S::1907928@student.uwtsd.ac.uk::15f5bb29-d243-4009-aa40-48d1fc9514ea" providerId="AD" clId="Web-{40BE17FB-14D7-B83C-703C-B181299ABABE}" dt="2020-01-09T10:11:54.453" v="172"/>
          <ac:cxnSpMkLst>
            <pc:docMk/>
            <pc:sldMk cId="109857222" sldId="256"/>
            <ac:cxnSpMk id="15" creationId="{D28A9C89-B313-458F-9C85-515930A51A93}"/>
          </ac:cxnSpMkLst>
        </pc:cxnChg>
      </pc:sldChg>
      <pc:sldMasterChg chg="add del addSldLayout delSldLayout">
        <pc:chgData name="Deborah Fleming (1907928)" userId="S::1907928@student.uwtsd.ac.uk::15f5bb29-d243-4009-aa40-48d1fc9514ea" providerId="AD" clId="Web-{40BE17FB-14D7-B83C-703C-B181299ABABE}" dt="2020-01-09T10:13:50.546" v="178"/>
        <pc:sldMasterMkLst>
          <pc:docMk/>
          <pc:sldMasterMk cId="2460954070" sldId="2147483660"/>
        </pc:sldMasterMkLst>
        <pc:sldLayoutChg chg="add del">
          <pc:chgData name="Deborah Fleming (1907928)" userId="S::1907928@student.uwtsd.ac.uk::15f5bb29-d243-4009-aa40-48d1fc9514ea" providerId="AD" clId="Web-{40BE17FB-14D7-B83C-703C-B181299ABABE}" dt="2020-01-09T10:13:50.546" v="178"/>
          <pc:sldLayoutMkLst>
            <pc:docMk/>
            <pc:sldMasterMk cId="2460954070" sldId="2147483660"/>
            <pc:sldLayoutMk cId="2385387890" sldId="2147483661"/>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2460954070" sldId="2147483660"/>
            <pc:sldLayoutMk cId="949138452" sldId="2147483662"/>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2460954070" sldId="2147483660"/>
            <pc:sldLayoutMk cId="2591524520" sldId="2147483663"/>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2460954070" sldId="2147483660"/>
            <pc:sldLayoutMk cId="1203092039" sldId="2147483664"/>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2460954070" sldId="2147483660"/>
            <pc:sldLayoutMk cId="3733172339" sldId="2147483665"/>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2460954070" sldId="2147483660"/>
            <pc:sldLayoutMk cId="3210312558" sldId="2147483666"/>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2460954070" sldId="2147483660"/>
            <pc:sldLayoutMk cId="3146388984" sldId="2147483667"/>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2460954070" sldId="2147483660"/>
            <pc:sldLayoutMk cId="3171841454" sldId="2147483668"/>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2460954070" sldId="2147483660"/>
            <pc:sldLayoutMk cId="1718958274" sldId="2147483669"/>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2460954070" sldId="2147483660"/>
            <pc:sldLayoutMk cId="2202905451" sldId="2147483670"/>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2460954070" sldId="2147483660"/>
            <pc:sldLayoutMk cId="3479445657" sldId="2147483671"/>
          </pc:sldLayoutMkLst>
        </pc:sldLayoutChg>
      </pc:sldMasterChg>
      <pc:sldMasterChg chg="add del replId addSldLayout delSldLayout">
        <pc:chgData name="Deborah Fleming (1907928)" userId="S::1907928@student.uwtsd.ac.uk::15f5bb29-d243-4009-aa40-48d1fc9514ea" providerId="AD" clId="Web-{40BE17FB-14D7-B83C-703C-B181299ABABE}" dt="2020-01-09T10:11:54.453" v="172"/>
        <pc:sldMasterMkLst>
          <pc:docMk/>
          <pc:sldMasterMk cId="1641837411" sldId="2147483672"/>
        </pc:sldMasterMkLst>
        <pc:sldLayoutChg chg="add del">
          <pc:chgData name="Deborah Fleming (1907928)" userId="S::1907928@student.uwtsd.ac.uk::15f5bb29-d243-4009-aa40-48d1fc9514ea" providerId="AD" clId="Web-{40BE17FB-14D7-B83C-703C-B181299ABABE}" dt="2020-01-09T10:11:54.453" v="172"/>
          <pc:sldLayoutMkLst>
            <pc:docMk/>
            <pc:sldMasterMk cId="1641837411" sldId="2147483672"/>
            <pc:sldLayoutMk cId="2259808925" sldId="2147483673"/>
          </pc:sldLayoutMkLst>
        </pc:sldLayoutChg>
        <pc:sldLayoutChg chg="add del replId">
          <pc:chgData name="Deborah Fleming (1907928)" userId="S::1907928@student.uwtsd.ac.uk::15f5bb29-d243-4009-aa40-48d1fc9514ea" providerId="AD" clId="Web-{40BE17FB-14D7-B83C-703C-B181299ABABE}" dt="2020-01-09T10:11:54.453" v="172"/>
          <pc:sldLayoutMkLst>
            <pc:docMk/>
            <pc:sldMasterMk cId="1641837411" sldId="2147483672"/>
            <pc:sldLayoutMk cId="1061703344" sldId="2147483674"/>
          </pc:sldLayoutMkLst>
        </pc:sldLayoutChg>
        <pc:sldLayoutChg chg="add del replId">
          <pc:chgData name="Deborah Fleming (1907928)" userId="S::1907928@student.uwtsd.ac.uk::15f5bb29-d243-4009-aa40-48d1fc9514ea" providerId="AD" clId="Web-{40BE17FB-14D7-B83C-703C-B181299ABABE}" dt="2020-01-09T10:11:54.453" v="172"/>
          <pc:sldLayoutMkLst>
            <pc:docMk/>
            <pc:sldMasterMk cId="1641837411" sldId="2147483672"/>
            <pc:sldLayoutMk cId="1631625257" sldId="2147483675"/>
          </pc:sldLayoutMkLst>
        </pc:sldLayoutChg>
        <pc:sldLayoutChg chg="add del replId">
          <pc:chgData name="Deborah Fleming (1907928)" userId="S::1907928@student.uwtsd.ac.uk::15f5bb29-d243-4009-aa40-48d1fc9514ea" providerId="AD" clId="Web-{40BE17FB-14D7-B83C-703C-B181299ABABE}" dt="2020-01-09T10:11:54.453" v="172"/>
          <pc:sldLayoutMkLst>
            <pc:docMk/>
            <pc:sldMasterMk cId="1641837411" sldId="2147483672"/>
            <pc:sldLayoutMk cId="4116742939" sldId="2147483676"/>
          </pc:sldLayoutMkLst>
        </pc:sldLayoutChg>
        <pc:sldLayoutChg chg="add del replId">
          <pc:chgData name="Deborah Fleming (1907928)" userId="S::1907928@student.uwtsd.ac.uk::15f5bb29-d243-4009-aa40-48d1fc9514ea" providerId="AD" clId="Web-{40BE17FB-14D7-B83C-703C-B181299ABABE}" dt="2020-01-09T10:11:54.453" v="172"/>
          <pc:sldLayoutMkLst>
            <pc:docMk/>
            <pc:sldMasterMk cId="1641837411" sldId="2147483672"/>
            <pc:sldLayoutMk cId="3014285675" sldId="2147483677"/>
          </pc:sldLayoutMkLst>
        </pc:sldLayoutChg>
        <pc:sldLayoutChg chg="add del replId">
          <pc:chgData name="Deborah Fleming (1907928)" userId="S::1907928@student.uwtsd.ac.uk::15f5bb29-d243-4009-aa40-48d1fc9514ea" providerId="AD" clId="Web-{40BE17FB-14D7-B83C-703C-B181299ABABE}" dt="2020-01-09T10:11:54.453" v="172"/>
          <pc:sldLayoutMkLst>
            <pc:docMk/>
            <pc:sldMasterMk cId="1641837411" sldId="2147483672"/>
            <pc:sldLayoutMk cId="4004006276" sldId="2147483678"/>
          </pc:sldLayoutMkLst>
        </pc:sldLayoutChg>
        <pc:sldLayoutChg chg="add del replId">
          <pc:chgData name="Deborah Fleming (1907928)" userId="S::1907928@student.uwtsd.ac.uk::15f5bb29-d243-4009-aa40-48d1fc9514ea" providerId="AD" clId="Web-{40BE17FB-14D7-B83C-703C-B181299ABABE}" dt="2020-01-09T10:11:54.453" v="172"/>
          <pc:sldLayoutMkLst>
            <pc:docMk/>
            <pc:sldMasterMk cId="1641837411" sldId="2147483672"/>
            <pc:sldLayoutMk cId="2340487257" sldId="2147483679"/>
          </pc:sldLayoutMkLst>
        </pc:sldLayoutChg>
        <pc:sldLayoutChg chg="add del replId">
          <pc:chgData name="Deborah Fleming (1907928)" userId="S::1907928@student.uwtsd.ac.uk::15f5bb29-d243-4009-aa40-48d1fc9514ea" providerId="AD" clId="Web-{40BE17FB-14D7-B83C-703C-B181299ABABE}" dt="2020-01-09T10:11:54.453" v="172"/>
          <pc:sldLayoutMkLst>
            <pc:docMk/>
            <pc:sldMasterMk cId="1641837411" sldId="2147483672"/>
            <pc:sldLayoutMk cId="3340036222" sldId="2147483680"/>
          </pc:sldLayoutMkLst>
        </pc:sldLayoutChg>
        <pc:sldLayoutChg chg="add del replId">
          <pc:chgData name="Deborah Fleming (1907928)" userId="S::1907928@student.uwtsd.ac.uk::15f5bb29-d243-4009-aa40-48d1fc9514ea" providerId="AD" clId="Web-{40BE17FB-14D7-B83C-703C-B181299ABABE}" dt="2020-01-09T10:11:54.453" v="172"/>
          <pc:sldLayoutMkLst>
            <pc:docMk/>
            <pc:sldMasterMk cId="1641837411" sldId="2147483672"/>
            <pc:sldLayoutMk cId="3438694558" sldId="2147483681"/>
          </pc:sldLayoutMkLst>
        </pc:sldLayoutChg>
        <pc:sldLayoutChg chg="add del replId">
          <pc:chgData name="Deborah Fleming (1907928)" userId="S::1907928@student.uwtsd.ac.uk::15f5bb29-d243-4009-aa40-48d1fc9514ea" providerId="AD" clId="Web-{40BE17FB-14D7-B83C-703C-B181299ABABE}" dt="2020-01-09T10:11:54.453" v="172"/>
          <pc:sldLayoutMkLst>
            <pc:docMk/>
            <pc:sldMasterMk cId="1641837411" sldId="2147483672"/>
            <pc:sldLayoutMk cId="3979825235" sldId="2147483682"/>
          </pc:sldLayoutMkLst>
        </pc:sldLayoutChg>
        <pc:sldLayoutChg chg="add del replId">
          <pc:chgData name="Deborah Fleming (1907928)" userId="S::1907928@student.uwtsd.ac.uk::15f5bb29-d243-4009-aa40-48d1fc9514ea" providerId="AD" clId="Web-{40BE17FB-14D7-B83C-703C-B181299ABABE}" dt="2020-01-09T10:11:54.453" v="172"/>
          <pc:sldLayoutMkLst>
            <pc:docMk/>
            <pc:sldMasterMk cId="1641837411" sldId="2147483672"/>
            <pc:sldLayoutMk cId="976353704" sldId="2147483683"/>
          </pc:sldLayoutMkLst>
        </pc:sldLayoutChg>
      </pc:sldMasterChg>
      <pc:sldMasterChg chg="add del addSldLayout delSldLayout">
        <pc:chgData name="Deborah Fleming (1907928)" userId="S::1907928@student.uwtsd.ac.uk::15f5bb29-d243-4009-aa40-48d1fc9514ea" providerId="AD" clId="Web-{40BE17FB-14D7-B83C-703C-B181299ABABE}" dt="2020-01-09T10:12:00.562" v="174"/>
        <pc:sldMasterMkLst>
          <pc:docMk/>
          <pc:sldMasterMk cId="2297877525" sldId="2147483691"/>
        </pc:sldMasterMkLst>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1668977889" sldId="2147483674"/>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2441145310" sldId="2147483675"/>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1593772732" sldId="2147483676"/>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1113865244" sldId="2147483677"/>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173003434" sldId="2147483678"/>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2326495075" sldId="2147483679"/>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2901052785" sldId="2147483680"/>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2904370713" sldId="2147483681"/>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3773561819" sldId="2147483682"/>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176777536" sldId="2147483683"/>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2785781461" sldId="2147483684"/>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3024152181" sldId="2147483685"/>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386985308" sldId="2147483686"/>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4047617015" sldId="2147483687"/>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3866108550" sldId="2147483688"/>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3131693725" sldId="2147483689"/>
          </pc:sldLayoutMkLst>
        </pc:sldLayoutChg>
        <pc:sldLayoutChg chg="add del">
          <pc:chgData name="Deborah Fleming (1907928)" userId="S::1907928@student.uwtsd.ac.uk::15f5bb29-d243-4009-aa40-48d1fc9514ea" providerId="AD" clId="Web-{40BE17FB-14D7-B83C-703C-B181299ABABE}" dt="2020-01-09T10:12:00.562" v="174"/>
          <pc:sldLayoutMkLst>
            <pc:docMk/>
            <pc:sldMasterMk cId="2297877525" sldId="2147483691"/>
            <pc:sldLayoutMk cId="967522013" sldId="2147483690"/>
          </pc:sldLayoutMkLst>
        </pc:sldLayoutChg>
      </pc:sldMasterChg>
      <pc:sldMasterChg chg="add del addSldLayout delSldLayout">
        <pc:chgData name="Deborah Fleming (1907928)" userId="S::1907928@student.uwtsd.ac.uk::15f5bb29-d243-4009-aa40-48d1fc9514ea" providerId="AD" clId="Web-{40BE17FB-14D7-B83C-703C-B181299ABABE}" dt="2020-01-09T10:13:50.546" v="178"/>
        <pc:sldMasterMkLst>
          <pc:docMk/>
          <pc:sldMasterMk cId="3108014020" sldId="2147483704"/>
        </pc:sldMasterMkLst>
        <pc:sldLayoutChg chg="add del">
          <pc:chgData name="Deborah Fleming (1907928)" userId="S::1907928@student.uwtsd.ac.uk::15f5bb29-d243-4009-aa40-48d1fc9514ea" providerId="AD" clId="Web-{40BE17FB-14D7-B83C-703C-B181299ABABE}" dt="2020-01-09T10:13:50.546" v="178"/>
          <pc:sldLayoutMkLst>
            <pc:docMk/>
            <pc:sldMasterMk cId="3108014020" sldId="2147483704"/>
            <pc:sldLayoutMk cId="2811959939" sldId="2147483693"/>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3108014020" sldId="2147483704"/>
            <pc:sldLayoutMk cId="2354155420" sldId="2147483694"/>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3108014020" sldId="2147483704"/>
            <pc:sldLayoutMk cId="190915393" sldId="2147483695"/>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3108014020" sldId="2147483704"/>
            <pc:sldLayoutMk cId="1472249846" sldId="2147483696"/>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3108014020" sldId="2147483704"/>
            <pc:sldLayoutMk cId="3523692055" sldId="2147483697"/>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3108014020" sldId="2147483704"/>
            <pc:sldLayoutMk cId="1388889598" sldId="2147483698"/>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3108014020" sldId="2147483704"/>
            <pc:sldLayoutMk cId="3836291930" sldId="2147483699"/>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3108014020" sldId="2147483704"/>
            <pc:sldLayoutMk cId="22897008" sldId="2147483700"/>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3108014020" sldId="2147483704"/>
            <pc:sldLayoutMk cId="3618682656" sldId="2147483701"/>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3108014020" sldId="2147483704"/>
            <pc:sldLayoutMk cId="2198329871" sldId="2147483702"/>
          </pc:sldLayoutMkLst>
        </pc:sldLayoutChg>
        <pc:sldLayoutChg chg="add del">
          <pc:chgData name="Deborah Fleming (1907928)" userId="S::1907928@student.uwtsd.ac.uk::15f5bb29-d243-4009-aa40-48d1fc9514ea" providerId="AD" clId="Web-{40BE17FB-14D7-B83C-703C-B181299ABABE}" dt="2020-01-09T10:13:50.546" v="178"/>
          <pc:sldLayoutMkLst>
            <pc:docMk/>
            <pc:sldMasterMk cId="3108014020" sldId="2147483704"/>
            <pc:sldLayoutMk cId="2909890842" sldId="2147483703"/>
          </pc:sldLayoutMkLst>
        </pc:sldLayoutChg>
      </pc:sldMasterChg>
    </pc:docChg>
  </pc:docChgLst>
  <pc:docChgLst>
    <pc:chgData name="Deborah Fleming (1907928)" userId="S::1907928@student.uwtsd.ac.uk::15f5bb29-d243-4009-aa40-48d1fc9514ea" providerId="AD" clId="Web-{C9792E05-F1FC-41F0-B23B-B69F445F8B8B}"/>
    <pc:docChg chg="modSld addMainMaster delMainMaster">
      <pc:chgData name="Deborah Fleming (1907928)" userId="S::1907928@student.uwtsd.ac.uk::15f5bb29-d243-4009-aa40-48d1fc9514ea" providerId="AD" clId="Web-{C9792E05-F1FC-41F0-B23B-B69F445F8B8B}" dt="2020-01-11T15:44:49.979" v="23"/>
      <pc:docMkLst>
        <pc:docMk/>
      </pc:docMkLst>
      <pc:sldChg chg="modSp mod modClrScheme chgLayout">
        <pc:chgData name="Deborah Fleming (1907928)" userId="S::1907928@student.uwtsd.ac.uk::15f5bb29-d243-4009-aa40-48d1fc9514ea" providerId="AD" clId="Web-{C9792E05-F1FC-41F0-B23B-B69F445F8B8B}" dt="2020-01-11T15:44:49.979" v="23"/>
        <pc:sldMkLst>
          <pc:docMk/>
          <pc:sldMk cId="109857222" sldId="256"/>
        </pc:sldMkLst>
        <pc:spChg chg="mod ord">
          <ac:chgData name="Deborah Fleming (1907928)" userId="S::1907928@student.uwtsd.ac.uk::15f5bb29-d243-4009-aa40-48d1fc9514ea" providerId="AD" clId="Web-{C9792E05-F1FC-41F0-B23B-B69F445F8B8B}" dt="2020-01-11T15:44:49.979" v="23"/>
          <ac:spMkLst>
            <pc:docMk/>
            <pc:sldMk cId="109857222" sldId="256"/>
            <ac:spMk id="2" creationId="{00000000-0000-0000-0000-000000000000}"/>
          </ac:spMkLst>
        </pc:spChg>
        <pc:spChg chg="mod ord">
          <ac:chgData name="Deborah Fleming (1907928)" userId="S::1907928@student.uwtsd.ac.uk::15f5bb29-d243-4009-aa40-48d1fc9514ea" providerId="AD" clId="Web-{C9792E05-F1FC-41F0-B23B-B69F445F8B8B}" dt="2020-01-11T15:44:49.979" v="23"/>
          <ac:spMkLst>
            <pc:docMk/>
            <pc:sldMk cId="109857222" sldId="256"/>
            <ac:spMk id="3" creationId="{00000000-0000-0000-0000-000000000000}"/>
          </ac:spMkLst>
        </pc:spChg>
      </pc:sldChg>
      <pc:sldMasterChg chg="del delSldLayout">
        <pc:chgData name="Deborah Fleming (1907928)" userId="S::1907928@student.uwtsd.ac.uk::15f5bb29-d243-4009-aa40-48d1fc9514ea" providerId="AD" clId="Web-{C9792E05-F1FC-41F0-B23B-B69F445F8B8B}" dt="2020-01-11T15:41:22.807" v="0"/>
        <pc:sldMasterMkLst>
          <pc:docMk/>
          <pc:sldMasterMk cId="2460954070" sldId="2147483660"/>
        </pc:sldMasterMkLst>
        <pc:sldLayoutChg chg="del">
          <pc:chgData name="Deborah Fleming (1907928)" userId="S::1907928@student.uwtsd.ac.uk::15f5bb29-d243-4009-aa40-48d1fc9514ea" providerId="AD" clId="Web-{C9792E05-F1FC-41F0-B23B-B69F445F8B8B}" dt="2020-01-11T15:41:22.807" v="0"/>
          <pc:sldLayoutMkLst>
            <pc:docMk/>
            <pc:sldMasterMk cId="2460954070" sldId="2147483660"/>
            <pc:sldLayoutMk cId="2385387890" sldId="2147483661"/>
          </pc:sldLayoutMkLst>
        </pc:sldLayoutChg>
        <pc:sldLayoutChg chg="del">
          <pc:chgData name="Deborah Fleming (1907928)" userId="S::1907928@student.uwtsd.ac.uk::15f5bb29-d243-4009-aa40-48d1fc9514ea" providerId="AD" clId="Web-{C9792E05-F1FC-41F0-B23B-B69F445F8B8B}" dt="2020-01-11T15:41:22.807" v="0"/>
          <pc:sldLayoutMkLst>
            <pc:docMk/>
            <pc:sldMasterMk cId="2460954070" sldId="2147483660"/>
            <pc:sldLayoutMk cId="949138452" sldId="2147483662"/>
          </pc:sldLayoutMkLst>
        </pc:sldLayoutChg>
        <pc:sldLayoutChg chg="del">
          <pc:chgData name="Deborah Fleming (1907928)" userId="S::1907928@student.uwtsd.ac.uk::15f5bb29-d243-4009-aa40-48d1fc9514ea" providerId="AD" clId="Web-{C9792E05-F1FC-41F0-B23B-B69F445F8B8B}" dt="2020-01-11T15:41:22.807" v="0"/>
          <pc:sldLayoutMkLst>
            <pc:docMk/>
            <pc:sldMasterMk cId="2460954070" sldId="2147483660"/>
            <pc:sldLayoutMk cId="2591524520" sldId="2147483663"/>
          </pc:sldLayoutMkLst>
        </pc:sldLayoutChg>
        <pc:sldLayoutChg chg="del">
          <pc:chgData name="Deborah Fleming (1907928)" userId="S::1907928@student.uwtsd.ac.uk::15f5bb29-d243-4009-aa40-48d1fc9514ea" providerId="AD" clId="Web-{C9792E05-F1FC-41F0-B23B-B69F445F8B8B}" dt="2020-01-11T15:41:22.807" v="0"/>
          <pc:sldLayoutMkLst>
            <pc:docMk/>
            <pc:sldMasterMk cId="2460954070" sldId="2147483660"/>
            <pc:sldLayoutMk cId="1203092039" sldId="2147483664"/>
          </pc:sldLayoutMkLst>
        </pc:sldLayoutChg>
        <pc:sldLayoutChg chg="del">
          <pc:chgData name="Deborah Fleming (1907928)" userId="S::1907928@student.uwtsd.ac.uk::15f5bb29-d243-4009-aa40-48d1fc9514ea" providerId="AD" clId="Web-{C9792E05-F1FC-41F0-B23B-B69F445F8B8B}" dt="2020-01-11T15:41:22.807" v="0"/>
          <pc:sldLayoutMkLst>
            <pc:docMk/>
            <pc:sldMasterMk cId="2460954070" sldId="2147483660"/>
            <pc:sldLayoutMk cId="3733172339" sldId="2147483665"/>
          </pc:sldLayoutMkLst>
        </pc:sldLayoutChg>
        <pc:sldLayoutChg chg="del">
          <pc:chgData name="Deborah Fleming (1907928)" userId="S::1907928@student.uwtsd.ac.uk::15f5bb29-d243-4009-aa40-48d1fc9514ea" providerId="AD" clId="Web-{C9792E05-F1FC-41F0-B23B-B69F445F8B8B}" dt="2020-01-11T15:41:22.807" v="0"/>
          <pc:sldLayoutMkLst>
            <pc:docMk/>
            <pc:sldMasterMk cId="2460954070" sldId="2147483660"/>
            <pc:sldLayoutMk cId="3210312558" sldId="2147483666"/>
          </pc:sldLayoutMkLst>
        </pc:sldLayoutChg>
        <pc:sldLayoutChg chg="del">
          <pc:chgData name="Deborah Fleming (1907928)" userId="S::1907928@student.uwtsd.ac.uk::15f5bb29-d243-4009-aa40-48d1fc9514ea" providerId="AD" clId="Web-{C9792E05-F1FC-41F0-B23B-B69F445F8B8B}" dt="2020-01-11T15:41:22.807" v="0"/>
          <pc:sldLayoutMkLst>
            <pc:docMk/>
            <pc:sldMasterMk cId="2460954070" sldId="2147483660"/>
            <pc:sldLayoutMk cId="3146388984" sldId="2147483667"/>
          </pc:sldLayoutMkLst>
        </pc:sldLayoutChg>
        <pc:sldLayoutChg chg="del">
          <pc:chgData name="Deborah Fleming (1907928)" userId="S::1907928@student.uwtsd.ac.uk::15f5bb29-d243-4009-aa40-48d1fc9514ea" providerId="AD" clId="Web-{C9792E05-F1FC-41F0-B23B-B69F445F8B8B}" dt="2020-01-11T15:41:22.807" v="0"/>
          <pc:sldLayoutMkLst>
            <pc:docMk/>
            <pc:sldMasterMk cId="2460954070" sldId="2147483660"/>
            <pc:sldLayoutMk cId="3171841454" sldId="2147483668"/>
          </pc:sldLayoutMkLst>
        </pc:sldLayoutChg>
        <pc:sldLayoutChg chg="del">
          <pc:chgData name="Deborah Fleming (1907928)" userId="S::1907928@student.uwtsd.ac.uk::15f5bb29-d243-4009-aa40-48d1fc9514ea" providerId="AD" clId="Web-{C9792E05-F1FC-41F0-B23B-B69F445F8B8B}" dt="2020-01-11T15:41:22.807" v="0"/>
          <pc:sldLayoutMkLst>
            <pc:docMk/>
            <pc:sldMasterMk cId="2460954070" sldId="2147483660"/>
            <pc:sldLayoutMk cId="1718958274" sldId="2147483669"/>
          </pc:sldLayoutMkLst>
        </pc:sldLayoutChg>
        <pc:sldLayoutChg chg="del">
          <pc:chgData name="Deborah Fleming (1907928)" userId="S::1907928@student.uwtsd.ac.uk::15f5bb29-d243-4009-aa40-48d1fc9514ea" providerId="AD" clId="Web-{C9792E05-F1FC-41F0-B23B-B69F445F8B8B}" dt="2020-01-11T15:41:22.807" v="0"/>
          <pc:sldLayoutMkLst>
            <pc:docMk/>
            <pc:sldMasterMk cId="2460954070" sldId="2147483660"/>
            <pc:sldLayoutMk cId="2202905451" sldId="2147483670"/>
          </pc:sldLayoutMkLst>
        </pc:sldLayoutChg>
        <pc:sldLayoutChg chg="del">
          <pc:chgData name="Deborah Fleming (1907928)" userId="S::1907928@student.uwtsd.ac.uk::15f5bb29-d243-4009-aa40-48d1fc9514ea" providerId="AD" clId="Web-{C9792E05-F1FC-41F0-B23B-B69F445F8B8B}" dt="2020-01-11T15:41:22.807" v="0"/>
          <pc:sldLayoutMkLst>
            <pc:docMk/>
            <pc:sldMasterMk cId="2460954070" sldId="2147483660"/>
            <pc:sldLayoutMk cId="3479445657" sldId="2147483671"/>
          </pc:sldLayoutMkLst>
        </pc:sldLayoutChg>
      </pc:sldMasterChg>
      <pc:sldMasterChg chg="add del addSldLayout delSldLayout modSldLayout">
        <pc:chgData name="Deborah Fleming (1907928)" userId="S::1907928@student.uwtsd.ac.uk::15f5bb29-d243-4009-aa40-48d1fc9514ea" providerId="AD" clId="Web-{C9792E05-F1FC-41F0-B23B-B69F445F8B8B}" dt="2020-01-11T15:41:36.244" v="1"/>
        <pc:sldMasterMkLst>
          <pc:docMk/>
          <pc:sldMasterMk cId="2747850946" sldId="2147483672"/>
        </pc:sldMasterMkLst>
        <pc:sldLayoutChg chg="add del mod replId">
          <pc:chgData name="Deborah Fleming (1907928)" userId="S::1907928@student.uwtsd.ac.uk::15f5bb29-d243-4009-aa40-48d1fc9514ea" providerId="AD" clId="Web-{C9792E05-F1FC-41F0-B23B-B69F445F8B8B}" dt="2020-01-11T15:41:36.244" v="1"/>
          <pc:sldLayoutMkLst>
            <pc:docMk/>
            <pc:sldMasterMk cId="2747850946" sldId="2147483672"/>
            <pc:sldLayoutMk cId="3080630591" sldId="2147483673"/>
          </pc:sldLayoutMkLst>
        </pc:sldLayoutChg>
        <pc:sldLayoutChg chg="add del mod replId">
          <pc:chgData name="Deborah Fleming (1907928)" userId="S::1907928@student.uwtsd.ac.uk::15f5bb29-d243-4009-aa40-48d1fc9514ea" providerId="AD" clId="Web-{C9792E05-F1FC-41F0-B23B-B69F445F8B8B}" dt="2020-01-11T15:41:36.244" v="1"/>
          <pc:sldLayoutMkLst>
            <pc:docMk/>
            <pc:sldMasterMk cId="2747850946" sldId="2147483672"/>
            <pc:sldLayoutMk cId="2104065095" sldId="2147483674"/>
          </pc:sldLayoutMkLst>
        </pc:sldLayoutChg>
        <pc:sldLayoutChg chg="add del mod replId">
          <pc:chgData name="Deborah Fleming (1907928)" userId="S::1907928@student.uwtsd.ac.uk::15f5bb29-d243-4009-aa40-48d1fc9514ea" providerId="AD" clId="Web-{C9792E05-F1FC-41F0-B23B-B69F445F8B8B}" dt="2020-01-11T15:41:36.244" v="1"/>
          <pc:sldLayoutMkLst>
            <pc:docMk/>
            <pc:sldMasterMk cId="2747850946" sldId="2147483672"/>
            <pc:sldLayoutMk cId="1746686861" sldId="2147483675"/>
          </pc:sldLayoutMkLst>
        </pc:sldLayoutChg>
        <pc:sldLayoutChg chg="add del mod replId">
          <pc:chgData name="Deborah Fleming (1907928)" userId="S::1907928@student.uwtsd.ac.uk::15f5bb29-d243-4009-aa40-48d1fc9514ea" providerId="AD" clId="Web-{C9792E05-F1FC-41F0-B23B-B69F445F8B8B}" dt="2020-01-11T15:41:36.244" v="1"/>
          <pc:sldLayoutMkLst>
            <pc:docMk/>
            <pc:sldMasterMk cId="2747850946" sldId="2147483672"/>
            <pc:sldLayoutMk cId="2075279099" sldId="2147483676"/>
          </pc:sldLayoutMkLst>
        </pc:sldLayoutChg>
        <pc:sldLayoutChg chg="add del mod replId">
          <pc:chgData name="Deborah Fleming (1907928)" userId="S::1907928@student.uwtsd.ac.uk::15f5bb29-d243-4009-aa40-48d1fc9514ea" providerId="AD" clId="Web-{C9792E05-F1FC-41F0-B23B-B69F445F8B8B}" dt="2020-01-11T15:41:36.244" v="1"/>
          <pc:sldLayoutMkLst>
            <pc:docMk/>
            <pc:sldMasterMk cId="2747850946" sldId="2147483672"/>
            <pc:sldLayoutMk cId="2927544525" sldId="2147483677"/>
          </pc:sldLayoutMkLst>
        </pc:sldLayoutChg>
        <pc:sldLayoutChg chg="add del mod replId">
          <pc:chgData name="Deborah Fleming (1907928)" userId="S::1907928@student.uwtsd.ac.uk::15f5bb29-d243-4009-aa40-48d1fc9514ea" providerId="AD" clId="Web-{C9792E05-F1FC-41F0-B23B-B69F445F8B8B}" dt="2020-01-11T15:41:36.244" v="1"/>
          <pc:sldLayoutMkLst>
            <pc:docMk/>
            <pc:sldMasterMk cId="2747850946" sldId="2147483672"/>
            <pc:sldLayoutMk cId="3989449771" sldId="2147483678"/>
          </pc:sldLayoutMkLst>
        </pc:sldLayoutChg>
        <pc:sldLayoutChg chg="add del mod replId">
          <pc:chgData name="Deborah Fleming (1907928)" userId="S::1907928@student.uwtsd.ac.uk::15f5bb29-d243-4009-aa40-48d1fc9514ea" providerId="AD" clId="Web-{C9792E05-F1FC-41F0-B23B-B69F445F8B8B}" dt="2020-01-11T15:41:36.244" v="1"/>
          <pc:sldLayoutMkLst>
            <pc:docMk/>
            <pc:sldMasterMk cId="2747850946" sldId="2147483672"/>
            <pc:sldLayoutMk cId="783304721" sldId="2147483679"/>
          </pc:sldLayoutMkLst>
        </pc:sldLayoutChg>
        <pc:sldLayoutChg chg="add del mod replId">
          <pc:chgData name="Deborah Fleming (1907928)" userId="S::1907928@student.uwtsd.ac.uk::15f5bb29-d243-4009-aa40-48d1fc9514ea" providerId="AD" clId="Web-{C9792E05-F1FC-41F0-B23B-B69F445F8B8B}" dt="2020-01-11T15:41:36.244" v="1"/>
          <pc:sldLayoutMkLst>
            <pc:docMk/>
            <pc:sldMasterMk cId="2747850946" sldId="2147483672"/>
            <pc:sldLayoutMk cId="3564044378" sldId="2147483680"/>
          </pc:sldLayoutMkLst>
        </pc:sldLayoutChg>
        <pc:sldLayoutChg chg="add del mod replId">
          <pc:chgData name="Deborah Fleming (1907928)" userId="S::1907928@student.uwtsd.ac.uk::15f5bb29-d243-4009-aa40-48d1fc9514ea" providerId="AD" clId="Web-{C9792E05-F1FC-41F0-B23B-B69F445F8B8B}" dt="2020-01-11T15:41:36.244" v="1"/>
          <pc:sldLayoutMkLst>
            <pc:docMk/>
            <pc:sldMasterMk cId="2747850946" sldId="2147483672"/>
            <pc:sldLayoutMk cId="2447012541" sldId="2147483681"/>
          </pc:sldLayoutMkLst>
        </pc:sldLayoutChg>
        <pc:sldLayoutChg chg="add del mod replId">
          <pc:chgData name="Deborah Fleming (1907928)" userId="S::1907928@student.uwtsd.ac.uk::15f5bb29-d243-4009-aa40-48d1fc9514ea" providerId="AD" clId="Web-{C9792E05-F1FC-41F0-B23B-B69F445F8B8B}" dt="2020-01-11T15:41:36.244" v="1"/>
          <pc:sldLayoutMkLst>
            <pc:docMk/>
            <pc:sldMasterMk cId="2747850946" sldId="2147483672"/>
            <pc:sldLayoutMk cId="935130369" sldId="2147483682"/>
          </pc:sldLayoutMkLst>
        </pc:sldLayoutChg>
        <pc:sldLayoutChg chg="add del mod replId">
          <pc:chgData name="Deborah Fleming (1907928)" userId="S::1907928@student.uwtsd.ac.uk::15f5bb29-d243-4009-aa40-48d1fc9514ea" providerId="AD" clId="Web-{C9792E05-F1FC-41F0-B23B-B69F445F8B8B}" dt="2020-01-11T15:41:36.244" v="1"/>
          <pc:sldLayoutMkLst>
            <pc:docMk/>
            <pc:sldMasterMk cId="2747850946" sldId="2147483672"/>
            <pc:sldLayoutMk cId="3805945501" sldId="2147483683"/>
          </pc:sldLayoutMkLst>
        </pc:sldLayoutChg>
      </pc:sldMasterChg>
      <pc:sldMasterChg chg="add del addSldLayout delSldLayout modSldLayout">
        <pc:chgData name="Deborah Fleming (1907928)" userId="S::1907928@student.uwtsd.ac.uk::15f5bb29-d243-4009-aa40-48d1fc9514ea" providerId="AD" clId="Web-{C9792E05-F1FC-41F0-B23B-B69F445F8B8B}" dt="2020-01-11T15:41:55.979" v="2"/>
        <pc:sldMasterMkLst>
          <pc:docMk/>
          <pc:sldMasterMk cId="2250383193" sldId="2147483684"/>
        </pc:sldMasterMkLst>
        <pc:sldLayoutChg chg="add del mod replId">
          <pc:chgData name="Deborah Fleming (1907928)" userId="S::1907928@student.uwtsd.ac.uk::15f5bb29-d243-4009-aa40-48d1fc9514ea" providerId="AD" clId="Web-{C9792E05-F1FC-41F0-B23B-B69F445F8B8B}" dt="2020-01-11T15:41:55.979" v="2"/>
          <pc:sldLayoutMkLst>
            <pc:docMk/>
            <pc:sldMasterMk cId="2250383193" sldId="2147483684"/>
            <pc:sldLayoutMk cId="1265200789" sldId="2147483685"/>
          </pc:sldLayoutMkLst>
        </pc:sldLayoutChg>
        <pc:sldLayoutChg chg="add del mod replId">
          <pc:chgData name="Deborah Fleming (1907928)" userId="S::1907928@student.uwtsd.ac.uk::15f5bb29-d243-4009-aa40-48d1fc9514ea" providerId="AD" clId="Web-{C9792E05-F1FC-41F0-B23B-B69F445F8B8B}" dt="2020-01-11T15:41:55.979" v="2"/>
          <pc:sldLayoutMkLst>
            <pc:docMk/>
            <pc:sldMasterMk cId="2250383193" sldId="2147483684"/>
            <pc:sldLayoutMk cId="1994908488" sldId="2147483686"/>
          </pc:sldLayoutMkLst>
        </pc:sldLayoutChg>
        <pc:sldLayoutChg chg="add del mod replId">
          <pc:chgData name="Deborah Fleming (1907928)" userId="S::1907928@student.uwtsd.ac.uk::15f5bb29-d243-4009-aa40-48d1fc9514ea" providerId="AD" clId="Web-{C9792E05-F1FC-41F0-B23B-B69F445F8B8B}" dt="2020-01-11T15:41:55.979" v="2"/>
          <pc:sldLayoutMkLst>
            <pc:docMk/>
            <pc:sldMasterMk cId="2250383193" sldId="2147483684"/>
            <pc:sldLayoutMk cId="4728228" sldId="2147483687"/>
          </pc:sldLayoutMkLst>
        </pc:sldLayoutChg>
        <pc:sldLayoutChg chg="add del mod replId">
          <pc:chgData name="Deborah Fleming (1907928)" userId="S::1907928@student.uwtsd.ac.uk::15f5bb29-d243-4009-aa40-48d1fc9514ea" providerId="AD" clId="Web-{C9792E05-F1FC-41F0-B23B-B69F445F8B8B}" dt="2020-01-11T15:41:55.979" v="2"/>
          <pc:sldLayoutMkLst>
            <pc:docMk/>
            <pc:sldMasterMk cId="2250383193" sldId="2147483684"/>
            <pc:sldLayoutMk cId="1460727691" sldId="2147483688"/>
          </pc:sldLayoutMkLst>
        </pc:sldLayoutChg>
        <pc:sldLayoutChg chg="add del mod replId">
          <pc:chgData name="Deborah Fleming (1907928)" userId="S::1907928@student.uwtsd.ac.uk::15f5bb29-d243-4009-aa40-48d1fc9514ea" providerId="AD" clId="Web-{C9792E05-F1FC-41F0-B23B-B69F445F8B8B}" dt="2020-01-11T15:41:55.979" v="2"/>
          <pc:sldLayoutMkLst>
            <pc:docMk/>
            <pc:sldMasterMk cId="2250383193" sldId="2147483684"/>
            <pc:sldLayoutMk cId="1859347316" sldId="2147483689"/>
          </pc:sldLayoutMkLst>
        </pc:sldLayoutChg>
        <pc:sldLayoutChg chg="add del mod replId">
          <pc:chgData name="Deborah Fleming (1907928)" userId="S::1907928@student.uwtsd.ac.uk::15f5bb29-d243-4009-aa40-48d1fc9514ea" providerId="AD" clId="Web-{C9792E05-F1FC-41F0-B23B-B69F445F8B8B}" dt="2020-01-11T15:41:55.979" v="2"/>
          <pc:sldLayoutMkLst>
            <pc:docMk/>
            <pc:sldMasterMk cId="2250383193" sldId="2147483684"/>
            <pc:sldLayoutMk cId="1147028187" sldId="2147483690"/>
          </pc:sldLayoutMkLst>
        </pc:sldLayoutChg>
        <pc:sldLayoutChg chg="add del mod replId">
          <pc:chgData name="Deborah Fleming (1907928)" userId="S::1907928@student.uwtsd.ac.uk::15f5bb29-d243-4009-aa40-48d1fc9514ea" providerId="AD" clId="Web-{C9792E05-F1FC-41F0-B23B-B69F445F8B8B}" dt="2020-01-11T15:41:55.979" v="2"/>
          <pc:sldLayoutMkLst>
            <pc:docMk/>
            <pc:sldMasterMk cId="2250383193" sldId="2147483684"/>
            <pc:sldLayoutMk cId="1378771731" sldId="2147483691"/>
          </pc:sldLayoutMkLst>
        </pc:sldLayoutChg>
        <pc:sldLayoutChg chg="add del mod replId">
          <pc:chgData name="Deborah Fleming (1907928)" userId="S::1907928@student.uwtsd.ac.uk::15f5bb29-d243-4009-aa40-48d1fc9514ea" providerId="AD" clId="Web-{C9792E05-F1FC-41F0-B23B-B69F445F8B8B}" dt="2020-01-11T15:41:55.979" v="2"/>
          <pc:sldLayoutMkLst>
            <pc:docMk/>
            <pc:sldMasterMk cId="2250383193" sldId="2147483684"/>
            <pc:sldLayoutMk cId="676052766" sldId="2147483692"/>
          </pc:sldLayoutMkLst>
        </pc:sldLayoutChg>
        <pc:sldLayoutChg chg="add del mod replId">
          <pc:chgData name="Deborah Fleming (1907928)" userId="S::1907928@student.uwtsd.ac.uk::15f5bb29-d243-4009-aa40-48d1fc9514ea" providerId="AD" clId="Web-{C9792E05-F1FC-41F0-B23B-B69F445F8B8B}" dt="2020-01-11T15:41:55.979" v="2"/>
          <pc:sldLayoutMkLst>
            <pc:docMk/>
            <pc:sldMasterMk cId="2250383193" sldId="2147483684"/>
            <pc:sldLayoutMk cId="3395530370" sldId="2147483693"/>
          </pc:sldLayoutMkLst>
        </pc:sldLayoutChg>
        <pc:sldLayoutChg chg="add del mod replId">
          <pc:chgData name="Deborah Fleming (1907928)" userId="S::1907928@student.uwtsd.ac.uk::15f5bb29-d243-4009-aa40-48d1fc9514ea" providerId="AD" clId="Web-{C9792E05-F1FC-41F0-B23B-B69F445F8B8B}" dt="2020-01-11T15:41:55.979" v="2"/>
          <pc:sldLayoutMkLst>
            <pc:docMk/>
            <pc:sldMasterMk cId="2250383193" sldId="2147483684"/>
            <pc:sldLayoutMk cId="1350574717" sldId="2147483694"/>
          </pc:sldLayoutMkLst>
        </pc:sldLayoutChg>
        <pc:sldLayoutChg chg="add del mod replId">
          <pc:chgData name="Deborah Fleming (1907928)" userId="S::1907928@student.uwtsd.ac.uk::15f5bb29-d243-4009-aa40-48d1fc9514ea" providerId="AD" clId="Web-{C9792E05-F1FC-41F0-B23B-B69F445F8B8B}" dt="2020-01-11T15:41:55.979" v="2"/>
          <pc:sldLayoutMkLst>
            <pc:docMk/>
            <pc:sldMasterMk cId="2250383193" sldId="2147483684"/>
            <pc:sldLayoutMk cId="527259768" sldId="2147483695"/>
          </pc:sldLayoutMkLst>
        </pc:sldLayoutChg>
      </pc:sldMasterChg>
      <pc:sldMasterChg chg="add del addSldLayout delSldLayout modSldLayout">
        <pc:chgData name="Deborah Fleming (1907928)" userId="S::1907928@student.uwtsd.ac.uk::15f5bb29-d243-4009-aa40-48d1fc9514ea" providerId="AD" clId="Web-{C9792E05-F1FC-41F0-B23B-B69F445F8B8B}" dt="2020-01-11T15:42:15.869" v="3"/>
        <pc:sldMasterMkLst>
          <pc:docMk/>
          <pc:sldMasterMk cId="3625109214" sldId="2147483696"/>
        </pc:sldMasterMkLst>
        <pc:sldLayoutChg chg="add del mod replId">
          <pc:chgData name="Deborah Fleming (1907928)" userId="S::1907928@student.uwtsd.ac.uk::15f5bb29-d243-4009-aa40-48d1fc9514ea" providerId="AD" clId="Web-{C9792E05-F1FC-41F0-B23B-B69F445F8B8B}" dt="2020-01-11T15:42:15.869" v="3"/>
          <pc:sldLayoutMkLst>
            <pc:docMk/>
            <pc:sldMasterMk cId="3625109214" sldId="2147483696"/>
            <pc:sldLayoutMk cId="810625046" sldId="2147483697"/>
          </pc:sldLayoutMkLst>
        </pc:sldLayoutChg>
        <pc:sldLayoutChg chg="add del mod replId">
          <pc:chgData name="Deborah Fleming (1907928)" userId="S::1907928@student.uwtsd.ac.uk::15f5bb29-d243-4009-aa40-48d1fc9514ea" providerId="AD" clId="Web-{C9792E05-F1FC-41F0-B23B-B69F445F8B8B}" dt="2020-01-11T15:42:15.869" v="3"/>
          <pc:sldLayoutMkLst>
            <pc:docMk/>
            <pc:sldMasterMk cId="3625109214" sldId="2147483696"/>
            <pc:sldLayoutMk cId="1118140147" sldId="2147483698"/>
          </pc:sldLayoutMkLst>
        </pc:sldLayoutChg>
        <pc:sldLayoutChg chg="add del mod replId">
          <pc:chgData name="Deborah Fleming (1907928)" userId="S::1907928@student.uwtsd.ac.uk::15f5bb29-d243-4009-aa40-48d1fc9514ea" providerId="AD" clId="Web-{C9792E05-F1FC-41F0-B23B-B69F445F8B8B}" dt="2020-01-11T15:42:15.869" v="3"/>
          <pc:sldLayoutMkLst>
            <pc:docMk/>
            <pc:sldMasterMk cId="3625109214" sldId="2147483696"/>
            <pc:sldLayoutMk cId="4084564988" sldId="2147483699"/>
          </pc:sldLayoutMkLst>
        </pc:sldLayoutChg>
        <pc:sldLayoutChg chg="add del mod replId">
          <pc:chgData name="Deborah Fleming (1907928)" userId="S::1907928@student.uwtsd.ac.uk::15f5bb29-d243-4009-aa40-48d1fc9514ea" providerId="AD" clId="Web-{C9792E05-F1FC-41F0-B23B-B69F445F8B8B}" dt="2020-01-11T15:42:15.869" v="3"/>
          <pc:sldLayoutMkLst>
            <pc:docMk/>
            <pc:sldMasterMk cId="3625109214" sldId="2147483696"/>
            <pc:sldLayoutMk cId="399637288" sldId="2147483700"/>
          </pc:sldLayoutMkLst>
        </pc:sldLayoutChg>
        <pc:sldLayoutChg chg="add del mod replId">
          <pc:chgData name="Deborah Fleming (1907928)" userId="S::1907928@student.uwtsd.ac.uk::15f5bb29-d243-4009-aa40-48d1fc9514ea" providerId="AD" clId="Web-{C9792E05-F1FC-41F0-B23B-B69F445F8B8B}" dt="2020-01-11T15:42:15.869" v="3"/>
          <pc:sldLayoutMkLst>
            <pc:docMk/>
            <pc:sldMasterMk cId="3625109214" sldId="2147483696"/>
            <pc:sldLayoutMk cId="530749642" sldId="2147483701"/>
          </pc:sldLayoutMkLst>
        </pc:sldLayoutChg>
        <pc:sldLayoutChg chg="add del mod replId">
          <pc:chgData name="Deborah Fleming (1907928)" userId="S::1907928@student.uwtsd.ac.uk::15f5bb29-d243-4009-aa40-48d1fc9514ea" providerId="AD" clId="Web-{C9792E05-F1FC-41F0-B23B-B69F445F8B8B}" dt="2020-01-11T15:42:15.869" v="3"/>
          <pc:sldLayoutMkLst>
            <pc:docMk/>
            <pc:sldMasterMk cId="3625109214" sldId="2147483696"/>
            <pc:sldLayoutMk cId="4291402878" sldId="2147483702"/>
          </pc:sldLayoutMkLst>
        </pc:sldLayoutChg>
        <pc:sldLayoutChg chg="add del mod replId">
          <pc:chgData name="Deborah Fleming (1907928)" userId="S::1907928@student.uwtsd.ac.uk::15f5bb29-d243-4009-aa40-48d1fc9514ea" providerId="AD" clId="Web-{C9792E05-F1FC-41F0-B23B-B69F445F8B8B}" dt="2020-01-11T15:42:15.869" v="3"/>
          <pc:sldLayoutMkLst>
            <pc:docMk/>
            <pc:sldMasterMk cId="3625109214" sldId="2147483696"/>
            <pc:sldLayoutMk cId="3948879773" sldId="2147483703"/>
          </pc:sldLayoutMkLst>
        </pc:sldLayoutChg>
        <pc:sldLayoutChg chg="add del mod replId">
          <pc:chgData name="Deborah Fleming (1907928)" userId="S::1907928@student.uwtsd.ac.uk::15f5bb29-d243-4009-aa40-48d1fc9514ea" providerId="AD" clId="Web-{C9792E05-F1FC-41F0-B23B-B69F445F8B8B}" dt="2020-01-11T15:42:15.869" v="3"/>
          <pc:sldLayoutMkLst>
            <pc:docMk/>
            <pc:sldMasterMk cId="3625109214" sldId="2147483696"/>
            <pc:sldLayoutMk cId="4135665387" sldId="2147483704"/>
          </pc:sldLayoutMkLst>
        </pc:sldLayoutChg>
        <pc:sldLayoutChg chg="add del mod replId">
          <pc:chgData name="Deborah Fleming (1907928)" userId="S::1907928@student.uwtsd.ac.uk::15f5bb29-d243-4009-aa40-48d1fc9514ea" providerId="AD" clId="Web-{C9792E05-F1FC-41F0-B23B-B69F445F8B8B}" dt="2020-01-11T15:42:15.869" v="3"/>
          <pc:sldLayoutMkLst>
            <pc:docMk/>
            <pc:sldMasterMk cId="3625109214" sldId="2147483696"/>
            <pc:sldLayoutMk cId="2689281257" sldId="2147483705"/>
          </pc:sldLayoutMkLst>
        </pc:sldLayoutChg>
        <pc:sldLayoutChg chg="add del mod replId">
          <pc:chgData name="Deborah Fleming (1907928)" userId="S::1907928@student.uwtsd.ac.uk::15f5bb29-d243-4009-aa40-48d1fc9514ea" providerId="AD" clId="Web-{C9792E05-F1FC-41F0-B23B-B69F445F8B8B}" dt="2020-01-11T15:42:15.869" v="3"/>
          <pc:sldLayoutMkLst>
            <pc:docMk/>
            <pc:sldMasterMk cId="3625109214" sldId="2147483696"/>
            <pc:sldLayoutMk cId="4163990812" sldId="2147483706"/>
          </pc:sldLayoutMkLst>
        </pc:sldLayoutChg>
        <pc:sldLayoutChg chg="add del mod replId">
          <pc:chgData name="Deborah Fleming (1907928)" userId="S::1907928@student.uwtsd.ac.uk::15f5bb29-d243-4009-aa40-48d1fc9514ea" providerId="AD" clId="Web-{C9792E05-F1FC-41F0-B23B-B69F445F8B8B}" dt="2020-01-11T15:42:15.869" v="3"/>
          <pc:sldLayoutMkLst>
            <pc:docMk/>
            <pc:sldMasterMk cId="3625109214" sldId="2147483696"/>
            <pc:sldLayoutMk cId="2828945446" sldId="2147483707"/>
          </pc:sldLayoutMkLst>
        </pc:sldLayoutChg>
      </pc:sldMasterChg>
      <pc:sldMasterChg chg="add del addSldLayout delSldLayout modSldLayout">
        <pc:chgData name="Deborah Fleming (1907928)" userId="S::1907928@student.uwtsd.ac.uk::15f5bb29-d243-4009-aa40-48d1fc9514ea" providerId="AD" clId="Web-{C9792E05-F1FC-41F0-B23B-B69F445F8B8B}" dt="2020-01-11T15:44:49.979" v="23"/>
        <pc:sldMasterMkLst>
          <pc:docMk/>
          <pc:sldMasterMk cId="1968490945" sldId="2147483708"/>
        </pc:sldMasterMkLst>
        <pc:sldLayoutChg chg="add del mod replId">
          <pc:chgData name="Deborah Fleming (1907928)" userId="S::1907928@student.uwtsd.ac.uk::15f5bb29-d243-4009-aa40-48d1fc9514ea" providerId="AD" clId="Web-{C9792E05-F1FC-41F0-B23B-B69F445F8B8B}" dt="2020-01-11T15:44:49.979" v="23"/>
          <pc:sldLayoutMkLst>
            <pc:docMk/>
            <pc:sldMasterMk cId="1968490945" sldId="2147483708"/>
            <pc:sldLayoutMk cId="437804777" sldId="2147483709"/>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1968490945" sldId="2147483708"/>
            <pc:sldLayoutMk cId="2972602917" sldId="2147483710"/>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1968490945" sldId="2147483708"/>
            <pc:sldLayoutMk cId="3277211850" sldId="2147483711"/>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1968490945" sldId="2147483708"/>
            <pc:sldLayoutMk cId="3434810991" sldId="2147483712"/>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1968490945" sldId="2147483708"/>
            <pc:sldLayoutMk cId="1450585121" sldId="2147483713"/>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1968490945" sldId="2147483708"/>
            <pc:sldLayoutMk cId="170234692" sldId="2147483714"/>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1968490945" sldId="2147483708"/>
            <pc:sldLayoutMk cId="1625804484" sldId="2147483715"/>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1968490945" sldId="2147483708"/>
            <pc:sldLayoutMk cId="2911537498" sldId="2147483716"/>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1968490945" sldId="2147483708"/>
            <pc:sldLayoutMk cId="3155068123" sldId="2147483717"/>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1968490945" sldId="2147483708"/>
            <pc:sldLayoutMk cId="3541958206" sldId="2147483718"/>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1968490945" sldId="2147483708"/>
            <pc:sldLayoutMk cId="2602136162" sldId="2147483719"/>
          </pc:sldLayoutMkLst>
        </pc:sldLayoutChg>
      </pc:sldMasterChg>
      <pc:sldMasterChg chg="add del addSldLayout delSldLayout modSldLayout">
        <pc:chgData name="Deborah Fleming (1907928)" userId="S::1907928@student.uwtsd.ac.uk::15f5bb29-d243-4009-aa40-48d1fc9514ea" providerId="AD" clId="Web-{C9792E05-F1FC-41F0-B23B-B69F445F8B8B}" dt="2020-01-11T15:44:49.979" v="23"/>
        <pc:sldMasterMkLst>
          <pc:docMk/>
          <pc:sldMasterMk cId="2732560939" sldId="2147483720"/>
        </pc:sldMasterMkLst>
        <pc:sldLayoutChg chg="add del mod replId">
          <pc:chgData name="Deborah Fleming (1907928)" userId="S::1907928@student.uwtsd.ac.uk::15f5bb29-d243-4009-aa40-48d1fc9514ea" providerId="AD" clId="Web-{C9792E05-F1FC-41F0-B23B-B69F445F8B8B}" dt="2020-01-11T15:44:49.979" v="23"/>
          <pc:sldLayoutMkLst>
            <pc:docMk/>
            <pc:sldMasterMk cId="2732560939" sldId="2147483720"/>
            <pc:sldLayoutMk cId="1920925089" sldId="2147483721"/>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2732560939" sldId="2147483720"/>
            <pc:sldLayoutMk cId="3287750032" sldId="2147483722"/>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2732560939" sldId="2147483720"/>
            <pc:sldLayoutMk cId="3057673156" sldId="2147483723"/>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2732560939" sldId="2147483720"/>
            <pc:sldLayoutMk cId="900081187" sldId="2147483724"/>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2732560939" sldId="2147483720"/>
            <pc:sldLayoutMk cId="2307991177" sldId="2147483725"/>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2732560939" sldId="2147483720"/>
            <pc:sldLayoutMk cId="471439859" sldId="2147483726"/>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2732560939" sldId="2147483720"/>
            <pc:sldLayoutMk cId="664407239" sldId="2147483727"/>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2732560939" sldId="2147483720"/>
            <pc:sldLayoutMk cId="1107201480" sldId="2147483728"/>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2732560939" sldId="2147483720"/>
            <pc:sldLayoutMk cId="3994243662" sldId="2147483729"/>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2732560939" sldId="2147483720"/>
            <pc:sldLayoutMk cId="1212486193" sldId="2147483730"/>
          </pc:sldLayoutMkLst>
        </pc:sldLayoutChg>
        <pc:sldLayoutChg chg="add del mod replId">
          <pc:chgData name="Deborah Fleming (1907928)" userId="S::1907928@student.uwtsd.ac.uk::15f5bb29-d243-4009-aa40-48d1fc9514ea" providerId="AD" clId="Web-{C9792E05-F1FC-41F0-B23B-B69F445F8B8B}" dt="2020-01-11T15:44:49.979" v="23"/>
          <pc:sldLayoutMkLst>
            <pc:docMk/>
            <pc:sldMasterMk cId="2732560939" sldId="2147483720"/>
            <pc:sldLayoutMk cId="395039428" sldId="2147483731"/>
          </pc:sldLayoutMkLst>
        </pc:sldLayoutChg>
      </pc:sldMasterChg>
      <pc:sldMasterChg chg="add del addSldLayout delSldLayout modSldLayout">
        <pc:chgData name="Deborah Fleming (1907928)" userId="S::1907928@student.uwtsd.ac.uk::15f5bb29-d243-4009-aa40-48d1fc9514ea" providerId="AD" clId="Web-{C9792E05-F1FC-41F0-B23B-B69F445F8B8B}" dt="2020-01-11T15:44:44.854" v="22"/>
        <pc:sldMasterMkLst>
          <pc:docMk/>
          <pc:sldMasterMk cId="1106067805" sldId="2147483732"/>
        </pc:sldMasterMkLst>
        <pc:sldLayoutChg chg="add del mod replId">
          <pc:chgData name="Deborah Fleming (1907928)" userId="S::1907928@student.uwtsd.ac.uk::15f5bb29-d243-4009-aa40-48d1fc9514ea" providerId="AD" clId="Web-{C9792E05-F1FC-41F0-B23B-B69F445F8B8B}" dt="2020-01-11T15:44:44.854" v="22"/>
          <pc:sldLayoutMkLst>
            <pc:docMk/>
            <pc:sldMasterMk cId="1106067805" sldId="2147483732"/>
            <pc:sldLayoutMk cId="248689965" sldId="2147483733"/>
          </pc:sldLayoutMkLst>
        </pc:sldLayoutChg>
        <pc:sldLayoutChg chg="add del mod replId">
          <pc:chgData name="Deborah Fleming (1907928)" userId="S::1907928@student.uwtsd.ac.uk::15f5bb29-d243-4009-aa40-48d1fc9514ea" providerId="AD" clId="Web-{C9792E05-F1FC-41F0-B23B-B69F445F8B8B}" dt="2020-01-11T15:44:44.854" v="22"/>
          <pc:sldLayoutMkLst>
            <pc:docMk/>
            <pc:sldMasterMk cId="1106067805" sldId="2147483732"/>
            <pc:sldLayoutMk cId="3231435725" sldId="2147483734"/>
          </pc:sldLayoutMkLst>
        </pc:sldLayoutChg>
        <pc:sldLayoutChg chg="add del mod replId">
          <pc:chgData name="Deborah Fleming (1907928)" userId="S::1907928@student.uwtsd.ac.uk::15f5bb29-d243-4009-aa40-48d1fc9514ea" providerId="AD" clId="Web-{C9792E05-F1FC-41F0-B23B-B69F445F8B8B}" dt="2020-01-11T15:44:44.854" v="22"/>
          <pc:sldLayoutMkLst>
            <pc:docMk/>
            <pc:sldMasterMk cId="1106067805" sldId="2147483732"/>
            <pc:sldLayoutMk cId="84021745" sldId="2147483735"/>
          </pc:sldLayoutMkLst>
        </pc:sldLayoutChg>
        <pc:sldLayoutChg chg="add del mod replId">
          <pc:chgData name="Deborah Fleming (1907928)" userId="S::1907928@student.uwtsd.ac.uk::15f5bb29-d243-4009-aa40-48d1fc9514ea" providerId="AD" clId="Web-{C9792E05-F1FC-41F0-B23B-B69F445F8B8B}" dt="2020-01-11T15:44:44.854" v="22"/>
          <pc:sldLayoutMkLst>
            <pc:docMk/>
            <pc:sldMasterMk cId="1106067805" sldId="2147483732"/>
            <pc:sldLayoutMk cId="3562746039" sldId="2147483736"/>
          </pc:sldLayoutMkLst>
        </pc:sldLayoutChg>
        <pc:sldLayoutChg chg="add del mod replId">
          <pc:chgData name="Deborah Fleming (1907928)" userId="S::1907928@student.uwtsd.ac.uk::15f5bb29-d243-4009-aa40-48d1fc9514ea" providerId="AD" clId="Web-{C9792E05-F1FC-41F0-B23B-B69F445F8B8B}" dt="2020-01-11T15:44:44.854" v="22"/>
          <pc:sldLayoutMkLst>
            <pc:docMk/>
            <pc:sldMasterMk cId="1106067805" sldId="2147483732"/>
            <pc:sldLayoutMk cId="3644019871" sldId="2147483737"/>
          </pc:sldLayoutMkLst>
        </pc:sldLayoutChg>
        <pc:sldLayoutChg chg="add del mod replId">
          <pc:chgData name="Deborah Fleming (1907928)" userId="S::1907928@student.uwtsd.ac.uk::15f5bb29-d243-4009-aa40-48d1fc9514ea" providerId="AD" clId="Web-{C9792E05-F1FC-41F0-B23B-B69F445F8B8B}" dt="2020-01-11T15:44:44.854" v="22"/>
          <pc:sldLayoutMkLst>
            <pc:docMk/>
            <pc:sldMasterMk cId="1106067805" sldId="2147483732"/>
            <pc:sldLayoutMk cId="788649832" sldId="2147483738"/>
          </pc:sldLayoutMkLst>
        </pc:sldLayoutChg>
        <pc:sldLayoutChg chg="add del mod replId">
          <pc:chgData name="Deborah Fleming (1907928)" userId="S::1907928@student.uwtsd.ac.uk::15f5bb29-d243-4009-aa40-48d1fc9514ea" providerId="AD" clId="Web-{C9792E05-F1FC-41F0-B23B-B69F445F8B8B}" dt="2020-01-11T15:44:44.854" v="22"/>
          <pc:sldLayoutMkLst>
            <pc:docMk/>
            <pc:sldMasterMk cId="1106067805" sldId="2147483732"/>
            <pc:sldLayoutMk cId="954897243" sldId="2147483739"/>
          </pc:sldLayoutMkLst>
        </pc:sldLayoutChg>
        <pc:sldLayoutChg chg="add del mod replId">
          <pc:chgData name="Deborah Fleming (1907928)" userId="S::1907928@student.uwtsd.ac.uk::15f5bb29-d243-4009-aa40-48d1fc9514ea" providerId="AD" clId="Web-{C9792E05-F1FC-41F0-B23B-B69F445F8B8B}" dt="2020-01-11T15:44:44.854" v="22"/>
          <pc:sldLayoutMkLst>
            <pc:docMk/>
            <pc:sldMasterMk cId="1106067805" sldId="2147483732"/>
            <pc:sldLayoutMk cId="4156381700" sldId="2147483740"/>
          </pc:sldLayoutMkLst>
        </pc:sldLayoutChg>
        <pc:sldLayoutChg chg="add del mod replId">
          <pc:chgData name="Deborah Fleming (1907928)" userId="S::1907928@student.uwtsd.ac.uk::15f5bb29-d243-4009-aa40-48d1fc9514ea" providerId="AD" clId="Web-{C9792E05-F1FC-41F0-B23B-B69F445F8B8B}" dt="2020-01-11T15:44:44.854" v="22"/>
          <pc:sldLayoutMkLst>
            <pc:docMk/>
            <pc:sldMasterMk cId="1106067805" sldId="2147483732"/>
            <pc:sldLayoutMk cId="2850540699" sldId="2147483741"/>
          </pc:sldLayoutMkLst>
        </pc:sldLayoutChg>
        <pc:sldLayoutChg chg="add del mod replId">
          <pc:chgData name="Deborah Fleming (1907928)" userId="S::1907928@student.uwtsd.ac.uk::15f5bb29-d243-4009-aa40-48d1fc9514ea" providerId="AD" clId="Web-{C9792E05-F1FC-41F0-B23B-B69F445F8B8B}" dt="2020-01-11T15:44:44.854" v="22"/>
          <pc:sldLayoutMkLst>
            <pc:docMk/>
            <pc:sldMasterMk cId="1106067805" sldId="2147483732"/>
            <pc:sldLayoutMk cId="1661564477" sldId="2147483742"/>
          </pc:sldLayoutMkLst>
        </pc:sldLayoutChg>
        <pc:sldLayoutChg chg="add del mod replId">
          <pc:chgData name="Deborah Fleming (1907928)" userId="S::1907928@student.uwtsd.ac.uk::15f5bb29-d243-4009-aa40-48d1fc9514ea" providerId="AD" clId="Web-{C9792E05-F1FC-41F0-B23B-B69F445F8B8B}" dt="2020-01-11T15:44:44.854" v="22"/>
          <pc:sldLayoutMkLst>
            <pc:docMk/>
            <pc:sldMasterMk cId="1106067805" sldId="2147483732"/>
            <pc:sldLayoutMk cId="2065610105" sldId="2147483743"/>
          </pc:sldLayoutMkLst>
        </pc:sldLayoutChg>
      </pc:sldMasterChg>
      <pc:sldMasterChg chg="add del addSldLayout delSldLayout modSldLayout">
        <pc:chgData name="Deborah Fleming (1907928)" userId="S::1907928@student.uwtsd.ac.uk::15f5bb29-d243-4009-aa40-48d1fc9514ea" providerId="AD" clId="Web-{C9792E05-F1FC-41F0-B23B-B69F445F8B8B}" dt="2020-01-11T15:44:41.167" v="21"/>
        <pc:sldMasterMkLst>
          <pc:docMk/>
          <pc:sldMasterMk cId="4040987722" sldId="2147483744"/>
        </pc:sldMasterMkLst>
        <pc:sldLayoutChg chg="add del mod replId">
          <pc:chgData name="Deborah Fleming (1907928)" userId="S::1907928@student.uwtsd.ac.uk::15f5bb29-d243-4009-aa40-48d1fc9514ea" providerId="AD" clId="Web-{C9792E05-F1FC-41F0-B23B-B69F445F8B8B}" dt="2020-01-11T15:44:41.167" v="21"/>
          <pc:sldLayoutMkLst>
            <pc:docMk/>
            <pc:sldMasterMk cId="4040987722" sldId="2147483744"/>
            <pc:sldLayoutMk cId="4203156504" sldId="2147483745"/>
          </pc:sldLayoutMkLst>
        </pc:sldLayoutChg>
        <pc:sldLayoutChg chg="add del mod replId">
          <pc:chgData name="Deborah Fleming (1907928)" userId="S::1907928@student.uwtsd.ac.uk::15f5bb29-d243-4009-aa40-48d1fc9514ea" providerId="AD" clId="Web-{C9792E05-F1FC-41F0-B23B-B69F445F8B8B}" dt="2020-01-11T15:44:41.167" v="21"/>
          <pc:sldLayoutMkLst>
            <pc:docMk/>
            <pc:sldMasterMk cId="4040987722" sldId="2147483744"/>
            <pc:sldLayoutMk cId="2579917225" sldId="2147483746"/>
          </pc:sldLayoutMkLst>
        </pc:sldLayoutChg>
        <pc:sldLayoutChg chg="add del mod replId">
          <pc:chgData name="Deborah Fleming (1907928)" userId="S::1907928@student.uwtsd.ac.uk::15f5bb29-d243-4009-aa40-48d1fc9514ea" providerId="AD" clId="Web-{C9792E05-F1FC-41F0-B23B-B69F445F8B8B}" dt="2020-01-11T15:44:41.167" v="21"/>
          <pc:sldLayoutMkLst>
            <pc:docMk/>
            <pc:sldMasterMk cId="4040987722" sldId="2147483744"/>
            <pc:sldLayoutMk cId="3935053226" sldId="2147483747"/>
          </pc:sldLayoutMkLst>
        </pc:sldLayoutChg>
        <pc:sldLayoutChg chg="add del mod replId">
          <pc:chgData name="Deborah Fleming (1907928)" userId="S::1907928@student.uwtsd.ac.uk::15f5bb29-d243-4009-aa40-48d1fc9514ea" providerId="AD" clId="Web-{C9792E05-F1FC-41F0-B23B-B69F445F8B8B}" dt="2020-01-11T15:44:41.167" v="21"/>
          <pc:sldLayoutMkLst>
            <pc:docMk/>
            <pc:sldMasterMk cId="4040987722" sldId="2147483744"/>
            <pc:sldLayoutMk cId="3072227965" sldId="2147483748"/>
          </pc:sldLayoutMkLst>
        </pc:sldLayoutChg>
        <pc:sldLayoutChg chg="add del mod replId">
          <pc:chgData name="Deborah Fleming (1907928)" userId="S::1907928@student.uwtsd.ac.uk::15f5bb29-d243-4009-aa40-48d1fc9514ea" providerId="AD" clId="Web-{C9792E05-F1FC-41F0-B23B-B69F445F8B8B}" dt="2020-01-11T15:44:41.167" v="21"/>
          <pc:sldLayoutMkLst>
            <pc:docMk/>
            <pc:sldMasterMk cId="4040987722" sldId="2147483744"/>
            <pc:sldLayoutMk cId="1947687231" sldId="2147483749"/>
          </pc:sldLayoutMkLst>
        </pc:sldLayoutChg>
        <pc:sldLayoutChg chg="add del mod replId">
          <pc:chgData name="Deborah Fleming (1907928)" userId="S::1907928@student.uwtsd.ac.uk::15f5bb29-d243-4009-aa40-48d1fc9514ea" providerId="AD" clId="Web-{C9792E05-F1FC-41F0-B23B-B69F445F8B8B}" dt="2020-01-11T15:44:41.167" v="21"/>
          <pc:sldLayoutMkLst>
            <pc:docMk/>
            <pc:sldMasterMk cId="4040987722" sldId="2147483744"/>
            <pc:sldLayoutMk cId="3149095221" sldId="2147483750"/>
          </pc:sldLayoutMkLst>
        </pc:sldLayoutChg>
        <pc:sldLayoutChg chg="add del mod replId">
          <pc:chgData name="Deborah Fleming (1907928)" userId="S::1907928@student.uwtsd.ac.uk::15f5bb29-d243-4009-aa40-48d1fc9514ea" providerId="AD" clId="Web-{C9792E05-F1FC-41F0-B23B-B69F445F8B8B}" dt="2020-01-11T15:44:41.167" v="21"/>
          <pc:sldLayoutMkLst>
            <pc:docMk/>
            <pc:sldMasterMk cId="4040987722" sldId="2147483744"/>
            <pc:sldLayoutMk cId="2242265094" sldId="2147483751"/>
          </pc:sldLayoutMkLst>
        </pc:sldLayoutChg>
        <pc:sldLayoutChg chg="add del mod replId">
          <pc:chgData name="Deborah Fleming (1907928)" userId="S::1907928@student.uwtsd.ac.uk::15f5bb29-d243-4009-aa40-48d1fc9514ea" providerId="AD" clId="Web-{C9792E05-F1FC-41F0-B23B-B69F445F8B8B}" dt="2020-01-11T15:44:41.167" v="21"/>
          <pc:sldLayoutMkLst>
            <pc:docMk/>
            <pc:sldMasterMk cId="4040987722" sldId="2147483744"/>
            <pc:sldLayoutMk cId="3478383403" sldId="2147483752"/>
          </pc:sldLayoutMkLst>
        </pc:sldLayoutChg>
        <pc:sldLayoutChg chg="add del mod replId">
          <pc:chgData name="Deborah Fleming (1907928)" userId="S::1907928@student.uwtsd.ac.uk::15f5bb29-d243-4009-aa40-48d1fc9514ea" providerId="AD" clId="Web-{C9792E05-F1FC-41F0-B23B-B69F445F8B8B}" dt="2020-01-11T15:44:41.167" v="21"/>
          <pc:sldLayoutMkLst>
            <pc:docMk/>
            <pc:sldMasterMk cId="4040987722" sldId="2147483744"/>
            <pc:sldLayoutMk cId="2797648663" sldId="2147483753"/>
          </pc:sldLayoutMkLst>
        </pc:sldLayoutChg>
        <pc:sldLayoutChg chg="add del mod replId">
          <pc:chgData name="Deborah Fleming (1907928)" userId="S::1907928@student.uwtsd.ac.uk::15f5bb29-d243-4009-aa40-48d1fc9514ea" providerId="AD" clId="Web-{C9792E05-F1FC-41F0-B23B-B69F445F8B8B}" dt="2020-01-11T15:44:41.167" v="21"/>
          <pc:sldLayoutMkLst>
            <pc:docMk/>
            <pc:sldMasterMk cId="4040987722" sldId="2147483744"/>
            <pc:sldLayoutMk cId="1145631584" sldId="2147483754"/>
          </pc:sldLayoutMkLst>
        </pc:sldLayoutChg>
        <pc:sldLayoutChg chg="add del mod replId">
          <pc:chgData name="Deborah Fleming (1907928)" userId="S::1907928@student.uwtsd.ac.uk::15f5bb29-d243-4009-aa40-48d1fc9514ea" providerId="AD" clId="Web-{C9792E05-F1FC-41F0-B23B-B69F445F8B8B}" dt="2020-01-11T15:44:41.167" v="21"/>
          <pc:sldLayoutMkLst>
            <pc:docMk/>
            <pc:sldMasterMk cId="4040987722" sldId="2147483744"/>
            <pc:sldLayoutMk cId="2845440304" sldId="2147483755"/>
          </pc:sldLayoutMkLst>
        </pc:sldLayoutChg>
      </pc:sldMasterChg>
      <pc:sldMasterChg chg="add del addSldLayout delSldLayout modSldLayout">
        <pc:chgData name="Deborah Fleming (1907928)" userId="S::1907928@student.uwtsd.ac.uk::15f5bb29-d243-4009-aa40-48d1fc9514ea" providerId="AD" clId="Web-{C9792E05-F1FC-41F0-B23B-B69F445F8B8B}" dt="2020-01-11T15:44:36.338" v="20"/>
        <pc:sldMasterMkLst>
          <pc:docMk/>
          <pc:sldMasterMk cId="3624238731" sldId="2147483756"/>
        </pc:sldMasterMkLst>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4076919539" sldId="2147483757"/>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2852179329" sldId="2147483758"/>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2819071980" sldId="2147483759"/>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3962474490" sldId="2147483760"/>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4294884942" sldId="2147483761"/>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804281050" sldId="2147483762"/>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1265080725" sldId="2147483763"/>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2763297711" sldId="2147483764"/>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259626260" sldId="2147483765"/>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1157397557" sldId="2147483766"/>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4219517003" sldId="2147483767"/>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3060802953" sldId="2147483768"/>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726671017" sldId="2147483769"/>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1534762231" sldId="2147483770"/>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2257373183" sldId="2147483771"/>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1722553657" sldId="2147483772"/>
          </pc:sldLayoutMkLst>
        </pc:sldLayoutChg>
        <pc:sldLayoutChg chg="add del mod replId">
          <pc:chgData name="Deborah Fleming (1907928)" userId="S::1907928@student.uwtsd.ac.uk::15f5bb29-d243-4009-aa40-48d1fc9514ea" providerId="AD" clId="Web-{C9792E05-F1FC-41F0-B23B-B69F445F8B8B}" dt="2020-01-11T15:44:36.338" v="20"/>
          <pc:sldLayoutMkLst>
            <pc:docMk/>
            <pc:sldMasterMk cId="3624238731" sldId="2147483756"/>
            <pc:sldLayoutMk cId="2523967866" sldId="2147483773"/>
          </pc:sldLayoutMkLst>
        </pc:sldLayoutChg>
      </pc:sldMasterChg>
      <pc:sldMasterChg chg="add del addSldLayout delSldLayout modSldLayout">
        <pc:chgData name="Deborah Fleming (1907928)" userId="S::1907928@student.uwtsd.ac.uk::15f5bb29-d243-4009-aa40-48d1fc9514ea" providerId="AD" clId="Web-{C9792E05-F1FC-41F0-B23B-B69F445F8B8B}" dt="2020-01-11T15:44:30.338" v="19"/>
        <pc:sldMasterMkLst>
          <pc:docMk/>
          <pc:sldMasterMk cId="2162674900" sldId="2147483774"/>
        </pc:sldMasterMkLst>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272256080" sldId="2147483775"/>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161315733" sldId="2147483776"/>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2983149987" sldId="2147483777"/>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3503227670" sldId="2147483778"/>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623664728" sldId="2147483779"/>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1454582990" sldId="2147483780"/>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928527924" sldId="2147483781"/>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2989185407" sldId="2147483782"/>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908954652" sldId="2147483783"/>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88611239" sldId="2147483784"/>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2989621831" sldId="2147483785"/>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2388138322" sldId="2147483786"/>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1520402349" sldId="2147483787"/>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3655159193" sldId="2147483788"/>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3546736721" sldId="2147483789"/>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3966876663" sldId="2147483790"/>
          </pc:sldLayoutMkLst>
        </pc:sldLayoutChg>
        <pc:sldLayoutChg chg="add del mod replId">
          <pc:chgData name="Deborah Fleming (1907928)" userId="S::1907928@student.uwtsd.ac.uk::15f5bb29-d243-4009-aa40-48d1fc9514ea" providerId="AD" clId="Web-{C9792E05-F1FC-41F0-B23B-B69F445F8B8B}" dt="2020-01-11T15:44:30.338" v="19"/>
          <pc:sldLayoutMkLst>
            <pc:docMk/>
            <pc:sldMasterMk cId="2162674900" sldId="2147483774"/>
            <pc:sldLayoutMk cId="3404583953" sldId="2147483791"/>
          </pc:sldLayoutMkLst>
        </pc:sldLayoutChg>
      </pc:sldMasterChg>
      <pc:sldMasterChg chg="add del addSldLayout delSldLayout modSldLayout">
        <pc:chgData name="Deborah Fleming (1907928)" userId="S::1907928@student.uwtsd.ac.uk::15f5bb29-d243-4009-aa40-48d1fc9514ea" providerId="AD" clId="Web-{C9792E05-F1FC-41F0-B23B-B69F445F8B8B}" dt="2020-01-11T15:44:25.823" v="18"/>
        <pc:sldMasterMkLst>
          <pc:docMk/>
          <pc:sldMasterMk cId="3113746923" sldId="2147483792"/>
        </pc:sldMasterMkLst>
        <pc:sldLayoutChg chg="add del mod replId">
          <pc:chgData name="Deborah Fleming (1907928)" userId="S::1907928@student.uwtsd.ac.uk::15f5bb29-d243-4009-aa40-48d1fc9514ea" providerId="AD" clId="Web-{C9792E05-F1FC-41F0-B23B-B69F445F8B8B}" dt="2020-01-11T15:44:25.823" v="18"/>
          <pc:sldLayoutMkLst>
            <pc:docMk/>
            <pc:sldMasterMk cId="3113746923" sldId="2147483792"/>
            <pc:sldLayoutMk cId="1740716891" sldId="2147483793"/>
          </pc:sldLayoutMkLst>
        </pc:sldLayoutChg>
        <pc:sldLayoutChg chg="add del mod replId">
          <pc:chgData name="Deborah Fleming (1907928)" userId="S::1907928@student.uwtsd.ac.uk::15f5bb29-d243-4009-aa40-48d1fc9514ea" providerId="AD" clId="Web-{C9792E05-F1FC-41F0-B23B-B69F445F8B8B}" dt="2020-01-11T15:44:25.823" v="18"/>
          <pc:sldLayoutMkLst>
            <pc:docMk/>
            <pc:sldMasterMk cId="3113746923" sldId="2147483792"/>
            <pc:sldLayoutMk cId="3981243237" sldId="2147483794"/>
          </pc:sldLayoutMkLst>
        </pc:sldLayoutChg>
        <pc:sldLayoutChg chg="add del mod replId">
          <pc:chgData name="Deborah Fleming (1907928)" userId="S::1907928@student.uwtsd.ac.uk::15f5bb29-d243-4009-aa40-48d1fc9514ea" providerId="AD" clId="Web-{C9792E05-F1FC-41F0-B23B-B69F445F8B8B}" dt="2020-01-11T15:44:25.823" v="18"/>
          <pc:sldLayoutMkLst>
            <pc:docMk/>
            <pc:sldMasterMk cId="3113746923" sldId="2147483792"/>
            <pc:sldLayoutMk cId="3191150016" sldId="2147483795"/>
          </pc:sldLayoutMkLst>
        </pc:sldLayoutChg>
        <pc:sldLayoutChg chg="add del mod replId">
          <pc:chgData name="Deborah Fleming (1907928)" userId="S::1907928@student.uwtsd.ac.uk::15f5bb29-d243-4009-aa40-48d1fc9514ea" providerId="AD" clId="Web-{C9792E05-F1FC-41F0-B23B-B69F445F8B8B}" dt="2020-01-11T15:44:25.823" v="18"/>
          <pc:sldLayoutMkLst>
            <pc:docMk/>
            <pc:sldMasterMk cId="3113746923" sldId="2147483792"/>
            <pc:sldLayoutMk cId="3634809708" sldId="2147483796"/>
          </pc:sldLayoutMkLst>
        </pc:sldLayoutChg>
        <pc:sldLayoutChg chg="add del mod replId">
          <pc:chgData name="Deborah Fleming (1907928)" userId="S::1907928@student.uwtsd.ac.uk::15f5bb29-d243-4009-aa40-48d1fc9514ea" providerId="AD" clId="Web-{C9792E05-F1FC-41F0-B23B-B69F445F8B8B}" dt="2020-01-11T15:44:25.823" v="18"/>
          <pc:sldLayoutMkLst>
            <pc:docMk/>
            <pc:sldMasterMk cId="3113746923" sldId="2147483792"/>
            <pc:sldLayoutMk cId="166370639" sldId="2147483797"/>
          </pc:sldLayoutMkLst>
        </pc:sldLayoutChg>
        <pc:sldLayoutChg chg="add del mod replId">
          <pc:chgData name="Deborah Fleming (1907928)" userId="S::1907928@student.uwtsd.ac.uk::15f5bb29-d243-4009-aa40-48d1fc9514ea" providerId="AD" clId="Web-{C9792E05-F1FC-41F0-B23B-B69F445F8B8B}" dt="2020-01-11T15:44:25.823" v="18"/>
          <pc:sldLayoutMkLst>
            <pc:docMk/>
            <pc:sldMasterMk cId="3113746923" sldId="2147483792"/>
            <pc:sldLayoutMk cId="423374615" sldId="2147483798"/>
          </pc:sldLayoutMkLst>
        </pc:sldLayoutChg>
        <pc:sldLayoutChg chg="add del mod replId">
          <pc:chgData name="Deborah Fleming (1907928)" userId="S::1907928@student.uwtsd.ac.uk::15f5bb29-d243-4009-aa40-48d1fc9514ea" providerId="AD" clId="Web-{C9792E05-F1FC-41F0-B23B-B69F445F8B8B}" dt="2020-01-11T15:44:25.823" v="18"/>
          <pc:sldLayoutMkLst>
            <pc:docMk/>
            <pc:sldMasterMk cId="3113746923" sldId="2147483792"/>
            <pc:sldLayoutMk cId="2731178670" sldId="2147483799"/>
          </pc:sldLayoutMkLst>
        </pc:sldLayoutChg>
        <pc:sldLayoutChg chg="add del mod replId">
          <pc:chgData name="Deborah Fleming (1907928)" userId="S::1907928@student.uwtsd.ac.uk::15f5bb29-d243-4009-aa40-48d1fc9514ea" providerId="AD" clId="Web-{C9792E05-F1FC-41F0-B23B-B69F445F8B8B}" dt="2020-01-11T15:44:25.823" v="18"/>
          <pc:sldLayoutMkLst>
            <pc:docMk/>
            <pc:sldMasterMk cId="3113746923" sldId="2147483792"/>
            <pc:sldLayoutMk cId="3171548766" sldId="2147483800"/>
          </pc:sldLayoutMkLst>
        </pc:sldLayoutChg>
        <pc:sldLayoutChg chg="add del mod replId">
          <pc:chgData name="Deborah Fleming (1907928)" userId="S::1907928@student.uwtsd.ac.uk::15f5bb29-d243-4009-aa40-48d1fc9514ea" providerId="AD" clId="Web-{C9792E05-F1FC-41F0-B23B-B69F445F8B8B}" dt="2020-01-11T15:44:25.823" v="18"/>
          <pc:sldLayoutMkLst>
            <pc:docMk/>
            <pc:sldMasterMk cId="3113746923" sldId="2147483792"/>
            <pc:sldLayoutMk cId="266900406" sldId="2147483801"/>
          </pc:sldLayoutMkLst>
        </pc:sldLayoutChg>
        <pc:sldLayoutChg chg="add del mod replId">
          <pc:chgData name="Deborah Fleming (1907928)" userId="S::1907928@student.uwtsd.ac.uk::15f5bb29-d243-4009-aa40-48d1fc9514ea" providerId="AD" clId="Web-{C9792E05-F1FC-41F0-B23B-B69F445F8B8B}" dt="2020-01-11T15:44:25.823" v="18"/>
          <pc:sldLayoutMkLst>
            <pc:docMk/>
            <pc:sldMasterMk cId="3113746923" sldId="2147483792"/>
            <pc:sldLayoutMk cId="2051098519" sldId="2147483802"/>
          </pc:sldLayoutMkLst>
        </pc:sldLayoutChg>
        <pc:sldLayoutChg chg="add del mod replId">
          <pc:chgData name="Deborah Fleming (1907928)" userId="S::1907928@student.uwtsd.ac.uk::15f5bb29-d243-4009-aa40-48d1fc9514ea" providerId="AD" clId="Web-{C9792E05-F1FC-41F0-B23B-B69F445F8B8B}" dt="2020-01-11T15:44:25.823" v="18"/>
          <pc:sldLayoutMkLst>
            <pc:docMk/>
            <pc:sldMasterMk cId="3113746923" sldId="2147483792"/>
            <pc:sldLayoutMk cId="1456658777" sldId="2147483803"/>
          </pc:sldLayoutMkLst>
        </pc:sldLayoutChg>
      </pc:sldMasterChg>
      <pc:sldMasterChg chg="add del addSldLayout delSldLayout modSldLayout">
        <pc:chgData name="Deborah Fleming (1907928)" userId="S::1907928@student.uwtsd.ac.uk::15f5bb29-d243-4009-aa40-48d1fc9514ea" providerId="AD" clId="Web-{C9792E05-F1FC-41F0-B23B-B69F445F8B8B}" dt="2020-01-11T15:44:22.229" v="17"/>
        <pc:sldMasterMkLst>
          <pc:docMk/>
          <pc:sldMasterMk cId="1762020528" sldId="2147483804"/>
        </pc:sldMasterMkLst>
        <pc:sldLayoutChg chg="add del mod replId">
          <pc:chgData name="Deborah Fleming (1907928)" userId="S::1907928@student.uwtsd.ac.uk::15f5bb29-d243-4009-aa40-48d1fc9514ea" providerId="AD" clId="Web-{C9792E05-F1FC-41F0-B23B-B69F445F8B8B}" dt="2020-01-11T15:44:22.229" v="17"/>
          <pc:sldLayoutMkLst>
            <pc:docMk/>
            <pc:sldMasterMk cId="1762020528" sldId="2147483804"/>
            <pc:sldLayoutMk cId="4052873967" sldId="2147483805"/>
          </pc:sldLayoutMkLst>
        </pc:sldLayoutChg>
        <pc:sldLayoutChg chg="add del mod replId">
          <pc:chgData name="Deborah Fleming (1907928)" userId="S::1907928@student.uwtsd.ac.uk::15f5bb29-d243-4009-aa40-48d1fc9514ea" providerId="AD" clId="Web-{C9792E05-F1FC-41F0-B23B-B69F445F8B8B}" dt="2020-01-11T15:44:22.229" v="17"/>
          <pc:sldLayoutMkLst>
            <pc:docMk/>
            <pc:sldMasterMk cId="1762020528" sldId="2147483804"/>
            <pc:sldLayoutMk cId="2208585875" sldId="2147483806"/>
          </pc:sldLayoutMkLst>
        </pc:sldLayoutChg>
        <pc:sldLayoutChg chg="add del mod replId">
          <pc:chgData name="Deborah Fleming (1907928)" userId="S::1907928@student.uwtsd.ac.uk::15f5bb29-d243-4009-aa40-48d1fc9514ea" providerId="AD" clId="Web-{C9792E05-F1FC-41F0-B23B-B69F445F8B8B}" dt="2020-01-11T15:44:22.229" v="17"/>
          <pc:sldLayoutMkLst>
            <pc:docMk/>
            <pc:sldMasterMk cId="1762020528" sldId="2147483804"/>
            <pc:sldLayoutMk cId="3894411509" sldId="2147483807"/>
          </pc:sldLayoutMkLst>
        </pc:sldLayoutChg>
        <pc:sldLayoutChg chg="add del mod replId">
          <pc:chgData name="Deborah Fleming (1907928)" userId="S::1907928@student.uwtsd.ac.uk::15f5bb29-d243-4009-aa40-48d1fc9514ea" providerId="AD" clId="Web-{C9792E05-F1FC-41F0-B23B-B69F445F8B8B}" dt="2020-01-11T15:44:22.229" v="17"/>
          <pc:sldLayoutMkLst>
            <pc:docMk/>
            <pc:sldMasterMk cId="1762020528" sldId="2147483804"/>
            <pc:sldLayoutMk cId="484034136" sldId="2147483808"/>
          </pc:sldLayoutMkLst>
        </pc:sldLayoutChg>
        <pc:sldLayoutChg chg="add del mod replId">
          <pc:chgData name="Deborah Fleming (1907928)" userId="S::1907928@student.uwtsd.ac.uk::15f5bb29-d243-4009-aa40-48d1fc9514ea" providerId="AD" clId="Web-{C9792E05-F1FC-41F0-B23B-B69F445F8B8B}" dt="2020-01-11T15:44:22.229" v="17"/>
          <pc:sldLayoutMkLst>
            <pc:docMk/>
            <pc:sldMasterMk cId="1762020528" sldId="2147483804"/>
            <pc:sldLayoutMk cId="238909174" sldId="2147483809"/>
          </pc:sldLayoutMkLst>
        </pc:sldLayoutChg>
        <pc:sldLayoutChg chg="add del mod replId">
          <pc:chgData name="Deborah Fleming (1907928)" userId="S::1907928@student.uwtsd.ac.uk::15f5bb29-d243-4009-aa40-48d1fc9514ea" providerId="AD" clId="Web-{C9792E05-F1FC-41F0-B23B-B69F445F8B8B}" dt="2020-01-11T15:44:22.229" v="17"/>
          <pc:sldLayoutMkLst>
            <pc:docMk/>
            <pc:sldMasterMk cId="1762020528" sldId="2147483804"/>
            <pc:sldLayoutMk cId="1171508776" sldId="2147483810"/>
          </pc:sldLayoutMkLst>
        </pc:sldLayoutChg>
        <pc:sldLayoutChg chg="add del mod replId">
          <pc:chgData name="Deborah Fleming (1907928)" userId="S::1907928@student.uwtsd.ac.uk::15f5bb29-d243-4009-aa40-48d1fc9514ea" providerId="AD" clId="Web-{C9792E05-F1FC-41F0-B23B-B69F445F8B8B}" dt="2020-01-11T15:44:22.229" v="17"/>
          <pc:sldLayoutMkLst>
            <pc:docMk/>
            <pc:sldMasterMk cId="1762020528" sldId="2147483804"/>
            <pc:sldLayoutMk cId="2412912124" sldId="2147483811"/>
          </pc:sldLayoutMkLst>
        </pc:sldLayoutChg>
        <pc:sldLayoutChg chg="add del mod replId">
          <pc:chgData name="Deborah Fleming (1907928)" userId="S::1907928@student.uwtsd.ac.uk::15f5bb29-d243-4009-aa40-48d1fc9514ea" providerId="AD" clId="Web-{C9792E05-F1FC-41F0-B23B-B69F445F8B8B}" dt="2020-01-11T15:44:22.229" v="17"/>
          <pc:sldLayoutMkLst>
            <pc:docMk/>
            <pc:sldMasterMk cId="1762020528" sldId="2147483804"/>
            <pc:sldLayoutMk cId="2258201715" sldId="2147483812"/>
          </pc:sldLayoutMkLst>
        </pc:sldLayoutChg>
        <pc:sldLayoutChg chg="add del mod replId">
          <pc:chgData name="Deborah Fleming (1907928)" userId="S::1907928@student.uwtsd.ac.uk::15f5bb29-d243-4009-aa40-48d1fc9514ea" providerId="AD" clId="Web-{C9792E05-F1FC-41F0-B23B-B69F445F8B8B}" dt="2020-01-11T15:44:22.229" v="17"/>
          <pc:sldLayoutMkLst>
            <pc:docMk/>
            <pc:sldMasterMk cId="1762020528" sldId="2147483804"/>
            <pc:sldLayoutMk cId="3669020881" sldId="2147483813"/>
          </pc:sldLayoutMkLst>
        </pc:sldLayoutChg>
        <pc:sldLayoutChg chg="add del mod replId">
          <pc:chgData name="Deborah Fleming (1907928)" userId="S::1907928@student.uwtsd.ac.uk::15f5bb29-d243-4009-aa40-48d1fc9514ea" providerId="AD" clId="Web-{C9792E05-F1FC-41F0-B23B-B69F445F8B8B}" dt="2020-01-11T15:44:22.229" v="17"/>
          <pc:sldLayoutMkLst>
            <pc:docMk/>
            <pc:sldMasterMk cId="1762020528" sldId="2147483804"/>
            <pc:sldLayoutMk cId="1584288425" sldId="2147483814"/>
          </pc:sldLayoutMkLst>
        </pc:sldLayoutChg>
        <pc:sldLayoutChg chg="add del mod replId">
          <pc:chgData name="Deborah Fleming (1907928)" userId="S::1907928@student.uwtsd.ac.uk::15f5bb29-d243-4009-aa40-48d1fc9514ea" providerId="AD" clId="Web-{C9792E05-F1FC-41F0-B23B-B69F445F8B8B}" dt="2020-01-11T15:44:22.229" v="17"/>
          <pc:sldLayoutMkLst>
            <pc:docMk/>
            <pc:sldMasterMk cId="1762020528" sldId="2147483804"/>
            <pc:sldLayoutMk cId="3793969419" sldId="2147483815"/>
          </pc:sldLayoutMkLst>
        </pc:sldLayoutChg>
      </pc:sldMasterChg>
      <pc:sldMasterChg chg="add del addSldLayout delSldLayout modSldLayout">
        <pc:chgData name="Deborah Fleming (1907928)" userId="S::1907928@student.uwtsd.ac.uk::15f5bb29-d243-4009-aa40-48d1fc9514ea" providerId="AD" clId="Web-{C9792E05-F1FC-41F0-B23B-B69F445F8B8B}" dt="2020-01-11T15:44:18.073" v="16"/>
        <pc:sldMasterMkLst>
          <pc:docMk/>
          <pc:sldMasterMk cId="2442319468" sldId="2147483816"/>
        </pc:sldMasterMkLst>
        <pc:sldLayoutChg chg="add del mod replId">
          <pc:chgData name="Deborah Fleming (1907928)" userId="S::1907928@student.uwtsd.ac.uk::15f5bb29-d243-4009-aa40-48d1fc9514ea" providerId="AD" clId="Web-{C9792E05-F1FC-41F0-B23B-B69F445F8B8B}" dt="2020-01-11T15:44:18.073" v="16"/>
          <pc:sldLayoutMkLst>
            <pc:docMk/>
            <pc:sldMasterMk cId="2442319468" sldId="2147483816"/>
            <pc:sldLayoutMk cId="1978580044" sldId="2147483817"/>
          </pc:sldLayoutMkLst>
        </pc:sldLayoutChg>
        <pc:sldLayoutChg chg="add del mod replId">
          <pc:chgData name="Deborah Fleming (1907928)" userId="S::1907928@student.uwtsd.ac.uk::15f5bb29-d243-4009-aa40-48d1fc9514ea" providerId="AD" clId="Web-{C9792E05-F1FC-41F0-B23B-B69F445F8B8B}" dt="2020-01-11T15:44:18.073" v="16"/>
          <pc:sldLayoutMkLst>
            <pc:docMk/>
            <pc:sldMasterMk cId="2442319468" sldId="2147483816"/>
            <pc:sldLayoutMk cId="1017517326" sldId="2147483818"/>
          </pc:sldLayoutMkLst>
        </pc:sldLayoutChg>
        <pc:sldLayoutChg chg="add del mod replId">
          <pc:chgData name="Deborah Fleming (1907928)" userId="S::1907928@student.uwtsd.ac.uk::15f5bb29-d243-4009-aa40-48d1fc9514ea" providerId="AD" clId="Web-{C9792E05-F1FC-41F0-B23B-B69F445F8B8B}" dt="2020-01-11T15:44:18.073" v="16"/>
          <pc:sldLayoutMkLst>
            <pc:docMk/>
            <pc:sldMasterMk cId="2442319468" sldId="2147483816"/>
            <pc:sldLayoutMk cId="633017460" sldId="2147483819"/>
          </pc:sldLayoutMkLst>
        </pc:sldLayoutChg>
        <pc:sldLayoutChg chg="add del mod replId">
          <pc:chgData name="Deborah Fleming (1907928)" userId="S::1907928@student.uwtsd.ac.uk::15f5bb29-d243-4009-aa40-48d1fc9514ea" providerId="AD" clId="Web-{C9792E05-F1FC-41F0-B23B-B69F445F8B8B}" dt="2020-01-11T15:44:18.073" v="16"/>
          <pc:sldLayoutMkLst>
            <pc:docMk/>
            <pc:sldMasterMk cId="2442319468" sldId="2147483816"/>
            <pc:sldLayoutMk cId="3850448343" sldId="2147483820"/>
          </pc:sldLayoutMkLst>
        </pc:sldLayoutChg>
        <pc:sldLayoutChg chg="add del mod replId">
          <pc:chgData name="Deborah Fleming (1907928)" userId="S::1907928@student.uwtsd.ac.uk::15f5bb29-d243-4009-aa40-48d1fc9514ea" providerId="AD" clId="Web-{C9792E05-F1FC-41F0-B23B-B69F445F8B8B}" dt="2020-01-11T15:44:18.073" v="16"/>
          <pc:sldLayoutMkLst>
            <pc:docMk/>
            <pc:sldMasterMk cId="2442319468" sldId="2147483816"/>
            <pc:sldLayoutMk cId="226755210" sldId="2147483821"/>
          </pc:sldLayoutMkLst>
        </pc:sldLayoutChg>
        <pc:sldLayoutChg chg="add del mod replId">
          <pc:chgData name="Deborah Fleming (1907928)" userId="S::1907928@student.uwtsd.ac.uk::15f5bb29-d243-4009-aa40-48d1fc9514ea" providerId="AD" clId="Web-{C9792E05-F1FC-41F0-B23B-B69F445F8B8B}" dt="2020-01-11T15:44:18.073" v="16"/>
          <pc:sldLayoutMkLst>
            <pc:docMk/>
            <pc:sldMasterMk cId="2442319468" sldId="2147483816"/>
            <pc:sldLayoutMk cId="3307889316" sldId="2147483822"/>
          </pc:sldLayoutMkLst>
        </pc:sldLayoutChg>
        <pc:sldLayoutChg chg="add del mod replId">
          <pc:chgData name="Deborah Fleming (1907928)" userId="S::1907928@student.uwtsd.ac.uk::15f5bb29-d243-4009-aa40-48d1fc9514ea" providerId="AD" clId="Web-{C9792E05-F1FC-41F0-B23B-B69F445F8B8B}" dt="2020-01-11T15:44:18.073" v="16"/>
          <pc:sldLayoutMkLst>
            <pc:docMk/>
            <pc:sldMasterMk cId="2442319468" sldId="2147483816"/>
            <pc:sldLayoutMk cId="2769276314" sldId="2147483823"/>
          </pc:sldLayoutMkLst>
        </pc:sldLayoutChg>
        <pc:sldLayoutChg chg="add del mod replId">
          <pc:chgData name="Deborah Fleming (1907928)" userId="S::1907928@student.uwtsd.ac.uk::15f5bb29-d243-4009-aa40-48d1fc9514ea" providerId="AD" clId="Web-{C9792E05-F1FC-41F0-B23B-B69F445F8B8B}" dt="2020-01-11T15:44:18.073" v="16"/>
          <pc:sldLayoutMkLst>
            <pc:docMk/>
            <pc:sldMasterMk cId="2442319468" sldId="2147483816"/>
            <pc:sldLayoutMk cId="760506710" sldId="2147483824"/>
          </pc:sldLayoutMkLst>
        </pc:sldLayoutChg>
        <pc:sldLayoutChg chg="add del mod replId">
          <pc:chgData name="Deborah Fleming (1907928)" userId="S::1907928@student.uwtsd.ac.uk::15f5bb29-d243-4009-aa40-48d1fc9514ea" providerId="AD" clId="Web-{C9792E05-F1FC-41F0-B23B-B69F445F8B8B}" dt="2020-01-11T15:44:18.073" v="16"/>
          <pc:sldLayoutMkLst>
            <pc:docMk/>
            <pc:sldMasterMk cId="2442319468" sldId="2147483816"/>
            <pc:sldLayoutMk cId="4021986459" sldId="2147483825"/>
          </pc:sldLayoutMkLst>
        </pc:sldLayoutChg>
        <pc:sldLayoutChg chg="add del mod replId">
          <pc:chgData name="Deborah Fleming (1907928)" userId="S::1907928@student.uwtsd.ac.uk::15f5bb29-d243-4009-aa40-48d1fc9514ea" providerId="AD" clId="Web-{C9792E05-F1FC-41F0-B23B-B69F445F8B8B}" dt="2020-01-11T15:44:18.073" v="16"/>
          <pc:sldLayoutMkLst>
            <pc:docMk/>
            <pc:sldMasterMk cId="2442319468" sldId="2147483816"/>
            <pc:sldLayoutMk cId="4001069949" sldId="2147483826"/>
          </pc:sldLayoutMkLst>
        </pc:sldLayoutChg>
        <pc:sldLayoutChg chg="add del mod replId">
          <pc:chgData name="Deborah Fleming (1907928)" userId="S::1907928@student.uwtsd.ac.uk::15f5bb29-d243-4009-aa40-48d1fc9514ea" providerId="AD" clId="Web-{C9792E05-F1FC-41F0-B23B-B69F445F8B8B}" dt="2020-01-11T15:44:18.073" v="16"/>
          <pc:sldLayoutMkLst>
            <pc:docMk/>
            <pc:sldMasterMk cId="2442319468" sldId="2147483816"/>
            <pc:sldLayoutMk cId="1323529684" sldId="2147483827"/>
          </pc:sldLayoutMkLst>
        </pc:sldLayoutChg>
      </pc:sldMasterChg>
      <pc:sldMasterChg chg="add del addSldLayout delSldLayout modSldLayout">
        <pc:chgData name="Deborah Fleming (1907928)" userId="S::1907928@student.uwtsd.ac.uk::15f5bb29-d243-4009-aa40-48d1fc9514ea" providerId="AD" clId="Web-{C9792E05-F1FC-41F0-B23B-B69F445F8B8B}" dt="2020-01-11T15:44:13.448" v="15"/>
        <pc:sldMasterMkLst>
          <pc:docMk/>
          <pc:sldMasterMk cId="1925923174" sldId="2147483828"/>
        </pc:sldMasterMkLst>
        <pc:sldLayoutChg chg="add del mod replId">
          <pc:chgData name="Deborah Fleming (1907928)" userId="S::1907928@student.uwtsd.ac.uk::15f5bb29-d243-4009-aa40-48d1fc9514ea" providerId="AD" clId="Web-{C9792E05-F1FC-41F0-B23B-B69F445F8B8B}" dt="2020-01-11T15:44:13.448" v="15"/>
          <pc:sldLayoutMkLst>
            <pc:docMk/>
            <pc:sldMasterMk cId="1925923174" sldId="2147483828"/>
            <pc:sldLayoutMk cId="533743612" sldId="2147483829"/>
          </pc:sldLayoutMkLst>
        </pc:sldLayoutChg>
        <pc:sldLayoutChg chg="add del mod replId">
          <pc:chgData name="Deborah Fleming (1907928)" userId="S::1907928@student.uwtsd.ac.uk::15f5bb29-d243-4009-aa40-48d1fc9514ea" providerId="AD" clId="Web-{C9792E05-F1FC-41F0-B23B-B69F445F8B8B}" dt="2020-01-11T15:44:13.448" v="15"/>
          <pc:sldLayoutMkLst>
            <pc:docMk/>
            <pc:sldMasterMk cId="1925923174" sldId="2147483828"/>
            <pc:sldLayoutMk cId="2454400416" sldId="2147483830"/>
          </pc:sldLayoutMkLst>
        </pc:sldLayoutChg>
        <pc:sldLayoutChg chg="add del mod replId">
          <pc:chgData name="Deborah Fleming (1907928)" userId="S::1907928@student.uwtsd.ac.uk::15f5bb29-d243-4009-aa40-48d1fc9514ea" providerId="AD" clId="Web-{C9792E05-F1FC-41F0-B23B-B69F445F8B8B}" dt="2020-01-11T15:44:13.448" v="15"/>
          <pc:sldLayoutMkLst>
            <pc:docMk/>
            <pc:sldMasterMk cId="1925923174" sldId="2147483828"/>
            <pc:sldLayoutMk cId="1346685545" sldId="2147483831"/>
          </pc:sldLayoutMkLst>
        </pc:sldLayoutChg>
        <pc:sldLayoutChg chg="add del mod replId">
          <pc:chgData name="Deborah Fleming (1907928)" userId="S::1907928@student.uwtsd.ac.uk::15f5bb29-d243-4009-aa40-48d1fc9514ea" providerId="AD" clId="Web-{C9792E05-F1FC-41F0-B23B-B69F445F8B8B}" dt="2020-01-11T15:44:13.448" v="15"/>
          <pc:sldLayoutMkLst>
            <pc:docMk/>
            <pc:sldMasterMk cId="1925923174" sldId="2147483828"/>
            <pc:sldLayoutMk cId="223141292" sldId="2147483832"/>
          </pc:sldLayoutMkLst>
        </pc:sldLayoutChg>
        <pc:sldLayoutChg chg="add del mod replId">
          <pc:chgData name="Deborah Fleming (1907928)" userId="S::1907928@student.uwtsd.ac.uk::15f5bb29-d243-4009-aa40-48d1fc9514ea" providerId="AD" clId="Web-{C9792E05-F1FC-41F0-B23B-B69F445F8B8B}" dt="2020-01-11T15:44:13.448" v="15"/>
          <pc:sldLayoutMkLst>
            <pc:docMk/>
            <pc:sldMasterMk cId="1925923174" sldId="2147483828"/>
            <pc:sldLayoutMk cId="3023862214" sldId="2147483833"/>
          </pc:sldLayoutMkLst>
        </pc:sldLayoutChg>
        <pc:sldLayoutChg chg="add del mod replId">
          <pc:chgData name="Deborah Fleming (1907928)" userId="S::1907928@student.uwtsd.ac.uk::15f5bb29-d243-4009-aa40-48d1fc9514ea" providerId="AD" clId="Web-{C9792E05-F1FC-41F0-B23B-B69F445F8B8B}" dt="2020-01-11T15:44:13.448" v="15"/>
          <pc:sldLayoutMkLst>
            <pc:docMk/>
            <pc:sldMasterMk cId="1925923174" sldId="2147483828"/>
            <pc:sldLayoutMk cId="3185240100" sldId="2147483834"/>
          </pc:sldLayoutMkLst>
        </pc:sldLayoutChg>
        <pc:sldLayoutChg chg="add del mod replId">
          <pc:chgData name="Deborah Fleming (1907928)" userId="S::1907928@student.uwtsd.ac.uk::15f5bb29-d243-4009-aa40-48d1fc9514ea" providerId="AD" clId="Web-{C9792E05-F1FC-41F0-B23B-B69F445F8B8B}" dt="2020-01-11T15:44:13.448" v="15"/>
          <pc:sldLayoutMkLst>
            <pc:docMk/>
            <pc:sldMasterMk cId="1925923174" sldId="2147483828"/>
            <pc:sldLayoutMk cId="2304101041" sldId="2147483835"/>
          </pc:sldLayoutMkLst>
        </pc:sldLayoutChg>
        <pc:sldLayoutChg chg="add del mod replId">
          <pc:chgData name="Deborah Fleming (1907928)" userId="S::1907928@student.uwtsd.ac.uk::15f5bb29-d243-4009-aa40-48d1fc9514ea" providerId="AD" clId="Web-{C9792E05-F1FC-41F0-B23B-B69F445F8B8B}" dt="2020-01-11T15:44:13.448" v="15"/>
          <pc:sldLayoutMkLst>
            <pc:docMk/>
            <pc:sldMasterMk cId="1925923174" sldId="2147483828"/>
            <pc:sldLayoutMk cId="414687302" sldId="2147483836"/>
          </pc:sldLayoutMkLst>
        </pc:sldLayoutChg>
        <pc:sldLayoutChg chg="add del mod replId">
          <pc:chgData name="Deborah Fleming (1907928)" userId="S::1907928@student.uwtsd.ac.uk::15f5bb29-d243-4009-aa40-48d1fc9514ea" providerId="AD" clId="Web-{C9792E05-F1FC-41F0-B23B-B69F445F8B8B}" dt="2020-01-11T15:44:13.448" v="15"/>
          <pc:sldLayoutMkLst>
            <pc:docMk/>
            <pc:sldMasterMk cId="1925923174" sldId="2147483828"/>
            <pc:sldLayoutMk cId="1100003541" sldId="2147483837"/>
          </pc:sldLayoutMkLst>
        </pc:sldLayoutChg>
        <pc:sldLayoutChg chg="add del mod replId">
          <pc:chgData name="Deborah Fleming (1907928)" userId="S::1907928@student.uwtsd.ac.uk::15f5bb29-d243-4009-aa40-48d1fc9514ea" providerId="AD" clId="Web-{C9792E05-F1FC-41F0-B23B-B69F445F8B8B}" dt="2020-01-11T15:44:13.448" v="15"/>
          <pc:sldLayoutMkLst>
            <pc:docMk/>
            <pc:sldMasterMk cId="1925923174" sldId="2147483828"/>
            <pc:sldLayoutMk cId="4159457456" sldId="2147483838"/>
          </pc:sldLayoutMkLst>
        </pc:sldLayoutChg>
        <pc:sldLayoutChg chg="add del mod replId">
          <pc:chgData name="Deborah Fleming (1907928)" userId="S::1907928@student.uwtsd.ac.uk::15f5bb29-d243-4009-aa40-48d1fc9514ea" providerId="AD" clId="Web-{C9792E05-F1FC-41F0-B23B-B69F445F8B8B}" dt="2020-01-11T15:44:13.448" v="15"/>
          <pc:sldLayoutMkLst>
            <pc:docMk/>
            <pc:sldMasterMk cId="1925923174" sldId="2147483828"/>
            <pc:sldLayoutMk cId="1171164739" sldId="2147483839"/>
          </pc:sldLayoutMkLst>
        </pc:sldLayoutChg>
      </pc:sldMasterChg>
      <pc:sldMasterChg chg="add del addSldLayout delSldLayout modSldLayout">
        <pc:chgData name="Deborah Fleming (1907928)" userId="S::1907928@student.uwtsd.ac.uk::15f5bb29-d243-4009-aa40-48d1fc9514ea" providerId="AD" clId="Web-{C9792E05-F1FC-41F0-B23B-B69F445F8B8B}" dt="2020-01-11T15:44:08.479" v="14"/>
        <pc:sldMasterMkLst>
          <pc:docMk/>
          <pc:sldMasterMk cId="3618771720" sldId="2147483840"/>
        </pc:sldMasterMkLst>
        <pc:sldLayoutChg chg="add del mod replId">
          <pc:chgData name="Deborah Fleming (1907928)" userId="S::1907928@student.uwtsd.ac.uk::15f5bb29-d243-4009-aa40-48d1fc9514ea" providerId="AD" clId="Web-{C9792E05-F1FC-41F0-B23B-B69F445F8B8B}" dt="2020-01-11T15:44:08.479" v="14"/>
          <pc:sldLayoutMkLst>
            <pc:docMk/>
            <pc:sldMasterMk cId="3618771720" sldId="2147483840"/>
            <pc:sldLayoutMk cId="1636781311" sldId="2147483841"/>
          </pc:sldLayoutMkLst>
        </pc:sldLayoutChg>
        <pc:sldLayoutChg chg="add del mod replId">
          <pc:chgData name="Deborah Fleming (1907928)" userId="S::1907928@student.uwtsd.ac.uk::15f5bb29-d243-4009-aa40-48d1fc9514ea" providerId="AD" clId="Web-{C9792E05-F1FC-41F0-B23B-B69F445F8B8B}" dt="2020-01-11T15:44:08.479" v="14"/>
          <pc:sldLayoutMkLst>
            <pc:docMk/>
            <pc:sldMasterMk cId="3618771720" sldId="2147483840"/>
            <pc:sldLayoutMk cId="469897585" sldId="2147483842"/>
          </pc:sldLayoutMkLst>
        </pc:sldLayoutChg>
        <pc:sldLayoutChg chg="add del mod replId">
          <pc:chgData name="Deborah Fleming (1907928)" userId="S::1907928@student.uwtsd.ac.uk::15f5bb29-d243-4009-aa40-48d1fc9514ea" providerId="AD" clId="Web-{C9792E05-F1FC-41F0-B23B-B69F445F8B8B}" dt="2020-01-11T15:44:08.479" v="14"/>
          <pc:sldLayoutMkLst>
            <pc:docMk/>
            <pc:sldMasterMk cId="3618771720" sldId="2147483840"/>
            <pc:sldLayoutMk cId="405827935" sldId="2147483843"/>
          </pc:sldLayoutMkLst>
        </pc:sldLayoutChg>
        <pc:sldLayoutChg chg="add del mod replId">
          <pc:chgData name="Deborah Fleming (1907928)" userId="S::1907928@student.uwtsd.ac.uk::15f5bb29-d243-4009-aa40-48d1fc9514ea" providerId="AD" clId="Web-{C9792E05-F1FC-41F0-B23B-B69F445F8B8B}" dt="2020-01-11T15:44:08.479" v="14"/>
          <pc:sldLayoutMkLst>
            <pc:docMk/>
            <pc:sldMasterMk cId="3618771720" sldId="2147483840"/>
            <pc:sldLayoutMk cId="1424640555" sldId="2147483844"/>
          </pc:sldLayoutMkLst>
        </pc:sldLayoutChg>
        <pc:sldLayoutChg chg="add del mod replId">
          <pc:chgData name="Deborah Fleming (1907928)" userId="S::1907928@student.uwtsd.ac.uk::15f5bb29-d243-4009-aa40-48d1fc9514ea" providerId="AD" clId="Web-{C9792E05-F1FC-41F0-B23B-B69F445F8B8B}" dt="2020-01-11T15:44:08.479" v="14"/>
          <pc:sldLayoutMkLst>
            <pc:docMk/>
            <pc:sldMasterMk cId="3618771720" sldId="2147483840"/>
            <pc:sldLayoutMk cId="3089291961" sldId="2147483845"/>
          </pc:sldLayoutMkLst>
        </pc:sldLayoutChg>
        <pc:sldLayoutChg chg="add del mod replId">
          <pc:chgData name="Deborah Fleming (1907928)" userId="S::1907928@student.uwtsd.ac.uk::15f5bb29-d243-4009-aa40-48d1fc9514ea" providerId="AD" clId="Web-{C9792E05-F1FC-41F0-B23B-B69F445F8B8B}" dt="2020-01-11T15:44:08.479" v="14"/>
          <pc:sldLayoutMkLst>
            <pc:docMk/>
            <pc:sldMasterMk cId="3618771720" sldId="2147483840"/>
            <pc:sldLayoutMk cId="3560274219" sldId="2147483846"/>
          </pc:sldLayoutMkLst>
        </pc:sldLayoutChg>
        <pc:sldLayoutChg chg="add del mod replId">
          <pc:chgData name="Deborah Fleming (1907928)" userId="S::1907928@student.uwtsd.ac.uk::15f5bb29-d243-4009-aa40-48d1fc9514ea" providerId="AD" clId="Web-{C9792E05-F1FC-41F0-B23B-B69F445F8B8B}" dt="2020-01-11T15:44:08.479" v="14"/>
          <pc:sldLayoutMkLst>
            <pc:docMk/>
            <pc:sldMasterMk cId="3618771720" sldId="2147483840"/>
            <pc:sldLayoutMk cId="1331216201" sldId="2147483847"/>
          </pc:sldLayoutMkLst>
        </pc:sldLayoutChg>
        <pc:sldLayoutChg chg="add del mod replId">
          <pc:chgData name="Deborah Fleming (1907928)" userId="S::1907928@student.uwtsd.ac.uk::15f5bb29-d243-4009-aa40-48d1fc9514ea" providerId="AD" clId="Web-{C9792E05-F1FC-41F0-B23B-B69F445F8B8B}" dt="2020-01-11T15:44:08.479" v="14"/>
          <pc:sldLayoutMkLst>
            <pc:docMk/>
            <pc:sldMasterMk cId="3618771720" sldId="2147483840"/>
            <pc:sldLayoutMk cId="3518929432" sldId="2147483848"/>
          </pc:sldLayoutMkLst>
        </pc:sldLayoutChg>
        <pc:sldLayoutChg chg="add del mod replId">
          <pc:chgData name="Deborah Fleming (1907928)" userId="S::1907928@student.uwtsd.ac.uk::15f5bb29-d243-4009-aa40-48d1fc9514ea" providerId="AD" clId="Web-{C9792E05-F1FC-41F0-B23B-B69F445F8B8B}" dt="2020-01-11T15:44:08.479" v="14"/>
          <pc:sldLayoutMkLst>
            <pc:docMk/>
            <pc:sldMasterMk cId="3618771720" sldId="2147483840"/>
            <pc:sldLayoutMk cId="2869605280" sldId="2147483849"/>
          </pc:sldLayoutMkLst>
        </pc:sldLayoutChg>
        <pc:sldLayoutChg chg="add del mod replId">
          <pc:chgData name="Deborah Fleming (1907928)" userId="S::1907928@student.uwtsd.ac.uk::15f5bb29-d243-4009-aa40-48d1fc9514ea" providerId="AD" clId="Web-{C9792E05-F1FC-41F0-B23B-B69F445F8B8B}" dt="2020-01-11T15:44:08.479" v="14"/>
          <pc:sldLayoutMkLst>
            <pc:docMk/>
            <pc:sldMasterMk cId="3618771720" sldId="2147483840"/>
            <pc:sldLayoutMk cId="1924721003" sldId="2147483850"/>
          </pc:sldLayoutMkLst>
        </pc:sldLayoutChg>
        <pc:sldLayoutChg chg="add del mod replId">
          <pc:chgData name="Deborah Fleming (1907928)" userId="S::1907928@student.uwtsd.ac.uk::15f5bb29-d243-4009-aa40-48d1fc9514ea" providerId="AD" clId="Web-{C9792E05-F1FC-41F0-B23B-B69F445F8B8B}" dt="2020-01-11T15:44:08.479" v="14"/>
          <pc:sldLayoutMkLst>
            <pc:docMk/>
            <pc:sldMasterMk cId="3618771720" sldId="2147483840"/>
            <pc:sldLayoutMk cId="17348077" sldId="2147483851"/>
          </pc:sldLayoutMkLst>
        </pc:sldLayoutChg>
      </pc:sldMasterChg>
    </pc:docChg>
  </pc:docChgLst>
  <pc:docChgLst>
    <pc:chgData name="Deborah Fleming (1907928)" userId="S::1907928@student.uwtsd.ac.uk::15f5bb29-d243-4009-aa40-48d1fc9514ea" providerId="AD" clId="Web-{4643FFC8-9DFC-526A-E256-F22A16425D14}"/>
    <pc:docChg chg="modSld">
      <pc:chgData name="Deborah Fleming (1907928)" userId="S::1907928@student.uwtsd.ac.uk::15f5bb29-d243-4009-aa40-48d1fc9514ea" providerId="AD" clId="Web-{4643FFC8-9DFC-526A-E256-F22A16425D14}" dt="2020-01-09T07:17:06.569" v="9" actId="14100"/>
      <pc:docMkLst>
        <pc:docMk/>
      </pc:docMkLst>
      <pc:sldChg chg="modSp">
        <pc:chgData name="Deborah Fleming (1907928)" userId="S::1907928@student.uwtsd.ac.uk::15f5bb29-d243-4009-aa40-48d1fc9514ea" providerId="AD" clId="Web-{4643FFC8-9DFC-526A-E256-F22A16425D14}" dt="2020-01-09T07:17:06.569" v="9" actId="14100"/>
        <pc:sldMkLst>
          <pc:docMk/>
          <pc:sldMk cId="109857222" sldId="256"/>
        </pc:sldMkLst>
        <pc:spChg chg="mod">
          <ac:chgData name="Deborah Fleming (1907928)" userId="S::1907928@student.uwtsd.ac.uk::15f5bb29-d243-4009-aa40-48d1fc9514ea" providerId="AD" clId="Web-{4643FFC8-9DFC-526A-E256-F22A16425D14}" dt="2020-01-09T07:16:01.115" v="6" actId="20577"/>
          <ac:spMkLst>
            <pc:docMk/>
            <pc:sldMk cId="109857222" sldId="256"/>
            <ac:spMk id="2" creationId="{00000000-0000-0000-0000-000000000000}"/>
          </ac:spMkLst>
        </pc:spChg>
        <pc:spChg chg="mod">
          <ac:chgData name="Deborah Fleming (1907928)" userId="S::1907928@student.uwtsd.ac.uk::15f5bb29-d243-4009-aa40-48d1fc9514ea" providerId="AD" clId="Web-{4643FFC8-9DFC-526A-E256-F22A16425D14}" dt="2020-01-09T07:17:06.569" v="9" actId="14100"/>
          <ac:spMkLst>
            <pc:docMk/>
            <pc:sldMk cId="109857222" sldId="256"/>
            <ac:spMk id="4" creationId="{5A3F4065-54F7-4E68-8C19-A4763F57B163}"/>
          </ac:spMkLst>
        </pc:spChg>
      </pc:sldChg>
    </pc:docChg>
  </pc:docChgLst>
  <pc:docChgLst>
    <pc:chgData name="Deborah Fleming (1907928)" userId="S::1907928@student.uwtsd.ac.uk::15f5bb29-d243-4009-aa40-48d1fc9514ea" providerId="AD" clId="Web-{FF239EC0-5BCF-7F43-FCFB-E6A02C9273CB}"/>
    <pc:docChg chg="modSld">
      <pc:chgData name="Deborah Fleming (1907928)" userId="S::1907928@student.uwtsd.ac.uk::15f5bb29-d243-4009-aa40-48d1fc9514ea" providerId="AD" clId="Web-{FF239EC0-5BCF-7F43-FCFB-E6A02C9273CB}" dt="2020-01-12T11:05:15.118" v="216" actId="20577"/>
      <pc:docMkLst>
        <pc:docMk/>
      </pc:docMkLst>
      <pc:sldChg chg="modSp">
        <pc:chgData name="Deborah Fleming (1907928)" userId="S::1907928@student.uwtsd.ac.uk::15f5bb29-d243-4009-aa40-48d1fc9514ea" providerId="AD" clId="Web-{FF239EC0-5BCF-7F43-FCFB-E6A02C9273CB}" dt="2020-01-12T11:03:53.494" v="214" actId="14100"/>
        <pc:sldMkLst>
          <pc:docMk/>
          <pc:sldMk cId="109857222" sldId="256"/>
        </pc:sldMkLst>
        <pc:spChg chg="mod">
          <ac:chgData name="Deborah Fleming (1907928)" userId="S::1907928@student.uwtsd.ac.uk::15f5bb29-d243-4009-aa40-48d1fc9514ea" providerId="AD" clId="Web-{FF239EC0-5BCF-7F43-FCFB-E6A02C9273CB}" dt="2020-01-12T11:03:53.494" v="214" actId="14100"/>
          <ac:spMkLst>
            <pc:docMk/>
            <pc:sldMk cId="109857222" sldId="256"/>
            <ac:spMk id="3" creationId="{00000000-0000-0000-0000-000000000000}"/>
          </ac:spMkLst>
        </pc:spChg>
        <pc:spChg chg="mod">
          <ac:chgData name="Deborah Fleming (1907928)" userId="S::1907928@student.uwtsd.ac.uk::15f5bb29-d243-4009-aa40-48d1fc9514ea" providerId="AD" clId="Web-{FF239EC0-5BCF-7F43-FCFB-E6A02C9273CB}" dt="2020-01-12T10:57:02.410" v="182" actId="14100"/>
          <ac:spMkLst>
            <pc:docMk/>
            <pc:sldMk cId="109857222" sldId="256"/>
            <ac:spMk id="4" creationId="{5A3F4065-54F7-4E68-8C19-A4763F57B163}"/>
          </ac:spMkLst>
        </pc:spChg>
        <pc:spChg chg="mod">
          <ac:chgData name="Deborah Fleming (1907928)" userId="S::1907928@student.uwtsd.ac.uk::15f5bb29-d243-4009-aa40-48d1fc9514ea" providerId="AD" clId="Web-{FF239EC0-5BCF-7F43-FCFB-E6A02C9273CB}" dt="2020-01-12T11:03:10.680" v="210" actId="20577"/>
          <ac:spMkLst>
            <pc:docMk/>
            <pc:sldMk cId="109857222" sldId="256"/>
            <ac:spMk id="5" creationId="{97F19892-24EE-415B-ADF9-ACD67A2B7FE6}"/>
          </ac:spMkLst>
        </pc:spChg>
        <pc:spChg chg="mod">
          <ac:chgData name="Deborah Fleming (1907928)" userId="S::1907928@student.uwtsd.ac.uk::15f5bb29-d243-4009-aa40-48d1fc9514ea" providerId="AD" clId="Web-{FF239EC0-5BCF-7F43-FCFB-E6A02C9273CB}" dt="2020-01-12T11:02:59.852" v="206" actId="20577"/>
          <ac:spMkLst>
            <pc:docMk/>
            <pc:sldMk cId="109857222" sldId="256"/>
            <ac:spMk id="6" creationId="{1CBEB6AB-EFB4-4F17-98D3-E973907E7A9F}"/>
          </ac:spMkLst>
        </pc:spChg>
      </pc:sldChg>
    </pc:docChg>
  </pc:docChgLst>
  <pc:docChgLst>
    <pc:chgData name="Deborah Fleming (1907928)" userId="S::1907928@student.uwtsd.ac.uk::15f5bb29-d243-4009-aa40-48d1fc9514ea" providerId="AD" clId="Web-{F4F9152E-40F7-043C-DED3-4715B0CBFFCF}"/>
    <pc:docChg chg="modSld">
      <pc:chgData name="Deborah Fleming (1907928)" userId="S::1907928@student.uwtsd.ac.uk::15f5bb29-d243-4009-aa40-48d1fc9514ea" providerId="AD" clId="Web-{F4F9152E-40F7-043C-DED3-4715B0CBFFCF}" dt="2020-01-11T15:26:26.587" v="1864" actId="20577"/>
      <pc:docMkLst>
        <pc:docMk/>
      </pc:docMkLst>
      <pc:sldChg chg="delSp modSp">
        <pc:chgData name="Deborah Fleming (1907928)" userId="S::1907928@student.uwtsd.ac.uk::15f5bb29-d243-4009-aa40-48d1fc9514ea" providerId="AD" clId="Web-{F4F9152E-40F7-043C-DED3-4715B0CBFFCF}" dt="2020-01-11T15:25:59.899" v="1862" actId="20577"/>
        <pc:sldMkLst>
          <pc:docMk/>
          <pc:sldMk cId="109857222" sldId="256"/>
        </pc:sldMkLst>
        <pc:spChg chg="mod">
          <ac:chgData name="Deborah Fleming (1907928)" userId="S::1907928@student.uwtsd.ac.uk::15f5bb29-d243-4009-aa40-48d1fc9514ea" providerId="AD" clId="Web-{F4F9152E-40F7-043C-DED3-4715B0CBFFCF}" dt="2020-01-11T15:17:23.571" v="1807" actId="20577"/>
          <ac:spMkLst>
            <pc:docMk/>
            <pc:sldMk cId="109857222" sldId="256"/>
            <ac:spMk id="2" creationId="{00000000-0000-0000-0000-000000000000}"/>
          </ac:spMkLst>
        </pc:spChg>
        <pc:spChg chg="mod">
          <ac:chgData name="Deborah Fleming (1907928)" userId="S::1907928@student.uwtsd.ac.uk::15f5bb29-d243-4009-aa40-48d1fc9514ea" providerId="AD" clId="Web-{F4F9152E-40F7-043C-DED3-4715B0CBFFCF}" dt="2020-01-11T15:11:14.868" v="1622" actId="1076"/>
          <ac:spMkLst>
            <pc:docMk/>
            <pc:sldMk cId="109857222" sldId="256"/>
            <ac:spMk id="3" creationId="{00000000-0000-0000-0000-000000000000}"/>
          </ac:spMkLst>
        </pc:spChg>
        <pc:spChg chg="mod">
          <ac:chgData name="Deborah Fleming (1907928)" userId="S::1907928@student.uwtsd.ac.uk::15f5bb29-d243-4009-aa40-48d1fc9514ea" providerId="AD" clId="Web-{F4F9152E-40F7-043C-DED3-4715B0CBFFCF}" dt="2020-01-11T15:21:12.511" v="1820" actId="20577"/>
          <ac:spMkLst>
            <pc:docMk/>
            <pc:sldMk cId="109857222" sldId="256"/>
            <ac:spMk id="4" creationId="{5A3F4065-54F7-4E68-8C19-A4763F57B163}"/>
          </ac:spMkLst>
        </pc:spChg>
        <pc:spChg chg="mod">
          <ac:chgData name="Deborah Fleming (1907928)" userId="S::1907928@student.uwtsd.ac.uk::15f5bb29-d243-4009-aa40-48d1fc9514ea" providerId="AD" clId="Web-{F4F9152E-40F7-043C-DED3-4715B0CBFFCF}" dt="2020-01-11T15:11:36.556" v="1623" actId="1076"/>
          <ac:spMkLst>
            <pc:docMk/>
            <pc:sldMk cId="109857222" sldId="256"/>
            <ac:spMk id="5" creationId="{97F19892-24EE-415B-ADF9-ACD67A2B7FE6}"/>
          </ac:spMkLst>
        </pc:spChg>
        <pc:spChg chg="mod">
          <ac:chgData name="Deborah Fleming (1907928)" userId="S::1907928@student.uwtsd.ac.uk::15f5bb29-d243-4009-aa40-48d1fc9514ea" providerId="AD" clId="Web-{F4F9152E-40F7-043C-DED3-4715B0CBFFCF}" dt="2020-01-11T15:25:59.899" v="1862" actId="20577"/>
          <ac:spMkLst>
            <pc:docMk/>
            <pc:sldMk cId="109857222" sldId="256"/>
            <ac:spMk id="6" creationId="{1CBEB6AB-EFB4-4F17-98D3-E973907E7A9F}"/>
          </ac:spMkLst>
        </pc:spChg>
        <pc:spChg chg="del">
          <ac:chgData name="Deborah Fleming (1907928)" userId="S::1907928@student.uwtsd.ac.uk::15f5bb29-d243-4009-aa40-48d1fc9514ea" providerId="AD" clId="Web-{F4F9152E-40F7-043C-DED3-4715B0CBFFCF}" dt="2020-01-11T14:59:46.444" v="1539"/>
          <ac:spMkLst>
            <pc:docMk/>
            <pc:sldMk cId="109857222" sldId="256"/>
            <ac:spMk id="7" creationId="{05A4C1BF-8FC7-4A58-8A6D-38400A73B640}"/>
          </ac:spMkLst>
        </pc:spChg>
      </pc:sldChg>
    </pc:docChg>
  </pc:docChgLst>
  <pc:docChgLst>
    <pc:chgData name="Deborah Fleming (1907928)" userId="S::1907928@student.uwtsd.ac.uk::15f5bb29-d243-4009-aa40-48d1fc9514ea" providerId="AD" clId="Web-{37D1F97A-4527-88DF-9F34-2CC42AE6802A}"/>
    <pc:docChg chg="modSld">
      <pc:chgData name="Deborah Fleming (1907928)" userId="S::1907928@student.uwtsd.ac.uk::15f5bb29-d243-4009-aa40-48d1fc9514ea" providerId="AD" clId="Web-{37D1F97A-4527-88DF-9F34-2CC42AE6802A}" dt="2020-01-09T09:53:38.235" v="3302" actId="20577"/>
      <pc:docMkLst>
        <pc:docMk/>
      </pc:docMkLst>
      <pc:sldChg chg="addSp modSp">
        <pc:chgData name="Deborah Fleming (1907928)" userId="S::1907928@student.uwtsd.ac.uk::15f5bb29-d243-4009-aa40-48d1fc9514ea" providerId="AD" clId="Web-{37D1F97A-4527-88DF-9F34-2CC42AE6802A}" dt="2020-01-09T09:53:33.266" v="3300" actId="20577"/>
        <pc:sldMkLst>
          <pc:docMk/>
          <pc:sldMk cId="109857222" sldId="256"/>
        </pc:sldMkLst>
        <pc:spChg chg="mod">
          <ac:chgData name="Deborah Fleming (1907928)" userId="S::1907928@student.uwtsd.ac.uk::15f5bb29-d243-4009-aa40-48d1fc9514ea" providerId="AD" clId="Web-{37D1F97A-4527-88DF-9F34-2CC42AE6802A}" dt="2020-01-09T08:03:02.803" v="460" actId="14100"/>
          <ac:spMkLst>
            <pc:docMk/>
            <pc:sldMk cId="109857222" sldId="256"/>
            <ac:spMk id="3" creationId="{00000000-0000-0000-0000-000000000000}"/>
          </ac:spMkLst>
        </pc:spChg>
        <pc:spChg chg="mod">
          <ac:chgData name="Deborah Fleming (1907928)" userId="S::1907928@student.uwtsd.ac.uk::15f5bb29-d243-4009-aa40-48d1fc9514ea" providerId="AD" clId="Web-{37D1F97A-4527-88DF-9F34-2CC42AE6802A}" dt="2020-01-09T09:52:31.843" v="3266" actId="1076"/>
          <ac:spMkLst>
            <pc:docMk/>
            <pc:sldMk cId="109857222" sldId="256"/>
            <ac:spMk id="4" creationId="{5A3F4065-54F7-4E68-8C19-A4763F57B163}"/>
          </ac:spMkLst>
        </pc:spChg>
        <pc:spChg chg="mod">
          <ac:chgData name="Deborah Fleming (1907928)" userId="S::1907928@student.uwtsd.ac.uk::15f5bb29-d243-4009-aa40-48d1fc9514ea" providerId="AD" clId="Web-{37D1F97A-4527-88DF-9F34-2CC42AE6802A}" dt="2020-01-09T08:34:43.585" v="746" actId="20577"/>
          <ac:spMkLst>
            <pc:docMk/>
            <pc:sldMk cId="109857222" sldId="256"/>
            <ac:spMk id="5" creationId="{97F19892-24EE-415B-ADF9-ACD67A2B7FE6}"/>
          </ac:spMkLst>
        </pc:spChg>
        <pc:spChg chg="mod">
          <ac:chgData name="Deborah Fleming (1907928)" userId="S::1907928@student.uwtsd.ac.uk::15f5bb29-d243-4009-aa40-48d1fc9514ea" providerId="AD" clId="Web-{37D1F97A-4527-88DF-9F34-2CC42AE6802A}" dt="2020-01-09T09:52:52.672" v="3268" actId="1076"/>
          <ac:spMkLst>
            <pc:docMk/>
            <pc:sldMk cId="109857222" sldId="256"/>
            <ac:spMk id="6" creationId="{1CBEB6AB-EFB4-4F17-98D3-E973907E7A9F}"/>
          </ac:spMkLst>
        </pc:spChg>
        <pc:spChg chg="add mod">
          <ac:chgData name="Deborah Fleming (1907928)" userId="S::1907928@student.uwtsd.ac.uk::15f5bb29-d243-4009-aa40-48d1fc9514ea" providerId="AD" clId="Web-{37D1F97A-4527-88DF-9F34-2CC42AE6802A}" dt="2020-01-09T09:53:33.266" v="3300" actId="20577"/>
          <ac:spMkLst>
            <pc:docMk/>
            <pc:sldMk cId="109857222" sldId="256"/>
            <ac:spMk id="7" creationId="{05A4C1BF-8FC7-4A58-8A6D-38400A73B640}"/>
          </ac:spMkLst>
        </pc:spChg>
      </pc:sldChg>
    </pc:docChg>
  </pc:docChgLst>
  <pc:docChgLst>
    <pc:chgData name="Deborah Fleming (1907928)" userId="S::1907928@student.uwtsd.ac.uk::15f5bb29-d243-4009-aa40-48d1fc9514ea" providerId="AD" clId="Web-{C76B3071-6E0C-3A9F-57DD-39DF561D5D04}"/>
    <pc:docChg chg="modSld">
      <pc:chgData name="Deborah Fleming (1907928)" userId="S::1907928@student.uwtsd.ac.uk::15f5bb29-d243-4009-aa40-48d1fc9514ea" providerId="AD" clId="Web-{C76B3071-6E0C-3A9F-57DD-39DF561D5D04}" dt="2020-01-11T15:58:58.886" v="8" actId="14100"/>
      <pc:docMkLst>
        <pc:docMk/>
      </pc:docMkLst>
      <pc:sldChg chg="modSp">
        <pc:chgData name="Deborah Fleming (1907928)" userId="S::1907928@student.uwtsd.ac.uk::15f5bb29-d243-4009-aa40-48d1fc9514ea" providerId="AD" clId="Web-{C76B3071-6E0C-3A9F-57DD-39DF561D5D04}" dt="2020-01-11T15:58:58.886" v="8" actId="14100"/>
        <pc:sldMkLst>
          <pc:docMk/>
          <pc:sldMk cId="109857222" sldId="256"/>
        </pc:sldMkLst>
        <pc:spChg chg="mod">
          <ac:chgData name="Deborah Fleming (1907928)" userId="S::1907928@student.uwtsd.ac.uk::15f5bb29-d243-4009-aa40-48d1fc9514ea" providerId="AD" clId="Web-{C76B3071-6E0C-3A9F-57DD-39DF561D5D04}" dt="2020-01-11T15:58:58.886" v="8" actId="14100"/>
          <ac:spMkLst>
            <pc:docMk/>
            <pc:sldMk cId="109857222" sldId="256"/>
            <ac:spMk id="4" creationId="{5A3F4065-54F7-4E68-8C19-A4763F57B163}"/>
          </ac:spMkLst>
        </pc:spChg>
        <pc:spChg chg="mod">
          <ac:chgData name="Deborah Fleming (1907928)" userId="S::1907928@student.uwtsd.ac.uk::15f5bb29-d243-4009-aa40-48d1fc9514ea" providerId="AD" clId="Web-{C76B3071-6E0C-3A9F-57DD-39DF561D5D04}" dt="2020-01-11T15:49:15.154" v="6" actId="20577"/>
          <ac:spMkLst>
            <pc:docMk/>
            <pc:sldMk cId="109857222" sldId="256"/>
            <ac:spMk id="5" creationId="{97F19892-24EE-415B-ADF9-ACD67A2B7FE6}"/>
          </ac:spMkLst>
        </pc:spChg>
      </pc:sldChg>
    </pc:docChg>
  </pc:docChgLst>
  <pc:docChgLst>
    <pc:chgData name="Deborah Fleming (1907928)" userId="S::1907928@student.uwtsd.ac.uk::15f5bb29-d243-4009-aa40-48d1fc9514ea" providerId="AD" clId="Web-{F8364481-4F96-4ACD-A622-823DC03E9EC7}"/>
    <pc:docChg chg="modSld">
      <pc:chgData name="Deborah Fleming (1907928)" userId="S::1907928@student.uwtsd.ac.uk::15f5bb29-d243-4009-aa40-48d1fc9514ea" providerId="AD" clId="Web-{F8364481-4F96-4ACD-A622-823DC03E9EC7}" dt="2019-12-02T10:23:31.467" v="56" actId="14100"/>
      <pc:docMkLst>
        <pc:docMk/>
      </pc:docMkLst>
      <pc:sldChg chg="modSp">
        <pc:chgData name="Deborah Fleming (1907928)" userId="S::1907928@student.uwtsd.ac.uk::15f5bb29-d243-4009-aa40-48d1fc9514ea" providerId="AD" clId="Web-{F8364481-4F96-4ACD-A622-823DC03E9EC7}" dt="2019-12-02T10:23:31.467" v="56" actId="14100"/>
        <pc:sldMkLst>
          <pc:docMk/>
          <pc:sldMk cId="109857222" sldId="256"/>
        </pc:sldMkLst>
        <pc:spChg chg="mod">
          <ac:chgData name="Deborah Fleming (1907928)" userId="S::1907928@student.uwtsd.ac.uk::15f5bb29-d243-4009-aa40-48d1fc9514ea" providerId="AD" clId="Web-{F8364481-4F96-4ACD-A622-823DC03E9EC7}" dt="2019-12-02T10:23:31.467" v="56" actId="14100"/>
          <ac:spMkLst>
            <pc:docMk/>
            <pc:sldMk cId="109857222" sldId="256"/>
            <ac:spMk id="2" creationId="{00000000-0000-0000-0000-000000000000}"/>
          </ac:spMkLst>
        </pc:spChg>
      </pc:sldChg>
    </pc:docChg>
  </pc:docChgLst>
  <pc:docChgLst>
    <pc:chgData name="Deborah Fleming (1907928)" userId="S::1907928@student.uwtsd.ac.uk::15f5bb29-d243-4009-aa40-48d1fc9514ea" providerId="AD" clId="Web-{0EAE741B-8404-4630-9ADC-101B7099DA58}"/>
    <pc:docChg chg="modSld">
      <pc:chgData name="Deborah Fleming (1907928)" userId="S::1907928@student.uwtsd.ac.uk::15f5bb29-d243-4009-aa40-48d1fc9514ea" providerId="AD" clId="Web-{0EAE741B-8404-4630-9ADC-101B7099DA58}" dt="2019-12-02T11:20:33.439" v="124" actId="14100"/>
      <pc:docMkLst>
        <pc:docMk/>
      </pc:docMkLst>
      <pc:sldChg chg="addSp modSp">
        <pc:chgData name="Deborah Fleming (1907928)" userId="S::1907928@student.uwtsd.ac.uk::15f5bb29-d243-4009-aa40-48d1fc9514ea" providerId="AD" clId="Web-{0EAE741B-8404-4630-9ADC-101B7099DA58}" dt="2019-12-02T11:20:33.439" v="124" actId="14100"/>
        <pc:sldMkLst>
          <pc:docMk/>
          <pc:sldMk cId="109857222" sldId="256"/>
        </pc:sldMkLst>
        <pc:spChg chg="mod">
          <ac:chgData name="Deborah Fleming (1907928)" userId="S::1907928@student.uwtsd.ac.uk::15f5bb29-d243-4009-aa40-48d1fc9514ea" providerId="AD" clId="Web-{0EAE741B-8404-4630-9ADC-101B7099DA58}" dt="2019-12-02T11:20:33.439" v="124" actId="14100"/>
          <ac:spMkLst>
            <pc:docMk/>
            <pc:sldMk cId="109857222" sldId="256"/>
            <ac:spMk id="2" creationId="{00000000-0000-0000-0000-000000000000}"/>
          </ac:spMkLst>
        </pc:spChg>
        <pc:spChg chg="mod">
          <ac:chgData name="Deborah Fleming (1907928)" userId="S::1907928@student.uwtsd.ac.uk::15f5bb29-d243-4009-aa40-48d1fc9514ea" providerId="AD" clId="Web-{0EAE741B-8404-4630-9ADC-101B7099DA58}" dt="2019-12-02T11:08:41.778" v="58" actId="14100"/>
          <ac:spMkLst>
            <pc:docMk/>
            <pc:sldMk cId="109857222" sldId="256"/>
            <ac:spMk id="3" creationId="{00000000-0000-0000-0000-000000000000}"/>
          </ac:spMkLst>
        </pc:spChg>
        <pc:spChg chg="add mod">
          <ac:chgData name="Deborah Fleming (1907928)" userId="S::1907928@student.uwtsd.ac.uk::15f5bb29-d243-4009-aa40-48d1fc9514ea" providerId="AD" clId="Web-{0EAE741B-8404-4630-9ADC-101B7099DA58}" dt="2019-12-02T11:19:55.407" v="123" actId="14100"/>
          <ac:spMkLst>
            <pc:docMk/>
            <pc:sldMk cId="109857222" sldId="256"/>
            <ac:spMk id="4" creationId="{5A3F4065-54F7-4E68-8C19-A4763F57B163}"/>
          </ac:spMkLst>
        </pc:spChg>
        <pc:spChg chg="add mod">
          <ac:chgData name="Deborah Fleming (1907928)" userId="S::1907928@student.uwtsd.ac.uk::15f5bb29-d243-4009-aa40-48d1fc9514ea" providerId="AD" clId="Web-{0EAE741B-8404-4630-9ADC-101B7099DA58}" dt="2019-12-02T11:12:55.983" v="106" actId="20577"/>
          <ac:spMkLst>
            <pc:docMk/>
            <pc:sldMk cId="109857222" sldId="256"/>
            <ac:spMk id="5" creationId="{97F19892-24EE-415B-ADF9-ACD67A2B7FE6}"/>
          </ac:spMkLst>
        </pc:spChg>
        <pc:spChg chg="add mod">
          <ac:chgData name="Deborah Fleming (1907928)" userId="S::1907928@student.uwtsd.ac.uk::15f5bb29-d243-4009-aa40-48d1fc9514ea" providerId="AD" clId="Web-{0EAE741B-8404-4630-9ADC-101B7099DA58}" dt="2019-12-02T11:19:42.642" v="120" actId="20577"/>
          <ac:spMkLst>
            <pc:docMk/>
            <pc:sldMk cId="109857222" sldId="256"/>
            <ac:spMk id="6" creationId="{1CBEB6AB-EFB4-4F17-98D3-E973907E7A9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378047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72602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772118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34810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0585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0234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25804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115374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55068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419582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02136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96849094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713950" y="-4103"/>
            <a:ext cx="8910918" cy="542689"/>
          </a:xfrm>
        </p:spPr>
        <p:txBody>
          <a:bodyPr>
            <a:normAutofit fontScale="90000"/>
          </a:bodyPr>
          <a:lstStyle/>
          <a:p>
            <a:r>
              <a:rPr lang="en-GB" sz="1800" b="1" dirty="0">
                <a:latin typeface="Times New Roman"/>
                <a:cs typeface="Times New Roman"/>
              </a:rPr>
              <a:t>A Guide to Qualitative Research Methods</a:t>
            </a:r>
            <a:br>
              <a:rPr lang="en-GB" sz="1800" b="1" dirty="0">
                <a:latin typeface="Times New Roman"/>
                <a:cs typeface="Times New Roman"/>
              </a:rPr>
            </a:br>
            <a:r>
              <a:rPr lang="en-GB" sz="1800" b="1" dirty="0">
                <a:latin typeface="Times New Roman"/>
                <a:cs typeface="Times New Roman"/>
              </a:rPr>
              <a:t>By Deborah Fleming UWTSD.</a:t>
            </a:r>
            <a:endParaRPr lang="en-GB" sz="1800" b="1" dirty="0">
              <a:cs typeface="Calibri Light"/>
            </a:endParaRPr>
          </a:p>
        </p:txBody>
      </p:sp>
      <p:sp>
        <p:nvSpPr>
          <p:cNvPr id="3" name="Subtitle 2"/>
          <p:cNvSpPr>
            <a:spLocks noGrp="1"/>
          </p:cNvSpPr>
          <p:nvPr>
            <p:ph type="subTitle" idx="1"/>
          </p:nvPr>
        </p:nvSpPr>
        <p:spPr>
          <a:xfrm>
            <a:off x="222767" y="748710"/>
            <a:ext cx="2378990" cy="1820268"/>
          </a:xfrm>
        </p:spPr>
        <p:txBody>
          <a:bodyPr vert="horz" lIns="91440" tIns="45720" rIns="91440" bIns="45720" rtlCol="0" anchor="t">
            <a:normAutofit/>
          </a:bodyPr>
          <a:lstStyle/>
          <a:p>
            <a:pPr algn="l"/>
            <a:r>
              <a:rPr lang="en-GB" sz="1400" b="1" dirty="0">
                <a:latin typeface="Times New Roman"/>
                <a:cs typeface="Times New Roman"/>
              </a:rPr>
              <a:t>What are Qualitative research methods</a:t>
            </a:r>
            <a:r>
              <a:rPr lang="en-GB" sz="1400" dirty="0">
                <a:latin typeface="Times New Roman"/>
                <a:cs typeface="Times New Roman"/>
              </a:rPr>
              <a:t>?</a:t>
            </a:r>
            <a:endParaRPr lang="en-US" sz="1400">
              <a:cs typeface="Calibri"/>
            </a:endParaRPr>
          </a:p>
          <a:p>
            <a:pPr algn="l"/>
            <a:r>
              <a:rPr lang="en-GB" sz="1200" dirty="0">
                <a:latin typeface="Times New Roman"/>
                <a:cs typeface="Times New Roman"/>
              </a:rPr>
              <a:t>Qualitative research methods are scientific research based upon finding a solution to a  problem one can identify with. It is used to understand people's belief, experiences, attitudes, behaviours and interactions.</a:t>
            </a:r>
            <a:endParaRPr lang="en-GB" sz="1200">
              <a:latin typeface="Times New Roman"/>
              <a:cs typeface="Times New Roman"/>
            </a:endParaRPr>
          </a:p>
        </p:txBody>
      </p:sp>
      <p:sp>
        <p:nvSpPr>
          <p:cNvPr id="4" name="TextBox 3">
            <a:extLst>
              <a:ext uri="{FF2B5EF4-FFF2-40B4-BE49-F238E27FC236}">
                <a16:creationId xmlns:a16="http://schemas.microsoft.com/office/drawing/2014/main" id="{5A3F4065-54F7-4E68-8C19-A4763F57B163}"/>
              </a:ext>
            </a:extLst>
          </p:cNvPr>
          <p:cNvSpPr txBox="1"/>
          <p:nvPr/>
        </p:nvSpPr>
        <p:spPr>
          <a:xfrm>
            <a:off x="2908444" y="691149"/>
            <a:ext cx="4742050" cy="75405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Times New Roman"/>
                <a:cs typeface="Times New Roman"/>
              </a:rPr>
              <a:t>Brief description of Qualitative Research Methods.</a:t>
            </a:r>
          </a:p>
          <a:p>
            <a:endParaRPr lang="en-GB" sz="1400" b="1" dirty="0">
              <a:latin typeface="Times New Roman"/>
              <a:cs typeface="Times New Roman"/>
            </a:endParaRPr>
          </a:p>
          <a:p>
            <a:r>
              <a:rPr lang="en-GB" sz="1200" dirty="0">
                <a:latin typeface="Times New Roman"/>
                <a:cs typeface="Times New Roman"/>
              </a:rPr>
              <a:t>Why do we carry out research?</a:t>
            </a:r>
          </a:p>
          <a:p>
            <a:r>
              <a:rPr lang="en-GB" sz="1200" dirty="0">
                <a:latin typeface="Times New Roman"/>
                <a:cs typeface="Times New Roman"/>
              </a:rPr>
              <a:t>We carry out research because we want to find something out.</a:t>
            </a:r>
          </a:p>
          <a:p>
            <a:r>
              <a:rPr lang="en-GB" sz="1200" dirty="0">
                <a:latin typeface="Times New Roman"/>
                <a:cs typeface="Times New Roman"/>
              </a:rPr>
              <a:t>What is QR used for?</a:t>
            </a:r>
          </a:p>
          <a:p>
            <a:r>
              <a:rPr lang="en-GB" sz="1200" dirty="0">
                <a:latin typeface="Times New Roman"/>
                <a:cs typeface="Times New Roman"/>
              </a:rPr>
              <a:t>QR is exploratory research, used to gain an understanding of underlying reasons, opinions and motivations. It provides an insight into problems and helps to develop ideas or hypotheses for potential quantitative research.</a:t>
            </a:r>
          </a:p>
          <a:p>
            <a:r>
              <a:rPr lang="en-GB" sz="1200" dirty="0">
                <a:latin typeface="Times New Roman"/>
                <a:cs typeface="Times New Roman"/>
              </a:rPr>
              <a:t>What do participants (test subjects) get out of it?</a:t>
            </a:r>
          </a:p>
          <a:p>
            <a:r>
              <a:rPr lang="en-GB" sz="1200" dirty="0">
                <a:latin typeface="Times New Roman"/>
                <a:cs typeface="Times New Roman"/>
              </a:rPr>
              <a:t>An understanding of what the research is about and what to expect on the test.</a:t>
            </a:r>
          </a:p>
          <a:p>
            <a:r>
              <a:rPr lang="en-GB" sz="1200" dirty="0">
                <a:latin typeface="Times New Roman"/>
                <a:cs typeface="Times New Roman"/>
              </a:rPr>
              <a:t>What do researchers get out of it?</a:t>
            </a:r>
          </a:p>
          <a:p>
            <a:r>
              <a:rPr lang="en-GB" sz="1200" dirty="0">
                <a:latin typeface="Times New Roman"/>
                <a:cs typeface="Times New Roman"/>
              </a:rPr>
              <a:t>QR is aimed at gaining a deep understanding of a specific organization or event, instead of a surface description of a larger sample of a population.</a:t>
            </a:r>
          </a:p>
          <a:p>
            <a:r>
              <a:rPr lang="en-GB" sz="1200" dirty="0">
                <a:latin typeface="Times New Roman"/>
                <a:cs typeface="Times New Roman"/>
              </a:rPr>
              <a:t>How should a typical QR question be presented?</a:t>
            </a:r>
          </a:p>
          <a:p>
            <a:r>
              <a:rPr lang="en-GB" sz="1200" dirty="0">
                <a:latin typeface="Times New Roman"/>
                <a:cs typeface="Times New Roman"/>
              </a:rPr>
              <a:t>Open ended, easy to understand and no need for clarification.</a:t>
            </a:r>
          </a:p>
          <a:p>
            <a:r>
              <a:rPr lang="en-GB" sz="1200" dirty="0">
                <a:latin typeface="Times New Roman"/>
                <a:cs typeface="Times New Roman"/>
              </a:rPr>
              <a:t>What types of QR methods are there?</a:t>
            </a:r>
          </a:p>
          <a:p>
            <a:pPr marL="171450" indent="-171450">
              <a:buFont typeface="Arial"/>
              <a:buChar char="•"/>
            </a:pPr>
            <a:r>
              <a:rPr lang="en-GB" sz="1200" dirty="0">
                <a:latin typeface="Times New Roman"/>
                <a:cs typeface="Times New Roman"/>
              </a:rPr>
              <a:t>Phenomenological method.</a:t>
            </a:r>
          </a:p>
          <a:p>
            <a:pPr marL="171450" indent="-171450">
              <a:buFont typeface="Arial"/>
              <a:buChar char="•"/>
            </a:pPr>
            <a:r>
              <a:rPr lang="en-GB" sz="1200" dirty="0">
                <a:latin typeface="Times New Roman"/>
                <a:cs typeface="Times New Roman"/>
              </a:rPr>
              <a:t>Ethnographic model.</a:t>
            </a:r>
          </a:p>
          <a:p>
            <a:pPr marL="171450" indent="-171450">
              <a:buFont typeface="Arial"/>
              <a:buChar char="•"/>
            </a:pPr>
            <a:r>
              <a:rPr lang="en-GB" sz="1200" dirty="0">
                <a:latin typeface="Times New Roman"/>
                <a:cs typeface="Times New Roman"/>
              </a:rPr>
              <a:t>Grounded theory method.</a:t>
            </a:r>
          </a:p>
          <a:p>
            <a:pPr marL="171450" indent="-171450">
              <a:buFont typeface="Arial"/>
              <a:buChar char="•"/>
            </a:pPr>
            <a:r>
              <a:rPr lang="en-GB" sz="1200" dirty="0">
                <a:latin typeface="Times New Roman"/>
                <a:cs typeface="Times New Roman"/>
              </a:rPr>
              <a:t>Case study model.</a:t>
            </a:r>
          </a:p>
          <a:p>
            <a:pPr marL="171450" indent="-171450">
              <a:buFont typeface="Arial"/>
              <a:buChar char="•"/>
            </a:pPr>
            <a:r>
              <a:rPr lang="en-GB" sz="1200" dirty="0">
                <a:latin typeface="Times New Roman"/>
                <a:cs typeface="Times New Roman"/>
              </a:rPr>
              <a:t>Historical model.</a:t>
            </a:r>
          </a:p>
          <a:p>
            <a:pPr marL="171450" indent="-171450">
              <a:buFont typeface="Arial"/>
              <a:buChar char="•"/>
            </a:pPr>
            <a:r>
              <a:rPr lang="en-GB" sz="1200" dirty="0">
                <a:latin typeface="Times New Roman"/>
                <a:cs typeface="Times New Roman"/>
              </a:rPr>
              <a:t>Narrative model.</a:t>
            </a:r>
          </a:p>
          <a:p>
            <a:r>
              <a:rPr lang="en-GB" sz="1200" dirty="0">
                <a:latin typeface="Times New Roman"/>
                <a:cs typeface="Times New Roman"/>
              </a:rPr>
              <a:t>What are the advantages of QR?</a:t>
            </a:r>
          </a:p>
          <a:p>
            <a:r>
              <a:rPr lang="en-GB" sz="1200" dirty="0">
                <a:latin typeface="Times New Roman"/>
                <a:cs typeface="Times New Roman"/>
              </a:rPr>
              <a:t>QR provides an indepth and detailed report. It looks deeper than analysing ranks and counts by recording attitudes, feelings and behaviour. Creates openness and encourages people to expand on their responses to reveal new themes areas not covered.</a:t>
            </a:r>
          </a:p>
          <a:p>
            <a:r>
              <a:rPr lang="en-GB" sz="1200" dirty="0">
                <a:latin typeface="Times New Roman"/>
                <a:cs typeface="Times New Roman"/>
              </a:rPr>
              <a:t>What are the disadvantages of QR?</a:t>
            </a:r>
          </a:p>
          <a:p>
            <a:r>
              <a:rPr lang="en-GB" sz="1200" dirty="0">
                <a:latin typeface="Times New Roman"/>
                <a:cs typeface="Times New Roman"/>
              </a:rPr>
              <a:t>QR uses fewer people for their study, also it takes a long time to collect the QR data. It also does not infer to generalise to the wider population.</a:t>
            </a:r>
          </a:p>
          <a:p>
            <a:endParaRPr lang="en-GB" sz="1200" dirty="0">
              <a:latin typeface="Times New Roman"/>
              <a:cs typeface="Times New Roman"/>
            </a:endParaRPr>
          </a:p>
          <a:p>
            <a:endParaRPr lang="en-GB" sz="1200" dirty="0">
              <a:latin typeface="Times New Roman"/>
              <a:cs typeface="Times New Roman"/>
            </a:endParaRPr>
          </a:p>
          <a:p>
            <a:endParaRPr lang="en-GB" sz="1200" dirty="0">
              <a:latin typeface="Times New Roman"/>
              <a:cs typeface="Times New Roman"/>
            </a:endParaRPr>
          </a:p>
          <a:p>
            <a:endParaRPr lang="en-GB" sz="1200" dirty="0">
              <a:latin typeface="Times New Roman"/>
              <a:cs typeface="Times New Roman"/>
            </a:endParaRPr>
          </a:p>
          <a:p>
            <a:pPr marL="171450" indent="-171450">
              <a:buFont typeface="Arial"/>
              <a:buChar char="•"/>
            </a:pPr>
            <a:endParaRPr lang="en-GB" sz="1200" dirty="0">
              <a:latin typeface="Times New Roman"/>
              <a:cs typeface="Times New Roman"/>
            </a:endParaRPr>
          </a:p>
          <a:p>
            <a:pPr marL="171450" indent="-171450">
              <a:buFont typeface="Arial"/>
              <a:buChar char="•"/>
            </a:pPr>
            <a:endParaRPr lang="en-GB" sz="1200" dirty="0">
              <a:latin typeface="Times New Roman"/>
              <a:cs typeface="Times New Roman"/>
            </a:endParaRPr>
          </a:p>
          <a:p>
            <a:pPr marL="171450" indent="-171450">
              <a:buFont typeface="Arial"/>
              <a:buChar char="•"/>
            </a:pPr>
            <a:endParaRPr lang="en-GB" sz="1200" dirty="0">
              <a:latin typeface="Times New Roman"/>
              <a:cs typeface="Times New Roman"/>
            </a:endParaRPr>
          </a:p>
        </p:txBody>
      </p:sp>
      <p:sp>
        <p:nvSpPr>
          <p:cNvPr id="5" name="TextBox 4">
            <a:extLst>
              <a:ext uri="{FF2B5EF4-FFF2-40B4-BE49-F238E27FC236}">
                <a16:creationId xmlns:a16="http://schemas.microsoft.com/office/drawing/2014/main" id="{97F19892-24EE-415B-ADF9-ACD67A2B7FE6}"/>
              </a:ext>
            </a:extLst>
          </p:cNvPr>
          <p:cNvSpPr txBox="1"/>
          <p:nvPr/>
        </p:nvSpPr>
        <p:spPr>
          <a:xfrm>
            <a:off x="138820" y="3381687"/>
            <a:ext cx="2388062"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Times New Roman"/>
                <a:cs typeface="Calibri"/>
              </a:rPr>
              <a:t>What is its purpose?</a:t>
            </a:r>
          </a:p>
          <a:p>
            <a:endParaRPr lang="en-GB" sz="1200" b="1" dirty="0">
              <a:latin typeface="Times New Roman"/>
              <a:cs typeface="Calibri"/>
            </a:endParaRPr>
          </a:p>
          <a:p>
            <a:r>
              <a:rPr lang="en-GB" sz="1200" dirty="0">
                <a:latin typeface="Times New Roman"/>
                <a:cs typeface="Calibri"/>
              </a:rPr>
              <a:t>To look for a non-specific answer.</a:t>
            </a:r>
          </a:p>
          <a:p>
            <a:r>
              <a:rPr lang="en-GB" sz="1200" dirty="0">
                <a:latin typeface="Times New Roman"/>
                <a:cs typeface="Calibri"/>
              </a:rPr>
              <a:t>Add new dimensions to interventional studies that cannot be obtained in measurement of variables alone.</a:t>
            </a:r>
          </a:p>
          <a:p>
            <a:r>
              <a:rPr lang="en-GB" sz="1200" dirty="0">
                <a:latin typeface="Times New Roman"/>
                <a:cs typeface="Calibri"/>
              </a:rPr>
              <a:t>Used in clinical research.</a:t>
            </a:r>
          </a:p>
        </p:txBody>
      </p:sp>
      <p:sp>
        <p:nvSpPr>
          <p:cNvPr id="6" name="TextBox 5">
            <a:extLst>
              <a:ext uri="{FF2B5EF4-FFF2-40B4-BE49-F238E27FC236}">
                <a16:creationId xmlns:a16="http://schemas.microsoft.com/office/drawing/2014/main" id="{1CBEB6AB-EFB4-4F17-98D3-E973907E7A9F}"/>
              </a:ext>
            </a:extLst>
          </p:cNvPr>
          <p:cNvSpPr txBox="1"/>
          <p:nvPr/>
        </p:nvSpPr>
        <p:spPr>
          <a:xfrm>
            <a:off x="7843061" y="694355"/>
            <a:ext cx="4139712"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Times New Roman"/>
                <a:cs typeface="Calibri"/>
              </a:rPr>
              <a:t>Summary.</a:t>
            </a:r>
          </a:p>
          <a:p>
            <a:endParaRPr lang="en-GB" sz="1200" dirty="0">
              <a:latin typeface="Times New Roman"/>
              <a:cs typeface="Calibri"/>
            </a:endParaRPr>
          </a:p>
          <a:p>
            <a:r>
              <a:rPr lang="en-GB" sz="1200" dirty="0">
                <a:latin typeface="Times New Roman"/>
                <a:cs typeface="Calibri"/>
              </a:rPr>
              <a:t>Qualitative research methods are extremely  useful for gathering information in everyday situations. The researcher can also become part of the scenario to gain a better result by seeing first- hand what is happening to the participant. </a:t>
            </a:r>
          </a:p>
          <a:p>
            <a:endParaRPr lang="en-GB" sz="1200" dirty="0">
              <a:latin typeface="Times New Roman"/>
              <a:cs typeface="Calibri"/>
            </a:endParaRPr>
          </a:p>
          <a:p>
            <a:r>
              <a:rPr lang="en-GB" sz="1200" dirty="0">
                <a:latin typeface="Times New Roman"/>
                <a:cs typeface="Calibri"/>
              </a:rPr>
              <a:t>Results must be presented as simply, concise and cleary as possible, there is no single correct way to present qualitative interpretations. Participants can understand what is going on in the research and what to expect in the research test.</a:t>
            </a:r>
          </a:p>
          <a:p>
            <a:endParaRPr lang="en-GB" sz="1200" dirty="0">
              <a:latin typeface="Times New Roman"/>
              <a:cs typeface="Calibri"/>
            </a:endParaRPr>
          </a:p>
          <a:p>
            <a:r>
              <a:rPr lang="en-GB" sz="1200" dirty="0">
                <a:latin typeface="Times New Roman"/>
                <a:cs typeface="Calibri"/>
              </a:rPr>
              <a:t>The data comes from the participant and the researcher then must</a:t>
            </a:r>
          </a:p>
          <a:p>
            <a:r>
              <a:rPr lang="en-GB" sz="1200" dirty="0">
                <a:latin typeface="Times New Roman"/>
                <a:cs typeface="Calibri"/>
              </a:rPr>
              <a:t>decide how best to interpret the data presented and how to use it accordingly for the reseaarch they wish to obtain.</a:t>
            </a:r>
            <a:endParaRPr lang="en-GB">
              <a:cs typeface="Calibri"/>
            </a:endParaRPr>
          </a:p>
          <a:p>
            <a:endParaRPr lang="en-GB" sz="1200" dirty="0">
              <a:latin typeface="Times New Roman"/>
              <a:cs typeface="Calibri"/>
            </a:endParaRPr>
          </a:p>
          <a:p>
            <a:r>
              <a:rPr lang="en-GB" sz="1200" dirty="0">
                <a:latin typeface="Times New Roman"/>
                <a:cs typeface="Calibri"/>
              </a:rPr>
              <a:t>The two main methods are :-</a:t>
            </a:r>
          </a:p>
          <a:p>
            <a:r>
              <a:rPr lang="en-GB" sz="1200" dirty="0">
                <a:latin typeface="Times New Roman"/>
                <a:cs typeface="Calibri"/>
              </a:rPr>
              <a:t>Conceptual.</a:t>
            </a:r>
          </a:p>
          <a:p>
            <a:r>
              <a:rPr lang="en-GB" sz="1200" dirty="0">
                <a:latin typeface="Times New Roman"/>
                <a:cs typeface="Calibri"/>
              </a:rPr>
              <a:t>Tries to understand human behaviours from an informant's perspective, it also assumes a dynamic.</a:t>
            </a:r>
          </a:p>
          <a:p>
            <a:endParaRPr lang="en-GB" sz="1200" dirty="0">
              <a:latin typeface="Times New Roman"/>
              <a:cs typeface="Calibri"/>
            </a:endParaRPr>
          </a:p>
          <a:p>
            <a:r>
              <a:rPr lang="en-GB" sz="1200" dirty="0">
                <a:latin typeface="Times New Roman"/>
                <a:cs typeface="Calibri"/>
              </a:rPr>
              <a:t>Methodological:-</a:t>
            </a:r>
          </a:p>
          <a:p>
            <a:r>
              <a:rPr lang="en-GB" sz="1200" dirty="0">
                <a:latin typeface="Times New Roman"/>
                <a:cs typeface="Calibri"/>
              </a:rPr>
              <a:t>This collects data through particiants observation and interviews. Data is then analysed by themes from descriptions giving by informants , the data is also reported in the language of the informant.</a:t>
            </a:r>
          </a:p>
          <a:p>
            <a:endParaRPr lang="en-GB" sz="1200" dirty="0">
              <a:latin typeface="Times New Roman"/>
              <a:cs typeface="Calibri"/>
            </a:endParaRPr>
          </a:p>
          <a:p>
            <a:r>
              <a:rPr lang="en-GB" sz="1200" dirty="0">
                <a:latin typeface="Times New Roman"/>
                <a:cs typeface="Calibri"/>
              </a:rPr>
              <a:t>Qualitative Research is empirical research where data is not in the form of numbers.</a:t>
            </a: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A Guide to Qualitative Research Methods By Deborah Fleming UWTSD.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1080</cp:revision>
  <dcterms:created xsi:type="dcterms:W3CDTF">2019-12-02T10:20:49Z</dcterms:created>
  <dcterms:modified xsi:type="dcterms:W3CDTF">2020-01-12T11:05:15Z</dcterms:modified>
</cp:coreProperties>
</file>