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7"/>
  </p:notesMasterIdLst>
  <p:sldIdLst>
    <p:sldId id="270" r:id="rId5"/>
    <p:sldId id="354" r:id="rId6"/>
    <p:sldId id="355" r:id="rId7"/>
    <p:sldId id="291" r:id="rId8"/>
    <p:sldId id="351" r:id="rId9"/>
    <p:sldId id="302" r:id="rId10"/>
    <p:sldId id="352" r:id="rId11"/>
    <p:sldId id="299" r:id="rId12"/>
    <p:sldId id="268" r:id="rId13"/>
    <p:sldId id="306" r:id="rId14"/>
    <p:sldId id="289" r:id="rId15"/>
    <p:sldId id="349" r:id="rId16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354"/>
            <p14:sldId id="355"/>
            <p14:sldId id="291"/>
            <p14:sldId id="351"/>
            <p14:sldId id="302"/>
            <p14:sldId id="352"/>
            <p14:sldId id="299"/>
            <p14:sldId id="268"/>
            <p14:sldId id="306"/>
            <p14:sldId id="289"/>
            <p14:sldId id="34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B7920-5B86-44EE-B6E1-B35323313C15}" v="2" dt="2020-09-22T10:00:52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106" autoAdjust="0"/>
  </p:normalViewPr>
  <p:slideViewPr>
    <p:cSldViewPr snapToGrid="0">
      <p:cViewPr varScale="1">
        <p:scale>
          <a:sx n="64" d="100"/>
          <a:sy n="64" d="100"/>
        </p:scale>
        <p:origin x="14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29/11/2020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22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853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5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759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Yin_and_yang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www.investitwisely.com/two-months-of-entrepreneurship-the-good-the-bad-and-the-ugly/" TargetMode="External"/><Relationship Id="rId7" Type="http://schemas.openxmlformats.org/officeDocument/2006/relationships/hyperlink" Target="https://en.wikipedia.org/wiki/Transponder_timing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hyperlink" Target="http://robbiepruitt.blogspot.com/2015/05/finishing-discipleship-and-small-groups.html" TargetMode="External"/><Relationship Id="rId4" Type="http://schemas.openxmlformats.org/officeDocument/2006/relationships/image" Target="../media/image11.jpg"/><Relationship Id="rId9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/>
              <a:t>Support Tutorial: Assessment Support 2.</a:t>
            </a:r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</a:p>
          <a:p>
            <a:pPr marL="0" indent="0">
              <a:buNone/>
            </a:pPr>
            <a:r>
              <a:rPr lang="en-US" sz="2000" dirty="0"/>
              <a:t>The foundations for success.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2" name="Graphic 21" descr="Document">
            <a:extLst>
              <a:ext uri="{FF2B5EF4-FFF2-40B4-BE49-F238E27FC236}">
                <a16:creationId xmlns:a16="http://schemas.microsoft.com/office/drawing/2014/main" id="{479DA10A-B4DC-43CC-AADE-15B5215C8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437" y="406288"/>
            <a:ext cx="9301516" cy="7704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u="sng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Open and review </a:t>
            </a:r>
            <a:r>
              <a:rPr lang="en-US" sz="4000" b="1" u="sng" kern="1200" dirty="0">
                <a:solidFill>
                  <a:schemeClr val="tx2"/>
                </a:solidFill>
                <a:ea typeface="+mj-ea"/>
                <a:cs typeface="+mj-cs"/>
              </a:rPr>
              <a:t>Assignment 1:</a:t>
            </a:r>
            <a:endParaRPr lang="en-US" sz="4000" b="1" u="sng" kern="120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8402D62-4B94-46CD-960D-E4278C300AC1}"/>
              </a:ext>
            </a:extLst>
          </p:cNvPr>
          <p:cNvSpPr txBox="1"/>
          <p:nvPr/>
        </p:nvSpPr>
        <p:spPr>
          <a:xfrm>
            <a:off x="4262152" y="1771685"/>
            <a:ext cx="7587690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1 Specification.</a:t>
            </a:r>
            <a:endParaRPr lang="en-US" sz="3600" dirty="0">
              <a:solidFill>
                <a:schemeClr val="tx2"/>
              </a:solidFill>
              <a:ea typeface="+mj-ea"/>
              <a:cs typeface="+mj-cs"/>
            </a:endParaRP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1 Submission Template.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1 TURNITIN Link.</a:t>
            </a:r>
          </a:p>
        </p:txBody>
      </p:sp>
    </p:spTree>
    <p:extLst>
      <p:ext uri="{BB962C8B-B14F-4D97-AF65-F5344CB8AC3E}">
        <p14:creationId xmlns:p14="http://schemas.microsoft.com/office/powerpoint/2010/main" val="3048463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2" name="Graphic 21" descr="Document">
            <a:extLst>
              <a:ext uri="{FF2B5EF4-FFF2-40B4-BE49-F238E27FC236}">
                <a16:creationId xmlns:a16="http://schemas.microsoft.com/office/drawing/2014/main" id="{479DA10A-B4DC-43CC-AADE-15B5215C8C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541" y="456371"/>
            <a:ext cx="9440886" cy="8028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400" b="1" u="sng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Open and review: </a:t>
            </a:r>
            <a:r>
              <a:rPr lang="en-US" sz="4400" b="1" u="sng" kern="1200" dirty="0">
                <a:solidFill>
                  <a:schemeClr val="tx2"/>
                </a:solidFill>
                <a:ea typeface="+mj-ea"/>
                <a:cs typeface="+mj-cs"/>
              </a:rPr>
              <a:t>Assignment 2</a:t>
            </a:r>
            <a:endParaRPr lang="en-US" sz="4400" b="1" u="sng" kern="120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48402D62-4B94-46CD-960D-E4278C300AC1}"/>
              </a:ext>
            </a:extLst>
          </p:cNvPr>
          <p:cNvSpPr txBox="1"/>
          <p:nvPr/>
        </p:nvSpPr>
        <p:spPr>
          <a:xfrm>
            <a:off x="4093633" y="1723040"/>
            <a:ext cx="7587690" cy="32162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2 Specification.</a:t>
            </a:r>
          </a:p>
          <a:p>
            <a:pPr marL="1028700" lvl="1" indent="-5715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Minor update made last week (after IV) to Assignment 2 Specification ‘Submission instructions’ i.e. Add a screenshot to the TURNITIN submission document. The most important content is a working link to the streamed Video presentation.</a:t>
            </a:r>
            <a:endParaRPr lang="en-US" sz="3600" kern="1200" dirty="0">
              <a:solidFill>
                <a:schemeClr val="tx2"/>
              </a:solidFill>
              <a:ea typeface="+mj-ea"/>
              <a:cs typeface="+mj-cs"/>
            </a:endParaRP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</a:t>
            </a:r>
            <a:r>
              <a:rPr lang="en-US" sz="3600" dirty="0">
                <a:solidFill>
                  <a:schemeClr val="tx2"/>
                </a:solidFill>
                <a:ea typeface="+mj-ea"/>
                <a:cs typeface="+mj-cs"/>
              </a:rPr>
              <a:t>2</a:t>
            </a: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 TURNITIN Link.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en-US" sz="3600" kern="1200" dirty="0">
                <a:solidFill>
                  <a:schemeClr val="tx2"/>
                </a:solidFill>
                <a:ea typeface="+mj-ea"/>
                <a:cs typeface="+mj-cs"/>
              </a:rPr>
              <a:t>Assignment 2 Support Resources.</a:t>
            </a:r>
            <a:endParaRPr lang="en-US" sz="3600" dirty="0">
              <a:solidFill>
                <a:schemeClr val="tx2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58893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530597" y="1797058"/>
            <a:ext cx="8850092" cy="2280267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US" sz="4400" b="1" dirty="0"/>
              <a:t>Finish Assignment 1 </a:t>
            </a:r>
            <a:r>
              <a:rPr lang="en-US" sz="4400" dirty="0"/>
              <a:t>Tasks.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4400" b="1" dirty="0"/>
              <a:t>Upload to e-Portfolio</a:t>
            </a:r>
            <a:r>
              <a:rPr lang="en-US" sz="4400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4400" b="1" dirty="0"/>
              <a:t>Submit</a:t>
            </a:r>
            <a:r>
              <a:rPr lang="en-US" sz="4400" dirty="0"/>
              <a:t> </a:t>
            </a:r>
            <a:r>
              <a:rPr lang="en-US" sz="4400" b="1" dirty="0"/>
              <a:t>Assignment 1 to TURNITIN.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394966"/>
            <a:ext cx="5511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/>
              <a:t>Next steps:</a:t>
            </a:r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653364" y="260604"/>
            <a:ext cx="9367203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Computer Animation students (Only):</a:t>
            </a:r>
            <a:b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700" b="1" u="sng" dirty="0">
                <a:latin typeface="+mj-lt"/>
                <a:ea typeface="+mj-ea"/>
                <a:cs typeface="+mj-cs"/>
              </a:rPr>
              <a:t>W</a:t>
            </a:r>
            <a:r>
              <a:rPr lang="en-US" sz="3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eek’s Moodle Activities &amp; Assignment task</a:t>
            </a:r>
            <a:endParaRPr lang="en-US" sz="37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3363" y="2176272"/>
            <a:ext cx="9367204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u="sng" dirty="0"/>
              <a:t>Unit 4: </a:t>
            </a:r>
            <a:r>
              <a:rPr lang="en-GB" sz="3600" b="1" u="sng" dirty="0"/>
              <a:t>Becoming a Team Player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3 </a:t>
            </a:r>
            <a:r>
              <a:rPr lang="en-GB" sz="3600" dirty="0"/>
              <a:t>- Effective Communication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4 </a:t>
            </a:r>
            <a:r>
              <a:rPr lang="en-GB" sz="3600" dirty="0"/>
              <a:t>- Life Is A Team Sport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dirty="0"/>
              <a:t>Finish Assignment 1: </a:t>
            </a:r>
            <a:r>
              <a:rPr lang="en-US" sz="3600" b="1" dirty="0"/>
              <a:t>Task 4.</a:t>
            </a:r>
            <a:endParaRPr lang="en-US" sz="3600" dirty="0"/>
          </a:p>
          <a:p>
            <a:endParaRPr lang="en-US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255075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rista making coffee art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71" r="-3" b="-3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Content Placeholder 4" descr="Fresh homemade delicious mini bundt cakes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06" b="339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298" r="1" b="430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999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548" y="296674"/>
            <a:ext cx="9967887" cy="1454051"/>
          </a:xfrm>
        </p:spPr>
        <p:txBody>
          <a:bodyPr>
            <a:noAutofit/>
          </a:bodyPr>
          <a:lstStyle/>
          <a:p>
            <a:r>
              <a:rPr lang="en-US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Computer Animation students (Only): </a:t>
            </a:r>
            <a:br>
              <a:rPr lang="en-US" b="1" u="sng" kern="12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</a:br>
            <a:r>
              <a:rPr lang="en-GB" b="1" u="sng" dirty="0">
                <a:solidFill>
                  <a:schemeClr val="tx2"/>
                </a:solidFill>
              </a:rPr>
              <a:t>Assignment 1 Task: 4</a:t>
            </a:r>
            <a:br>
              <a:rPr lang="en-GB" b="1" u="sng" dirty="0">
                <a:solidFill>
                  <a:schemeClr val="tx2"/>
                </a:solidFill>
              </a:rPr>
            </a:br>
            <a:endParaRPr lang="en-GB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015" y="1311640"/>
            <a:ext cx="11319595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4 – A3 Academic poster: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teams of up to 4 members*, come up with ideas for an academic poster highlighting why the topics covered in Unit Four of the module are important for academic and career success. 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See ‘Poster Guidelines’ deck &amp; ‘Teams list for Task’ ‘doc in the ‘Additional Resources’ section on Moodle.</a:t>
            </a:r>
          </a:p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task is linked to the team working activity you will undertake whilst completing the ‘Life is a Team Sport’ session in Topic 4.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>
              <a:lnSpc>
                <a:spcPct val="115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Communicate with your Team members and set up a forum to meet, you could use MS Teams, or another platform you are familiar with (e.g. WhatsApp). You should try and meet at least twice as a team. The output of the meetings should be a document containing text, images and ideas for creating your poster.</a:t>
            </a: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Team member will create an individual A3 Academic poster. Your poster should include a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list of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team members and state how you collaborated.</a:t>
            </a: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expected there will be some similarity in the work produced but please ensure there are individual elements to the poster. A list of references should be included in the poster.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15000"/>
              </a:lnSpc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resources covered in Unit Four of the module will help you to complete this task.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4812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Download Attendee list.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1164143" y="1876430"/>
            <a:ext cx="2823241" cy="32899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dirty="0"/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Support:</a:t>
            </a:r>
            <a:br>
              <a:rPr lang="en-US" sz="2400" dirty="0"/>
            </a:br>
            <a:r>
              <a:rPr lang="en-US" sz="2400" dirty="0">
                <a:latin typeface="+mn-lt"/>
              </a:rPr>
              <a:t>* Exchange ideas and tips on how you're completing the assignment. </a:t>
            </a:r>
            <a:br>
              <a:rPr lang="en-US" sz="2400" dirty="0">
                <a:latin typeface="+mn-lt"/>
              </a:rPr>
            </a:br>
            <a:r>
              <a:rPr lang="en-US" sz="2400" dirty="0">
                <a:latin typeface="+mn-lt"/>
              </a:rPr>
              <a:t>* Chat about what you've been doing during lockdown e.g. what Movies, Series, Apps or Games you've been enjoying.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picture containing building, bicycle, person, walking&#10;&#10;Description automatically generated">
            <a:extLst>
              <a:ext uri="{FF2B5EF4-FFF2-40B4-BE49-F238E27FC236}">
                <a16:creationId xmlns:a16="http://schemas.microsoft.com/office/drawing/2014/main" id="{46D8904E-5185-424D-8916-77B9777E21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254" r="-2" b="12367"/>
          <a:stretch/>
        </p:blipFill>
        <p:spPr>
          <a:xfrm>
            <a:off x="7794519" y="3506112"/>
            <a:ext cx="4397481" cy="3351888"/>
          </a:xfrm>
          <a:custGeom>
            <a:avLst/>
            <a:gdLst/>
            <a:ahLst/>
            <a:cxnLst/>
            <a:rect l="l" t="t" r="r" b="b"/>
            <a:pathLst>
              <a:path w="4397481" h="3351888">
                <a:moveTo>
                  <a:pt x="0" y="0"/>
                </a:moveTo>
                <a:lnTo>
                  <a:pt x="4397481" y="0"/>
                </a:lnTo>
                <a:lnTo>
                  <a:pt x="4397481" y="3351888"/>
                </a:lnTo>
                <a:lnTo>
                  <a:pt x="1552363" y="3351888"/>
                </a:lnTo>
                <a:close/>
              </a:path>
            </a:pathLst>
          </a:cu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D5F98583-38C7-40CF-A20B-641E5EF2EF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8" r="3339" b="2"/>
          <a:stretch/>
        </p:blipFill>
        <p:spPr>
          <a:xfrm>
            <a:off x="20" y="10"/>
            <a:ext cx="9154673" cy="6863475"/>
          </a:xfrm>
          <a:custGeom>
            <a:avLst/>
            <a:gdLst/>
            <a:ahLst/>
            <a:cxnLst/>
            <a:rect l="l" t="t" r="r" b="b"/>
            <a:pathLst>
              <a:path w="9154693" h="6863485">
                <a:moveTo>
                  <a:pt x="0" y="0"/>
                </a:moveTo>
                <a:lnTo>
                  <a:pt x="5976000" y="0"/>
                </a:lnTo>
                <a:lnTo>
                  <a:pt x="9154693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Picture 7" descr="A group of people playing in a park&#10;&#10;Description automatically generated">
            <a:extLst>
              <a:ext uri="{FF2B5EF4-FFF2-40B4-BE49-F238E27FC236}">
                <a16:creationId xmlns:a16="http://schemas.microsoft.com/office/drawing/2014/main" id="{F8B7320B-7D55-4498-9106-932AC782AAC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6991" r="3" b="21099"/>
          <a:stretch/>
        </p:blipFill>
        <p:spPr>
          <a:xfrm>
            <a:off x="6168189" y="10"/>
            <a:ext cx="6023811" cy="3346394"/>
          </a:xfrm>
          <a:custGeom>
            <a:avLst/>
            <a:gdLst/>
            <a:ahLst/>
            <a:cxnLst/>
            <a:rect l="l" t="t" r="r" b="b"/>
            <a:pathLst>
              <a:path w="6023811" h="3346404">
                <a:moveTo>
                  <a:pt x="0" y="0"/>
                </a:moveTo>
                <a:lnTo>
                  <a:pt x="6023811" y="0"/>
                </a:lnTo>
                <a:lnTo>
                  <a:pt x="6023811" y="3346404"/>
                </a:lnTo>
                <a:lnTo>
                  <a:pt x="1549824" y="3346404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CADE15-2A88-49EB-ABDE-05979FC5F4D5}"/>
              </a:ext>
            </a:extLst>
          </p:cNvPr>
          <p:cNvSpPr txBox="1"/>
          <p:nvPr/>
        </p:nvSpPr>
        <p:spPr>
          <a:xfrm>
            <a:off x="9732672" y="6870700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robbiepruitt.blogspot.com/2015/05/finishing-discipleship-and-small-group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6883C0-3391-47A4-B5BD-F0844BAE4211}"/>
              </a:ext>
            </a:extLst>
          </p:cNvPr>
          <p:cNvSpPr txBox="1"/>
          <p:nvPr/>
        </p:nvSpPr>
        <p:spPr>
          <a:xfrm>
            <a:off x="509318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Transponder_tim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40A4A83-67D1-414C-A41C-C80CD9EE3FC1}"/>
              </a:ext>
            </a:extLst>
          </p:cNvPr>
          <p:cNvSpPr txBox="1"/>
          <p:nvPr/>
        </p:nvSpPr>
        <p:spPr>
          <a:xfrm>
            <a:off x="7412930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investitwisely.com/two-months-of-entrepreneurship-the-good-the-bad-and-the-ugl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179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523</Words>
  <Application>Microsoft Office PowerPoint</Application>
  <PresentationFormat>Widescreen</PresentationFormat>
  <Paragraphs>44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L4: Learning in the Digital Era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Computer Animation students (Only):  Assignment 1 Task: 4 </vt:lpstr>
      <vt:lpstr>Register.</vt:lpstr>
      <vt:lpstr> Questions.</vt:lpstr>
      <vt:lpstr>Student Social Support: * Exchange ideas and tips on how you're completing the assignment.  * Chat about what you've been doing during lockdown e.g. what Movies, Series, Apps or Games you've been enjoying.</vt:lpstr>
      <vt:lpstr>The End.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3</cp:revision>
  <dcterms:created xsi:type="dcterms:W3CDTF">2020-11-29T16:14:11Z</dcterms:created>
  <dcterms:modified xsi:type="dcterms:W3CDTF">2020-11-29T16:16:08Z</dcterms:modified>
</cp:coreProperties>
</file>