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 id="2147483739" r:id="rId5"/>
  </p:sldMasterIdLst>
  <p:sldIdLst>
    <p:sldId id="256" r:id="rId6"/>
    <p:sldId id="321" r:id="rId7"/>
    <p:sldId id="322" r:id="rId8"/>
    <p:sldId id="339" r:id="rId9"/>
    <p:sldId id="343" r:id="rId10"/>
    <p:sldId id="344" r:id="rId11"/>
    <p:sldId id="311" r:id="rId12"/>
    <p:sldId id="293" r:id="rId13"/>
    <p:sldId id="305" r:id="rId14"/>
    <p:sldId id="345" r:id="rId15"/>
    <p:sldId id="346" r:id="rId16"/>
    <p:sldId id="347" r:id="rId17"/>
    <p:sldId id="348" r:id="rId18"/>
    <p:sldId id="340" r:id="rId19"/>
    <p:sldId id="341" r:id="rId20"/>
    <p:sldId id="342" r:id="rId21"/>
    <p:sldId id="350" r:id="rId22"/>
    <p:sldId id="351" r:id="rId23"/>
    <p:sldId id="349" r:id="rId24"/>
    <p:sldId id="352" r:id="rId25"/>
    <p:sldId id="355" r:id="rId26"/>
    <p:sldId id="353" r:id="rId27"/>
    <p:sldId id="356" r:id="rId28"/>
    <p:sldId id="357" r:id="rId29"/>
    <p:sldId id="354" r:id="rId30"/>
    <p:sldId id="359" r:id="rId31"/>
    <p:sldId id="337" r:id="rId32"/>
    <p:sldId id="36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AE973F-346A-40DB-92A0-6315D0B75200}" v="94" dt="2022-10-06T23:26:53.3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82" d="100"/>
          <a:sy n="82" d="100"/>
        </p:scale>
        <p:origin x="715"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Jarvis [maj52] (Staff)" userId="d937e79e-80c0-40d9-b34a-00850c5c6cc5" providerId="ADAL" clId="{BDAE973F-346A-40DB-92A0-6315D0B75200}"/>
    <pc:docChg chg="undo custSel addSld delSld modSld sldOrd">
      <pc:chgData name="Matthew Jarvis [maj52] (Staff)" userId="d937e79e-80c0-40d9-b34a-00850c5c6cc5" providerId="ADAL" clId="{BDAE973F-346A-40DB-92A0-6315D0B75200}" dt="2022-10-06T23:26:53.367" v="2543" actId="20577"/>
      <pc:docMkLst>
        <pc:docMk/>
      </pc:docMkLst>
      <pc:sldChg chg="addSp delSp modSp mod setBg addAnim modAnim setClrOvrMap">
        <pc:chgData name="Matthew Jarvis [maj52] (Staff)" userId="d937e79e-80c0-40d9-b34a-00850c5c6cc5" providerId="ADAL" clId="{BDAE973F-346A-40DB-92A0-6315D0B75200}" dt="2022-10-06T23:26:53.367" v="2543" actId="20577"/>
        <pc:sldMkLst>
          <pc:docMk/>
          <pc:sldMk cId="1459556552" sldId="256"/>
        </pc:sldMkLst>
        <pc:spChg chg="mod">
          <ac:chgData name="Matthew Jarvis [maj52] (Staff)" userId="d937e79e-80c0-40d9-b34a-00850c5c6cc5" providerId="ADAL" clId="{BDAE973F-346A-40DB-92A0-6315D0B75200}" dt="2022-10-06T23:26:53.367" v="2543" actId="20577"/>
          <ac:spMkLst>
            <pc:docMk/>
            <pc:sldMk cId="1459556552" sldId="256"/>
            <ac:spMk id="2" creationId="{65D23041-405C-2C6F-7A99-4B20E667CFB9}"/>
          </ac:spMkLst>
        </pc:spChg>
        <pc:spChg chg="mod">
          <ac:chgData name="Matthew Jarvis [maj52] (Staff)" userId="d937e79e-80c0-40d9-b34a-00850c5c6cc5" providerId="ADAL" clId="{BDAE973F-346A-40DB-92A0-6315D0B75200}" dt="2022-10-06T22:22:25.825" v="1621" actId="26606"/>
          <ac:spMkLst>
            <pc:docMk/>
            <pc:sldMk cId="1459556552" sldId="256"/>
            <ac:spMk id="3" creationId="{DD0D8DA0-EC8F-FC86-BAE8-66BE3E6C5680}"/>
          </ac:spMkLst>
        </pc:spChg>
        <pc:spChg chg="del">
          <ac:chgData name="Matthew Jarvis [maj52] (Staff)" userId="d937e79e-80c0-40d9-b34a-00850c5c6cc5" providerId="ADAL" clId="{BDAE973F-346A-40DB-92A0-6315D0B75200}" dt="2022-10-06T22:22:25.825" v="1621" actId="26606"/>
          <ac:spMkLst>
            <pc:docMk/>
            <pc:sldMk cId="1459556552" sldId="256"/>
            <ac:spMk id="19" creationId="{4EFE82FE-7465-AE46-88DF-34D347E83B84}"/>
          </ac:spMkLst>
        </pc:spChg>
        <pc:spChg chg="add">
          <ac:chgData name="Matthew Jarvis [maj52] (Staff)" userId="d937e79e-80c0-40d9-b34a-00850c5c6cc5" providerId="ADAL" clId="{BDAE973F-346A-40DB-92A0-6315D0B75200}" dt="2022-10-06T22:22:25.825" v="1621" actId="26606"/>
          <ac:spMkLst>
            <pc:docMk/>
            <pc:sldMk cId="1459556552" sldId="256"/>
            <ac:spMk id="27" creationId="{4EFE82FE-7465-AE46-88DF-34D347E83B84}"/>
          </ac:spMkLst>
        </pc:spChg>
        <pc:spChg chg="add">
          <ac:chgData name="Matthew Jarvis [maj52] (Staff)" userId="d937e79e-80c0-40d9-b34a-00850c5c6cc5" providerId="ADAL" clId="{BDAE973F-346A-40DB-92A0-6315D0B75200}" dt="2022-10-06T22:22:25.825" v="1621" actId="26606"/>
          <ac:spMkLst>
            <pc:docMk/>
            <pc:sldMk cId="1459556552" sldId="256"/>
            <ac:spMk id="29" creationId="{C1FDB97C-3AD1-C545-A219-4B4FCF5AEFC4}"/>
          </ac:spMkLst>
        </pc:spChg>
        <pc:grpChg chg="del">
          <ac:chgData name="Matthew Jarvis [maj52] (Staff)" userId="d937e79e-80c0-40d9-b34a-00850c5c6cc5" providerId="ADAL" clId="{BDAE973F-346A-40DB-92A0-6315D0B75200}" dt="2022-10-06T22:22:25.825" v="1621" actId="26606"/>
          <ac:grpSpMkLst>
            <pc:docMk/>
            <pc:sldMk cId="1459556552" sldId="256"/>
            <ac:grpSpMk id="21" creationId="{66F2B51C-9578-EB41-A17E-FFF9D491ADA0}"/>
          </ac:grpSpMkLst>
        </pc:grpChg>
        <pc:grpChg chg="add">
          <ac:chgData name="Matthew Jarvis [maj52] (Staff)" userId="d937e79e-80c0-40d9-b34a-00850c5c6cc5" providerId="ADAL" clId="{BDAE973F-346A-40DB-92A0-6315D0B75200}" dt="2022-10-06T22:22:25.825" v="1621" actId="26606"/>
          <ac:grpSpMkLst>
            <pc:docMk/>
            <pc:sldMk cId="1459556552" sldId="256"/>
            <ac:grpSpMk id="31" creationId="{3A266FA8-F626-1C42-B021-A57818E97BEA}"/>
          </ac:grpSpMkLst>
        </pc:grpChg>
        <pc:picChg chg="mod ord">
          <ac:chgData name="Matthew Jarvis [maj52] (Staff)" userId="d937e79e-80c0-40d9-b34a-00850c5c6cc5" providerId="ADAL" clId="{BDAE973F-346A-40DB-92A0-6315D0B75200}" dt="2022-10-06T22:22:25.825" v="1621" actId="26606"/>
          <ac:picMkLst>
            <pc:docMk/>
            <pc:sldMk cId="1459556552" sldId="256"/>
            <ac:picMk id="22" creationId="{03642715-7BCE-C32C-2B77-660EA7AB704B}"/>
          </ac:picMkLst>
        </pc:picChg>
        <pc:cxnChg chg="del">
          <ac:chgData name="Matthew Jarvis [maj52] (Staff)" userId="d937e79e-80c0-40d9-b34a-00850c5c6cc5" providerId="ADAL" clId="{BDAE973F-346A-40DB-92A0-6315D0B75200}" dt="2022-10-06T22:22:25.825" v="1621" actId="26606"/>
          <ac:cxnSpMkLst>
            <pc:docMk/>
            <pc:sldMk cId="1459556552" sldId="256"/>
            <ac:cxnSpMk id="20" creationId="{EEA70831-9A8D-3B4D-8EA5-EE32F93E94E9}"/>
          </ac:cxnSpMkLst>
        </pc:cxnChg>
      </pc:sldChg>
      <pc:sldChg chg="del">
        <pc:chgData name="Matthew Jarvis [maj52] (Staff)" userId="d937e79e-80c0-40d9-b34a-00850c5c6cc5" providerId="ADAL" clId="{BDAE973F-346A-40DB-92A0-6315D0B75200}" dt="2022-10-06T21:05:15.561" v="6" actId="47"/>
        <pc:sldMkLst>
          <pc:docMk/>
          <pc:sldMk cId="3497756557" sldId="257"/>
        </pc:sldMkLst>
      </pc:sldChg>
      <pc:sldChg chg="addSp modSp add del mod setBg modAnim">
        <pc:chgData name="Matthew Jarvis [maj52] (Staff)" userId="d937e79e-80c0-40d9-b34a-00850c5c6cc5" providerId="ADAL" clId="{BDAE973F-346A-40DB-92A0-6315D0B75200}" dt="2022-10-06T22:22:52.070" v="1625"/>
        <pc:sldMkLst>
          <pc:docMk/>
          <pc:sldMk cId="3624228196" sldId="293"/>
        </pc:sldMkLst>
        <pc:spChg chg="mod">
          <ac:chgData name="Matthew Jarvis [maj52] (Staff)" userId="d937e79e-80c0-40d9-b34a-00850c5c6cc5" providerId="ADAL" clId="{BDAE973F-346A-40DB-92A0-6315D0B75200}" dt="2022-10-06T21:40:49.457" v="1144" actId="26606"/>
          <ac:spMkLst>
            <pc:docMk/>
            <pc:sldMk cId="3624228196" sldId="293"/>
            <ac:spMk id="2" creationId="{00000000-0000-0000-0000-000000000000}"/>
          </ac:spMkLst>
        </pc:spChg>
        <pc:spChg chg="mod">
          <ac:chgData name="Matthew Jarvis [maj52] (Staff)" userId="d937e79e-80c0-40d9-b34a-00850c5c6cc5" providerId="ADAL" clId="{BDAE973F-346A-40DB-92A0-6315D0B75200}" dt="2022-10-06T21:41:04.016" v="1146" actId="207"/>
          <ac:spMkLst>
            <pc:docMk/>
            <pc:sldMk cId="3624228196" sldId="293"/>
            <ac:spMk id="3" creationId="{00000000-0000-0000-0000-000000000000}"/>
          </ac:spMkLst>
        </pc:spChg>
        <pc:spChg chg="add">
          <ac:chgData name="Matthew Jarvis [maj52] (Staff)" userId="d937e79e-80c0-40d9-b34a-00850c5c6cc5" providerId="ADAL" clId="{BDAE973F-346A-40DB-92A0-6315D0B75200}" dt="2022-10-06T21:40:49.457" v="1144" actId="26606"/>
          <ac:spMkLst>
            <pc:docMk/>
            <pc:sldMk cId="3624228196" sldId="293"/>
            <ac:spMk id="8" creationId="{24C41CF4-4A13-4AA9-9300-CB7A2E37C861}"/>
          </ac:spMkLst>
        </pc:spChg>
        <pc:cxnChg chg="add">
          <ac:chgData name="Matthew Jarvis [maj52] (Staff)" userId="d937e79e-80c0-40d9-b34a-00850c5c6cc5" providerId="ADAL" clId="{BDAE973F-346A-40DB-92A0-6315D0B75200}" dt="2022-10-06T21:40:49.457" v="1144" actId="26606"/>
          <ac:cxnSpMkLst>
            <pc:docMk/>
            <pc:sldMk cId="3624228196" sldId="293"/>
            <ac:cxnSpMk id="10" creationId="{7A77B115-9FF3-46AE-AE08-826DEB9A6246}"/>
          </ac:cxnSpMkLst>
        </pc:cxnChg>
      </pc:sldChg>
      <pc:sldChg chg="modSp add del mod">
        <pc:chgData name="Matthew Jarvis [maj52] (Staff)" userId="d937e79e-80c0-40d9-b34a-00850c5c6cc5" providerId="ADAL" clId="{BDAE973F-346A-40DB-92A0-6315D0B75200}" dt="2022-10-06T21:24:43.835" v="742" actId="47"/>
        <pc:sldMkLst>
          <pc:docMk/>
          <pc:sldMk cId="2278623924" sldId="295"/>
        </pc:sldMkLst>
        <pc:spChg chg="mod">
          <ac:chgData name="Matthew Jarvis [maj52] (Staff)" userId="d937e79e-80c0-40d9-b34a-00850c5c6cc5" providerId="ADAL" clId="{BDAE973F-346A-40DB-92A0-6315D0B75200}" dt="2022-10-06T21:20:41.103" v="737"/>
          <ac:spMkLst>
            <pc:docMk/>
            <pc:sldMk cId="2278623924" sldId="295"/>
            <ac:spMk id="3" creationId="{00000000-0000-0000-0000-000000000000}"/>
          </ac:spMkLst>
        </pc:spChg>
      </pc:sldChg>
      <pc:sldChg chg="addSp delSp modSp add mod modAnim">
        <pc:chgData name="Matthew Jarvis [maj52] (Staff)" userId="d937e79e-80c0-40d9-b34a-00850c5c6cc5" providerId="ADAL" clId="{BDAE973F-346A-40DB-92A0-6315D0B75200}" dt="2022-10-06T22:22:54.878" v="1626"/>
        <pc:sldMkLst>
          <pc:docMk/>
          <pc:sldMk cId="2884170561" sldId="305"/>
        </pc:sldMkLst>
        <pc:spChg chg="mod">
          <ac:chgData name="Matthew Jarvis [maj52] (Staff)" userId="d937e79e-80c0-40d9-b34a-00850c5c6cc5" providerId="ADAL" clId="{BDAE973F-346A-40DB-92A0-6315D0B75200}" dt="2022-10-06T21:27:45.230" v="835" actId="20577"/>
          <ac:spMkLst>
            <pc:docMk/>
            <pc:sldMk cId="2884170561" sldId="305"/>
            <ac:spMk id="2" creationId="{00000000-0000-0000-0000-000000000000}"/>
          </ac:spMkLst>
        </pc:spChg>
        <pc:spChg chg="mod">
          <ac:chgData name="Matthew Jarvis [maj52] (Staff)" userId="d937e79e-80c0-40d9-b34a-00850c5c6cc5" providerId="ADAL" clId="{BDAE973F-346A-40DB-92A0-6315D0B75200}" dt="2022-10-06T21:28:11.390" v="895" actId="20577"/>
          <ac:spMkLst>
            <pc:docMk/>
            <pc:sldMk cId="2884170561" sldId="305"/>
            <ac:spMk id="3" creationId="{00000000-0000-0000-0000-000000000000}"/>
          </ac:spMkLst>
        </pc:spChg>
        <pc:spChg chg="add del">
          <ac:chgData name="Matthew Jarvis [maj52] (Staff)" userId="d937e79e-80c0-40d9-b34a-00850c5c6cc5" providerId="ADAL" clId="{BDAE973F-346A-40DB-92A0-6315D0B75200}" dt="2022-10-06T21:34:52.322" v="897" actId="22"/>
          <ac:spMkLst>
            <pc:docMk/>
            <pc:sldMk cId="2884170561" sldId="305"/>
            <ac:spMk id="5" creationId="{DD8251F0-0A6D-E66D-0D49-1ED8C362DA18}"/>
          </ac:spMkLst>
        </pc:spChg>
      </pc:sldChg>
      <pc:sldChg chg="addSp modSp add del mod setBg setClrOvrMap">
        <pc:chgData name="Matthew Jarvis [maj52] (Staff)" userId="d937e79e-80c0-40d9-b34a-00850c5c6cc5" providerId="ADAL" clId="{BDAE973F-346A-40DB-92A0-6315D0B75200}" dt="2022-10-06T21:40:27.882" v="1143" actId="26606"/>
        <pc:sldMkLst>
          <pc:docMk/>
          <pc:sldMk cId="1120810772" sldId="311"/>
        </pc:sldMkLst>
        <pc:spChg chg="mod">
          <ac:chgData name="Matthew Jarvis [maj52] (Staff)" userId="d937e79e-80c0-40d9-b34a-00850c5c6cc5" providerId="ADAL" clId="{BDAE973F-346A-40DB-92A0-6315D0B75200}" dt="2022-10-06T21:40:27.882" v="1143" actId="26606"/>
          <ac:spMkLst>
            <pc:docMk/>
            <pc:sldMk cId="1120810772" sldId="311"/>
            <ac:spMk id="2" creationId="{00000000-0000-0000-0000-000000000000}"/>
          </ac:spMkLst>
        </pc:spChg>
        <pc:spChg chg="mod">
          <ac:chgData name="Matthew Jarvis [maj52] (Staff)" userId="d937e79e-80c0-40d9-b34a-00850c5c6cc5" providerId="ADAL" clId="{BDAE973F-346A-40DB-92A0-6315D0B75200}" dt="2022-10-06T21:40:27.882" v="1143" actId="26606"/>
          <ac:spMkLst>
            <pc:docMk/>
            <pc:sldMk cId="1120810772" sldId="311"/>
            <ac:spMk id="3" creationId="{00000000-0000-0000-0000-000000000000}"/>
          </ac:spMkLst>
        </pc:spChg>
        <pc:spChg chg="add">
          <ac:chgData name="Matthew Jarvis [maj52] (Staff)" userId="d937e79e-80c0-40d9-b34a-00850c5c6cc5" providerId="ADAL" clId="{BDAE973F-346A-40DB-92A0-6315D0B75200}" dt="2022-10-06T21:40:27.882" v="1143" actId="26606"/>
          <ac:spMkLst>
            <pc:docMk/>
            <pc:sldMk cId="1120810772" sldId="311"/>
            <ac:spMk id="8" creationId="{26A3F16E-CC60-4737-8CBB-9568A351D30B}"/>
          </ac:spMkLst>
        </pc:spChg>
        <pc:spChg chg="add">
          <ac:chgData name="Matthew Jarvis [maj52] (Staff)" userId="d937e79e-80c0-40d9-b34a-00850c5c6cc5" providerId="ADAL" clId="{BDAE973F-346A-40DB-92A0-6315D0B75200}" dt="2022-10-06T21:40:27.882" v="1143" actId="26606"/>
          <ac:spMkLst>
            <pc:docMk/>
            <pc:sldMk cId="1120810772" sldId="311"/>
            <ac:spMk id="10" creationId="{C0DABE73-66EA-42B0-AB0A-9FB1C0AD7AEB}"/>
          </ac:spMkLst>
        </pc:spChg>
        <pc:picChg chg="add">
          <ac:chgData name="Matthew Jarvis [maj52] (Staff)" userId="d937e79e-80c0-40d9-b34a-00850c5c6cc5" providerId="ADAL" clId="{BDAE973F-346A-40DB-92A0-6315D0B75200}" dt="2022-10-06T21:40:27.882" v="1143" actId="26606"/>
          <ac:picMkLst>
            <pc:docMk/>
            <pc:sldMk cId="1120810772" sldId="311"/>
            <ac:picMk id="12" creationId="{1E4917B9-5D95-4999-9E13-3568EDD42343}"/>
          </ac:picMkLst>
        </pc:picChg>
      </pc:sldChg>
      <pc:sldChg chg="del">
        <pc:chgData name="Matthew Jarvis [maj52] (Staff)" userId="d937e79e-80c0-40d9-b34a-00850c5c6cc5" providerId="ADAL" clId="{BDAE973F-346A-40DB-92A0-6315D0B75200}" dt="2022-10-06T21:06:32.444" v="79" actId="47"/>
        <pc:sldMkLst>
          <pc:docMk/>
          <pc:sldMk cId="1231584212" sldId="317"/>
        </pc:sldMkLst>
      </pc:sldChg>
      <pc:sldChg chg="del">
        <pc:chgData name="Matthew Jarvis [maj52] (Staff)" userId="d937e79e-80c0-40d9-b34a-00850c5c6cc5" providerId="ADAL" clId="{BDAE973F-346A-40DB-92A0-6315D0B75200}" dt="2022-10-06T22:26:16.029" v="1812" actId="47"/>
        <pc:sldMkLst>
          <pc:docMk/>
          <pc:sldMk cId="569776350" sldId="320"/>
        </pc:sldMkLst>
      </pc:sldChg>
      <pc:sldChg chg="del">
        <pc:chgData name="Matthew Jarvis [maj52] (Staff)" userId="d937e79e-80c0-40d9-b34a-00850c5c6cc5" providerId="ADAL" clId="{BDAE973F-346A-40DB-92A0-6315D0B75200}" dt="2022-10-06T21:05:19.235" v="8" actId="47"/>
        <pc:sldMkLst>
          <pc:docMk/>
          <pc:sldMk cId="3363367081" sldId="323"/>
        </pc:sldMkLst>
      </pc:sldChg>
      <pc:sldChg chg="del">
        <pc:chgData name="Matthew Jarvis [maj52] (Staff)" userId="d937e79e-80c0-40d9-b34a-00850c5c6cc5" providerId="ADAL" clId="{BDAE973F-346A-40DB-92A0-6315D0B75200}" dt="2022-10-06T21:05:16.193" v="7" actId="47"/>
        <pc:sldMkLst>
          <pc:docMk/>
          <pc:sldMk cId="1903774769" sldId="324"/>
        </pc:sldMkLst>
      </pc:sldChg>
      <pc:sldChg chg="del">
        <pc:chgData name="Matthew Jarvis [maj52] (Staff)" userId="d937e79e-80c0-40d9-b34a-00850c5c6cc5" providerId="ADAL" clId="{BDAE973F-346A-40DB-92A0-6315D0B75200}" dt="2022-10-06T21:06:25.791" v="76" actId="47"/>
        <pc:sldMkLst>
          <pc:docMk/>
          <pc:sldMk cId="2242772607" sldId="325"/>
        </pc:sldMkLst>
      </pc:sldChg>
      <pc:sldChg chg="del">
        <pc:chgData name="Matthew Jarvis [maj52] (Staff)" userId="d937e79e-80c0-40d9-b34a-00850c5c6cc5" providerId="ADAL" clId="{BDAE973F-346A-40DB-92A0-6315D0B75200}" dt="2022-10-06T21:06:25.191" v="75" actId="47"/>
        <pc:sldMkLst>
          <pc:docMk/>
          <pc:sldMk cId="1475920311" sldId="326"/>
        </pc:sldMkLst>
      </pc:sldChg>
      <pc:sldChg chg="del">
        <pc:chgData name="Matthew Jarvis [maj52] (Staff)" userId="d937e79e-80c0-40d9-b34a-00850c5c6cc5" providerId="ADAL" clId="{BDAE973F-346A-40DB-92A0-6315D0B75200}" dt="2022-10-06T21:06:19.018" v="67" actId="47"/>
        <pc:sldMkLst>
          <pc:docMk/>
          <pc:sldMk cId="2607966315" sldId="327"/>
        </pc:sldMkLst>
      </pc:sldChg>
      <pc:sldChg chg="del">
        <pc:chgData name="Matthew Jarvis [maj52] (Staff)" userId="d937e79e-80c0-40d9-b34a-00850c5c6cc5" providerId="ADAL" clId="{BDAE973F-346A-40DB-92A0-6315D0B75200}" dt="2022-10-06T21:06:21.328" v="71" actId="47"/>
        <pc:sldMkLst>
          <pc:docMk/>
          <pc:sldMk cId="322277929" sldId="328"/>
        </pc:sldMkLst>
      </pc:sldChg>
      <pc:sldChg chg="del">
        <pc:chgData name="Matthew Jarvis [maj52] (Staff)" userId="d937e79e-80c0-40d9-b34a-00850c5c6cc5" providerId="ADAL" clId="{BDAE973F-346A-40DB-92A0-6315D0B75200}" dt="2022-10-06T21:06:23.565" v="74" actId="47"/>
        <pc:sldMkLst>
          <pc:docMk/>
          <pc:sldMk cId="1902487760" sldId="329"/>
        </pc:sldMkLst>
      </pc:sldChg>
      <pc:sldChg chg="del">
        <pc:chgData name="Matthew Jarvis [maj52] (Staff)" userId="d937e79e-80c0-40d9-b34a-00850c5c6cc5" providerId="ADAL" clId="{BDAE973F-346A-40DB-92A0-6315D0B75200}" dt="2022-10-06T21:06:19.577" v="68" actId="47"/>
        <pc:sldMkLst>
          <pc:docMk/>
          <pc:sldMk cId="2150108226" sldId="330"/>
        </pc:sldMkLst>
      </pc:sldChg>
      <pc:sldChg chg="del">
        <pc:chgData name="Matthew Jarvis [maj52] (Staff)" userId="d937e79e-80c0-40d9-b34a-00850c5c6cc5" providerId="ADAL" clId="{BDAE973F-346A-40DB-92A0-6315D0B75200}" dt="2022-10-06T21:06:20.781" v="70" actId="47"/>
        <pc:sldMkLst>
          <pc:docMk/>
          <pc:sldMk cId="1260402946" sldId="331"/>
        </pc:sldMkLst>
      </pc:sldChg>
      <pc:sldChg chg="del">
        <pc:chgData name="Matthew Jarvis [maj52] (Staff)" userId="d937e79e-80c0-40d9-b34a-00850c5c6cc5" providerId="ADAL" clId="{BDAE973F-346A-40DB-92A0-6315D0B75200}" dt="2022-10-06T21:06:20.246" v="69" actId="47"/>
        <pc:sldMkLst>
          <pc:docMk/>
          <pc:sldMk cId="2271907759" sldId="332"/>
        </pc:sldMkLst>
      </pc:sldChg>
      <pc:sldChg chg="del">
        <pc:chgData name="Matthew Jarvis [maj52] (Staff)" userId="d937e79e-80c0-40d9-b34a-00850c5c6cc5" providerId="ADAL" clId="{BDAE973F-346A-40DB-92A0-6315D0B75200}" dt="2022-10-06T21:06:21.920" v="72" actId="47"/>
        <pc:sldMkLst>
          <pc:docMk/>
          <pc:sldMk cId="1049483920" sldId="333"/>
        </pc:sldMkLst>
      </pc:sldChg>
      <pc:sldChg chg="del">
        <pc:chgData name="Matthew Jarvis [maj52] (Staff)" userId="d937e79e-80c0-40d9-b34a-00850c5c6cc5" providerId="ADAL" clId="{BDAE973F-346A-40DB-92A0-6315D0B75200}" dt="2022-10-06T21:06:22.752" v="73" actId="47"/>
        <pc:sldMkLst>
          <pc:docMk/>
          <pc:sldMk cId="2251518096" sldId="334"/>
        </pc:sldMkLst>
      </pc:sldChg>
      <pc:sldChg chg="del">
        <pc:chgData name="Matthew Jarvis [maj52] (Staff)" userId="d937e79e-80c0-40d9-b34a-00850c5c6cc5" providerId="ADAL" clId="{BDAE973F-346A-40DB-92A0-6315D0B75200}" dt="2022-10-06T21:06:26.958" v="77" actId="47"/>
        <pc:sldMkLst>
          <pc:docMk/>
          <pc:sldMk cId="868578191" sldId="335"/>
        </pc:sldMkLst>
      </pc:sldChg>
      <pc:sldChg chg="del">
        <pc:chgData name="Matthew Jarvis [maj52] (Staff)" userId="d937e79e-80c0-40d9-b34a-00850c5c6cc5" providerId="ADAL" clId="{BDAE973F-346A-40DB-92A0-6315D0B75200}" dt="2022-10-06T21:06:28.305" v="78" actId="47"/>
        <pc:sldMkLst>
          <pc:docMk/>
          <pc:sldMk cId="1283541113" sldId="336"/>
        </pc:sldMkLst>
      </pc:sldChg>
      <pc:sldChg chg="addSp delSp modSp mod">
        <pc:chgData name="Matthew Jarvis [maj52] (Staff)" userId="d937e79e-80c0-40d9-b34a-00850c5c6cc5" providerId="ADAL" clId="{BDAE973F-346A-40DB-92A0-6315D0B75200}" dt="2022-10-06T23:26:41.807" v="2541" actId="20577"/>
        <pc:sldMkLst>
          <pc:docMk/>
          <pc:sldMk cId="3843315326" sldId="337"/>
        </pc:sldMkLst>
        <pc:spChg chg="mod">
          <ac:chgData name="Matthew Jarvis [maj52] (Staff)" userId="d937e79e-80c0-40d9-b34a-00850c5c6cc5" providerId="ADAL" clId="{BDAE973F-346A-40DB-92A0-6315D0B75200}" dt="2022-10-06T23:26:41.807" v="2541" actId="20577"/>
          <ac:spMkLst>
            <pc:docMk/>
            <pc:sldMk cId="3843315326" sldId="337"/>
            <ac:spMk id="2" creationId="{A09E90F3-E377-CEEC-C0AD-2A8ADD5F43DB}"/>
          </ac:spMkLst>
        </pc:spChg>
        <pc:spChg chg="mod">
          <ac:chgData name="Matthew Jarvis [maj52] (Staff)" userId="d937e79e-80c0-40d9-b34a-00850c5c6cc5" providerId="ADAL" clId="{BDAE973F-346A-40DB-92A0-6315D0B75200}" dt="2022-10-06T23:10:00.056" v="2205" actId="6549"/>
          <ac:spMkLst>
            <pc:docMk/>
            <pc:sldMk cId="3843315326" sldId="337"/>
            <ac:spMk id="3" creationId="{C2B1EC23-55DA-6067-C601-ADAD4410D15D}"/>
          </ac:spMkLst>
        </pc:spChg>
        <pc:spChg chg="add del">
          <ac:chgData name="Matthew Jarvis [maj52] (Staff)" userId="d937e79e-80c0-40d9-b34a-00850c5c6cc5" providerId="ADAL" clId="{BDAE973F-346A-40DB-92A0-6315D0B75200}" dt="2022-10-06T22:28:01.826" v="1841" actId="26606"/>
          <ac:spMkLst>
            <pc:docMk/>
            <pc:sldMk cId="3843315326" sldId="337"/>
            <ac:spMk id="36" creationId="{4EFE82FE-7465-AE46-88DF-34D347E83B84}"/>
          </ac:spMkLst>
        </pc:spChg>
        <pc:spChg chg="add del">
          <ac:chgData name="Matthew Jarvis [maj52] (Staff)" userId="d937e79e-80c0-40d9-b34a-00850c5c6cc5" providerId="ADAL" clId="{BDAE973F-346A-40DB-92A0-6315D0B75200}" dt="2022-10-06T22:27:57.572" v="1840" actId="26606"/>
          <ac:spMkLst>
            <pc:docMk/>
            <pc:sldMk cId="3843315326" sldId="337"/>
            <ac:spMk id="87" creationId="{4EFE82FE-7465-AE46-88DF-34D347E83B84}"/>
          </ac:spMkLst>
        </pc:spChg>
        <pc:spChg chg="add del">
          <ac:chgData name="Matthew Jarvis [maj52] (Staff)" userId="d937e79e-80c0-40d9-b34a-00850c5c6cc5" providerId="ADAL" clId="{BDAE973F-346A-40DB-92A0-6315D0B75200}" dt="2022-10-06T22:27:57.572" v="1840" actId="26606"/>
          <ac:spMkLst>
            <pc:docMk/>
            <pc:sldMk cId="3843315326" sldId="337"/>
            <ac:spMk id="89" creationId="{8B80D579-AC08-8D49-BB6A-21123F80B589}"/>
          </ac:spMkLst>
        </pc:spChg>
        <pc:spChg chg="add del">
          <ac:chgData name="Matthew Jarvis [maj52] (Staff)" userId="d937e79e-80c0-40d9-b34a-00850c5c6cc5" providerId="ADAL" clId="{BDAE973F-346A-40DB-92A0-6315D0B75200}" dt="2022-10-06T22:28:58.177" v="1884" actId="26606"/>
          <ac:spMkLst>
            <pc:docMk/>
            <pc:sldMk cId="3843315326" sldId="337"/>
            <ac:spMk id="119" creationId="{4EFE82FE-7465-AE46-88DF-34D347E83B84}"/>
          </ac:spMkLst>
        </pc:spChg>
        <pc:spChg chg="add del">
          <ac:chgData name="Matthew Jarvis [maj52] (Staff)" userId="d937e79e-80c0-40d9-b34a-00850c5c6cc5" providerId="ADAL" clId="{BDAE973F-346A-40DB-92A0-6315D0B75200}" dt="2022-10-06T22:28:58.177" v="1884" actId="26606"/>
          <ac:spMkLst>
            <pc:docMk/>
            <pc:sldMk cId="3843315326" sldId="337"/>
            <ac:spMk id="121" creationId="{B4F75AE3-A3AC-DE4C-98FE-EC9DC3BF8DA5}"/>
          </ac:spMkLst>
        </pc:spChg>
        <pc:spChg chg="add">
          <ac:chgData name="Matthew Jarvis [maj52] (Staff)" userId="d937e79e-80c0-40d9-b34a-00850c5c6cc5" providerId="ADAL" clId="{BDAE973F-346A-40DB-92A0-6315D0B75200}" dt="2022-10-06T22:28:58.177" v="1884" actId="26606"/>
          <ac:spMkLst>
            <pc:docMk/>
            <pc:sldMk cId="3843315326" sldId="337"/>
            <ac:spMk id="163" creationId="{4EFE82FE-7465-AE46-88DF-34D347E83B84}"/>
          </ac:spMkLst>
        </pc:spChg>
        <pc:spChg chg="add">
          <ac:chgData name="Matthew Jarvis [maj52] (Staff)" userId="d937e79e-80c0-40d9-b34a-00850c5c6cc5" providerId="ADAL" clId="{BDAE973F-346A-40DB-92A0-6315D0B75200}" dt="2022-10-06T22:28:58.177" v="1884" actId="26606"/>
          <ac:spMkLst>
            <pc:docMk/>
            <pc:sldMk cId="3843315326" sldId="337"/>
            <ac:spMk id="165" creationId="{8B80D579-AC08-8D49-BB6A-21123F80B589}"/>
          </ac:spMkLst>
        </pc:spChg>
        <pc:grpChg chg="add del">
          <ac:chgData name="Matthew Jarvis [maj52] (Staff)" userId="d937e79e-80c0-40d9-b34a-00850c5c6cc5" providerId="ADAL" clId="{BDAE973F-346A-40DB-92A0-6315D0B75200}" dt="2022-10-06T22:28:01.826" v="1841" actId="26606"/>
          <ac:grpSpMkLst>
            <pc:docMk/>
            <pc:sldMk cId="3843315326" sldId="337"/>
            <ac:grpSpMk id="8" creationId="{EB46B8FB-F6A2-5F47-A6CD-A7E17E69270F}"/>
          </ac:grpSpMkLst>
        </pc:grpChg>
        <pc:grpChg chg="add del">
          <ac:chgData name="Matthew Jarvis [maj52] (Staff)" userId="d937e79e-80c0-40d9-b34a-00850c5c6cc5" providerId="ADAL" clId="{BDAE973F-346A-40DB-92A0-6315D0B75200}" dt="2022-10-06T22:28:01.826" v="1841" actId="26606"/>
          <ac:grpSpMkLst>
            <pc:docMk/>
            <pc:sldMk cId="3843315326" sldId="337"/>
            <ac:grpSpMk id="40" creationId="{1714268B-8C50-CA4E-9D9C-553429034296}"/>
          </ac:grpSpMkLst>
        </pc:grpChg>
        <pc:grpChg chg="add del">
          <ac:chgData name="Matthew Jarvis [maj52] (Staff)" userId="d937e79e-80c0-40d9-b34a-00850c5c6cc5" providerId="ADAL" clId="{BDAE973F-346A-40DB-92A0-6315D0B75200}" dt="2022-10-06T22:28:58.177" v="1884" actId="26606"/>
          <ac:grpSpMkLst>
            <pc:docMk/>
            <pc:sldMk cId="3843315326" sldId="337"/>
            <ac:grpSpMk id="56" creationId="{EB46B8FB-F6A2-5F47-A6CD-A7E17E69270F}"/>
          </ac:grpSpMkLst>
        </pc:grpChg>
        <pc:grpChg chg="add del">
          <ac:chgData name="Matthew Jarvis [maj52] (Staff)" userId="d937e79e-80c0-40d9-b34a-00850c5c6cc5" providerId="ADAL" clId="{BDAE973F-346A-40DB-92A0-6315D0B75200}" dt="2022-10-06T22:27:57.572" v="1840" actId="26606"/>
          <ac:grpSpMkLst>
            <pc:docMk/>
            <pc:sldMk cId="3843315326" sldId="337"/>
            <ac:grpSpMk id="59" creationId="{EB46B8FB-F6A2-5F47-A6CD-A7E17E69270F}"/>
          </ac:grpSpMkLst>
        </pc:grpChg>
        <pc:grpChg chg="add del">
          <ac:chgData name="Matthew Jarvis [maj52] (Staff)" userId="d937e79e-80c0-40d9-b34a-00850c5c6cc5" providerId="ADAL" clId="{BDAE973F-346A-40DB-92A0-6315D0B75200}" dt="2022-10-06T22:27:57.572" v="1840" actId="26606"/>
          <ac:grpSpMkLst>
            <pc:docMk/>
            <pc:sldMk cId="3843315326" sldId="337"/>
            <ac:grpSpMk id="93" creationId="{44406D7A-DB1A-D940-8AD1-93FAF9DD7199}"/>
          </ac:grpSpMkLst>
        </pc:grpChg>
        <pc:grpChg chg="add del">
          <ac:chgData name="Matthew Jarvis [maj52] (Staff)" userId="d937e79e-80c0-40d9-b34a-00850c5c6cc5" providerId="ADAL" clId="{BDAE973F-346A-40DB-92A0-6315D0B75200}" dt="2022-10-06T22:28:58.177" v="1884" actId="26606"/>
          <ac:grpSpMkLst>
            <pc:docMk/>
            <pc:sldMk cId="3843315326" sldId="337"/>
            <ac:grpSpMk id="123" creationId="{44406D7A-DB1A-D940-8AD1-93FAF9DD7199}"/>
          </ac:grpSpMkLst>
        </pc:grpChg>
        <pc:grpChg chg="add">
          <ac:chgData name="Matthew Jarvis [maj52] (Staff)" userId="d937e79e-80c0-40d9-b34a-00850c5c6cc5" providerId="ADAL" clId="{BDAE973F-346A-40DB-92A0-6315D0B75200}" dt="2022-10-06T22:28:58.177" v="1884" actId="26606"/>
          <ac:grpSpMkLst>
            <pc:docMk/>
            <pc:sldMk cId="3843315326" sldId="337"/>
            <ac:grpSpMk id="135" creationId="{EB46B8FB-F6A2-5F47-A6CD-A7E17E69270F}"/>
          </ac:grpSpMkLst>
        </pc:grpChg>
        <pc:grpChg chg="add">
          <ac:chgData name="Matthew Jarvis [maj52] (Staff)" userId="d937e79e-80c0-40d9-b34a-00850c5c6cc5" providerId="ADAL" clId="{BDAE973F-346A-40DB-92A0-6315D0B75200}" dt="2022-10-06T22:28:58.177" v="1884" actId="26606"/>
          <ac:grpSpMkLst>
            <pc:docMk/>
            <pc:sldMk cId="3843315326" sldId="337"/>
            <ac:grpSpMk id="169" creationId="{44406D7A-DB1A-D940-8AD1-93FAF9DD7199}"/>
          </ac:grpSpMkLst>
        </pc:grpChg>
        <pc:picChg chg="add del">
          <ac:chgData name="Matthew Jarvis [maj52] (Staff)" userId="d937e79e-80c0-40d9-b34a-00850c5c6cc5" providerId="ADAL" clId="{BDAE973F-346A-40DB-92A0-6315D0B75200}" dt="2022-10-06T22:27:57.572" v="1840" actId="26606"/>
          <ac:picMkLst>
            <pc:docMk/>
            <pc:sldMk cId="3843315326" sldId="337"/>
            <ac:picMk id="55" creationId="{ABA3AD39-59FD-DD1B-4261-1FE38E6A3C47}"/>
          </ac:picMkLst>
        </pc:picChg>
        <pc:picChg chg="add">
          <ac:chgData name="Matthew Jarvis [maj52] (Staff)" userId="d937e79e-80c0-40d9-b34a-00850c5c6cc5" providerId="ADAL" clId="{BDAE973F-346A-40DB-92A0-6315D0B75200}" dt="2022-10-06T22:28:01.826" v="1841" actId="26606"/>
          <ac:picMkLst>
            <pc:docMk/>
            <pc:sldMk cId="3843315326" sldId="337"/>
            <ac:picMk id="120" creationId="{2E2F57CB-FE57-01EC-1E63-E8606CD19558}"/>
          </ac:picMkLst>
        </pc:picChg>
        <pc:cxnChg chg="add del">
          <ac:chgData name="Matthew Jarvis [maj52] (Staff)" userId="d937e79e-80c0-40d9-b34a-00850c5c6cc5" providerId="ADAL" clId="{BDAE973F-346A-40DB-92A0-6315D0B75200}" dt="2022-10-06T22:28:01.826" v="1841" actId="26606"/>
          <ac:cxnSpMkLst>
            <pc:docMk/>
            <pc:sldMk cId="3843315326" sldId="337"/>
            <ac:cxnSpMk id="34" creationId="{D33A3282-0389-C547-8CA6-7F3E7F27B34D}"/>
          </ac:cxnSpMkLst>
        </pc:cxnChg>
        <pc:cxnChg chg="add del">
          <ac:chgData name="Matthew Jarvis [maj52] (Staff)" userId="d937e79e-80c0-40d9-b34a-00850c5c6cc5" providerId="ADAL" clId="{BDAE973F-346A-40DB-92A0-6315D0B75200}" dt="2022-10-06T22:28:01.826" v="1841" actId="26606"/>
          <ac:cxnSpMkLst>
            <pc:docMk/>
            <pc:sldMk cId="3843315326" sldId="337"/>
            <ac:cxnSpMk id="38" creationId="{2DDDFCEF-D5C9-BE40-9979-57040F021F96}"/>
          </ac:cxnSpMkLst>
        </pc:cxnChg>
        <pc:cxnChg chg="add del">
          <ac:chgData name="Matthew Jarvis [maj52] (Staff)" userId="d937e79e-80c0-40d9-b34a-00850c5c6cc5" providerId="ADAL" clId="{BDAE973F-346A-40DB-92A0-6315D0B75200}" dt="2022-10-06T22:27:57.572" v="1840" actId="26606"/>
          <ac:cxnSpMkLst>
            <pc:docMk/>
            <pc:sldMk cId="3843315326" sldId="337"/>
            <ac:cxnSpMk id="85" creationId="{D33A3282-0389-C547-8CA6-7F3E7F27B34D}"/>
          </ac:cxnSpMkLst>
        </pc:cxnChg>
        <pc:cxnChg chg="add del">
          <ac:chgData name="Matthew Jarvis [maj52] (Staff)" userId="d937e79e-80c0-40d9-b34a-00850c5c6cc5" providerId="ADAL" clId="{BDAE973F-346A-40DB-92A0-6315D0B75200}" dt="2022-10-06T22:27:57.572" v="1840" actId="26606"/>
          <ac:cxnSpMkLst>
            <pc:docMk/>
            <pc:sldMk cId="3843315326" sldId="337"/>
            <ac:cxnSpMk id="91" creationId="{EC392F51-F23E-E242-9750-A5B1F128E573}"/>
          </ac:cxnSpMkLst>
        </pc:cxnChg>
        <pc:cxnChg chg="add del">
          <ac:chgData name="Matthew Jarvis [maj52] (Staff)" userId="d937e79e-80c0-40d9-b34a-00850c5c6cc5" providerId="ADAL" clId="{BDAE973F-346A-40DB-92A0-6315D0B75200}" dt="2022-10-06T22:28:58.177" v="1884" actId="26606"/>
          <ac:cxnSpMkLst>
            <pc:docMk/>
            <pc:sldMk cId="3843315326" sldId="337"/>
            <ac:cxnSpMk id="118" creationId="{D33A3282-0389-C547-8CA6-7F3E7F27B34D}"/>
          </ac:cxnSpMkLst>
        </pc:cxnChg>
        <pc:cxnChg chg="add del">
          <ac:chgData name="Matthew Jarvis [maj52] (Staff)" userId="d937e79e-80c0-40d9-b34a-00850c5c6cc5" providerId="ADAL" clId="{BDAE973F-346A-40DB-92A0-6315D0B75200}" dt="2022-10-06T22:28:58.177" v="1884" actId="26606"/>
          <ac:cxnSpMkLst>
            <pc:docMk/>
            <pc:sldMk cId="3843315326" sldId="337"/>
            <ac:cxnSpMk id="122" creationId="{41C79BB7-CCAB-2243-9830-5569626C4D01}"/>
          </ac:cxnSpMkLst>
        </pc:cxnChg>
        <pc:cxnChg chg="add">
          <ac:chgData name="Matthew Jarvis [maj52] (Staff)" userId="d937e79e-80c0-40d9-b34a-00850c5c6cc5" providerId="ADAL" clId="{BDAE973F-346A-40DB-92A0-6315D0B75200}" dt="2022-10-06T22:28:58.177" v="1884" actId="26606"/>
          <ac:cxnSpMkLst>
            <pc:docMk/>
            <pc:sldMk cId="3843315326" sldId="337"/>
            <ac:cxnSpMk id="161" creationId="{D33A3282-0389-C547-8CA6-7F3E7F27B34D}"/>
          </ac:cxnSpMkLst>
        </pc:cxnChg>
        <pc:cxnChg chg="add">
          <ac:chgData name="Matthew Jarvis [maj52] (Staff)" userId="d937e79e-80c0-40d9-b34a-00850c5c6cc5" providerId="ADAL" clId="{BDAE973F-346A-40DB-92A0-6315D0B75200}" dt="2022-10-06T22:28:58.177" v="1884" actId="26606"/>
          <ac:cxnSpMkLst>
            <pc:docMk/>
            <pc:sldMk cId="3843315326" sldId="337"/>
            <ac:cxnSpMk id="167" creationId="{EC392F51-F23E-E242-9750-A5B1F128E573}"/>
          </ac:cxnSpMkLst>
        </pc:cxnChg>
      </pc:sldChg>
      <pc:sldChg chg="del">
        <pc:chgData name="Matthew Jarvis [maj52] (Staff)" userId="d937e79e-80c0-40d9-b34a-00850c5c6cc5" providerId="ADAL" clId="{BDAE973F-346A-40DB-92A0-6315D0B75200}" dt="2022-10-06T22:08:33.660" v="1269" actId="47"/>
        <pc:sldMkLst>
          <pc:docMk/>
          <pc:sldMk cId="1626494921" sldId="338"/>
        </pc:sldMkLst>
      </pc:sldChg>
      <pc:sldChg chg="addSp delSp modSp new mod setBg">
        <pc:chgData name="Matthew Jarvis [maj52] (Staff)" userId="d937e79e-80c0-40d9-b34a-00850c5c6cc5" providerId="ADAL" clId="{BDAE973F-346A-40DB-92A0-6315D0B75200}" dt="2022-10-06T21:16:36.129" v="603" actId="26606"/>
        <pc:sldMkLst>
          <pc:docMk/>
          <pc:sldMk cId="1372704304" sldId="339"/>
        </pc:sldMkLst>
        <pc:spChg chg="mod">
          <ac:chgData name="Matthew Jarvis [maj52] (Staff)" userId="d937e79e-80c0-40d9-b34a-00850c5c6cc5" providerId="ADAL" clId="{BDAE973F-346A-40DB-92A0-6315D0B75200}" dt="2022-10-06T21:16:36.129" v="603" actId="26606"/>
          <ac:spMkLst>
            <pc:docMk/>
            <pc:sldMk cId="1372704304" sldId="339"/>
            <ac:spMk id="2" creationId="{C25FE22E-9FA1-71FD-3D37-3AE1677B5046}"/>
          </ac:spMkLst>
        </pc:spChg>
        <pc:spChg chg="del mod">
          <ac:chgData name="Matthew Jarvis [maj52] (Staff)" userId="d937e79e-80c0-40d9-b34a-00850c5c6cc5" providerId="ADAL" clId="{BDAE973F-346A-40DB-92A0-6315D0B75200}" dt="2022-10-06T21:16:36.129" v="603" actId="26606"/>
          <ac:spMkLst>
            <pc:docMk/>
            <pc:sldMk cId="1372704304" sldId="339"/>
            <ac:spMk id="3" creationId="{C6E750B2-7955-FA68-0331-7366B9555A1A}"/>
          </ac:spMkLst>
        </pc:spChg>
        <pc:spChg chg="add">
          <ac:chgData name="Matthew Jarvis [maj52] (Staff)" userId="d937e79e-80c0-40d9-b34a-00850c5c6cc5" providerId="ADAL" clId="{BDAE973F-346A-40DB-92A0-6315D0B75200}" dt="2022-10-06T21:16:36.129" v="603" actId="26606"/>
          <ac:spMkLst>
            <pc:docMk/>
            <pc:sldMk cId="1372704304" sldId="339"/>
            <ac:spMk id="9" creationId="{C7F2E4D6-EF46-1C43-8F3E-3620C3C83F36}"/>
          </ac:spMkLst>
        </pc:spChg>
        <pc:graphicFrameChg chg="add">
          <ac:chgData name="Matthew Jarvis [maj52] (Staff)" userId="d937e79e-80c0-40d9-b34a-00850c5c6cc5" providerId="ADAL" clId="{BDAE973F-346A-40DB-92A0-6315D0B75200}" dt="2022-10-06T21:16:36.129" v="603" actId="26606"/>
          <ac:graphicFrameMkLst>
            <pc:docMk/>
            <pc:sldMk cId="1372704304" sldId="339"/>
            <ac:graphicFrameMk id="5" creationId="{F59B012E-97C7-4811-9042-CB996FFE1B90}"/>
          </ac:graphicFrameMkLst>
        </pc:graphicFrameChg>
        <pc:cxnChg chg="add">
          <ac:chgData name="Matthew Jarvis [maj52] (Staff)" userId="d937e79e-80c0-40d9-b34a-00850c5c6cc5" providerId="ADAL" clId="{BDAE973F-346A-40DB-92A0-6315D0B75200}" dt="2022-10-06T21:16:36.129" v="603" actId="26606"/>
          <ac:cxnSpMkLst>
            <pc:docMk/>
            <pc:sldMk cId="1372704304" sldId="339"/>
            <ac:cxnSpMk id="11" creationId="{65824CF1-E973-7D48-9ECB-68CF79EC0DEF}"/>
          </ac:cxnSpMkLst>
        </pc:cxnChg>
      </pc:sldChg>
      <pc:sldChg chg="addSp delSp modSp new mod setBg setClrOvrMap">
        <pc:chgData name="Matthew Jarvis [maj52] (Staff)" userId="d937e79e-80c0-40d9-b34a-00850c5c6cc5" providerId="ADAL" clId="{BDAE973F-346A-40DB-92A0-6315D0B75200}" dt="2022-10-06T21:35:10.864" v="902"/>
        <pc:sldMkLst>
          <pc:docMk/>
          <pc:sldMk cId="1877501337" sldId="340"/>
        </pc:sldMkLst>
        <pc:spChg chg="mod">
          <ac:chgData name="Matthew Jarvis [maj52] (Staff)" userId="d937e79e-80c0-40d9-b34a-00850c5c6cc5" providerId="ADAL" clId="{BDAE973F-346A-40DB-92A0-6315D0B75200}" dt="2022-10-06T21:16:29.166" v="602" actId="26606"/>
          <ac:spMkLst>
            <pc:docMk/>
            <pc:sldMk cId="1877501337" sldId="340"/>
            <ac:spMk id="2" creationId="{30AB9E5A-2A83-4E4A-3266-2CD881A1D88E}"/>
          </ac:spMkLst>
        </pc:spChg>
        <pc:spChg chg="mod">
          <ac:chgData name="Matthew Jarvis [maj52] (Staff)" userId="d937e79e-80c0-40d9-b34a-00850c5c6cc5" providerId="ADAL" clId="{BDAE973F-346A-40DB-92A0-6315D0B75200}" dt="2022-10-06T21:16:29.166" v="602" actId="26606"/>
          <ac:spMkLst>
            <pc:docMk/>
            <pc:sldMk cId="1877501337" sldId="340"/>
            <ac:spMk id="3" creationId="{1362E1D4-ACE6-A2A4-130C-4B5B9245BE73}"/>
          </ac:spMkLst>
        </pc:spChg>
        <pc:spChg chg="add">
          <ac:chgData name="Matthew Jarvis [maj52] (Staff)" userId="d937e79e-80c0-40d9-b34a-00850c5c6cc5" providerId="ADAL" clId="{BDAE973F-346A-40DB-92A0-6315D0B75200}" dt="2022-10-06T21:16:29.166" v="602" actId="26606"/>
          <ac:spMkLst>
            <pc:docMk/>
            <pc:sldMk cId="1877501337" sldId="340"/>
            <ac:spMk id="8" creationId="{4EFE82FE-7465-AE46-88DF-34D347E83B84}"/>
          </ac:spMkLst>
        </pc:spChg>
        <pc:grpChg chg="add">
          <ac:chgData name="Matthew Jarvis [maj52] (Staff)" userId="d937e79e-80c0-40d9-b34a-00850c5c6cc5" providerId="ADAL" clId="{BDAE973F-346A-40DB-92A0-6315D0B75200}" dt="2022-10-06T21:16:29.166" v="602" actId="26606"/>
          <ac:grpSpMkLst>
            <pc:docMk/>
            <pc:sldMk cId="1877501337" sldId="340"/>
            <ac:grpSpMk id="10" creationId="{E9EEDFCB-2A3D-724C-808B-F598214AFD09}"/>
          </ac:grpSpMkLst>
        </pc:grpChg>
        <pc:picChg chg="add del">
          <ac:chgData name="Matthew Jarvis [maj52] (Staff)" userId="d937e79e-80c0-40d9-b34a-00850c5c6cc5" providerId="ADAL" clId="{BDAE973F-346A-40DB-92A0-6315D0B75200}" dt="2022-10-06T21:35:10.864" v="902"/>
          <ac:picMkLst>
            <pc:docMk/>
            <pc:sldMk cId="1877501337" sldId="340"/>
            <ac:picMk id="4" creationId="{5A519656-EA3B-6D15-6E47-A25537683079}"/>
          </ac:picMkLst>
        </pc:picChg>
        <pc:cxnChg chg="add">
          <ac:chgData name="Matthew Jarvis [maj52] (Staff)" userId="d937e79e-80c0-40d9-b34a-00850c5c6cc5" providerId="ADAL" clId="{BDAE973F-346A-40DB-92A0-6315D0B75200}" dt="2022-10-06T21:16:29.166" v="602" actId="26606"/>
          <ac:cxnSpMkLst>
            <pc:docMk/>
            <pc:sldMk cId="1877501337" sldId="340"/>
            <ac:cxnSpMk id="18" creationId="{8C393749-7AE6-1341-8D2D-3F0369850FF2}"/>
          </ac:cxnSpMkLst>
        </pc:cxnChg>
      </pc:sldChg>
      <pc:sldChg chg="addSp modSp new mod setBg">
        <pc:chgData name="Matthew Jarvis [maj52] (Staff)" userId="d937e79e-80c0-40d9-b34a-00850c5c6cc5" providerId="ADAL" clId="{BDAE973F-346A-40DB-92A0-6315D0B75200}" dt="2022-10-06T21:16:44.336" v="604" actId="26606"/>
        <pc:sldMkLst>
          <pc:docMk/>
          <pc:sldMk cId="3350420431" sldId="341"/>
        </pc:sldMkLst>
        <pc:spChg chg="mod">
          <ac:chgData name="Matthew Jarvis [maj52] (Staff)" userId="d937e79e-80c0-40d9-b34a-00850c5c6cc5" providerId="ADAL" clId="{BDAE973F-346A-40DB-92A0-6315D0B75200}" dt="2022-10-06T21:16:44.336" v="604" actId="26606"/>
          <ac:spMkLst>
            <pc:docMk/>
            <pc:sldMk cId="3350420431" sldId="341"/>
            <ac:spMk id="2" creationId="{D9B2120D-384A-03E1-8B73-335ED9EAB4F5}"/>
          </ac:spMkLst>
        </pc:spChg>
        <pc:spChg chg="mod">
          <ac:chgData name="Matthew Jarvis [maj52] (Staff)" userId="d937e79e-80c0-40d9-b34a-00850c5c6cc5" providerId="ADAL" clId="{BDAE973F-346A-40DB-92A0-6315D0B75200}" dt="2022-10-06T21:16:44.336" v="604" actId="26606"/>
          <ac:spMkLst>
            <pc:docMk/>
            <pc:sldMk cId="3350420431" sldId="341"/>
            <ac:spMk id="3" creationId="{B13E85B4-B164-529C-D74E-2034D52F6170}"/>
          </ac:spMkLst>
        </pc:spChg>
        <pc:spChg chg="add">
          <ac:chgData name="Matthew Jarvis [maj52] (Staff)" userId="d937e79e-80c0-40d9-b34a-00850c5c6cc5" providerId="ADAL" clId="{BDAE973F-346A-40DB-92A0-6315D0B75200}" dt="2022-10-06T21:16:44.336" v="604" actId="26606"/>
          <ac:spMkLst>
            <pc:docMk/>
            <pc:sldMk cId="3350420431" sldId="341"/>
            <ac:spMk id="8" creationId="{4EFE82FE-7465-AE46-88DF-34D347E83B84}"/>
          </ac:spMkLst>
        </pc:spChg>
        <pc:grpChg chg="add">
          <ac:chgData name="Matthew Jarvis [maj52] (Staff)" userId="d937e79e-80c0-40d9-b34a-00850c5c6cc5" providerId="ADAL" clId="{BDAE973F-346A-40DB-92A0-6315D0B75200}" dt="2022-10-06T21:16:44.336" v="604" actId="26606"/>
          <ac:grpSpMkLst>
            <pc:docMk/>
            <pc:sldMk cId="3350420431" sldId="341"/>
            <ac:grpSpMk id="12" creationId="{75BEF7CB-BB00-3345-8542-8F0FAFE1C48B}"/>
          </ac:grpSpMkLst>
        </pc:grpChg>
        <pc:cxnChg chg="add">
          <ac:chgData name="Matthew Jarvis [maj52] (Staff)" userId="d937e79e-80c0-40d9-b34a-00850c5c6cc5" providerId="ADAL" clId="{BDAE973F-346A-40DB-92A0-6315D0B75200}" dt="2022-10-06T21:16:44.336" v="604" actId="26606"/>
          <ac:cxnSpMkLst>
            <pc:docMk/>
            <pc:sldMk cId="3350420431" sldId="341"/>
            <ac:cxnSpMk id="10" creationId="{BA7C2670-8081-9C42-82A1-23BBFAEAAABC}"/>
          </ac:cxnSpMkLst>
        </pc:cxnChg>
      </pc:sldChg>
      <pc:sldChg chg="addSp modSp new mod setBg setClrOvrMap">
        <pc:chgData name="Matthew Jarvis [maj52] (Staff)" userId="d937e79e-80c0-40d9-b34a-00850c5c6cc5" providerId="ADAL" clId="{BDAE973F-346A-40DB-92A0-6315D0B75200}" dt="2022-10-06T21:16:52.727" v="605" actId="26606"/>
        <pc:sldMkLst>
          <pc:docMk/>
          <pc:sldMk cId="4291368119" sldId="342"/>
        </pc:sldMkLst>
        <pc:spChg chg="mod">
          <ac:chgData name="Matthew Jarvis [maj52] (Staff)" userId="d937e79e-80c0-40d9-b34a-00850c5c6cc5" providerId="ADAL" clId="{BDAE973F-346A-40DB-92A0-6315D0B75200}" dt="2022-10-06T21:16:52.727" v="605" actId="26606"/>
          <ac:spMkLst>
            <pc:docMk/>
            <pc:sldMk cId="4291368119" sldId="342"/>
            <ac:spMk id="2" creationId="{4CD37AD5-3021-3D82-BF8A-A6EC91D99BE4}"/>
          </ac:spMkLst>
        </pc:spChg>
        <pc:spChg chg="mod">
          <ac:chgData name="Matthew Jarvis [maj52] (Staff)" userId="d937e79e-80c0-40d9-b34a-00850c5c6cc5" providerId="ADAL" clId="{BDAE973F-346A-40DB-92A0-6315D0B75200}" dt="2022-10-06T21:16:52.727" v="605" actId="26606"/>
          <ac:spMkLst>
            <pc:docMk/>
            <pc:sldMk cId="4291368119" sldId="342"/>
            <ac:spMk id="3" creationId="{D1BA4F9A-5EEF-FDB7-789A-1B0D8C431FBD}"/>
          </ac:spMkLst>
        </pc:spChg>
        <pc:spChg chg="add">
          <ac:chgData name="Matthew Jarvis [maj52] (Staff)" userId="d937e79e-80c0-40d9-b34a-00850c5c6cc5" providerId="ADAL" clId="{BDAE973F-346A-40DB-92A0-6315D0B75200}" dt="2022-10-06T21:16:52.727" v="605" actId="26606"/>
          <ac:spMkLst>
            <pc:docMk/>
            <pc:sldMk cId="4291368119" sldId="342"/>
            <ac:spMk id="8" creationId="{4EFE82FE-7465-AE46-88DF-34D347E83B84}"/>
          </ac:spMkLst>
        </pc:spChg>
        <pc:grpChg chg="add">
          <ac:chgData name="Matthew Jarvis [maj52] (Staff)" userId="d937e79e-80c0-40d9-b34a-00850c5c6cc5" providerId="ADAL" clId="{BDAE973F-346A-40DB-92A0-6315D0B75200}" dt="2022-10-06T21:16:52.727" v="605" actId="26606"/>
          <ac:grpSpMkLst>
            <pc:docMk/>
            <pc:sldMk cId="4291368119" sldId="342"/>
            <ac:grpSpMk id="12" creationId="{1714268B-8C50-CA4E-9D9C-553429034296}"/>
          </ac:grpSpMkLst>
        </pc:grpChg>
        <pc:cxnChg chg="add">
          <ac:chgData name="Matthew Jarvis [maj52] (Staff)" userId="d937e79e-80c0-40d9-b34a-00850c5c6cc5" providerId="ADAL" clId="{BDAE973F-346A-40DB-92A0-6315D0B75200}" dt="2022-10-06T21:16:52.727" v="605" actId="26606"/>
          <ac:cxnSpMkLst>
            <pc:docMk/>
            <pc:sldMk cId="4291368119" sldId="342"/>
            <ac:cxnSpMk id="10" creationId="{2DDDFCEF-D5C9-BE40-9979-57040F021F96}"/>
          </ac:cxnSpMkLst>
        </pc:cxnChg>
      </pc:sldChg>
      <pc:sldChg chg="addSp delSp modSp new mod setBg setClrOvrMap">
        <pc:chgData name="Matthew Jarvis [maj52] (Staff)" userId="d937e79e-80c0-40d9-b34a-00850c5c6cc5" providerId="ADAL" clId="{BDAE973F-346A-40DB-92A0-6315D0B75200}" dt="2022-10-06T22:20:58.271" v="1613" actId="20577"/>
        <pc:sldMkLst>
          <pc:docMk/>
          <pc:sldMk cId="1395481863" sldId="343"/>
        </pc:sldMkLst>
        <pc:spChg chg="mod">
          <ac:chgData name="Matthew Jarvis [maj52] (Staff)" userId="d937e79e-80c0-40d9-b34a-00850c5c6cc5" providerId="ADAL" clId="{BDAE973F-346A-40DB-92A0-6315D0B75200}" dt="2022-10-06T21:18:38.314" v="724" actId="26606"/>
          <ac:spMkLst>
            <pc:docMk/>
            <pc:sldMk cId="1395481863" sldId="343"/>
            <ac:spMk id="2" creationId="{316500FE-4B52-3811-41E5-D9CE42DB804F}"/>
          </ac:spMkLst>
        </pc:spChg>
        <pc:spChg chg="mod">
          <ac:chgData name="Matthew Jarvis [maj52] (Staff)" userId="d937e79e-80c0-40d9-b34a-00850c5c6cc5" providerId="ADAL" clId="{BDAE973F-346A-40DB-92A0-6315D0B75200}" dt="2022-10-06T22:20:58.271" v="1613" actId="20577"/>
          <ac:spMkLst>
            <pc:docMk/>
            <pc:sldMk cId="1395481863" sldId="343"/>
            <ac:spMk id="3" creationId="{2316786F-C9B0-5EBE-6100-2832ADA38CC4}"/>
          </ac:spMkLst>
        </pc:spChg>
        <pc:spChg chg="add del">
          <ac:chgData name="Matthew Jarvis [maj52] (Staff)" userId="d937e79e-80c0-40d9-b34a-00850c5c6cc5" providerId="ADAL" clId="{BDAE973F-346A-40DB-92A0-6315D0B75200}" dt="2022-10-06T21:18:38.314" v="724" actId="26606"/>
          <ac:spMkLst>
            <pc:docMk/>
            <pc:sldMk cId="1395481863" sldId="343"/>
            <ac:spMk id="36" creationId="{4EFE82FE-7465-AE46-88DF-34D347E83B84}"/>
          </ac:spMkLst>
        </pc:spChg>
        <pc:spChg chg="add">
          <ac:chgData name="Matthew Jarvis [maj52] (Staff)" userId="d937e79e-80c0-40d9-b34a-00850c5c6cc5" providerId="ADAL" clId="{BDAE973F-346A-40DB-92A0-6315D0B75200}" dt="2022-10-06T21:18:38.314" v="724" actId="26606"/>
          <ac:spMkLst>
            <pc:docMk/>
            <pc:sldMk cId="1395481863" sldId="343"/>
            <ac:spMk id="81" creationId="{4EFE82FE-7465-AE46-88DF-34D347E83B84}"/>
          </ac:spMkLst>
        </pc:spChg>
        <pc:spChg chg="add">
          <ac:chgData name="Matthew Jarvis [maj52] (Staff)" userId="d937e79e-80c0-40d9-b34a-00850c5c6cc5" providerId="ADAL" clId="{BDAE973F-346A-40DB-92A0-6315D0B75200}" dt="2022-10-06T21:18:38.314" v="724" actId="26606"/>
          <ac:spMkLst>
            <pc:docMk/>
            <pc:sldMk cId="1395481863" sldId="343"/>
            <ac:spMk id="83" creationId="{8B80D579-AC08-8D49-BB6A-21123F80B589}"/>
          </ac:spMkLst>
        </pc:spChg>
        <pc:grpChg chg="add del">
          <ac:chgData name="Matthew Jarvis [maj52] (Staff)" userId="d937e79e-80c0-40d9-b34a-00850c5c6cc5" providerId="ADAL" clId="{BDAE973F-346A-40DB-92A0-6315D0B75200}" dt="2022-10-06T21:18:38.314" v="724" actId="26606"/>
          <ac:grpSpMkLst>
            <pc:docMk/>
            <pc:sldMk cId="1395481863" sldId="343"/>
            <ac:grpSpMk id="8" creationId="{EB46B8FB-F6A2-5F47-A6CD-A7E17E69270F}"/>
          </ac:grpSpMkLst>
        </pc:grpChg>
        <pc:grpChg chg="add del">
          <ac:chgData name="Matthew Jarvis [maj52] (Staff)" userId="d937e79e-80c0-40d9-b34a-00850c5c6cc5" providerId="ADAL" clId="{BDAE973F-346A-40DB-92A0-6315D0B75200}" dt="2022-10-06T21:18:38.314" v="724" actId="26606"/>
          <ac:grpSpMkLst>
            <pc:docMk/>
            <pc:sldMk cId="1395481863" sldId="343"/>
            <ac:grpSpMk id="40" creationId="{E63AF7E2-A240-C246-AFB8-2AD8FF4621DB}"/>
          </ac:grpSpMkLst>
        </pc:grpChg>
        <pc:grpChg chg="add">
          <ac:chgData name="Matthew Jarvis [maj52] (Staff)" userId="d937e79e-80c0-40d9-b34a-00850c5c6cc5" providerId="ADAL" clId="{BDAE973F-346A-40DB-92A0-6315D0B75200}" dt="2022-10-06T21:18:38.314" v="724" actId="26606"/>
          <ac:grpSpMkLst>
            <pc:docMk/>
            <pc:sldMk cId="1395481863" sldId="343"/>
            <ac:grpSpMk id="53" creationId="{EB46B8FB-F6A2-5F47-A6CD-A7E17E69270F}"/>
          </ac:grpSpMkLst>
        </pc:grpChg>
        <pc:grpChg chg="add">
          <ac:chgData name="Matthew Jarvis [maj52] (Staff)" userId="d937e79e-80c0-40d9-b34a-00850c5c6cc5" providerId="ADAL" clId="{BDAE973F-346A-40DB-92A0-6315D0B75200}" dt="2022-10-06T21:18:38.314" v="724" actId="26606"/>
          <ac:grpSpMkLst>
            <pc:docMk/>
            <pc:sldMk cId="1395481863" sldId="343"/>
            <ac:grpSpMk id="87" creationId="{44406D7A-DB1A-D940-8AD1-93FAF9DD7199}"/>
          </ac:grpSpMkLst>
        </pc:grpChg>
        <pc:picChg chg="add">
          <ac:chgData name="Matthew Jarvis [maj52] (Staff)" userId="d937e79e-80c0-40d9-b34a-00850c5c6cc5" providerId="ADAL" clId="{BDAE973F-346A-40DB-92A0-6315D0B75200}" dt="2022-10-06T21:18:38.314" v="724" actId="26606"/>
          <ac:picMkLst>
            <pc:docMk/>
            <pc:sldMk cId="1395481863" sldId="343"/>
            <ac:picMk id="49" creationId="{012271FC-EC63-50F9-437B-0605E8AFDEFA}"/>
          </ac:picMkLst>
        </pc:picChg>
        <pc:cxnChg chg="add del">
          <ac:chgData name="Matthew Jarvis [maj52] (Staff)" userId="d937e79e-80c0-40d9-b34a-00850c5c6cc5" providerId="ADAL" clId="{BDAE973F-346A-40DB-92A0-6315D0B75200}" dt="2022-10-06T21:18:38.314" v="724" actId="26606"/>
          <ac:cxnSpMkLst>
            <pc:docMk/>
            <pc:sldMk cId="1395481863" sldId="343"/>
            <ac:cxnSpMk id="34" creationId="{D33A3282-0389-C547-8CA6-7F3E7F27B34D}"/>
          </ac:cxnSpMkLst>
        </pc:cxnChg>
        <pc:cxnChg chg="add del">
          <ac:chgData name="Matthew Jarvis [maj52] (Staff)" userId="d937e79e-80c0-40d9-b34a-00850c5c6cc5" providerId="ADAL" clId="{BDAE973F-346A-40DB-92A0-6315D0B75200}" dt="2022-10-06T21:18:38.314" v="724" actId="26606"/>
          <ac:cxnSpMkLst>
            <pc:docMk/>
            <pc:sldMk cId="1395481863" sldId="343"/>
            <ac:cxnSpMk id="38" creationId="{2DDDFCEF-D5C9-BE40-9979-57040F021F96}"/>
          </ac:cxnSpMkLst>
        </pc:cxnChg>
        <pc:cxnChg chg="add">
          <ac:chgData name="Matthew Jarvis [maj52] (Staff)" userId="d937e79e-80c0-40d9-b34a-00850c5c6cc5" providerId="ADAL" clId="{BDAE973F-346A-40DB-92A0-6315D0B75200}" dt="2022-10-06T21:18:38.314" v="724" actId="26606"/>
          <ac:cxnSpMkLst>
            <pc:docMk/>
            <pc:sldMk cId="1395481863" sldId="343"/>
            <ac:cxnSpMk id="79" creationId="{D33A3282-0389-C547-8CA6-7F3E7F27B34D}"/>
          </ac:cxnSpMkLst>
        </pc:cxnChg>
        <pc:cxnChg chg="add">
          <ac:chgData name="Matthew Jarvis [maj52] (Staff)" userId="d937e79e-80c0-40d9-b34a-00850c5c6cc5" providerId="ADAL" clId="{BDAE973F-346A-40DB-92A0-6315D0B75200}" dt="2022-10-06T21:18:38.314" v="724" actId="26606"/>
          <ac:cxnSpMkLst>
            <pc:docMk/>
            <pc:sldMk cId="1395481863" sldId="343"/>
            <ac:cxnSpMk id="85" creationId="{EC392F51-F23E-E242-9750-A5B1F128E573}"/>
          </ac:cxnSpMkLst>
        </pc:cxnChg>
      </pc:sldChg>
      <pc:sldChg chg="addSp delSp modSp add mod setBg addAnim modAnim setClrOvrMap">
        <pc:chgData name="Matthew Jarvis [maj52] (Staff)" userId="d937e79e-80c0-40d9-b34a-00850c5c6cc5" providerId="ADAL" clId="{BDAE973F-346A-40DB-92A0-6315D0B75200}" dt="2022-10-06T22:22:12.137" v="1620" actId="404"/>
        <pc:sldMkLst>
          <pc:docMk/>
          <pc:sldMk cId="2024710121" sldId="344"/>
        </pc:sldMkLst>
        <pc:spChg chg="mod">
          <ac:chgData name="Matthew Jarvis [maj52] (Staff)" userId="d937e79e-80c0-40d9-b34a-00850c5c6cc5" providerId="ADAL" clId="{BDAE973F-346A-40DB-92A0-6315D0B75200}" dt="2022-10-06T22:22:12.137" v="1620" actId="404"/>
          <ac:spMkLst>
            <pc:docMk/>
            <pc:sldMk cId="2024710121" sldId="344"/>
            <ac:spMk id="2" creationId="{00000000-0000-0000-0000-000000000000}"/>
          </ac:spMkLst>
        </pc:spChg>
        <pc:spChg chg="mod">
          <ac:chgData name="Matthew Jarvis [maj52] (Staff)" userId="d937e79e-80c0-40d9-b34a-00850c5c6cc5" providerId="ADAL" clId="{BDAE973F-346A-40DB-92A0-6315D0B75200}" dt="2022-10-06T22:21:50.083" v="1615" actId="26606"/>
          <ac:spMkLst>
            <pc:docMk/>
            <pc:sldMk cId="2024710121" sldId="344"/>
            <ac:spMk id="3" creationId="{00000000-0000-0000-0000-000000000000}"/>
          </ac:spMkLst>
        </pc:spChg>
        <pc:spChg chg="add del">
          <ac:chgData name="Matthew Jarvis [maj52] (Staff)" userId="d937e79e-80c0-40d9-b34a-00850c5c6cc5" providerId="ADAL" clId="{BDAE973F-346A-40DB-92A0-6315D0B75200}" dt="2022-10-06T22:21:50.083" v="1615" actId="26606"/>
          <ac:spMkLst>
            <pc:docMk/>
            <pc:sldMk cId="2024710121" sldId="344"/>
            <ac:spMk id="9" creationId="{4EFE82FE-7465-AE46-88DF-34D347E83B84}"/>
          </ac:spMkLst>
        </pc:spChg>
        <pc:spChg chg="add">
          <ac:chgData name="Matthew Jarvis [maj52] (Staff)" userId="d937e79e-80c0-40d9-b34a-00850c5c6cc5" providerId="ADAL" clId="{BDAE973F-346A-40DB-92A0-6315D0B75200}" dt="2022-10-06T22:21:50.083" v="1615" actId="26606"/>
          <ac:spMkLst>
            <pc:docMk/>
            <pc:sldMk cId="2024710121" sldId="344"/>
            <ac:spMk id="25" creationId="{4EFE82FE-7465-AE46-88DF-34D347E83B84}"/>
          </ac:spMkLst>
        </pc:spChg>
        <pc:spChg chg="add">
          <ac:chgData name="Matthew Jarvis [maj52] (Staff)" userId="d937e79e-80c0-40d9-b34a-00850c5c6cc5" providerId="ADAL" clId="{BDAE973F-346A-40DB-92A0-6315D0B75200}" dt="2022-10-06T22:21:50.083" v="1615" actId="26606"/>
          <ac:spMkLst>
            <pc:docMk/>
            <pc:sldMk cId="2024710121" sldId="344"/>
            <ac:spMk id="27" creationId="{C1FDB97C-3AD1-C545-A219-4B4FCF5AEFC4}"/>
          </ac:spMkLst>
        </pc:spChg>
        <pc:grpChg chg="add del">
          <ac:chgData name="Matthew Jarvis [maj52] (Staff)" userId="d937e79e-80c0-40d9-b34a-00850c5c6cc5" providerId="ADAL" clId="{BDAE973F-346A-40DB-92A0-6315D0B75200}" dt="2022-10-06T22:21:50.083" v="1615" actId="26606"/>
          <ac:grpSpMkLst>
            <pc:docMk/>
            <pc:sldMk cId="2024710121" sldId="344"/>
            <ac:grpSpMk id="11" creationId="{66F2B51C-9578-EB41-A17E-FFF9D491ADA0}"/>
          </ac:grpSpMkLst>
        </pc:grpChg>
        <pc:grpChg chg="add">
          <ac:chgData name="Matthew Jarvis [maj52] (Staff)" userId="d937e79e-80c0-40d9-b34a-00850c5c6cc5" providerId="ADAL" clId="{BDAE973F-346A-40DB-92A0-6315D0B75200}" dt="2022-10-06T22:21:50.083" v="1615" actId="26606"/>
          <ac:grpSpMkLst>
            <pc:docMk/>
            <pc:sldMk cId="2024710121" sldId="344"/>
            <ac:grpSpMk id="29" creationId="{3A266FA8-F626-1C42-B021-A57818E97BEA}"/>
          </ac:grpSpMkLst>
        </pc:grpChg>
        <pc:picChg chg="add mod ord">
          <ac:chgData name="Matthew Jarvis [maj52] (Staff)" userId="d937e79e-80c0-40d9-b34a-00850c5c6cc5" providerId="ADAL" clId="{BDAE973F-346A-40DB-92A0-6315D0B75200}" dt="2022-10-06T22:21:50.083" v="1615" actId="26606"/>
          <ac:picMkLst>
            <pc:docMk/>
            <pc:sldMk cId="2024710121" sldId="344"/>
            <ac:picMk id="5" creationId="{65748D45-17E5-5DC0-EA0F-DBB191A09766}"/>
          </ac:picMkLst>
        </pc:picChg>
        <pc:cxnChg chg="add del">
          <ac:chgData name="Matthew Jarvis [maj52] (Staff)" userId="d937e79e-80c0-40d9-b34a-00850c5c6cc5" providerId="ADAL" clId="{BDAE973F-346A-40DB-92A0-6315D0B75200}" dt="2022-10-06T22:21:50.083" v="1615" actId="26606"/>
          <ac:cxnSpMkLst>
            <pc:docMk/>
            <pc:sldMk cId="2024710121" sldId="344"/>
            <ac:cxnSpMk id="20" creationId="{EEA70831-9A8D-3B4D-8EA5-EE32F93E94E9}"/>
          </ac:cxnSpMkLst>
        </pc:cxnChg>
      </pc:sldChg>
      <pc:sldChg chg="addSp delSp add del setBg delDesignElem">
        <pc:chgData name="Matthew Jarvis [maj52] (Staff)" userId="d937e79e-80c0-40d9-b34a-00850c5c6cc5" providerId="ADAL" clId="{BDAE973F-346A-40DB-92A0-6315D0B75200}" dt="2022-10-06T21:35:08.496" v="900"/>
        <pc:sldMkLst>
          <pc:docMk/>
          <pc:sldMk cId="804690158" sldId="345"/>
        </pc:sldMkLst>
        <pc:spChg chg="add del">
          <ac:chgData name="Matthew Jarvis [maj52] (Staff)" userId="d937e79e-80c0-40d9-b34a-00850c5c6cc5" providerId="ADAL" clId="{BDAE973F-346A-40DB-92A0-6315D0B75200}" dt="2022-10-06T21:35:08.496" v="900"/>
          <ac:spMkLst>
            <pc:docMk/>
            <pc:sldMk cId="804690158" sldId="345"/>
            <ac:spMk id="9" creationId="{4EFE82FE-7465-AE46-88DF-34D347E83B84}"/>
          </ac:spMkLst>
        </pc:spChg>
        <pc:grpChg chg="add del">
          <ac:chgData name="Matthew Jarvis [maj52] (Staff)" userId="d937e79e-80c0-40d9-b34a-00850c5c6cc5" providerId="ADAL" clId="{BDAE973F-346A-40DB-92A0-6315D0B75200}" dt="2022-10-06T21:35:08.496" v="900"/>
          <ac:grpSpMkLst>
            <pc:docMk/>
            <pc:sldMk cId="804690158" sldId="345"/>
            <ac:grpSpMk id="11" creationId="{66F2B51C-9578-EB41-A17E-FFF9D491ADA0}"/>
          </ac:grpSpMkLst>
        </pc:grpChg>
        <pc:cxnChg chg="add del">
          <ac:chgData name="Matthew Jarvis [maj52] (Staff)" userId="d937e79e-80c0-40d9-b34a-00850c5c6cc5" providerId="ADAL" clId="{BDAE973F-346A-40DB-92A0-6315D0B75200}" dt="2022-10-06T21:35:08.496" v="900"/>
          <ac:cxnSpMkLst>
            <pc:docMk/>
            <pc:sldMk cId="804690158" sldId="345"/>
            <ac:cxnSpMk id="20" creationId="{EEA70831-9A8D-3B4D-8EA5-EE32F93E94E9}"/>
          </ac:cxnSpMkLst>
        </pc:cxnChg>
      </pc:sldChg>
      <pc:sldChg chg="addSp delSp modSp add mod ord addAnim delAnim">
        <pc:chgData name="Matthew Jarvis [maj52] (Staff)" userId="d937e79e-80c0-40d9-b34a-00850c5c6cc5" providerId="ADAL" clId="{BDAE973F-346A-40DB-92A0-6315D0B75200}" dt="2022-10-06T21:39:18.153" v="1047" actId="26606"/>
        <pc:sldMkLst>
          <pc:docMk/>
          <pc:sldMk cId="3894016329" sldId="345"/>
        </pc:sldMkLst>
        <pc:spChg chg="mod">
          <ac:chgData name="Matthew Jarvis [maj52] (Staff)" userId="d937e79e-80c0-40d9-b34a-00850c5c6cc5" providerId="ADAL" clId="{BDAE973F-346A-40DB-92A0-6315D0B75200}" dt="2022-10-06T21:39:18.153" v="1047" actId="26606"/>
          <ac:spMkLst>
            <pc:docMk/>
            <pc:sldMk cId="3894016329" sldId="345"/>
            <ac:spMk id="2" creationId="{00000000-0000-0000-0000-000000000000}"/>
          </ac:spMkLst>
        </pc:spChg>
        <pc:spChg chg="mod">
          <ac:chgData name="Matthew Jarvis [maj52] (Staff)" userId="d937e79e-80c0-40d9-b34a-00850c5c6cc5" providerId="ADAL" clId="{BDAE973F-346A-40DB-92A0-6315D0B75200}" dt="2022-10-06T21:39:18.153" v="1047" actId="26606"/>
          <ac:spMkLst>
            <pc:docMk/>
            <pc:sldMk cId="3894016329" sldId="345"/>
            <ac:spMk id="3" creationId="{00000000-0000-0000-0000-000000000000}"/>
          </ac:spMkLst>
        </pc:spChg>
        <pc:spChg chg="add del">
          <ac:chgData name="Matthew Jarvis [maj52] (Staff)" userId="d937e79e-80c0-40d9-b34a-00850c5c6cc5" providerId="ADAL" clId="{BDAE973F-346A-40DB-92A0-6315D0B75200}" dt="2022-10-06T21:38:13.024" v="1034" actId="22"/>
          <ac:spMkLst>
            <pc:docMk/>
            <pc:sldMk cId="3894016329" sldId="345"/>
            <ac:spMk id="6" creationId="{423642AF-BE38-2092-BC3D-82D9F95B2B6E}"/>
          </ac:spMkLst>
        </pc:spChg>
        <pc:spChg chg="add del">
          <ac:chgData name="Matthew Jarvis [maj52] (Staff)" userId="d937e79e-80c0-40d9-b34a-00850c5c6cc5" providerId="ADAL" clId="{BDAE973F-346A-40DB-92A0-6315D0B75200}" dt="2022-10-06T21:39:18.153" v="1047" actId="26606"/>
          <ac:spMkLst>
            <pc:docMk/>
            <pc:sldMk cId="3894016329" sldId="345"/>
            <ac:spMk id="9" creationId="{4EFE82FE-7465-AE46-88DF-34D347E83B84}"/>
          </ac:spMkLst>
        </pc:spChg>
        <pc:spChg chg="add del">
          <ac:chgData name="Matthew Jarvis [maj52] (Staff)" userId="d937e79e-80c0-40d9-b34a-00850c5c6cc5" providerId="ADAL" clId="{BDAE973F-346A-40DB-92A0-6315D0B75200}" dt="2022-10-06T21:39:10.575" v="1040" actId="26606"/>
          <ac:spMkLst>
            <pc:docMk/>
            <pc:sldMk cId="3894016329" sldId="345"/>
            <ac:spMk id="25" creationId="{4EFE82FE-7465-AE46-88DF-34D347E83B84}"/>
          </ac:spMkLst>
        </pc:spChg>
        <pc:spChg chg="add del">
          <ac:chgData name="Matthew Jarvis [maj52] (Staff)" userId="d937e79e-80c0-40d9-b34a-00850c5c6cc5" providerId="ADAL" clId="{BDAE973F-346A-40DB-92A0-6315D0B75200}" dt="2022-10-06T21:39:12.755" v="1042" actId="26606"/>
          <ac:spMkLst>
            <pc:docMk/>
            <pc:sldMk cId="3894016329" sldId="345"/>
            <ac:spMk id="38" creationId="{4EFE82FE-7465-AE46-88DF-34D347E83B84}"/>
          </ac:spMkLst>
        </pc:spChg>
        <pc:spChg chg="add del">
          <ac:chgData name="Matthew Jarvis [maj52] (Staff)" userId="d937e79e-80c0-40d9-b34a-00850c5c6cc5" providerId="ADAL" clId="{BDAE973F-346A-40DB-92A0-6315D0B75200}" dt="2022-10-06T21:39:17.516" v="1044" actId="26606"/>
          <ac:spMkLst>
            <pc:docMk/>
            <pc:sldMk cId="3894016329" sldId="345"/>
            <ac:spMk id="49" creationId="{4EFE82FE-7465-AE46-88DF-34D347E83B84}"/>
          </ac:spMkLst>
        </pc:spChg>
        <pc:spChg chg="add del">
          <ac:chgData name="Matthew Jarvis [maj52] (Staff)" userId="d937e79e-80c0-40d9-b34a-00850c5c6cc5" providerId="ADAL" clId="{BDAE973F-346A-40DB-92A0-6315D0B75200}" dt="2022-10-06T21:39:18.137" v="1046" actId="26606"/>
          <ac:spMkLst>
            <pc:docMk/>
            <pc:sldMk cId="3894016329" sldId="345"/>
            <ac:spMk id="53" creationId="{4EFE82FE-7465-AE46-88DF-34D347E83B84}"/>
          </ac:spMkLst>
        </pc:spChg>
        <pc:spChg chg="add">
          <ac:chgData name="Matthew Jarvis [maj52] (Staff)" userId="d937e79e-80c0-40d9-b34a-00850c5c6cc5" providerId="ADAL" clId="{BDAE973F-346A-40DB-92A0-6315D0B75200}" dt="2022-10-06T21:39:18.153" v="1047" actId="26606"/>
          <ac:spMkLst>
            <pc:docMk/>
            <pc:sldMk cId="3894016329" sldId="345"/>
            <ac:spMk id="64" creationId="{4EFE82FE-7465-AE46-88DF-34D347E83B84}"/>
          </ac:spMkLst>
        </pc:spChg>
        <pc:grpChg chg="add del">
          <ac:chgData name="Matthew Jarvis [maj52] (Staff)" userId="d937e79e-80c0-40d9-b34a-00850c5c6cc5" providerId="ADAL" clId="{BDAE973F-346A-40DB-92A0-6315D0B75200}" dt="2022-10-06T21:39:18.153" v="1047" actId="26606"/>
          <ac:grpSpMkLst>
            <pc:docMk/>
            <pc:sldMk cId="3894016329" sldId="345"/>
            <ac:grpSpMk id="11" creationId="{66F2B51C-9578-EB41-A17E-FFF9D491ADA0}"/>
          </ac:grpSpMkLst>
        </pc:grpChg>
        <pc:grpChg chg="add del">
          <ac:chgData name="Matthew Jarvis [maj52] (Staff)" userId="d937e79e-80c0-40d9-b34a-00850c5c6cc5" providerId="ADAL" clId="{BDAE973F-346A-40DB-92A0-6315D0B75200}" dt="2022-10-06T21:39:10.575" v="1040" actId="26606"/>
          <ac:grpSpMkLst>
            <pc:docMk/>
            <pc:sldMk cId="3894016329" sldId="345"/>
            <ac:grpSpMk id="29" creationId="{7A39A476-3C38-DF49-AF15-DCD544878331}"/>
          </ac:grpSpMkLst>
        </pc:grpChg>
        <pc:grpChg chg="add del">
          <ac:chgData name="Matthew Jarvis [maj52] (Staff)" userId="d937e79e-80c0-40d9-b34a-00850c5c6cc5" providerId="ADAL" clId="{BDAE973F-346A-40DB-92A0-6315D0B75200}" dt="2022-10-06T21:39:12.755" v="1042" actId="26606"/>
          <ac:grpSpMkLst>
            <pc:docMk/>
            <pc:sldMk cId="3894016329" sldId="345"/>
            <ac:grpSpMk id="40" creationId="{E2762834-10C2-834C-9E00-C6429F8B33A2}"/>
          </ac:grpSpMkLst>
        </pc:grpChg>
        <pc:grpChg chg="add del">
          <ac:chgData name="Matthew Jarvis [maj52] (Staff)" userId="d937e79e-80c0-40d9-b34a-00850c5c6cc5" providerId="ADAL" clId="{BDAE973F-346A-40DB-92A0-6315D0B75200}" dt="2022-10-06T21:39:17.516" v="1044" actId="26606"/>
          <ac:grpSpMkLst>
            <pc:docMk/>
            <pc:sldMk cId="3894016329" sldId="345"/>
            <ac:grpSpMk id="50" creationId="{BD3956D6-6E4C-4E44-9836-75A085263E6F}"/>
          </ac:grpSpMkLst>
        </pc:grpChg>
        <pc:grpChg chg="add del">
          <ac:chgData name="Matthew Jarvis [maj52] (Staff)" userId="d937e79e-80c0-40d9-b34a-00850c5c6cc5" providerId="ADAL" clId="{BDAE973F-346A-40DB-92A0-6315D0B75200}" dt="2022-10-06T21:39:18.137" v="1046" actId="26606"/>
          <ac:grpSpMkLst>
            <pc:docMk/>
            <pc:sldMk cId="3894016329" sldId="345"/>
            <ac:grpSpMk id="54" creationId="{66F2B51C-9578-EB41-A17E-FFF9D491ADA0}"/>
          </ac:grpSpMkLst>
        </pc:grpChg>
        <pc:grpChg chg="add">
          <ac:chgData name="Matthew Jarvis [maj52] (Staff)" userId="d937e79e-80c0-40d9-b34a-00850c5c6cc5" providerId="ADAL" clId="{BDAE973F-346A-40DB-92A0-6315D0B75200}" dt="2022-10-06T21:39:18.153" v="1047" actId="26606"/>
          <ac:grpSpMkLst>
            <pc:docMk/>
            <pc:sldMk cId="3894016329" sldId="345"/>
            <ac:grpSpMk id="65" creationId="{26C321DA-1EDE-3E4B-8B73-6477B2C6D046}"/>
          </ac:grpSpMkLst>
        </pc:grpChg>
        <pc:picChg chg="mod ord">
          <ac:chgData name="Matthew Jarvis [maj52] (Staff)" userId="d937e79e-80c0-40d9-b34a-00850c5c6cc5" providerId="ADAL" clId="{BDAE973F-346A-40DB-92A0-6315D0B75200}" dt="2022-10-06T21:39:18.153" v="1047" actId="26606"/>
          <ac:picMkLst>
            <pc:docMk/>
            <pc:sldMk cId="3894016329" sldId="345"/>
            <ac:picMk id="5" creationId="{65748D45-17E5-5DC0-EA0F-DBB191A09766}"/>
          </ac:picMkLst>
        </pc:picChg>
        <pc:cxnChg chg="add del">
          <ac:chgData name="Matthew Jarvis [maj52] (Staff)" userId="d937e79e-80c0-40d9-b34a-00850c5c6cc5" providerId="ADAL" clId="{BDAE973F-346A-40DB-92A0-6315D0B75200}" dt="2022-10-06T21:39:18.153" v="1047" actId="26606"/>
          <ac:cxnSpMkLst>
            <pc:docMk/>
            <pc:sldMk cId="3894016329" sldId="345"/>
            <ac:cxnSpMk id="20" creationId="{EEA70831-9A8D-3B4D-8EA5-EE32F93E94E9}"/>
          </ac:cxnSpMkLst>
        </pc:cxnChg>
        <pc:cxnChg chg="add del">
          <ac:chgData name="Matthew Jarvis [maj52] (Staff)" userId="d937e79e-80c0-40d9-b34a-00850c5c6cc5" providerId="ADAL" clId="{BDAE973F-346A-40DB-92A0-6315D0B75200}" dt="2022-10-06T21:39:10.575" v="1040" actId="26606"/>
          <ac:cxnSpMkLst>
            <pc:docMk/>
            <pc:sldMk cId="3894016329" sldId="345"/>
            <ac:cxnSpMk id="27" creationId="{EEA70831-9A8D-3B4D-8EA5-EE32F93E94E9}"/>
          </ac:cxnSpMkLst>
        </pc:cxnChg>
        <pc:cxnChg chg="add del">
          <ac:chgData name="Matthew Jarvis [maj52] (Staff)" userId="d937e79e-80c0-40d9-b34a-00850c5c6cc5" providerId="ADAL" clId="{BDAE973F-346A-40DB-92A0-6315D0B75200}" dt="2022-10-06T21:39:17.516" v="1044" actId="26606"/>
          <ac:cxnSpMkLst>
            <pc:docMk/>
            <pc:sldMk cId="3894016329" sldId="345"/>
            <ac:cxnSpMk id="36" creationId="{EEA70831-9A8D-3B4D-8EA5-EE32F93E94E9}"/>
          </ac:cxnSpMkLst>
        </pc:cxnChg>
        <pc:cxnChg chg="add del">
          <ac:chgData name="Matthew Jarvis [maj52] (Staff)" userId="d937e79e-80c0-40d9-b34a-00850c5c6cc5" providerId="ADAL" clId="{BDAE973F-346A-40DB-92A0-6315D0B75200}" dt="2022-10-06T21:39:12.755" v="1042" actId="26606"/>
          <ac:cxnSpMkLst>
            <pc:docMk/>
            <pc:sldMk cId="3894016329" sldId="345"/>
            <ac:cxnSpMk id="39" creationId="{EEA70831-9A8D-3B4D-8EA5-EE32F93E94E9}"/>
          </ac:cxnSpMkLst>
        </pc:cxnChg>
        <pc:cxnChg chg="add del">
          <ac:chgData name="Matthew Jarvis [maj52] (Staff)" userId="d937e79e-80c0-40d9-b34a-00850c5c6cc5" providerId="ADAL" clId="{BDAE973F-346A-40DB-92A0-6315D0B75200}" dt="2022-10-06T21:39:18.137" v="1046" actId="26606"/>
          <ac:cxnSpMkLst>
            <pc:docMk/>
            <pc:sldMk cId="3894016329" sldId="345"/>
            <ac:cxnSpMk id="62" creationId="{EEA70831-9A8D-3B4D-8EA5-EE32F93E94E9}"/>
          </ac:cxnSpMkLst>
        </pc:cxnChg>
        <pc:cxnChg chg="add">
          <ac:chgData name="Matthew Jarvis [maj52] (Staff)" userId="d937e79e-80c0-40d9-b34a-00850c5c6cc5" providerId="ADAL" clId="{BDAE973F-346A-40DB-92A0-6315D0B75200}" dt="2022-10-06T21:39:18.153" v="1047" actId="26606"/>
          <ac:cxnSpMkLst>
            <pc:docMk/>
            <pc:sldMk cId="3894016329" sldId="345"/>
            <ac:cxnSpMk id="67" creationId="{EEA70831-9A8D-3B4D-8EA5-EE32F93E94E9}"/>
          </ac:cxnSpMkLst>
        </pc:cxnChg>
      </pc:sldChg>
      <pc:sldChg chg="delSp modSp add mod setBg delDesignElem">
        <pc:chgData name="Matthew Jarvis [maj52] (Staff)" userId="d937e79e-80c0-40d9-b34a-00850c5c6cc5" providerId="ADAL" clId="{BDAE973F-346A-40DB-92A0-6315D0B75200}" dt="2022-10-06T21:40:04.952" v="1142" actId="313"/>
        <pc:sldMkLst>
          <pc:docMk/>
          <pc:sldMk cId="4141203631" sldId="346"/>
        </pc:sldMkLst>
        <pc:spChg chg="mod">
          <ac:chgData name="Matthew Jarvis [maj52] (Staff)" userId="d937e79e-80c0-40d9-b34a-00850c5c6cc5" providerId="ADAL" clId="{BDAE973F-346A-40DB-92A0-6315D0B75200}" dt="2022-10-06T21:40:04.952" v="1142" actId="313"/>
          <ac:spMkLst>
            <pc:docMk/>
            <pc:sldMk cId="4141203631" sldId="346"/>
            <ac:spMk id="2" creationId="{D9B2120D-384A-03E1-8B73-335ED9EAB4F5}"/>
          </ac:spMkLst>
        </pc:spChg>
        <pc:spChg chg="mod">
          <ac:chgData name="Matthew Jarvis [maj52] (Staff)" userId="d937e79e-80c0-40d9-b34a-00850c5c6cc5" providerId="ADAL" clId="{BDAE973F-346A-40DB-92A0-6315D0B75200}" dt="2022-10-06T21:39:44.782" v="1050" actId="20577"/>
          <ac:spMkLst>
            <pc:docMk/>
            <pc:sldMk cId="4141203631" sldId="346"/>
            <ac:spMk id="3" creationId="{B13E85B4-B164-529C-D74E-2034D52F6170}"/>
          </ac:spMkLst>
        </pc:spChg>
        <pc:spChg chg="del">
          <ac:chgData name="Matthew Jarvis [maj52] (Staff)" userId="d937e79e-80c0-40d9-b34a-00850c5c6cc5" providerId="ADAL" clId="{BDAE973F-346A-40DB-92A0-6315D0B75200}" dt="2022-10-06T21:35:49.401" v="907"/>
          <ac:spMkLst>
            <pc:docMk/>
            <pc:sldMk cId="4141203631" sldId="346"/>
            <ac:spMk id="8" creationId="{4EFE82FE-7465-AE46-88DF-34D347E83B84}"/>
          </ac:spMkLst>
        </pc:spChg>
        <pc:grpChg chg="del">
          <ac:chgData name="Matthew Jarvis [maj52] (Staff)" userId="d937e79e-80c0-40d9-b34a-00850c5c6cc5" providerId="ADAL" clId="{BDAE973F-346A-40DB-92A0-6315D0B75200}" dt="2022-10-06T21:35:49.401" v="907"/>
          <ac:grpSpMkLst>
            <pc:docMk/>
            <pc:sldMk cId="4141203631" sldId="346"/>
            <ac:grpSpMk id="12" creationId="{75BEF7CB-BB00-3345-8542-8F0FAFE1C48B}"/>
          </ac:grpSpMkLst>
        </pc:grpChg>
        <pc:cxnChg chg="del">
          <ac:chgData name="Matthew Jarvis [maj52] (Staff)" userId="d937e79e-80c0-40d9-b34a-00850c5c6cc5" providerId="ADAL" clId="{BDAE973F-346A-40DB-92A0-6315D0B75200}" dt="2022-10-06T21:35:49.401" v="907"/>
          <ac:cxnSpMkLst>
            <pc:docMk/>
            <pc:sldMk cId="4141203631" sldId="346"/>
            <ac:cxnSpMk id="10" creationId="{BA7C2670-8081-9C42-82A1-23BBFAEAAABC}"/>
          </ac:cxnSpMkLst>
        </pc:cxnChg>
      </pc:sldChg>
      <pc:sldChg chg="addSp delSp modSp new mod setBg">
        <pc:chgData name="Matthew Jarvis [maj52] (Staff)" userId="d937e79e-80c0-40d9-b34a-00850c5c6cc5" providerId="ADAL" clId="{BDAE973F-346A-40DB-92A0-6315D0B75200}" dt="2022-10-06T21:47:16.420" v="1198" actId="20577"/>
        <pc:sldMkLst>
          <pc:docMk/>
          <pc:sldMk cId="902766728" sldId="347"/>
        </pc:sldMkLst>
        <pc:spChg chg="mod">
          <ac:chgData name="Matthew Jarvis [maj52] (Staff)" userId="d937e79e-80c0-40d9-b34a-00850c5c6cc5" providerId="ADAL" clId="{BDAE973F-346A-40DB-92A0-6315D0B75200}" dt="2022-10-06T21:46:28.670" v="1160" actId="20577"/>
          <ac:spMkLst>
            <pc:docMk/>
            <pc:sldMk cId="902766728" sldId="347"/>
            <ac:spMk id="2" creationId="{A1AFDD5E-D329-0186-978C-39D5EE979008}"/>
          </ac:spMkLst>
        </pc:spChg>
        <pc:spChg chg="del">
          <ac:chgData name="Matthew Jarvis [maj52] (Staff)" userId="d937e79e-80c0-40d9-b34a-00850c5c6cc5" providerId="ADAL" clId="{BDAE973F-346A-40DB-92A0-6315D0B75200}" dt="2022-10-06T21:46:12.091" v="1148" actId="22"/>
          <ac:spMkLst>
            <pc:docMk/>
            <pc:sldMk cId="902766728" sldId="347"/>
            <ac:spMk id="3" creationId="{BB450693-3180-A96F-3E88-E57FFE5A0CF6}"/>
          </ac:spMkLst>
        </pc:spChg>
        <pc:spChg chg="add mod">
          <ac:chgData name="Matthew Jarvis [maj52] (Staff)" userId="d937e79e-80c0-40d9-b34a-00850c5c6cc5" providerId="ADAL" clId="{BDAE973F-346A-40DB-92A0-6315D0B75200}" dt="2022-10-06T21:47:16.420" v="1198" actId="20577"/>
          <ac:spMkLst>
            <pc:docMk/>
            <pc:sldMk cId="902766728" sldId="347"/>
            <ac:spMk id="9" creationId="{8C0E3655-E517-C26B-2F4F-6F445775219F}"/>
          </ac:spMkLst>
        </pc:spChg>
        <pc:spChg chg="add">
          <ac:chgData name="Matthew Jarvis [maj52] (Staff)" userId="d937e79e-80c0-40d9-b34a-00850c5c6cc5" providerId="ADAL" clId="{BDAE973F-346A-40DB-92A0-6315D0B75200}" dt="2022-10-06T21:46:23.959" v="1149" actId="26606"/>
          <ac:spMkLst>
            <pc:docMk/>
            <pc:sldMk cId="902766728" sldId="347"/>
            <ac:spMk id="12" creationId="{C7F2E4D6-EF46-1C43-8F3E-3620C3C83F36}"/>
          </ac:spMkLst>
        </pc:spChg>
        <pc:grpChg chg="add">
          <ac:chgData name="Matthew Jarvis [maj52] (Staff)" userId="d937e79e-80c0-40d9-b34a-00850c5c6cc5" providerId="ADAL" clId="{BDAE973F-346A-40DB-92A0-6315D0B75200}" dt="2022-10-06T21:46:23.959" v="1149" actId="26606"/>
          <ac:grpSpMkLst>
            <pc:docMk/>
            <pc:sldMk cId="902766728" sldId="347"/>
            <ac:grpSpMk id="14" creationId="{05ADD15B-C747-D340-BF8A-A1DD2A6A9324}"/>
          </ac:grpSpMkLst>
        </pc:grpChg>
        <pc:picChg chg="add mod ord">
          <ac:chgData name="Matthew Jarvis [maj52] (Staff)" userId="d937e79e-80c0-40d9-b34a-00850c5c6cc5" providerId="ADAL" clId="{BDAE973F-346A-40DB-92A0-6315D0B75200}" dt="2022-10-06T21:46:23.959" v="1149" actId="26606"/>
          <ac:picMkLst>
            <pc:docMk/>
            <pc:sldMk cId="902766728" sldId="347"/>
            <ac:picMk id="5" creationId="{21D98C99-7D53-D299-19CB-C79125B6C9D5}"/>
          </ac:picMkLst>
        </pc:picChg>
        <pc:cxnChg chg="add">
          <ac:chgData name="Matthew Jarvis [maj52] (Staff)" userId="d937e79e-80c0-40d9-b34a-00850c5c6cc5" providerId="ADAL" clId="{BDAE973F-346A-40DB-92A0-6315D0B75200}" dt="2022-10-06T21:46:23.959" v="1149" actId="26606"/>
          <ac:cxnSpMkLst>
            <pc:docMk/>
            <pc:sldMk cId="902766728" sldId="347"/>
            <ac:cxnSpMk id="20" creationId="{1FE039F1-6D47-C642-B506-452A83B0AB11}"/>
          </ac:cxnSpMkLst>
        </pc:cxnChg>
      </pc:sldChg>
      <pc:sldChg chg="addSp modSp new mod setBg setClrOvrMap">
        <pc:chgData name="Matthew Jarvis [maj52] (Staff)" userId="d937e79e-80c0-40d9-b34a-00850c5c6cc5" providerId="ADAL" clId="{BDAE973F-346A-40DB-92A0-6315D0B75200}" dt="2022-10-06T22:18:58.005" v="1488" actId="27636"/>
        <pc:sldMkLst>
          <pc:docMk/>
          <pc:sldMk cId="515137598" sldId="348"/>
        </pc:sldMkLst>
        <pc:spChg chg="mod">
          <ac:chgData name="Matthew Jarvis [maj52] (Staff)" userId="d937e79e-80c0-40d9-b34a-00850c5c6cc5" providerId="ADAL" clId="{BDAE973F-346A-40DB-92A0-6315D0B75200}" dt="2022-10-06T22:18:34.945" v="1453" actId="6549"/>
          <ac:spMkLst>
            <pc:docMk/>
            <pc:sldMk cId="515137598" sldId="348"/>
            <ac:spMk id="2" creationId="{AE92E258-56F5-03D5-04B1-D6FB9FCDDDA2}"/>
          </ac:spMkLst>
        </pc:spChg>
        <pc:spChg chg="mod">
          <ac:chgData name="Matthew Jarvis [maj52] (Staff)" userId="d937e79e-80c0-40d9-b34a-00850c5c6cc5" providerId="ADAL" clId="{BDAE973F-346A-40DB-92A0-6315D0B75200}" dt="2022-10-06T22:18:58.005" v="1488" actId="27636"/>
          <ac:spMkLst>
            <pc:docMk/>
            <pc:sldMk cId="515137598" sldId="348"/>
            <ac:spMk id="3" creationId="{967BE4BC-E55D-31E7-1AEF-166E179FE3D5}"/>
          </ac:spMkLst>
        </pc:spChg>
        <pc:spChg chg="add">
          <ac:chgData name="Matthew Jarvis [maj52] (Staff)" userId="d937e79e-80c0-40d9-b34a-00850c5c6cc5" providerId="ADAL" clId="{BDAE973F-346A-40DB-92A0-6315D0B75200}" dt="2022-10-06T21:48:20.669" v="1262" actId="26606"/>
          <ac:spMkLst>
            <pc:docMk/>
            <pc:sldMk cId="515137598" sldId="348"/>
            <ac:spMk id="36" creationId="{4EFE82FE-7465-AE46-88DF-34D347E83B84}"/>
          </ac:spMkLst>
        </pc:spChg>
        <pc:grpChg chg="add">
          <ac:chgData name="Matthew Jarvis [maj52] (Staff)" userId="d937e79e-80c0-40d9-b34a-00850c5c6cc5" providerId="ADAL" clId="{BDAE973F-346A-40DB-92A0-6315D0B75200}" dt="2022-10-06T21:48:20.669" v="1262" actId="26606"/>
          <ac:grpSpMkLst>
            <pc:docMk/>
            <pc:sldMk cId="515137598" sldId="348"/>
            <ac:grpSpMk id="8" creationId="{EB46B8FB-F6A2-5F47-A6CD-A7E17E69270F}"/>
          </ac:grpSpMkLst>
        </pc:grpChg>
        <pc:grpChg chg="add">
          <ac:chgData name="Matthew Jarvis [maj52] (Staff)" userId="d937e79e-80c0-40d9-b34a-00850c5c6cc5" providerId="ADAL" clId="{BDAE973F-346A-40DB-92A0-6315D0B75200}" dt="2022-10-06T21:48:20.669" v="1262" actId="26606"/>
          <ac:grpSpMkLst>
            <pc:docMk/>
            <pc:sldMk cId="515137598" sldId="348"/>
            <ac:grpSpMk id="40" creationId="{68BCC8C1-CBFD-084B-8A24-1F2940018100}"/>
          </ac:grpSpMkLst>
        </pc:grpChg>
        <pc:cxnChg chg="add">
          <ac:chgData name="Matthew Jarvis [maj52] (Staff)" userId="d937e79e-80c0-40d9-b34a-00850c5c6cc5" providerId="ADAL" clId="{BDAE973F-346A-40DB-92A0-6315D0B75200}" dt="2022-10-06T21:48:20.669" v="1262" actId="26606"/>
          <ac:cxnSpMkLst>
            <pc:docMk/>
            <pc:sldMk cId="515137598" sldId="348"/>
            <ac:cxnSpMk id="34" creationId="{D33A3282-0389-C547-8CA6-7F3E7F27B34D}"/>
          </ac:cxnSpMkLst>
        </pc:cxnChg>
        <pc:cxnChg chg="add">
          <ac:chgData name="Matthew Jarvis [maj52] (Staff)" userId="d937e79e-80c0-40d9-b34a-00850c5c6cc5" providerId="ADAL" clId="{BDAE973F-346A-40DB-92A0-6315D0B75200}" dt="2022-10-06T21:48:20.669" v="1262" actId="26606"/>
          <ac:cxnSpMkLst>
            <pc:docMk/>
            <pc:sldMk cId="515137598" sldId="348"/>
            <ac:cxnSpMk id="38" creationId="{41C79BB7-CCAB-2243-9830-5569626C4D01}"/>
          </ac:cxnSpMkLst>
        </pc:cxnChg>
      </pc:sldChg>
      <pc:sldChg chg="addSp delSp modSp new mod setBg">
        <pc:chgData name="Matthew Jarvis [maj52] (Staff)" userId="d937e79e-80c0-40d9-b34a-00850c5c6cc5" providerId="ADAL" clId="{BDAE973F-346A-40DB-92A0-6315D0B75200}" dt="2022-10-06T22:09:36.060" v="1307" actId="20577"/>
        <pc:sldMkLst>
          <pc:docMk/>
          <pc:sldMk cId="2636340874" sldId="349"/>
        </pc:sldMkLst>
        <pc:spChg chg="mod">
          <ac:chgData name="Matthew Jarvis [maj52] (Staff)" userId="d937e79e-80c0-40d9-b34a-00850c5c6cc5" providerId="ADAL" clId="{BDAE973F-346A-40DB-92A0-6315D0B75200}" dt="2022-10-06T22:09:36.060" v="1307" actId="20577"/>
          <ac:spMkLst>
            <pc:docMk/>
            <pc:sldMk cId="2636340874" sldId="349"/>
            <ac:spMk id="2" creationId="{8D77DE90-2D4B-67E3-E153-1A912EF21710}"/>
          </ac:spMkLst>
        </pc:spChg>
        <pc:spChg chg="del">
          <ac:chgData name="Matthew Jarvis [maj52] (Staff)" userId="d937e79e-80c0-40d9-b34a-00850c5c6cc5" providerId="ADAL" clId="{BDAE973F-346A-40DB-92A0-6315D0B75200}" dt="2022-10-06T22:08:57.361" v="1292" actId="22"/>
          <ac:spMkLst>
            <pc:docMk/>
            <pc:sldMk cId="2636340874" sldId="349"/>
            <ac:spMk id="3" creationId="{C5CAA530-F2B0-DD35-1725-F775D6475DEB}"/>
          </ac:spMkLst>
        </pc:spChg>
        <pc:spChg chg="add del">
          <ac:chgData name="Matthew Jarvis [maj52] (Staff)" userId="d937e79e-80c0-40d9-b34a-00850c5c6cc5" providerId="ADAL" clId="{BDAE973F-346A-40DB-92A0-6315D0B75200}" dt="2022-10-06T22:09:05.619" v="1294" actId="26606"/>
          <ac:spMkLst>
            <pc:docMk/>
            <pc:sldMk cId="2636340874" sldId="349"/>
            <ac:spMk id="9" creationId="{9B98E993-010C-3D3E-84FA-618FC15C1240}"/>
          </ac:spMkLst>
        </pc:spChg>
        <pc:spChg chg="add del">
          <ac:chgData name="Matthew Jarvis [maj52] (Staff)" userId="d937e79e-80c0-40d9-b34a-00850c5c6cc5" providerId="ADAL" clId="{BDAE973F-346A-40DB-92A0-6315D0B75200}" dt="2022-10-06T22:09:05.619" v="1294" actId="26606"/>
          <ac:spMkLst>
            <pc:docMk/>
            <pc:sldMk cId="2636340874" sldId="349"/>
            <ac:spMk id="12" creationId="{4EFE82FE-7465-AE46-88DF-34D347E83B84}"/>
          </ac:spMkLst>
        </pc:spChg>
        <pc:spChg chg="add del">
          <ac:chgData name="Matthew Jarvis [maj52] (Staff)" userId="d937e79e-80c0-40d9-b34a-00850c5c6cc5" providerId="ADAL" clId="{BDAE973F-346A-40DB-92A0-6315D0B75200}" dt="2022-10-06T22:09:06.977" v="1296" actId="26606"/>
          <ac:spMkLst>
            <pc:docMk/>
            <pc:sldMk cId="2636340874" sldId="349"/>
            <ac:spMk id="38" creationId="{4EFE82FE-7465-AE46-88DF-34D347E83B84}"/>
          </ac:spMkLst>
        </pc:spChg>
        <pc:spChg chg="add">
          <ac:chgData name="Matthew Jarvis [maj52] (Staff)" userId="d937e79e-80c0-40d9-b34a-00850c5c6cc5" providerId="ADAL" clId="{BDAE973F-346A-40DB-92A0-6315D0B75200}" dt="2022-10-06T22:09:06.977" v="1297" actId="26606"/>
          <ac:spMkLst>
            <pc:docMk/>
            <pc:sldMk cId="2636340874" sldId="349"/>
            <ac:spMk id="73" creationId="{4EFE82FE-7465-AE46-88DF-34D347E83B84}"/>
          </ac:spMkLst>
        </pc:spChg>
        <pc:grpChg chg="add del">
          <ac:chgData name="Matthew Jarvis [maj52] (Staff)" userId="d937e79e-80c0-40d9-b34a-00850c5c6cc5" providerId="ADAL" clId="{BDAE973F-346A-40DB-92A0-6315D0B75200}" dt="2022-10-06T22:09:06.977" v="1296" actId="26606"/>
          <ac:grpSpMkLst>
            <pc:docMk/>
            <pc:sldMk cId="2636340874" sldId="349"/>
            <ac:grpSpMk id="10" creationId="{EB46B8FB-F6A2-5F47-A6CD-A7E17E69270F}"/>
          </ac:grpSpMkLst>
        </pc:grpChg>
        <pc:grpChg chg="add del">
          <ac:chgData name="Matthew Jarvis [maj52] (Staff)" userId="d937e79e-80c0-40d9-b34a-00850c5c6cc5" providerId="ADAL" clId="{BDAE973F-346A-40DB-92A0-6315D0B75200}" dt="2022-10-06T22:09:05.619" v="1294" actId="26606"/>
          <ac:grpSpMkLst>
            <pc:docMk/>
            <pc:sldMk cId="2636340874" sldId="349"/>
            <ac:grpSpMk id="14" creationId="{1B5E71B3-7269-894E-A00B-31D341365FC9}"/>
          </ac:grpSpMkLst>
        </pc:grpChg>
        <pc:grpChg chg="add del">
          <ac:chgData name="Matthew Jarvis [maj52] (Staff)" userId="d937e79e-80c0-40d9-b34a-00850c5c6cc5" providerId="ADAL" clId="{BDAE973F-346A-40DB-92A0-6315D0B75200}" dt="2022-10-06T22:09:06.977" v="1296" actId="26606"/>
          <ac:grpSpMkLst>
            <pc:docMk/>
            <pc:sldMk cId="2636340874" sldId="349"/>
            <ac:grpSpMk id="40" creationId="{BCFFF971-DAC9-F44B-9F22-4B030B6B61B3}"/>
          </ac:grpSpMkLst>
        </pc:grpChg>
        <pc:grpChg chg="add">
          <ac:chgData name="Matthew Jarvis [maj52] (Staff)" userId="d937e79e-80c0-40d9-b34a-00850c5c6cc5" providerId="ADAL" clId="{BDAE973F-346A-40DB-92A0-6315D0B75200}" dt="2022-10-06T22:09:06.977" v="1297" actId="26606"/>
          <ac:grpSpMkLst>
            <pc:docMk/>
            <pc:sldMk cId="2636340874" sldId="349"/>
            <ac:grpSpMk id="51" creationId="{EB46B8FB-F6A2-5F47-A6CD-A7E17E69270F}"/>
          </ac:grpSpMkLst>
        </pc:grpChg>
        <pc:grpChg chg="add">
          <ac:chgData name="Matthew Jarvis [maj52] (Staff)" userId="d937e79e-80c0-40d9-b34a-00850c5c6cc5" providerId="ADAL" clId="{BDAE973F-346A-40DB-92A0-6315D0B75200}" dt="2022-10-06T22:09:06.977" v="1297" actId="26606"/>
          <ac:grpSpMkLst>
            <pc:docMk/>
            <pc:sldMk cId="2636340874" sldId="349"/>
            <ac:grpSpMk id="74" creationId="{BCFFF971-DAC9-F44B-9F22-4B030B6B61B3}"/>
          </ac:grpSpMkLst>
        </pc:grpChg>
        <pc:picChg chg="add mod ord">
          <ac:chgData name="Matthew Jarvis [maj52] (Staff)" userId="d937e79e-80c0-40d9-b34a-00850c5c6cc5" providerId="ADAL" clId="{BDAE973F-346A-40DB-92A0-6315D0B75200}" dt="2022-10-06T22:09:06.977" v="1297" actId="26606"/>
          <ac:picMkLst>
            <pc:docMk/>
            <pc:sldMk cId="2636340874" sldId="349"/>
            <ac:picMk id="5" creationId="{F8ECD5DD-8D36-E929-7807-0FD31BF13E5B}"/>
          </ac:picMkLst>
        </pc:picChg>
        <pc:cxnChg chg="add del">
          <ac:chgData name="Matthew Jarvis [maj52] (Staff)" userId="d937e79e-80c0-40d9-b34a-00850c5c6cc5" providerId="ADAL" clId="{BDAE973F-346A-40DB-92A0-6315D0B75200}" dt="2022-10-06T22:09:05.619" v="1294" actId="26606"/>
          <ac:cxnSpMkLst>
            <pc:docMk/>
            <pc:sldMk cId="2636340874" sldId="349"/>
            <ac:cxnSpMk id="20" creationId="{A0A01F17-907D-3541-BBAF-A33828880DCE}"/>
          </ac:cxnSpMkLst>
        </pc:cxnChg>
        <pc:cxnChg chg="add del">
          <ac:chgData name="Matthew Jarvis [maj52] (Staff)" userId="d937e79e-80c0-40d9-b34a-00850c5c6cc5" providerId="ADAL" clId="{BDAE973F-346A-40DB-92A0-6315D0B75200}" dt="2022-10-06T22:09:06.977" v="1296" actId="26606"/>
          <ac:cxnSpMkLst>
            <pc:docMk/>
            <pc:sldMk cId="2636340874" sldId="349"/>
            <ac:cxnSpMk id="36" creationId="{D33A3282-0389-C547-8CA6-7F3E7F27B34D}"/>
          </ac:cxnSpMkLst>
        </pc:cxnChg>
        <pc:cxnChg chg="add del">
          <ac:chgData name="Matthew Jarvis [maj52] (Staff)" userId="d937e79e-80c0-40d9-b34a-00850c5c6cc5" providerId="ADAL" clId="{BDAE973F-346A-40DB-92A0-6315D0B75200}" dt="2022-10-06T22:09:06.977" v="1296" actId="26606"/>
          <ac:cxnSpMkLst>
            <pc:docMk/>
            <pc:sldMk cId="2636340874" sldId="349"/>
            <ac:cxnSpMk id="46" creationId="{51D4F49C-5EE1-6C4F-858E-AE02CC2CD5BB}"/>
          </ac:cxnSpMkLst>
        </pc:cxnChg>
        <pc:cxnChg chg="add">
          <ac:chgData name="Matthew Jarvis [maj52] (Staff)" userId="d937e79e-80c0-40d9-b34a-00850c5c6cc5" providerId="ADAL" clId="{BDAE973F-346A-40DB-92A0-6315D0B75200}" dt="2022-10-06T22:09:06.977" v="1297" actId="26606"/>
          <ac:cxnSpMkLst>
            <pc:docMk/>
            <pc:sldMk cId="2636340874" sldId="349"/>
            <ac:cxnSpMk id="72" creationId="{D33A3282-0389-C547-8CA6-7F3E7F27B34D}"/>
          </ac:cxnSpMkLst>
        </pc:cxnChg>
        <pc:cxnChg chg="add">
          <ac:chgData name="Matthew Jarvis [maj52] (Staff)" userId="d937e79e-80c0-40d9-b34a-00850c5c6cc5" providerId="ADAL" clId="{BDAE973F-346A-40DB-92A0-6315D0B75200}" dt="2022-10-06T22:09:06.977" v="1297" actId="26606"/>
          <ac:cxnSpMkLst>
            <pc:docMk/>
            <pc:sldMk cId="2636340874" sldId="349"/>
            <ac:cxnSpMk id="79" creationId="{51D4F49C-5EE1-6C4F-858E-AE02CC2CD5BB}"/>
          </ac:cxnSpMkLst>
        </pc:cxnChg>
      </pc:sldChg>
      <pc:sldChg chg="addSp modSp new mod setBg">
        <pc:chgData name="Matthew Jarvis [maj52] (Staff)" userId="d937e79e-80c0-40d9-b34a-00850c5c6cc5" providerId="ADAL" clId="{BDAE973F-346A-40DB-92A0-6315D0B75200}" dt="2022-10-06T22:23:21.547" v="1628" actId="26606"/>
        <pc:sldMkLst>
          <pc:docMk/>
          <pc:sldMk cId="3551229695" sldId="350"/>
        </pc:sldMkLst>
        <pc:spChg chg="mod">
          <ac:chgData name="Matthew Jarvis [maj52] (Staff)" userId="d937e79e-80c0-40d9-b34a-00850c5c6cc5" providerId="ADAL" clId="{BDAE973F-346A-40DB-92A0-6315D0B75200}" dt="2022-10-06T22:23:21.547" v="1628" actId="26606"/>
          <ac:spMkLst>
            <pc:docMk/>
            <pc:sldMk cId="3551229695" sldId="350"/>
            <ac:spMk id="2" creationId="{DAB9B025-D1D6-7D69-D69D-8A2632743E40}"/>
          </ac:spMkLst>
        </pc:spChg>
        <pc:spChg chg="mod">
          <ac:chgData name="Matthew Jarvis [maj52] (Staff)" userId="d937e79e-80c0-40d9-b34a-00850c5c6cc5" providerId="ADAL" clId="{BDAE973F-346A-40DB-92A0-6315D0B75200}" dt="2022-10-06T22:23:21.547" v="1628" actId="26606"/>
          <ac:spMkLst>
            <pc:docMk/>
            <pc:sldMk cId="3551229695" sldId="350"/>
            <ac:spMk id="3" creationId="{9A405279-CC72-03B3-09DD-0A338BD9A1F0}"/>
          </ac:spMkLst>
        </pc:spChg>
        <pc:spChg chg="add">
          <ac:chgData name="Matthew Jarvis [maj52] (Staff)" userId="d937e79e-80c0-40d9-b34a-00850c5c6cc5" providerId="ADAL" clId="{BDAE973F-346A-40DB-92A0-6315D0B75200}" dt="2022-10-06T22:23:21.547" v="1628" actId="26606"/>
          <ac:spMkLst>
            <pc:docMk/>
            <pc:sldMk cId="3551229695" sldId="350"/>
            <ac:spMk id="8" creationId="{4EFE82FE-7465-AE46-88DF-34D347E83B84}"/>
          </ac:spMkLst>
        </pc:spChg>
        <pc:grpChg chg="add">
          <ac:chgData name="Matthew Jarvis [maj52] (Staff)" userId="d937e79e-80c0-40d9-b34a-00850c5c6cc5" providerId="ADAL" clId="{BDAE973F-346A-40DB-92A0-6315D0B75200}" dt="2022-10-06T22:23:21.547" v="1628" actId="26606"/>
          <ac:grpSpMkLst>
            <pc:docMk/>
            <pc:sldMk cId="3551229695" sldId="350"/>
            <ac:grpSpMk id="12" creationId="{75BEF7CB-BB00-3345-8542-8F0FAFE1C48B}"/>
          </ac:grpSpMkLst>
        </pc:grpChg>
        <pc:cxnChg chg="add">
          <ac:chgData name="Matthew Jarvis [maj52] (Staff)" userId="d937e79e-80c0-40d9-b34a-00850c5c6cc5" providerId="ADAL" clId="{BDAE973F-346A-40DB-92A0-6315D0B75200}" dt="2022-10-06T22:23:21.547" v="1628" actId="26606"/>
          <ac:cxnSpMkLst>
            <pc:docMk/>
            <pc:sldMk cId="3551229695" sldId="350"/>
            <ac:cxnSpMk id="10" creationId="{BA7C2670-8081-9C42-82A1-23BBFAEAAABC}"/>
          </ac:cxnSpMkLst>
        </pc:cxnChg>
      </pc:sldChg>
      <pc:sldChg chg="addSp modSp new mod setBg setClrOvrMap">
        <pc:chgData name="Matthew Jarvis [maj52] (Staff)" userId="d937e79e-80c0-40d9-b34a-00850c5c6cc5" providerId="ADAL" clId="{BDAE973F-346A-40DB-92A0-6315D0B75200}" dt="2022-10-06T22:23:15.738" v="1627" actId="26606"/>
        <pc:sldMkLst>
          <pc:docMk/>
          <pc:sldMk cId="1416626551" sldId="351"/>
        </pc:sldMkLst>
        <pc:spChg chg="mod">
          <ac:chgData name="Matthew Jarvis [maj52] (Staff)" userId="d937e79e-80c0-40d9-b34a-00850c5c6cc5" providerId="ADAL" clId="{BDAE973F-346A-40DB-92A0-6315D0B75200}" dt="2022-10-06T22:23:15.738" v="1627" actId="26606"/>
          <ac:spMkLst>
            <pc:docMk/>
            <pc:sldMk cId="1416626551" sldId="351"/>
            <ac:spMk id="2" creationId="{078C9981-107A-E2D0-EE81-31DFB77DC309}"/>
          </ac:spMkLst>
        </pc:spChg>
        <pc:spChg chg="mod">
          <ac:chgData name="Matthew Jarvis [maj52] (Staff)" userId="d937e79e-80c0-40d9-b34a-00850c5c6cc5" providerId="ADAL" clId="{BDAE973F-346A-40DB-92A0-6315D0B75200}" dt="2022-10-06T22:23:15.738" v="1627" actId="26606"/>
          <ac:spMkLst>
            <pc:docMk/>
            <pc:sldMk cId="1416626551" sldId="351"/>
            <ac:spMk id="3" creationId="{EF21D62D-3679-E8FF-0876-BCEF4228D71D}"/>
          </ac:spMkLst>
        </pc:spChg>
        <pc:spChg chg="add">
          <ac:chgData name="Matthew Jarvis [maj52] (Staff)" userId="d937e79e-80c0-40d9-b34a-00850c5c6cc5" providerId="ADAL" clId="{BDAE973F-346A-40DB-92A0-6315D0B75200}" dt="2022-10-06T22:23:15.738" v="1627" actId="26606"/>
          <ac:spMkLst>
            <pc:docMk/>
            <pc:sldMk cId="1416626551" sldId="351"/>
            <ac:spMk id="8" creationId="{4EFE82FE-7465-AE46-88DF-34D347E83B84}"/>
          </ac:spMkLst>
        </pc:spChg>
        <pc:grpChg chg="add">
          <ac:chgData name="Matthew Jarvis [maj52] (Staff)" userId="d937e79e-80c0-40d9-b34a-00850c5c6cc5" providerId="ADAL" clId="{BDAE973F-346A-40DB-92A0-6315D0B75200}" dt="2022-10-06T22:23:15.738" v="1627" actId="26606"/>
          <ac:grpSpMkLst>
            <pc:docMk/>
            <pc:sldMk cId="1416626551" sldId="351"/>
            <ac:grpSpMk id="12" creationId="{1714268B-8C50-CA4E-9D9C-553429034296}"/>
          </ac:grpSpMkLst>
        </pc:grpChg>
        <pc:cxnChg chg="add">
          <ac:chgData name="Matthew Jarvis [maj52] (Staff)" userId="d937e79e-80c0-40d9-b34a-00850c5c6cc5" providerId="ADAL" clId="{BDAE973F-346A-40DB-92A0-6315D0B75200}" dt="2022-10-06T22:23:15.738" v="1627" actId="26606"/>
          <ac:cxnSpMkLst>
            <pc:docMk/>
            <pc:sldMk cId="1416626551" sldId="351"/>
            <ac:cxnSpMk id="10" creationId="{2DDDFCEF-D5C9-BE40-9979-57040F021F96}"/>
          </ac:cxnSpMkLst>
        </pc:cxnChg>
      </pc:sldChg>
      <pc:sldChg chg="addSp delSp modSp new mod setBg">
        <pc:chgData name="Matthew Jarvis [maj52] (Staff)" userId="d937e79e-80c0-40d9-b34a-00850c5c6cc5" providerId="ADAL" clId="{BDAE973F-346A-40DB-92A0-6315D0B75200}" dt="2022-10-06T22:17:25.059" v="1452" actId="26606"/>
        <pc:sldMkLst>
          <pc:docMk/>
          <pc:sldMk cId="564901509" sldId="352"/>
        </pc:sldMkLst>
        <pc:spChg chg="mod">
          <ac:chgData name="Matthew Jarvis [maj52] (Staff)" userId="d937e79e-80c0-40d9-b34a-00850c5c6cc5" providerId="ADAL" clId="{BDAE973F-346A-40DB-92A0-6315D0B75200}" dt="2022-10-06T22:17:25.059" v="1452" actId="26606"/>
          <ac:spMkLst>
            <pc:docMk/>
            <pc:sldMk cId="564901509" sldId="352"/>
            <ac:spMk id="2" creationId="{1C3362C7-A4D5-378E-99EC-55602E63C45A}"/>
          </ac:spMkLst>
        </pc:spChg>
        <pc:spChg chg="del">
          <ac:chgData name="Matthew Jarvis [maj52] (Staff)" userId="d937e79e-80c0-40d9-b34a-00850c5c6cc5" providerId="ADAL" clId="{BDAE973F-346A-40DB-92A0-6315D0B75200}" dt="2022-10-06T22:17:21.886" v="1451" actId="22"/>
          <ac:spMkLst>
            <pc:docMk/>
            <pc:sldMk cId="564901509" sldId="352"/>
            <ac:spMk id="3" creationId="{78CBBF3E-8E39-5FBB-2D28-BBF785B0DA1D}"/>
          </ac:spMkLst>
        </pc:spChg>
        <pc:spChg chg="add">
          <ac:chgData name="Matthew Jarvis [maj52] (Staff)" userId="d937e79e-80c0-40d9-b34a-00850c5c6cc5" providerId="ADAL" clId="{BDAE973F-346A-40DB-92A0-6315D0B75200}" dt="2022-10-06T22:17:25.059" v="1452" actId="26606"/>
          <ac:spMkLst>
            <pc:docMk/>
            <pc:sldMk cId="564901509" sldId="352"/>
            <ac:spMk id="38" creationId="{4EFE82FE-7465-AE46-88DF-34D347E83B84}"/>
          </ac:spMkLst>
        </pc:spChg>
        <pc:grpChg chg="add">
          <ac:chgData name="Matthew Jarvis [maj52] (Staff)" userId="d937e79e-80c0-40d9-b34a-00850c5c6cc5" providerId="ADAL" clId="{BDAE973F-346A-40DB-92A0-6315D0B75200}" dt="2022-10-06T22:17:25.059" v="1452" actId="26606"/>
          <ac:grpSpMkLst>
            <pc:docMk/>
            <pc:sldMk cId="564901509" sldId="352"/>
            <ac:grpSpMk id="10" creationId="{EB46B8FB-F6A2-5F47-A6CD-A7E17E69270F}"/>
          </ac:grpSpMkLst>
        </pc:grpChg>
        <pc:grpChg chg="add">
          <ac:chgData name="Matthew Jarvis [maj52] (Staff)" userId="d937e79e-80c0-40d9-b34a-00850c5c6cc5" providerId="ADAL" clId="{BDAE973F-346A-40DB-92A0-6315D0B75200}" dt="2022-10-06T22:17:25.059" v="1452" actId="26606"/>
          <ac:grpSpMkLst>
            <pc:docMk/>
            <pc:sldMk cId="564901509" sldId="352"/>
            <ac:grpSpMk id="40" creationId="{BCFFF971-DAC9-F44B-9F22-4B030B6B61B3}"/>
          </ac:grpSpMkLst>
        </pc:grpChg>
        <pc:picChg chg="add mod ord">
          <ac:chgData name="Matthew Jarvis [maj52] (Staff)" userId="d937e79e-80c0-40d9-b34a-00850c5c6cc5" providerId="ADAL" clId="{BDAE973F-346A-40DB-92A0-6315D0B75200}" dt="2022-10-06T22:17:25.059" v="1452" actId="26606"/>
          <ac:picMkLst>
            <pc:docMk/>
            <pc:sldMk cId="564901509" sldId="352"/>
            <ac:picMk id="5" creationId="{70DF57F1-C236-2AD8-2680-BAAB80A4F09B}"/>
          </ac:picMkLst>
        </pc:picChg>
        <pc:cxnChg chg="add">
          <ac:chgData name="Matthew Jarvis [maj52] (Staff)" userId="d937e79e-80c0-40d9-b34a-00850c5c6cc5" providerId="ADAL" clId="{BDAE973F-346A-40DB-92A0-6315D0B75200}" dt="2022-10-06T22:17:25.059" v="1452" actId="26606"/>
          <ac:cxnSpMkLst>
            <pc:docMk/>
            <pc:sldMk cId="564901509" sldId="352"/>
            <ac:cxnSpMk id="36" creationId="{D33A3282-0389-C547-8CA6-7F3E7F27B34D}"/>
          </ac:cxnSpMkLst>
        </pc:cxnChg>
        <pc:cxnChg chg="add">
          <ac:chgData name="Matthew Jarvis [maj52] (Staff)" userId="d937e79e-80c0-40d9-b34a-00850c5c6cc5" providerId="ADAL" clId="{BDAE973F-346A-40DB-92A0-6315D0B75200}" dt="2022-10-06T22:17:25.059" v="1452" actId="26606"/>
          <ac:cxnSpMkLst>
            <pc:docMk/>
            <pc:sldMk cId="564901509" sldId="352"/>
            <ac:cxnSpMk id="46" creationId="{51D4F49C-5EE1-6C4F-858E-AE02CC2CD5BB}"/>
          </ac:cxnSpMkLst>
        </pc:cxnChg>
      </pc:sldChg>
      <pc:sldChg chg="addSp delSp modSp new mod modClrScheme chgLayout">
        <pc:chgData name="Matthew Jarvis [maj52] (Staff)" userId="d937e79e-80c0-40d9-b34a-00850c5c6cc5" providerId="ADAL" clId="{BDAE973F-346A-40DB-92A0-6315D0B75200}" dt="2022-10-06T23:26:05.556" v="2526" actId="14100"/>
        <pc:sldMkLst>
          <pc:docMk/>
          <pc:sldMk cId="188590485" sldId="353"/>
        </pc:sldMkLst>
        <pc:spChg chg="mod ord">
          <ac:chgData name="Matthew Jarvis [maj52] (Staff)" userId="d937e79e-80c0-40d9-b34a-00850c5c6cc5" providerId="ADAL" clId="{BDAE973F-346A-40DB-92A0-6315D0B75200}" dt="2022-10-06T23:13:10.246" v="2238" actId="700"/>
          <ac:spMkLst>
            <pc:docMk/>
            <pc:sldMk cId="188590485" sldId="353"/>
            <ac:spMk id="2" creationId="{A9C9AE0B-ACDD-4AE4-7AE1-63466DE91C5F}"/>
          </ac:spMkLst>
        </pc:spChg>
        <pc:spChg chg="mod ord">
          <ac:chgData name="Matthew Jarvis [maj52] (Staff)" userId="d937e79e-80c0-40d9-b34a-00850c5c6cc5" providerId="ADAL" clId="{BDAE973F-346A-40DB-92A0-6315D0B75200}" dt="2022-10-06T23:26:05.556" v="2526" actId="14100"/>
          <ac:spMkLst>
            <pc:docMk/>
            <pc:sldMk cId="188590485" sldId="353"/>
            <ac:spMk id="3" creationId="{0EAE001F-5054-997E-499D-071AD696B004}"/>
          </ac:spMkLst>
        </pc:spChg>
        <pc:spChg chg="add mod ord">
          <ac:chgData name="Matthew Jarvis [maj52] (Staff)" userId="d937e79e-80c0-40d9-b34a-00850c5c6cc5" providerId="ADAL" clId="{BDAE973F-346A-40DB-92A0-6315D0B75200}" dt="2022-10-06T23:25:57.619" v="2490" actId="27636"/>
          <ac:spMkLst>
            <pc:docMk/>
            <pc:sldMk cId="188590485" sldId="353"/>
            <ac:spMk id="4" creationId="{1360DB95-F187-0546-30B3-0A252437AA0D}"/>
          </ac:spMkLst>
        </pc:spChg>
        <pc:spChg chg="add del mod">
          <ac:chgData name="Matthew Jarvis [maj52] (Staff)" userId="d937e79e-80c0-40d9-b34a-00850c5c6cc5" providerId="ADAL" clId="{BDAE973F-346A-40DB-92A0-6315D0B75200}" dt="2022-10-06T23:24:15.109" v="2352"/>
          <ac:spMkLst>
            <pc:docMk/>
            <pc:sldMk cId="188590485" sldId="353"/>
            <ac:spMk id="5" creationId="{3630268D-4EDC-8BD0-0356-0471D612F1F1}"/>
          </ac:spMkLst>
        </pc:spChg>
        <pc:spChg chg="add del mod">
          <ac:chgData name="Matthew Jarvis [maj52] (Staff)" userId="d937e79e-80c0-40d9-b34a-00850c5c6cc5" providerId="ADAL" clId="{BDAE973F-346A-40DB-92A0-6315D0B75200}" dt="2022-10-06T23:25:50.967" v="2482" actId="478"/>
          <ac:spMkLst>
            <pc:docMk/>
            <pc:sldMk cId="188590485" sldId="353"/>
            <ac:spMk id="6" creationId="{F2CF45E5-7706-0FE4-8EC6-6C55DBCBC541}"/>
          </ac:spMkLst>
        </pc:spChg>
      </pc:sldChg>
      <pc:sldChg chg="addSp delSp modSp new mod setBg setClrOvrMap">
        <pc:chgData name="Matthew Jarvis [maj52] (Staff)" userId="d937e79e-80c0-40d9-b34a-00850c5c6cc5" providerId="ADAL" clId="{BDAE973F-346A-40DB-92A0-6315D0B75200}" dt="2022-10-06T22:30:16.831" v="2020" actId="26606"/>
        <pc:sldMkLst>
          <pc:docMk/>
          <pc:sldMk cId="2974820332" sldId="354"/>
        </pc:sldMkLst>
        <pc:spChg chg="mod">
          <ac:chgData name="Matthew Jarvis [maj52] (Staff)" userId="d937e79e-80c0-40d9-b34a-00850c5c6cc5" providerId="ADAL" clId="{BDAE973F-346A-40DB-92A0-6315D0B75200}" dt="2022-10-06T22:30:16.831" v="2019" actId="26606"/>
          <ac:spMkLst>
            <pc:docMk/>
            <pc:sldMk cId="2974820332" sldId="354"/>
            <ac:spMk id="2" creationId="{8D4C86D1-37C8-BF56-8B86-59D0B59A1080}"/>
          </ac:spMkLst>
        </pc:spChg>
        <pc:spChg chg="mod">
          <ac:chgData name="Matthew Jarvis [maj52] (Staff)" userId="d937e79e-80c0-40d9-b34a-00850c5c6cc5" providerId="ADAL" clId="{BDAE973F-346A-40DB-92A0-6315D0B75200}" dt="2022-10-06T22:30:16.831" v="2019" actId="26606"/>
          <ac:spMkLst>
            <pc:docMk/>
            <pc:sldMk cId="2974820332" sldId="354"/>
            <ac:spMk id="3" creationId="{01CC13AC-2511-5AF6-3D7B-9230E2BC0858}"/>
          </ac:spMkLst>
        </pc:spChg>
        <pc:spChg chg="add del">
          <ac:chgData name="Matthew Jarvis [maj52] (Staff)" userId="d937e79e-80c0-40d9-b34a-00850c5c6cc5" providerId="ADAL" clId="{BDAE973F-346A-40DB-92A0-6315D0B75200}" dt="2022-10-06T22:30:16.831" v="2020" actId="26606"/>
          <ac:spMkLst>
            <pc:docMk/>
            <pc:sldMk cId="2974820332" sldId="354"/>
            <ac:spMk id="9" creationId="{C7F2E4D6-EF46-1C43-8F3E-3620C3C83F36}"/>
          </ac:spMkLst>
        </pc:spChg>
        <pc:spChg chg="add del">
          <ac:chgData name="Matthew Jarvis [maj52] (Staff)" userId="d937e79e-80c0-40d9-b34a-00850c5c6cc5" providerId="ADAL" clId="{BDAE973F-346A-40DB-92A0-6315D0B75200}" dt="2022-10-06T22:30:04.474" v="2013" actId="26606"/>
          <ac:spMkLst>
            <pc:docMk/>
            <pc:sldMk cId="2974820332" sldId="354"/>
            <ac:spMk id="22" creationId="{C7F2E4D6-EF46-1C43-8F3E-3620C3C83F36}"/>
          </ac:spMkLst>
        </pc:spChg>
        <pc:spChg chg="add del">
          <ac:chgData name="Matthew Jarvis [maj52] (Staff)" userId="d937e79e-80c0-40d9-b34a-00850c5c6cc5" providerId="ADAL" clId="{BDAE973F-346A-40DB-92A0-6315D0B75200}" dt="2022-10-06T22:30:04.474" v="2013" actId="26606"/>
          <ac:spMkLst>
            <pc:docMk/>
            <pc:sldMk cId="2974820332" sldId="354"/>
            <ac:spMk id="24" creationId="{14ACB00F-615E-0E4F-9794-329E08F6E499}"/>
          </ac:spMkLst>
        </pc:spChg>
        <pc:spChg chg="add del">
          <ac:chgData name="Matthew Jarvis [maj52] (Staff)" userId="d937e79e-80c0-40d9-b34a-00850c5c6cc5" providerId="ADAL" clId="{BDAE973F-346A-40DB-92A0-6315D0B75200}" dt="2022-10-06T22:30:07.336" v="2015" actId="26606"/>
          <ac:spMkLst>
            <pc:docMk/>
            <pc:sldMk cId="2974820332" sldId="354"/>
            <ac:spMk id="37" creationId="{C7F2E4D6-EF46-1C43-8F3E-3620C3C83F36}"/>
          </ac:spMkLst>
        </pc:spChg>
        <pc:spChg chg="add del">
          <ac:chgData name="Matthew Jarvis [maj52] (Staff)" userId="d937e79e-80c0-40d9-b34a-00850c5c6cc5" providerId="ADAL" clId="{BDAE973F-346A-40DB-92A0-6315D0B75200}" dt="2022-10-06T22:30:15.260" v="2017" actId="26606"/>
          <ac:spMkLst>
            <pc:docMk/>
            <pc:sldMk cId="2974820332" sldId="354"/>
            <ac:spMk id="43" creationId="{C7F2E4D6-EF46-1C43-8F3E-3620C3C83F36}"/>
          </ac:spMkLst>
        </pc:spChg>
        <pc:spChg chg="add del">
          <ac:chgData name="Matthew Jarvis [maj52] (Staff)" userId="d937e79e-80c0-40d9-b34a-00850c5c6cc5" providerId="ADAL" clId="{BDAE973F-346A-40DB-92A0-6315D0B75200}" dt="2022-10-06T22:30:15.260" v="2017" actId="26606"/>
          <ac:spMkLst>
            <pc:docMk/>
            <pc:sldMk cId="2974820332" sldId="354"/>
            <ac:spMk id="44" creationId="{14ACB00F-615E-0E4F-9794-329E08F6E499}"/>
          </ac:spMkLst>
        </pc:spChg>
        <pc:spChg chg="add del">
          <ac:chgData name="Matthew Jarvis [maj52] (Staff)" userId="d937e79e-80c0-40d9-b34a-00850c5c6cc5" providerId="ADAL" clId="{BDAE973F-346A-40DB-92A0-6315D0B75200}" dt="2022-10-06T22:30:16.831" v="2019" actId="26606"/>
          <ac:spMkLst>
            <pc:docMk/>
            <pc:sldMk cId="2974820332" sldId="354"/>
            <ac:spMk id="48" creationId="{C7F2E4D6-EF46-1C43-8F3E-3620C3C83F36}"/>
          </ac:spMkLst>
        </pc:spChg>
        <pc:spChg chg="add">
          <ac:chgData name="Matthew Jarvis [maj52] (Staff)" userId="d937e79e-80c0-40d9-b34a-00850c5c6cc5" providerId="ADAL" clId="{BDAE973F-346A-40DB-92A0-6315D0B75200}" dt="2022-10-06T22:30:16.831" v="2020" actId="26606"/>
          <ac:spMkLst>
            <pc:docMk/>
            <pc:sldMk cId="2974820332" sldId="354"/>
            <ac:spMk id="54" creationId="{C7F2E4D6-EF46-1C43-8F3E-3620C3C83F36}"/>
          </ac:spMkLst>
        </pc:spChg>
        <pc:grpChg chg="add del">
          <ac:chgData name="Matthew Jarvis [maj52] (Staff)" userId="d937e79e-80c0-40d9-b34a-00850c5c6cc5" providerId="ADAL" clId="{BDAE973F-346A-40DB-92A0-6315D0B75200}" dt="2022-10-06T22:30:16.831" v="2020" actId="26606"/>
          <ac:grpSpMkLst>
            <pc:docMk/>
            <pc:sldMk cId="2974820332" sldId="354"/>
            <ac:grpSpMk id="11" creationId="{70EBDB1D-17AA-8140-B216-35CBA8C9E411}"/>
          </ac:grpSpMkLst>
        </pc:grpChg>
        <pc:grpChg chg="add del">
          <ac:chgData name="Matthew Jarvis [maj52] (Staff)" userId="d937e79e-80c0-40d9-b34a-00850c5c6cc5" providerId="ADAL" clId="{BDAE973F-346A-40DB-92A0-6315D0B75200}" dt="2022-10-06T22:30:04.474" v="2013" actId="26606"/>
          <ac:grpSpMkLst>
            <pc:docMk/>
            <pc:sldMk cId="2974820332" sldId="354"/>
            <ac:grpSpMk id="28" creationId="{35B55452-0B37-B747-9C68-70C4EF8F7539}"/>
          </ac:grpSpMkLst>
        </pc:grpChg>
        <pc:grpChg chg="add del">
          <ac:chgData name="Matthew Jarvis [maj52] (Staff)" userId="d937e79e-80c0-40d9-b34a-00850c5c6cc5" providerId="ADAL" clId="{BDAE973F-346A-40DB-92A0-6315D0B75200}" dt="2022-10-06T22:30:07.336" v="2015" actId="26606"/>
          <ac:grpSpMkLst>
            <pc:docMk/>
            <pc:sldMk cId="2974820332" sldId="354"/>
            <ac:grpSpMk id="38" creationId="{05ADD15B-C747-D340-BF8A-A1DD2A6A9324}"/>
          </ac:grpSpMkLst>
        </pc:grpChg>
        <pc:grpChg chg="add del">
          <ac:chgData name="Matthew Jarvis [maj52] (Staff)" userId="d937e79e-80c0-40d9-b34a-00850c5c6cc5" providerId="ADAL" clId="{BDAE973F-346A-40DB-92A0-6315D0B75200}" dt="2022-10-06T22:30:15.260" v="2017" actId="26606"/>
          <ac:grpSpMkLst>
            <pc:docMk/>
            <pc:sldMk cId="2974820332" sldId="354"/>
            <ac:grpSpMk id="46" creationId="{35B55452-0B37-B747-9C68-70C4EF8F7539}"/>
          </ac:grpSpMkLst>
        </pc:grpChg>
        <pc:grpChg chg="add del">
          <ac:chgData name="Matthew Jarvis [maj52] (Staff)" userId="d937e79e-80c0-40d9-b34a-00850c5c6cc5" providerId="ADAL" clId="{BDAE973F-346A-40DB-92A0-6315D0B75200}" dt="2022-10-06T22:30:16.831" v="2019" actId="26606"/>
          <ac:grpSpMkLst>
            <pc:docMk/>
            <pc:sldMk cId="2974820332" sldId="354"/>
            <ac:grpSpMk id="49" creationId="{7A00BDF4-7643-A942-A588-F24E4E09AADE}"/>
          </ac:grpSpMkLst>
        </pc:grpChg>
        <pc:grpChg chg="add">
          <ac:chgData name="Matthew Jarvis [maj52] (Staff)" userId="d937e79e-80c0-40d9-b34a-00850c5c6cc5" providerId="ADAL" clId="{BDAE973F-346A-40DB-92A0-6315D0B75200}" dt="2022-10-06T22:30:16.831" v="2020" actId="26606"/>
          <ac:grpSpMkLst>
            <pc:docMk/>
            <pc:sldMk cId="2974820332" sldId="354"/>
            <ac:grpSpMk id="55" creationId="{70EBDB1D-17AA-8140-B216-35CBA8C9E411}"/>
          </ac:grpSpMkLst>
        </pc:grpChg>
        <pc:picChg chg="add mod ord">
          <ac:chgData name="Matthew Jarvis [maj52] (Staff)" userId="d937e79e-80c0-40d9-b34a-00850c5c6cc5" providerId="ADAL" clId="{BDAE973F-346A-40DB-92A0-6315D0B75200}" dt="2022-10-06T22:30:16.831" v="2020" actId="26606"/>
          <ac:picMkLst>
            <pc:docMk/>
            <pc:sldMk cId="2974820332" sldId="354"/>
            <ac:picMk id="5" creationId="{D6513283-1DF0-846D-C0BC-1ADA25298007}"/>
          </ac:picMkLst>
        </pc:picChg>
        <pc:cxnChg chg="add del">
          <ac:chgData name="Matthew Jarvis [maj52] (Staff)" userId="d937e79e-80c0-40d9-b34a-00850c5c6cc5" providerId="ADAL" clId="{BDAE973F-346A-40DB-92A0-6315D0B75200}" dt="2022-10-06T22:30:16.831" v="2020" actId="26606"/>
          <ac:cxnSpMkLst>
            <pc:docMk/>
            <pc:sldMk cId="2974820332" sldId="354"/>
            <ac:cxnSpMk id="17" creationId="{BF3CF3DF-4809-5B42-9F22-981391379297}"/>
          </ac:cxnSpMkLst>
        </pc:cxnChg>
        <pc:cxnChg chg="add del">
          <ac:chgData name="Matthew Jarvis [maj52] (Staff)" userId="d937e79e-80c0-40d9-b34a-00850c5c6cc5" providerId="ADAL" clId="{BDAE973F-346A-40DB-92A0-6315D0B75200}" dt="2022-10-06T22:30:04.474" v="2013" actId="26606"/>
          <ac:cxnSpMkLst>
            <pc:docMk/>
            <pc:sldMk cId="2974820332" sldId="354"/>
            <ac:cxnSpMk id="26" creationId="{1D2BBFA3-6EA8-1C48-B3A5-DFCC389D2821}"/>
          </ac:cxnSpMkLst>
        </pc:cxnChg>
        <pc:cxnChg chg="add">
          <ac:chgData name="Matthew Jarvis [maj52] (Staff)" userId="d937e79e-80c0-40d9-b34a-00850c5c6cc5" providerId="ADAL" clId="{BDAE973F-346A-40DB-92A0-6315D0B75200}" dt="2022-10-06T22:30:16.831" v="2020" actId="26606"/>
          <ac:cxnSpMkLst>
            <pc:docMk/>
            <pc:sldMk cId="2974820332" sldId="354"/>
            <ac:cxnSpMk id="30" creationId="{BF3CF3DF-4809-5B42-9F22-981391379297}"/>
          </ac:cxnSpMkLst>
        </pc:cxnChg>
        <pc:cxnChg chg="add del">
          <ac:chgData name="Matthew Jarvis [maj52] (Staff)" userId="d937e79e-80c0-40d9-b34a-00850c5c6cc5" providerId="ADAL" clId="{BDAE973F-346A-40DB-92A0-6315D0B75200}" dt="2022-10-06T22:30:07.336" v="2015" actId="26606"/>
          <ac:cxnSpMkLst>
            <pc:docMk/>
            <pc:sldMk cId="2974820332" sldId="354"/>
            <ac:cxnSpMk id="41" creationId="{1FE039F1-6D47-C642-B506-452A83B0AB11}"/>
          </ac:cxnSpMkLst>
        </pc:cxnChg>
        <pc:cxnChg chg="add del">
          <ac:chgData name="Matthew Jarvis [maj52] (Staff)" userId="d937e79e-80c0-40d9-b34a-00850c5c6cc5" providerId="ADAL" clId="{BDAE973F-346A-40DB-92A0-6315D0B75200}" dt="2022-10-06T22:30:15.260" v="2017" actId="26606"/>
          <ac:cxnSpMkLst>
            <pc:docMk/>
            <pc:sldMk cId="2974820332" sldId="354"/>
            <ac:cxnSpMk id="45" creationId="{1D2BBFA3-6EA8-1C48-B3A5-DFCC389D2821}"/>
          </ac:cxnSpMkLst>
        </pc:cxnChg>
        <pc:cxnChg chg="add del">
          <ac:chgData name="Matthew Jarvis [maj52] (Staff)" userId="d937e79e-80c0-40d9-b34a-00850c5c6cc5" providerId="ADAL" clId="{BDAE973F-346A-40DB-92A0-6315D0B75200}" dt="2022-10-06T22:30:16.831" v="2019" actId="26606"/>
          <ac:cxnSpMkLst>
            <pc:docMk/>
            <pc:sldMk cId="2974820332" sldId="354"/>
            <ac:cxnSpMk id="52" creationId="{BF3CF3DF-4809-5B42-9F22-981391379297}"/>
          </ac:cxnSpMkLst>
        </pc:cxnChg>
      </pc:sldChg>
      <pc:sldChg chg="addSp delSp modSp new mod setBg setClrOvrMap">
        <pc:chgData name="Matthew Jarvis [maj52] (Staff)" userId="d937e79e-80c0-40d9-b34a-00850c5c6cc5" providerId="ADAL" clId="{BDAE973F-346A-40DB-92A0-6315D0B75200}" dt="2022-10-06T22:20:16.524" v="1612" actId="20577"/>
        <pc:sldMkLst>
          <pc:docMk/>
          <pc:sldMk cId="3049469263" sldId="355"/>
        </pc:sldMkLst>
        <pc:spChg chg="mod">
          <ac:chgData name="Matthew Jarvis [maj52] (Staff)" userId="d937e79e-80c0-40d9-b34a-00850c5c6cc5" providerId="ADAL" clId="{BDAE973F-346A-40DB-92A0-6315D0B75200}" dt="2022-10-06T22:19:54.196" v="1568" actId="26606"/>
          <ac:spMkLst>
            <pc:docMk/>
            <pc:sldMk cId="3049469263" sldId="355"/>
            <ac:spMk id="2" creationId="{6D029810-9E20-29FB-B1EA-9366F801FE2C}"/>
          </ac:spMkLst>
        </pc:spChg>
        <pc:spChg chg="mod">
          <ac:chgData name="Matthew Jarvis [maj52] (Staff)" userId="d937e79e-80c0-40d9-b34a-00850c5c6cc5" providerId="ADAL" clId="{BDAE973F-346A-40DB-92A0-6315D0B75200}" dt="2022-10-06T22:20:16.524" v="1612" actId="20577"/>
          <ac:spMkLst>
            <pc:docMk/>
            <pc:sldMk cId="3049469263" sldId="355"/>
            <ac:spMk id="3" creationId="{E3D7AC7E-230C-3A5B-6A80-A9A7C458D9B5}"/>
          </ac:spMkLst>
        </pc:spChg>
        <pc:spChg chg="add">
          <ac:chgData name="Matthew Jarvis [maj52] (Staff)" userId="d937e79e-80c0-40d9-b34a-00850c5c6cc5" providerId="ADAL" clId="{BDAE973F-346A-40DB-92A0-6315D0B75200}" dt="2022-10-06T22:19:54.196" v="1568" actId="26606"/>
          <ac:spMkLst>
            <pc:docMk/>
            <pc:sldMk cId="3049469263" sldId="355"/>
            <ac:spMk id="37" creationId="{4EFE82FE-7465-AE46-88DF-34D347E83B84}"/>
          </ac:spMkLst>
        </pc:spChg>
        <pc:spChg chg="add">
          <ac:chgData name="Matthew Jarvis [maj52] (Staff)" userId="d937e79e-80c0-40d9-b34a-00850c5c6cc5" providerId="ADAL" clId="{BDAE973F-346A-40DB-92A0-6315D0B75200}" dt="2022-10-06T22:19:54.196" v="1568" actId="26606"/>
          <ac:spMkLst>
            <pc:docMk/>
            <pc:sldMk cId="3049469263" sldId="355"/>
            <ac:spMk id="39" creationId="{C1FDB97C-3AD1-C545-A219-4B4FCF5AEFC4}"/>
          </ac:spMkLst>
        </pc:spChg>
        <pc:grpChg chg="add">
          <ac:chgData name="Matthew Jarvis [maj52] (Staff)" userId="d937e79e-80c0-40d9-b34a-00850c5c6cc5" providerId="ADAL" clId="{BDAE973F-346A-40DB-92A0-6315D0B75200}" dt="2022-10-06T22:19:54.196" v="1568" actId="26606"/>
          <ac:grpSpMkLst>
            <pc:docMk/>
            <pc:sldMk cId="3049469263" sldId="355"/>
            <ac:grpSpMk id="9" creationId="{EB46B8FB-F6A2-5F47-A6CD-A7E17E69270F}"/>
          </ac:grpSpMkLst>
        </pc:grpChg>
        <pc:grpChg chg="add">
          <ac:chgData name="Matthew Jarvis [maj52] (Staff)" userId="d937e79e-80c0-40d9-b34a-00850c5c6cc5" providerId="ADAL" clId="{BDAE973F-346A-40DB-92A0-6315D0B75200}" dt="2022-10-06T22:19:54.196" v="1568" actId="26606"/>
          <ac:grpSpMkLst>
            <pc:docMk/>
            <pc:sldMk cId="3049469263" sldId="355"/>
            <ac:grpSpMk id="41" creationId="{3A266FA8-F626-1C42-B021-A57818E97BEA}"/>
          </ac:grpSpMkLst>
        </pc:grpChg>
        <pc:picChg chg="add del">
          <ac:chgData name="Matthew Jarvis [maj52] (Staff)" userId="d937e79e-80c0-40d9-b34a-00850c5c6cc5" providerId="ADAL" clId="{BDAE973F-346A-40DB-92A0-6315D0B75200}" dt="2022-10-06T22:20:00.733" v="1570" actId="478"/>
          <ac:picMkLst>
            <pc:docMk/>
            <pc:sldMk cId="3049469263" sldId="355"/>
            <ac:picMk id="5" creationId="{30D5531D-98D4-EF8B-1F63-294DC4E0F378}"/>
          </ac:picMkLst>
        </pc:picChg>
        <pc:cxnChg chg="add">
          <ac:chgData name="Matthew Jarvis [maj52] (Staff)" userId="d937e79e-80c0-40d9-b34a-00850c5c6cc5" providerId="ADAL" clId="{BDAE973F-346A-40DB-92A0-6315D0B75200}" dt="2022-10-06T22:19:54.196" v="1568" actId="26606"/>
          <ac:cxnSpMkLst>
            <pc:docMk/>
            <pc:sldMk cId="3049469263" sldId="355"/>
            <ac:cxnSpMk id="35" creationId="{D33A3282-0389-C547-8CA6-7F3E7F27B34D}"/>
          </ac:cxnSpMkLst>
        </pc:cxnChg>
      </pc:sldChg>
      <pc:sldChg chg="modSp add mod">
        <pc:chgData name="Matthew Jarvis [maj52] (Staff)" userId="d937e79e-80c0-40d9-b34a-00850c5c6cc5" providerId="ADAL" clId="{BDAE973F-346A-40DB-92A0-6315D0B75200}" dt="2022-10-06T23:23:44.518" v="2347" actId="20577"/>
        <pc:sldMkLst>
          <pc:docMk/>
          <pc:sldMk cId="2288214902" sldId="356"/>
        </pc:sldMkLst>
        <pc:spChg chg="mod">
          <ac:chgData name="Matthew Jarvis [maj52] (Staff)" userId="d937e79e-80c0-40d9-b34a-00850c5c6cc5" providerId="ADAL" clId="{BDAE973F-346A-40DB-92A0-6315D0B75200}" dt="2022-10-06T23:17:26.700" v="2247" actId="20577"/>
          <ac:spMkLst>
            <pc:docMk/>
            <pc:sldMk cId="2288214902" sldId="356"/>
            <ac:spMk id="2" creationId="{A9C9AE0B-ACDD-4AE4-7AE1-63466DE91C5F}"/>
          </ac:spMkLst>
        </pc:spChg>
        <pc:spChg chg="mod">
          <ac:chgData name="Matthew Jarvis [maj52] (Staff)" userId="d937e79e-80c0-40d9-b34a-00850c5c6cc5" providerId="ADAL" clId="{BDAE973F-346A-40DB-92A0-6315D0B75200}" dt="2022-10-06T23:23:44.518" v="2347" actId="20577"/>
          <ac:spMkLst>
            <pc:docMk/>
            <pc:sldMk cId="2288214902" sldId="356"/>
            <ac:spMk id="3" creationId="{0EAE001F-5054-997E-499D-071AD696B004}"/>
          </ac:spMkLst>
        </pc:spChg>
      </pc:sldChg>
      <pc:sldChg chg="modSp add mod">
        <pc:chgData name="Matthew Jarvis [maj52] (Staff)" userId="d937e79e-80c0-40d9-b34a-00850c5c6cc5" providerId="ADAL" clId="{BDAE973F-346A-40DB-92A0-6315D0B75200}" dt="2022-10-06T23:26:19.676" v="2540" actId="20577"/>
        <pc:sldMkLst>
          <pc:docMk/>
          <pc:sldMk cId="3154610121" sldId="357"/>
        </pc:sldMkLst>
        <pc:spChg chg="mod">
          <ac:chgData name="Matthew Jarvis [maj52] (Staff)" userId="d937e79e-80c0-40d9-b34a-00850c5c6cc5" providerId="ADAL" clId="{BDAE973F-346A-40DB-92A0-6315D0B75200}" dt="2022-10-06T22:30:45.331" v="2050" actId="20577"/>
          <ac:spMkLst>
            <pc:docMk/>
            <pc:sldMk cId="3154610121" sldId="357"/>
            <ac:spMk id="2" creationId="{A9C9AE0B-ACDD-4AE4-7AE1-63466DE91C5F}"/>
          </ac:spMkLst>
        </pc:spChg>
        <pc:spChg chg="mod">
          <ac:chgData name="Matthew Jarvis [maj52] (Staff)" userId="d937e79e-80c0-40d9-b34a-00850c5c6cc5" providerId="ADAL" clId="{BDAE973F-346A-40DB-92A0-6315D0B75200}" dt="2022-10-06T23:26:19.676" v="2540" actId="20577"/>
          <ac:spMkLst>
            <pc:docMk/>
            <pc:sldMk cId="3154610121" sldId="357"/>
            <ac:spMk id="3" creationId="{0EAE001F-5054-997E-499D-071AD696B004}"/>
          </ac:spMkLst>
        </pc:spChg>
      </pc:sldChg>
      <pc:sldChg chg="delSp add del setBg delDesignElem">
        <pc:chgData name="Matthew Jarvis [maj52] (Staff)" userId="d937e79e-80c0-40d9-b34a-00850c5c6cc5" providerId="ADAL" clId="{BDAE973F-346A-40DB-92A0-6315D0B75200}" dt="2022-10-06T22:25:29.719" v="1803" actId="47"/>
        <pc:sldMkLst>
          <pc:docMk/>
          <pc:sldMk cId="766441796" sldId="358"/>
        </pc:sldMkLst>
        <pc:spChg chg="del">
          <ac:chgData name="Matthew Jarvis [maj52] (Staff)" userId="d937e79e-80c0-40d9-b34a-00850c5c6cc5" providerId="ADAL" clId="{BDAE973F-346A-40DB-92A0-6315D0B75200}" dt="2022-10-06T22:25:10.329" v="1802"/>
          <ac:spMkLst>
            <pc:docMk/>
            <pc:sldMk cId="766441796" sldId="358"/>
            <ac:spMk id="37" creationId="{4EFE82FE-7465-AE46-88DF-34D347E83B84}"/>
          </ac:spMkLst>
        </pc:spChg>
        <pc:spChg chg="del">
          <ac:chgData name="Matthew Jarvis [maj52] (Staff)" userId="d937e79e-80c0-40d9-b34a-00850c5c6cc5" providerId="ADAL" clId="{BDAE973F-346A-40DB-92A0-6315D0B75200}" dt="2022-10-06T22:25:10.329" v="1802"/>
          <ac:spMkLst>
            <pc:docMk/>
            <pc:sldMk cId="766441796" sldId="358"/>
            <ac:spMk id="39" creationId="{C1FDB97C-3AD1-C545-A219-4B4FCF5AEFC4}"/>
          </ac:spMkLst>
        </pc:spChg>
        <pc:grpChg chg="del">
          <ac:chgData name="Matthew Jarvis [maj52] (Staff)" userId="d937e79e-80c0-40d9-b34a-00850c5c6cc5" providerId="ADAL" clId="{BDAE973F-346A-40DB-92A0-6315D0B75200}" dt="2022-10-06T22:25:10.329" v="1802"/>
          <ac:grpSpMkLst>
            <pc:docMk/>
            <pc:sldMk cId="766441796" sldId="358"/>
            <ac:grpSpMk id="9" creationId="{EB46B8FB-F6A2-5F47-A6CD-A7E17E69270F}"/>
          </ac:grpSpMkLst>
        </pc:grpChg>
        <pc:grpChg chg="del">
          <ac:chgData name="Matthew Jarvis [maj52] (Staff)" userId="d937e79e-80c0-40d9-b34a-00850c5c6cc5" providerId="ADAL" clId="{BDAE973F-346A-40DB-92A0-6315D0B75200}" dt="2022-10-06T22:25:10.329" v="1802"/>
          <ac:grpSpMkLst>
            <pc:docMk/>
            <pc:sldMk cId="766441796" sldId="358"/>
            <ac:grpSpMk id="41" creationId="{3A266FA8-F626-1C42-B021-A57818E97BEA}"/>
          </ac:grpSpMkLst>
        </pc:grpChg>
        <pc:cxnChg chg="del">
          <ac:chgData name="Matthew Jarvis [maj52] (Staff)" userId="d937e79e-80c0-40d9-b34a-00850c5c6cc5" providerId="ADAL" clId="{BDAE973F-346A-40DB-92A0-6315D0B75200}" dt="2022-10-06T22:25:10.329" v="1802"/>
          <ac:cxnSpMkLst>
            <pc:docMk/>
            <pc:sldMk cId="766441796" sldId="358"/>
            <ac:cxnSpMk id="35" creationId="{D33A3282-0389-C547-8CA6-7F3E7F27B34D}"/>
          </ac:cxnSpMkLst>
        </pc:cxnChg>
      </pc:sldChg>
      <pc:sldChg chg="delSp add del setBg delDesignElem">
        <pc:chgData name="Matthew Jarvis [maj52] (Staff)" userId="d937e79e-80c0-40d9-b34a-00850c5c6cc5" providerId="ADAL" clId="{BDAE973F-346A-40DB-92A0-6315D0B75200}" dt="2022-10-06T22:25:49.406" v="1807" actId="47"/>
        <pc:sldMkLst>
          <pc:docMk/>
          <pc:sldMk cId="1366057459" sldId="358"/>
        </pc:sldMkLst>
        <pc:spChg chg="del">
          <ac:chgData name="Matthew Jarvis [maj52] (Staff)" userId="d937e79e-80c0-40d9-b34a-00850c5c6cc5" providerId="ADAL" clId="{BDAE973F-346A-40DB-92A0-6315D0B75200}" dt="2022-10-06T22:25:31.929" v="1805"/>
          <ac:spMkLst>
            <pc:docMk/>
            <pc:sldMk cId="1366057459" sldId="358"/>
            <ac:spMk id="37" creationId="{4EFE82FE-7465-AE46-88DF-34D347E83B84}"/>
          </ac:spMkLst>
        </pc:spChg>
        <pc:spChg chg="del">
          <ac:chgData name="Matthew Jarvis [maj52] (Staff)" userId="d937e79e-80c0-40d9-b34a-00850c5c6cc5" providerId="ADAL" clId="{BDAE973F-346A-40DB-92A0-6315D0B75200}" dt="2022-10-06T22:25:31.929" v="1805"/>
          <ac:spMkLst>
            <pc:docMk/>
            <pc:sldMk cId="1366057459" sldId="358"/>
            <ac:spMk id="39" creationId="{C1FDB97C-3AD1-C545-A219-4B4FCF5AEFC4}"/>
          </ac:spMkLst>
        </pc:spChg>
        <pc:grpChg chg="del">
          <ac:chgData name="Matthew Jarvis [maj52] (Staff)" userId="d937e79e-80c0-40d9-b34a-00850c5c6cc5" providerId="ADAL" clId="{BDAE973F-346A-40DB-92A0-6315D0B75200}" dt="2022-10-06T22:25:31.929" v="1805"/>
          <ac:grpSpMkLst>
            <pc:docMk/>
            <pc:sldMk cId="1366057459" sldId="358"/>
            <ac:grpSpMk id="9" creationId="{EB46B8FB-F6A2-5F47-A6CD-A7E17E69270F}"/>
          </ac:grpSpMkLst>
        </pc:grpChg>
        <pc:grpChg chg="del">
          <ac:chgData name="Matthew Jarvis [maj52] (Staff)" userId="d937e79e-80c0-40d9-b34a-00850c5c6cc5" providerId="ADAL" clId="{BDAE973F-346A-40DB-92A0-6315D0B75200}" dt="2022-10-06T22:25:31.929" v="1805"/>
          <ac:grpSpMkLst>
            <pc:docMk/>
            <pc:sldMk cId="1366057459" sldId="358"/>
            <ac:grpSpMk id="41" creationId="{3A266FA8-F626-1C42-B021-A57818E97BEA}"/>
          </ac:grpSpMkLst>
        </pc:grpChg>
        <pc:cxnChg chg="del">
          <ac:chgData name="Matthew Jarvis [maj52] (Staff)" userId="d937e79e-80c0-40d9-b34a-00850c5c6cc5" providerId="ADAL" clId="{BDAE973F-346A-40DB-92A0-6315D0B75200}" dt="2022-10-06T22:25:31.929" v="1805"/>
          <ac:cxnSpMkLst>
            <pc:docMk/>
            <pc:sldMk cId="1366057459" sldId="358"/>
            <ac:cxnSpMk id="35" creationId="{D33A3282-0389-C547-8CA6-7F3E7F27B34D}"/>
          </ac:cxnSpMkLst>
        </pc:cxnChg>
      </pc:sldChg>
      <pc:sldChg chg="add ord">
        <pc:chgData name="Matthew Jarvis [maj52] (Staff)" userId="d937e79e-80c0-40d9-b34a-00850c5c6cc5" providerId="ADAL" clId="{BDAE973F-346A-40DB-92A0-6315D0B75200}" dt="2022-10-06T22:25:56.386" v="1811"/>
        <pc:sldMkLst>
          <pc:docMk/>
          <pc:sldMk cId="2781268629" sldId="359"/>
        </pc:sldMkLst>
      </pc:sldChg>
      <pc:sldChg chg="addSp delSp modSp new mod setBg modClrScheme chgLayout">
        <pc:chgData name="Matthew Jarvis [maj52] (Staff)" userId="d937e79e-80c0-40d9-b34a-00850c5c6cc5" providerId="ADAL" clId="{BDAE973F-346A-40DB-92A0-6315D0B75200}" dt="2022-10-06T22:27:17.566" v="1838" actId="26606"/>
        <pc:sldMkLst>
          <pc:docMk/>
          <pc:sldMk cId="416246022" sldId="360"/>
        </pc:sldMkLst>
        <pc:spChg chg="del mod ord">
          <ac:chgData name="Matthew Jarvis [maj52] (Staff)" userId="d937e79e-80c0-40d9-b34a-00850c5c6cc5" providerId="ADAL" clId="{BDAE973F-346A-40DB-92A0-6315D0B75200}" dt="2022-10-06T22:26:27.484" v="1814" actId="700"/>
          <ac:spMkLst>
            <pc:docMk/>
            <pc:sldMk cId="416246022" sldId="360"/>
            <ac:spMk id="2" creationId="{14602228-9AE3-2EAA-0E54-4F8F57CA7407}"/>
          </ac:spMkLst>
        </pc:spChg>
        <pc:spChg chg="del mod ord">
          <ac:chgData name="Matthew Jarvis [maj52] (Staff)" userId="d937e79e-80c0-40d9-b34a-00850c5c6cc5" providerId="ADAL" clId="{BDAE973F-346A-40DB-92A0-6315D0B75200}" dt="2022-10-06T22:26:27.484" v="1814" actId="700"/>
          <ac:spMkLst>
            <pc:docMk/>
            <pc:sldMk cId="416246022" sldId="360"/>
            <ac:spMk id="3" creationId="{859F5F8F-912D-E7F5-9E0C-4D3132F0B5D6}"/>
          </ac:spMkLst>
        </pc:spChg>
        <pc:spChg chg="add mod ord">
          <ac:chgData name="Matthew Jarvis [maj52] (Staff)" userId="d937e79e-80c0-40d9-b34a-00850c5c6cc5" providerId="ADAL" clId="{BDAE973F-346A-40DB-92A0-6315D0B75200}" dt="2022-10-06T22:27:17.566" v="1838" actId="26606"/>
          <ac:spMkLst>
            <pc:docMk/>
            <pc:sldMk cId="416246022" sldId="360"/>
            <ac:spMk id="4" creationId="{BC0F7DEC-457F-D282-57CF-15564761E06B}"/>
          </ac:spMkLst>
        </pc:spChg>
        <pc:spChg chg="add del mod ord">
          <ac:chgData name="Matthew Jarvis [maj52] (Staff)" userId="d937e79e-80c0-40d9-b34a-00850c5c6cc5" providerId="ADAL" clId="{BDAE973F-346A-40DB-92A0-6315D0B75200}" dt="2022-10-06T22:26:58.619" v="1836"/>
          <ac:spMkLst>
            <pc:docMk/>
            <pc:sldMk cId="416246022" sldId="360"/>
            <ac:spMk id="5" creationId="{57CF180C-F455-B5C0-89DB-2EA786215F3A}"/>
          </ac:spMkLst>
        </pc:spChg>
        <pc:spChg chg="add del mod ord">
          <ac:chgData name="Matthew Jarvis [maj52] (Staff)" userId="d937e79e-80c0-40d9-b34a-00850c5c6cc5" providerId="ADAL" clId="{BDAE973F-346A-40DB-92A0-6315D0B75200}" dt="2022-10-06T22:27:13.875" v="1837"/>
          <ac:spMkLst>
            <pc:docMk/>
            <pc:sldMk cId="416246022" sldId="360"/>
            <ac:spMk id="6" creationId="{0DABE80A-87DA-E50A-D9FF-3FE4FE096453}"/>
          </ac:spMkLst>
        </pc:spChg>
        <pc:spChg chg="add">
          <ac:chgData name="Matthew Jarvis [maj52] (Staff)" userId="d937e79e-80c0-40d9-b34a-00850c5c6cc5" providerId="ADAL" clId="{BDAE973F-346A-40DB-92A0-6315D0B75200}" dt="2022-10-06T22:27:17.566" v="1838" actId="26606"/>
          <ac:spMkLst>
            <pc:docMk/>
            <pc:sldMk cId="416246022" sldId="360"/>
            <ac:spMk id="41" creationId="{4EFE82FE-7465-AE46-88DF-34D347E83B84}"/>
          </ac:spMkLst>
        </pc:spChg>
        <pc:grpChg chg="add">
          <ac:chgData name="Matthew Jarvis [maj52] (Staff)" userId="d937e79e-80c0-40d9-b34a-00850c5c6cc5" providerId="ADAL" clId="{BDAE973F-346A-40DB-92A0-6315D0B75200}" dt="2022-10-06T22:27:17.566" v="1838" actId="26606"/>
          <ac:grpSpMkLst>
            <pc:docMk/>
            <pc:sldMk cId="416246022" sldId="360"/>
            <ac:grpSpMk id="13" creationId="{EB46B8FB-F6A2-5F47-A6CD-A7E17E69270F}"/>
          </ac:grpSpMkLst>
        </pc:grpChg>
        <pc:grpChg chg="add">
          <ac:chgData name="Matthew Jarvis [maj52] (Staff)" userId="d937e79e-80c0-40d9-b34a-00850c5c6cc5" providerId="ADAL" clId="{BDAE973F-346A-40DB-92A0-6315D0B75200}" dt="2022-10-06T22:27:17.566" v="1838" actId="26606"/>
          <ac:grpSpMkLst>
            <pc:docMk/>
            <pc:sldMk cId="416246022" sldId="360"/>
            <ac:grpSpMk id="43" creationId="{BCFFF971-DAC9-F44B-9F22-4B030B6B61B3}"/>
          </ac:grpSpMkLst>
        </pc:grpChg>
        <pc:picChg chg="add mod ord">
          <ac:chgData name="Matthew Jarvis [maj52] (Staff)" userId="d937e79e-80c0-40d9-b34a-00850c5c6cc5" providerId="ADAL" clId="{BDAE973F-346A-40DB-92A0-6315D0B75200}" dt="2022-10-06T22:27:17.566" v="1838" actId="26606"/>
          <ac:picMkLst>
            <pc:docMk/>
            <pc:sldMk cId="416246022" sldId="360"/>
            <ac:picMk id="7" creationId="{50155793-1522-F116-4CDC-3B5100C7DDD2}"/>
          </ac:picMkLst>
        </pc:picChg>
        <pc:picChg chg="add mod">
          <ac:chgData name="Matthew Jarvis [maj52] (Staff)" userId="d937e79e-80c0-40d9-b34a-00850c5c6cc5" providerId="ADAL" clId="{BDAE973F-346A-40DB-92A0-6315D0B75200}" dt="2022-10-06T22:27:17.566" v="1838" actId="26606"/>
          <ac:picMkLst>
            <pc:docMk/>
            <pc:sldMk cId="416246022" sldId="360"/>
            <ac:picMk id="8" creationId="{02FB2A65-9BCD-7CD7-DC21-7431EBE58E2F}"/>
          </ac:picMkLst>
        </pc:picChg>
        <pc:cxnChg chg="add">
          <ac:chgData name="Matthew Jarvis [maj52] (Staff)" userId="d937e79e-80c0-40d9-b34a-00850c5c6cc5" providerId="ADAL" clId="{BDAE973F-346A-40DB-92A0-6315D0B75200}" dt="2022-10-06T22:27:17.566" v="1838" actId="26606"/>
          <ac:cxnSpMkLst>
            <pc:docMk/>
            <pc:sldMk cId="416246022" sldId="360"/>
            <ac:cxnSpMk id="39" creationId="{D33A3282-0389-C547-8CA6-7F3E7F27B34D}"/>
          </ac:cxnSpMkLst>
        </pc:cxnChg>
        <pc:cxnChg chg="add">
          <ac:chgData name="Matthew Jarvis [maj52] (Staff)" userId="d937e79e-80c0-40d9-b34a-00850c5c6cc5" providerId="ADAL" clId="{BDAE973F-346A-40DB-92A0-6315D0B75200}" dt="2022-10-06T22:27:17.566" v="1838" actId="26606"/>
          <ac:cxnSpMkLst>
            <pc:docMk/>
            <pc:sldMk cId="416246022" sldId="360"/>
            <ac:cxnSpMk id="49" creationId="{51D4F49C-5EE1-6C4F-858E-AE02CC2CD5BB}"/>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0EADB1-3631-4DAB-AA46-EC4A22E202D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1FFBA986-E45A-46F2-8C87-DAD65F72F0D6}">
      <dgm:prSet/>
      <dgm:spPr/>
      <dgm:t>
        <a:bodyPr/>
        <a:lstStyle/>
        <a:p>
          <a:r>
            <a:rPr lang="en-GB" b="0" i="0"/>
            <a:t>Abuse</a:t>
          </a:r>
          <a:endParaRPr lang="en-US"/>
        </a:p>
      </dgm:t>
    </dgm:pt>
    <dgm:pt modelId="{A4E32ACB-D242-48FB-A5F6-C2AFF299A3C5}" type="parTrans" cxnId="{1BAF08B0-0B60-494D-806C-CFC3EF6EEE4D}">
      <dgm:prSet/>
      <dgm:spPr/>
      <dgm:t>
        <a:bodyPr/>
        <a:lstStyle/>
        <a:p>
          <a:endParaRPr lang="en-US"/>
        </a:p>
      </dgm:t>
    </dgm:pt>
    <dgm:pt modelId="{A60F269B-3C14-43AD-8344-8D81E846DABE}" type="sibTrans" cxnId="{1BAF08B0-0B60-494D-806C-CFC3EF6EEE4D}">
      <dgm:prSet/>
      <dgm:spPr/>
      <dgm:t>
        <a:bodyPr/>
        <a:lstStyle/>
        <a:p>
          <a:endParaRPr lang="en-US"/>
        </a:p>
      </dgm:t>
    </dgm:pt>
    <dgm:pt modelId="{652BAAF4-1FDA-4E17-97C2-65404D7B4469}">
      <dgm:prSet/>
      <dgm:spPr/>
      <dgm:t>
        <a:bodyPr/>
        <a:lstStyle/>
        <a:p>
          <a:r>
            <a:rPr lang="en-GB" b="0" i="0"/>
            <a:t>Invisibility</a:t>
          </a:r>
          <a:endParaRPr lang="en-US"/>
        </a:p>
      </dgm:t>
    </dgm:pt>
    <dgm:pt modelId="{46D89E48-1BFF-4E39-882D-3886BB1F0E0F}" type="parTrans" cxnId="{C268E89A-9A0B-4A37-BE89-2F3411A97496}">
      <dgm:prSet/>
      <dgm:spPr/>
      <dgm:t>
        <a:bodyPr/>
        <a:lstStyle/>
        <a:p>
          <a:endParaRPr lang="en-US"/>
        </a:p>
      </dgm:t>
    </dgm:pt>
    <dgm:pt modelId="{493D7CAF-4480-4F9E-9524-5277F1E462FB}" type="sibTrans" cxnId="{C268E89A-9A0B-4A37-BE89-2F3411A97496}">
      <dgm:prSet/>
      <dgm:spPr/>
      <dgm:t>
        <a:bodyPr/>
        <a:lstStyle/>
        <a:p>
          <a:endParaRPr lang="en-US"/>
        </a:p>
      </dgm:t>
    </dgm:pt>
    <dgm:pt modelId="{C8E041B3-875F-4785-A8A1-358B109A7C51}">
      <dgm:prSet/>
      <dgm:spPr/>
      <dgm:t>
        <a:bodyPr/>
        <a:lstStyle/>
        <a:p>
          <a:r>
            <a:rPr lang="en-GB" b="0" i="0"/>
            <a:t>Language</a:t>
          </a:r>
          <a:endParaRPr lang="en-US"/>
        </a:p>
      </dgm:t>
    </dgm:pt>
    <dgm:pt modelId="{60D66535-9C3B-43C5-8FAA-4404DC8001E4}" type="parTrans" cxnId="{31E3C1B4-692B-4E0B-9C5D-59539336658B}">
      <dgm:prSet/>
      <dgm:spPr/>
      <dgm:t>
        <a:bodyPr/>
        <a:lstStyle/>
        <a:p>
          <a:endParaRPr lang="en-US"/>
        </a:p>
      </dgm:t>
    </dgm:pt>
    <dgm:pt modelId="{929E2D2E-FE65-4337-B552-EC8768F0CD59}" type="sibTrans" cxnId="{31E3C1B4-692B-4E0B-9C5D-59539336658B}">
      <dgm:prSet/>
      <dgm:spPr/>
      <dgm:t>
        <a:bodyPr/>
        <a:lstStyle/>
        <a:p>
          <a:endParaRPr lang="en-US"/>
        </a:p>
      </dgm:t>
    </dgm:pt>
    <dgm:pt modelId="{B3E70661-FC9B-4C11-B853-B37245779F28}" type="pres">
      <dgm:prSet presAssocID="{E80EADB1-3631-4DAB-AA46-EC4A22E202DF}" presName="diagram" presStyleCnt="0">
        <dgm:presLayoutVars>
          <dgm:dir/>
          <dgm:resizeHandles val="exact"/>
        </dgm:presLayoutVars>
      </dgm:prSet>
      <dgm:spPr/>
    </dgm:pt>
    <dgm:pt modelId="{FD96ACA7-9773-4322-B629-03CA11C4BAFF}" type="pres">
      <dgm:prSet presAssocID="{1FFBA986-E45A-46F2-8C87-DAD65F72F0D6}" presName="node" presStyleLbl="node1" presStyleIdx="0" presStyleCnt="3">
        <dgm:presLayoutVars>
          <dgm:bulletEnabled val="1"/>
        </dgm:presLayoutVars>
      </dgm:prSet>
      <dgm:spPr/>
    </dgm:pt>
    <dgm:pt modelId="{AB397FBA-3317-428E-9C95-8309FBA603DB}" type="pres">
      <dgm:prSet presAssocID="{A60F269B-3C14-43AD-8344-8D81E846DABE}" presName="sibTrans" presStyleCnt="0"/>
      <dgm:spPr/>
    </dgm:pt>
    <dgm:pt modelId="{46A6B756-47B9-4685-AECF-49B499938343}" type="pres">
      <dgm:prSet presAssocID="{652BAAF4-1FDA-4E17-97C2-65404D7B4469}" presName="node" presStyleLbl="node1" presStyleIdx="1" presStyleCnt="3">
        <dgm:presLayoutVars>
          <dgm:bulletEnabled val="1"/>
        </dgm:presLayoutVars>
      </dgm:prSet>
      <dgm:spPr/>
    </dgm:pt>
    <dgm:pt modelId="{9194C4FF-8B19-477D-A175-BD9AE129199F}" type="pres">
      <dgm:prSet presAssocID="{493D7CAF-4480-4F9E-9524-5277F1E462FB}" presName="sibTrans" presStyleCnt="0"/>
      <dgm:spPr/>
    </dgm:pt>
    <dgm:pt modelId="{0DC6D8E9-C5DC-468E-8681-2C4EB2487992}" type="pres">
      <dgm:prSet presAssocID="{C8E041B3-875F-4785-A8A1-358B109A7C51}" presName="node" presStyleLbl="node1" presStyleIdx="2" presStyleCnt="3">
        <dgm:presLayoutVars>
          <dgm:bulletEnabled val="1"/>
        </dgm:presLayoutVars>
      </dgm:prSet>
      <dgm:spPr/>
    </dgm:pt>
  </dgm:ptLst>
  <dgm:cxnLst>
    <dgm:cxn modelId="{6ECB0E6D-0182-4F0D-8020-1A9324B493FE}" type="presOf" srcId="{E80EADB1-3631-4DAB-AA46-EC4A22E202DF}" destId="{B3E70661-FC9B-4C11-B853-B37245779F28}" srcOrd="0" destOrd="0" presId="urn:microsoft.com/office/officeart/2005/8/layout/default"/>
    <dgm:cxn modelId="{82F3018A-1E7B-43E3-A437-57D8E47777FE}" type="presOf" srcId="{1FFBA986-E45A-46F2-8C87-DAD65F72F0D6}" destId="{FD96ACA7-9773-4322-B629-03CA11C4BAFF}" srcOrd="0" destOrd="0" presId="urn:microsoft.com/office/officeart/2005/8/layout/default"/>
    <dgm:cxn modelId="{C268E89A-9A0B-4A37-BE89-2F3411A97496}" srcId="{E80EADB1-3631-4DAB-AA46-EC4A22E202DF}" destId="{652BAAF4-1FDA-4E17-97C2-65404D7B4469}" srcOrd="1" destOrd="0" parTransId="{46D89E48-1BFF-4E39-882D-3886BB1F0E0F}" sibTransId="{493D7CAF-4480-4F9E-9524-5277F1E462FB}"/>
    <dgm:cxn modelId="{1BAF08B0-0B60-494D-806C-CFC3EF6EEE4D}" srcId="{E80EADB1-3631-4DAB-AA46-EC4A22E202DF}" destId="{1FFBA986-E45A-46F2-8C87-DAD65F72F0D6}" srcOrd="0" destOrd="0" parTransId="{A4E32ACB-D242-48FB-A5F6-C2AFF299A3C5}" sibTransId="{A60F269B-3C14-43AD-8344-8D81E846DABE}"/>
    <dgm:cxn modelId="{31E3C1B4-692B-4E0B-9C5D-59539336658B}" srcId="{E80EADB1-3631-4DAB-AA46-EC4A22E202DF}" destId="{C8E041B3-875F-4785-A8A1-358B109A7C51}" srcOrd="2" destOrd="0" parTransId="{60D66535-9C3B-43C5-8FAA-4404DC8001E4}" sibTransId="{929E2D2E-FE65-4337-B552-EC8768F0CD59}"/>
    <dgm:cxn modelId="{ADA7B9CD-07E8-4E42-AD06-7A4E48885C12}" type="presOf" srcId="{C8E041B3-875F-4785-A8A1-358B109A7C51}" destId="{0DC6D8E9-C5DC-468E-8681-2C4EB2487992}" srcOrd="0" destOrd="0" presId="urn:microsoft.com/office/officeart/2005/8/layout/default"/>
    <dgm:cxn modelId="{F3FC9CD1-7601-4CD1-995D-F7B6A1923A0B}" type="presOf" srcId="{652BAAF4-1FDA-4E17-97C2-65404D7B4469}" destId="{46A6B756-47B9-4685-AECF-49B499938343}" srcOrd="0" destOrd="0" presId="urn:microsoft.com/office/officeart/2005/8/layout/default"/>
    <dgm:cxn modelId="{D9FBA1D8-BF46-4926-A049-2911EF8DCC25}" type="presParOf" srcId="{B3E70661-FC9B-4C11-B853-B37245779F28}" destId="{FD96ACA7-9773-4322-B629-03CA11C4BAFF}" srcOrd="0" destOrd="0" presId="urn:microsoft.com/office/officeart/2005/8/layout/default"/>
    <dgm:cxn modelId="{1CF0C19B-2DD7-499B-BCCA-9FFD2CBEA0EA}" type="presParOf" srcId="{B3E70661-FC9B-4C11-B853-B37245779F28}" destId="{AB397FBA-3317-428E-9C95-8309FBA603DB}" srcOrd="1" destOrd="0" presId="urn:microsoft.com/office/officeart/2005/8/layout/default"/>
    <dgm:cxn modelId="{02B94B0F-136A-47D9-9343-A846ABBFB198}" type="presParOf" srcId="{B3E70661-FC9B-4C11-B853-B37245779F28}" destId="{46A6B756-47B9-4685-AECF-49B499938343}" srcOrd="2" destOrd="0" presId="urn:microsoft.com/office/officeart/2005/8/layout/default"/>
    <dgm:cxn modelId="{08263D85-9C67-4E6F-AA01-FFBC11928485}" type="presParOf" srcId="{B3E70661-FC9B-4C11-B853-B37245779F28}" destId="{9194C4FF-8B19-477D-A175-BD9AE129199F}" srcOrd="3" destOrd="0" presId="urn:microsoft.com/office/officeart/2005/8/layout/default"/>
    <dgm:cxn modelId="{87A5ACF7-E27E-48B7-9BA1-1453A6178760}" type="presParOf" srcId="{B3E70661-FC9B-4C11-B853-B37245779F28}" destId="{0DC6D8E9-C5DC-468E-8681-2C4EB2487992}"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96ACA7-9773-4322-B629-03CA11C4BAFF}">
      <dsp:nvSpPr>
        <dsp:cNvPr id="0" name=""/>
        <dsp:cNvSpPr/>
      </dsp:nvSpPr>
      <dsp:spPr>
        <a:xfrm>
          <a:off x="0" y="671064"/>
          <a:ext cx="3203058" cy="192183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b="0" i="0" kern="1200"/>
            <a:t>Abuse</a:t>
          </a:r>
          <a:endParaRPr lang="en-US" sz="4800" kern="1200"/>
        </a:p>
      </dsp:txBody>
      <dsp:txXfrm>
        <a:off x="0" y="671064"/>
        <a:ext cx="3203058" cy="1921835"/>
      </dsp:txXfrm>
    </dsp:sp>
    <dsp:sp modelId="{46A6B756-47B9-4685-AECF-49B499938343}">
      <dsp:nvSpPr>
        <dsp:cNvPr id="0" name=""/>
        <dsp:cNvSpPr/>
      </dsp:nvSpPr>
      <dsp:spPr>
        <a:xfrm>
          <a:off x="3523364" y="671064"/>
          <a:ext cx="3203058" cy="192183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b="0" i="0" kern="1200"/>
            <a:t>Invisibility</a:t>
          </a:r>
          <a:endParaRPr lang="en-US" sz="4800" kern="1200"/>
        </a:p>
      </dsp:txBody>
      <dsp:txXfrm>
        <a:off x="3523364" y="671064"/>
        <a:ext cx="3203058" cy="1921835"/>
      </dsp:txXfrm>
    </dsp:sp>
    <dsp:sp modelId="{0DC6D8E9-C5DC-468E-8681-2C4EB2487992}">
      <dsp:nvSpPr>
        <dsp:cNvPr id="0" name=""/>
        <dsp:cNvSpPr/>
      </dsp:nvSpPr>
      <dsp:spPr>
        <a:xfrm>
          <a:off x="7046728" y="671064"/>
          <a:ext cx="3203058" cy="192183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b="0" i="0" kern="1200"/>
            <a:t>Language</a:t>
          </a:r>
          <a:endParaRPr lang="en-US" sz="4800" kern="1200"/>
        </a:p>
      </dsp:txBody>
      <dsp:txXfrm>
        <a:off x="7046728" y="671064"/>
        <a:ext cx="3203058" cy="192183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10/6/2022</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409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10/6/2022</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6272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10/6/2022</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136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10/6/2022</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3071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10/6/2022</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4226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10/6/2022</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1920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10/6/2022</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735608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10/6/2022</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4233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10/6/2022</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4207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10/6/2022</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2925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10/6/2022</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97919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F7EC56F6-11DE-401D-8864-74502A1D4989}" type="datetimeFigureOut">
              <a:rPr lang="en-GB" smtClean="0"/>
              <a:t>06/10/2022</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45EFB088-AA7D-47DA-87DB-21D7CE826669}" type="slidenum">
              <a:rPr lang="en-GB" smtClean="0"/>
              <a:t>‹#›</a:t>
            </a:fld>
            <a:endParaRPr lang="en-GB"/>
          </a:p>
        </p:txBody>
      </p:sp>
    </p:spTree>
    <p:extLst>
      <p:ext uri="{BB962C8B-B14F-4D97-AF65-F5344CB8AC3E}">
        <p14:creationId xmlns:p14="http://schemas.microsoft.com/office/powerpoint/2010/main" val="3004557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EC56F6-11DE-401D-8864-74502A1D4989}"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FB088-AA7D-47DA-87DB-21D7CE826669}" type="slidenum">
              <a:rPr lang="en-GB" smtClean="0"/>
              <a:t>‹#›</a:t>
            </a:fld>
            <a:endParaRPr lang="en-GB"/>
          </a:p>
        </p:txBody>
      </p:sp>
    </p:spTree>
    <p:extLst>
      <p:ext uri="{BB962C8B-B14F-4D97-AF65-F5344CB8AC3E}">
        <p14:creationId xmlns:p14="http://schemas.microsoft.com/office/powerpoint/2010/main" val="24210482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F7EC56F6-11DE-401D-8864-74502A1D4989}" type="datetimeFigureOut">
              <a:rPr lang="en-GB" smtClean="0"/>
              <a:t>06/10/2022</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45EFB088-AA7D-47DA-87DB-21D7CE826669}" type="slidenum">
              <a:rPr lang="en-GB" smtClean="0"/>
              <a:t>‹#›</a:t>
            </a:fld>
            <a:endParaRPr lang="en-GB"/>
          </a:p>
        </p:txBody>
      </p:sp>
    </p:spTree>
    <p:extLst>
      <p:ext uri="{BB962C8B-B14F-4D97-AF65-F5344CB8AC3E}">
        <p14:creationId xmlns:p14="http://schemas.microsoft.com/office/powerpoint/2010/main" val="26601655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7EC56F6-11DE-401D-8864-74502A1D4989}" type="datetimeFigureOut">
              <a:rPr lang="en-GB" smtClean="0"/>
              <a:t>06/10/2022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FB088-AA7D-47DA-87DB-21D7CE826669}" type="slidenum">
              <a:rPr lang="en-GB" smtClean="0"/>
              <a:t>‹#›</a:t>
            </a:fld>
            <a:endParaRPr lang="en-GB"/>
          </a:p>
        </p:txBody>
      </p:sp>
    </p:spTree>
    <p:extLst>
      <p:ext uri="{BB962C8B-B14F-4D97-AF65-F5344CB8AC3E}">
        <p14:creationId xmlns:p14="http://schemas.microsoft.com/office/powerpoint/2010/main" val="25839541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7EC56F6-11DE-401D-8864-74502A1D4989}" type="datetimeFigureOut">
              <a:rPr lang="en-GB" smtClean="0"/>
              <a:t>06/10/2022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EFB088-AA7D-47DA-87DB-21D7CE826669}" type="slidenum">
              <a:rPr lang="en-GB" smtClean="0"/>
              <a:t>‹#›</a:t>
            </a:fld>
            <a:endParaRPr lang="en-GB"/>
          </a:p>
        </p:txBody>
      </p:sp>
    </p:spTree>
    <p:extLst>
      <p:ext uri="{BB962C8B-B14F-4D97-AF65-F5344CB8AC3E}">
        <p14:creationId xmlns:p14="http://schemas.microsoft.com/office/powerpoint/2010/main" val="10229572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7EC56F6-11DE-401D-8864-74502A1D4989}" type="datetimeFigureOut">
              <a:rPr lang="en-GB" smtClean="0"/>
              <a:t>06/10/2022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EFB088-AA7D-47DA-87DB-21D7CE826669}" type="slidenum">
              <a:rPr lang="en-GB" smtClean="0"/>
              <a:t>‹#›</a:t>
            </a:fld>
            <a:endParaRPr lang="en-GB"/>
          </a:p>
        </p:txBody>
      </p:sp>
    </p:spTree>
    <p:extLst>
      <p:ext uri="{BB962C8B-B14F-4D97-AF65-F5344CB8AC3E}">
        <p14:creationId xmlns:p14="http://schemas.microsoft.com/office/powerpoint/2010/main" val="18081151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EC56F6-11DE-401D-8864-74502A1D4989}" type="datetimeFigureOut">
              <a:rPr lang="en-GB" smtClean="0"/>
              <a:t>06/10/2022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EFB088-AA7D-47DA-87DB-21D7CE826669}" type="slidenum">
              <a:rPr lang="en-GB" smtClean="0"/>
              <a:t>‹#›</a:t>
            </a:fld>
            <a:endParaRPr lang="en-GB"/>
          </a:p>
        </p:txBody>
      </p:sp>
    </p:spTree>
    <p:extLst>
      <p:ext uri="{BB962C8B-B14F-4D97-AF65-F5344CB8AC3E}">
        <p14:creationId xmlns:p14="http://schemas.microsoft.com/office/powerpoint/2010/main" val="1397898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7EC56F6-11DE-401D-8864-74502A1D4989}" type="datetimeFigureOut">
              <a:rPr lang="en-GB" smtClean="0"/>
              <a:t>06/10/2022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FB088-AA7D-47DA-87DB-21D7CE826669}" type="slidenum">
              <a:rPr lang="en-GB" smtClean="0"/>
              <a:t>‹#›</a:t>
            </a:fld>
            <a:endParaRPr lang="en-GB"/>
          </a:p>
        </p:txBody>
      </p:sp>
    </p:spTree>
    <p:extLst>
      <p:ext uri="{BB962C8B-B14F-4D97-AF65-F5344CB8AC3E}">
        <p14:creationId xmlns:p14="http://schemas.microsoft.com/office/powerpoint/2010/main" val="42830793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7EC56F6-11DE-401D-8864-74502A1D4989}" type="datetimeFigureOut">
              <a:rPr lang="en-GB" smtClean="0"/>
              <a:t>06/10/2022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FB088-AA7D-47DA-87DB-21D7CE826669}" type="slidenum">
              <a:rPr lang="en-GB" smtClean="0"/>
              <a:t>‹#›</a:t>
            </a:fld>
            <a:endParaRPr lang="en-GB"/>
          </a:p>
        </p:txBody>
      </p:sp>
    </p:spTree>
    <p:extLst>
      <p:ext uri="{BB962C8B-B14F-4D97-AF65-F5344CB8AC3E}">
        <p14:creationId xmlns:p14="http://schemas.microsoft.com/office/powerpoint/2010/main" val="19046908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7EC56F6-11DE-401D-8864-74502A1D4989}" type="datetimeFigureOut">
              <a:rPr lang="en-GB" smtClean="0"/>
              <a:t>06/10/2022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FB088-AA7D-47DA-87DB-21D7CE826669}" type="slidenum">
              <a:rPr lang="en-GB" smtClean="0"/>
              <a:t>‹#›</a:t>
            </a:fld>
            <a:endParaRPr lang="en-GB"/>
          </a:p>
        </p:txBody>
      </p:sp>
    </p:spTree>
    <p:extLst>
      <p:ext uri="{BB962C8B-B14F-4D97-AF65-F5344CB8AC3E}">
        <p14:creationId xmlns:p14="http://schemas.microsoft.com/office/powerpoint/2010/main" val="34501646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7EC56F6-11DE-401D-8864-74502A1D4989}" type="datetimeFigureOut">
              <a:rPr lang="en-GB" smtClean="0"/>
              <a:t>06/10/2022</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45EFB088-AA7D-47DA-87DB-21D7CE826669}" type="slidenum">
              <a:rPr lang="en-GB" smtClean="0"/>
              <a:t>‹#›</a:t>
            </a:fld>
            <a:endParaRPr lang="en-GB"/>
          </a:p>
        </p:txBody>
      </p:sp>
    </p:spTree>
    <p:extLst>
      <p:ext uri="{BB962C8B-B14F-4D97-AF65-F5344CB8AC3E}">
        <p14:creationId xmlns:p14="http://schemas.microsoft.com/office/powerpoint/2010/main" val="149798285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7EC56F6-11DE-401D-8864-74502A1D4989}" type="datetimeFigureOut">
              <a:rPr lang="en-GB" smtClean="0"/>
              <a:t>06/10/2022</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45EFB088-AA7D-47DA-87DB-21D7CE826669}"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048340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F7EC56F6-11DE-401D-8864-74502A1D4989}" type="datetimeFigureOut">
              <a:rPr lang="en-GB" smtClean="0"/>
              <a:t>06/10/2022</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45EFB088-AA7D-47DA-87DB-21D7CE826669}" type="slidenum">
              <a:rPr lang="en-GB" smtClean="0"/>
              <a:t>‹#›</a:t>
            </a:fld>
            <a:endParaRPr lang="en-GB"/>
          </a:p>
        </p:txBody>
      </p:sp>
    </p:spTree>
    <p:extLst>
      <p:ext uri="{BB962C8B-B14F-4D97-AF65-F5344CB8AC3E}">
        <p14:creationId xmlns:p14="http://schemas.microsoft.com/office/powerpoint/2010/main" val="296805518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F7EC56F6-11DE-401D-8864-74502A1D4989}" type="datetimeFigureOut">
              <a:rPr lang="en-GB" smtClean="0"/>
              <a:t>06/10/2022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EFB088-AA7D-47DA-87DB-21D7CE826669}" type="slidenum">
              <a:rPr lang="en-GB" smtClean="0"/>
              <a:t>‹#›</a:t>
            </a:fld>
            <a:endParaRPr lang="en-GB"/>
          </a:p>
        </p:txBody>
      </p:sp>
    </p:spTree>
    <p:extLst>
      <p:ext uri="{BB962C8B-B14F-4D97-AF65-F5344CB8AC3E}">
        <p14:creationId xmlns:p14="http://schemas.microsoft.com/office/powerpoint/2010/main" val="413763230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F7EC56F6-11DE-401D-8864-74502A1D4989}" type="datetimeFigureOut">
              <a:rPr lang="en-GB" smtClean="0"/>
              <a:t>06/10/2022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EFB088-AA7D-47DA-87DB-21D7CE826669}" type="slidenum">
              <a:rPr lang="en-GB" smtClean="0"/>
              <a:t>‹#›</a:t>
            </a:fld>
            <a:endParaRPr lang="en-GB"/>
          </a:p>
        </p:txBody>
      </p:sp>
    </p:spTree>
    <p:extLst>
      <p:ext uri="{BB962C8B-B14F-4D97-AF65-F5344CB8AC3E}">
        <p14:creationId xmlns:p14="http://schemas.microsoft.com/office/powerpoint/2010/main" val="172687492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EC56F6-11DE-401D-8864-74502A1D4989}"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FB088-AA7D-47DA-87DB-21D7CE826669}" type="slidenum">
              <a:rPr lang="en-GB" smtClean="0"/>
              <a:t>‹#›</a:t>
            </a:fld>
            <a:endParaRPr lang="en-GB"/>
          </a:p>
        </p:txBody>
      </p:sp>
    </p:spTree>
    <p:extLst>
      <p:ext uri="{BB962C8B-B14F-4D97-AF65-F5344CB8AC3E}">
        <p14:creationId xmlns:p14="http://schemas.microsoft.com/office/powerpoint/2010/main" val="16883471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F7EC56F6-11DE-401D-8864-74502A1D4989}" type="datetimeFigureOut">
              <a:rPr lang="en-GB" smtClean="0"/>
              <a:t>06/10/2022</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45EFB088-AA7D-47DA-87DB-21D7CE826669}" type="slidenum">
              <a:rPr lang="en-GB" smtClean="0"/>
              <a:t>‹#›</a:t>
            </a:fld>
            <a:endParaRPr lang="en-GB"/>
          </a:p>
        </p:txBody>
      </p:sp>
    </p:spTree>
    <p:extLst>
      <p:ext uri="{BB962C8B-B14F-4D97-AF65-F5344CB8AC3E}">
        <p14:creationId xmlns:p14="http://schemas.microsoft.com/office/powerpoint/2010/main" val="2515284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1.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10/6/2022</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563634423"/>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7EC56F6-11DE-401D-8864-74502A1D4989}" type="datetimeFigureOut">
              <a:rPr lang="en-GB" smtClean="0"/>
              <a:t>06/10/2022</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5EFB088-AA7D-47DA-87DB-21D7CE826669}" type="slidenum">
              <a:rPr lang="en-GB" smtClean="0"/>
              <a:t>‹#›</a:t>
            </a:fld>
            <a:endParaRPr lang="en-GB"/>
          </a:p>
        </p:txBody>
      </p:sp>
    </p:spTree>
    <p:extLst>
      <p:ext uri="{BB962C8B-B14F-4D97-AF65-F5344CB8AC3E}">
        <p14:creationId xmlns:p14="http://schemas.microsoft.com/office/powerpoint/2010/main" val="1701059863"/>
      </p:ext>
    </p:extLst>
  </p:cSld>
  <p:clrMap bg1="dk1" tx1="lt1" bg2="dk2" tx2="lt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 id="2147483751" r:id="rId12"/>
    <p:sldLayoutId id="2147483752" r:id="rId13"/>
    <p:sldLayoutId id="2147483753" r:id="rId14"/>
    <p:sldLayoutId id="2147483754" r:id="rId15"/>
    <p:sldLayoutId id="2147483755" r:id="rId16"/>
    <p:sldLayoutId id="2147483756"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iwa.wales/agenda/2017/11/peculiar-case-pigeon-pijin/"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iwa.wales/agenda/2017/11/peculiar-case-pigeon-piji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3" Type="http://schemas.openxmlformats.org/officeDocument/2006/relationships/hyperlink" Target="https://ebookcentral.proquest.com/lib/ABER/detail.action?docID=3040210" TargetMode="External"/><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hyperlink" Target="https://learning.nspcc.org.uk/statistics-child-abus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ons.gov.uk/peoplepopulationandcommunity/crimeandjustice/bulletins/childabuseinenglandandwales/january2020"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womensaid.org.uk/information-support/what-is-domestic-abus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womensaid.org.uk/information-support/what-is-domestic-abus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imd.gov.wales/lsoa/W01000096?lang=en#&amp;domain=overal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statswales.gov.wales/Catalogue/Welsh-Language/Annual-Population-Survey-Welsh-Language/annualpopulationsurveyestimatesofpersonsaged3andoverwhosaytheycanspeakwelsh-by-localauthority-measur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3" descr="Row of seated people, some writing notes in book on lap">
            <a:extLst>
              <a:ext uri="{FF2B5EF4-FFF2-40B4-BE49-F238E27FC236}">
                <a16:creationId xmlns:a16="http://schemas.microsoft.com/office/drawing/2014/main" id="{03642715-7BCE-C32C-2B77-660EA7AB704B}"/>
              </a:ext>
            </a:extLst>
          </p:cNvPr>
          <p:cNvPicPr>
            <a:picLocks noChangeAspect="1"/>
          </p:cNvPicPr>
          <p:nvPr/>
        </p:nvPicPr>
        <p:blipFill rotWithShape="1">
          <a:blip r:embed="rId2">
            <a:extLst>
              <a:ext uri="{28A0092B-C50C-407E-A947-70E740481C1C}">
                <a14:useLocalDpi xmlns:a14="http://schemas.microsoft.com/office/drawing/2010/main" val="0"/>
              </a:ext>
            </a:extLst>
          </a:blip>
          <a:srcRect t="43797" r="1" b="18797"/>
          <a:stretch/>
        </p:blipFill>
        <p:spPr>
          <a:xfrm>
            <a:off x="20" y="1"/>
            <a:ext cx="12191980" cy="6857999"/>
          </a:xfrm>
          <a:prstGeom prst="rect">
            <a:avLst/>
          </a:prstGeom>
        </p:spPr>
      </p:pic>
      <p:sp>
        <p:nvSpPr>
          <p:cNvPr id="29" name="Rectangle">
            <a:extLst>
              <a:ext uri="{FF2B5EF4-FFF2-40B4-BE49-F238E27FC236}">
                <a16:creationId xmlns:a16="http://schemas.microsoft.com/office/drawing/2014/main" id="{C1FDB97C-3AD1-C545-A219-4B4FCF5AE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76630"/>
            <a:ext cx="5106597" cy="4904739"/>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65D23041-405C-2C6F-7A99-4B20E667CFB9}"/>
              </a:ext>
            </a:extLst>
          </p:cNvPr>
          <p:cNvSpPr>
            <a:spLocks noGrp="1"/>
          </p:cNvSpPr>
          <p:nvPr>
            <p:ph type="ctrTitle"/>
          </p:nvPr>
        </p:nvSpPr>
        <p:spPr>
          <a:xfrm>
            <a:off x="565150" y="1302512"/>
            <a:ext cx="4209293" cy="2826422"/>
          </a:xfrm>
        </p:spPr>
        <p:txBody>
          <a:bodyPr>
            <a:normAutofit/>
          </a:bodyPr>
          <a:lstStyle/>
          <a:p>
            <a:pPr>
              <a:lnSpc>
                <a:spcPct val="90000"/>
              </a:lnSpc>
            </a:pPr>
            <a:r>
              <a:rPr lang="en-GB" sz="4600">
                <a:latin typeface="Arial" panose="020B0604020202020204" pitchFamily="34" charset="0"/>
                <a:ea typeface="SimSun" panose="02010600030101010101" pitchFamily="2" charset="-122"/>
              </a:rPr>
              <a:t>Session 3: </a:t>
            </a:r>
            <a:r>
              <a:rPr lang="en-GB" sz="4600" i="1" dirty="0">
                <a:latin typeface="Arial" panose="020B0604020202020204" pitchFamily="34" charset="0"/>
                <a:ea typeface="SimSun" panose="02010600030101010101" pitchFamily="2" charset="-122"/>
              </a:rPr>
              <a:t>Pigeon</a:t>
            </a:r>
            <a:r>
              <a:rPr lang="en-GB" sz="4600" dirty="0">
                <a:latin typeface="Arial" panose="020B0604020202020204" pitchFamily="34" charset="0"/>
                <a:ea typeface="SimSun" panose="02010600030101010101" pitchFamily="2" charset="-122"/>
              </a:rPr>
              <a:t>/Issues</a:t>
            </a:r>
            <a:br>
              <a:rPr lang="en-GB" sz="4600" dirty="0">
                <a:effectLst/>
                <a:latin typeface="Arial" panose="020B0604020202020204" pitchFamily="34" charset="0"/>
                <a:ea typeface="SimSun" panose="02010600030101010101" pitchFamily="2" charset="-122"/>
              </a:rPr>
            </a:br>
            <a:br>
              <a:rPr lang="en-GB" sz="4600" dirty="0">
                <a:effectLst/>
                <a:latin typeface="Arial" panose="020B0604020202020204" pitchFamily="34" charset="0"/>
                <a:ea typeface="SimSun" panose="02010600030101010101" pitchFamily="2" charset="-122"/>
              </a:rPr>
            </a:br>
            <a:r>
              <a:rPr lang="en-GB" sz="4600" dirty="0">
                <a:effectLst/>
                <a:latin typeface="Arial" panose="020B0604020202020204" pitchFamily="34" charset="0"/>
                <a:ea typeface="SimSun" panose="02010600030101010101" pitchFamily="2" charset="-122"/>
              </a:rPr>
              <a:t>(</a:t>
            </a:r>
            <a:r>
              <a:rPr lang="en-GB" sz="4600" dirty="0"/>
              <a:t>HPEN5013)</a:t>
            </a:r>
          </a:p>
        </p:txBody>
      </p:sp>
      <p:sp>
        <p:nvSpPr>
          <p:cNvPr id="3" name="Subtitle 2">
            <a:extLst>
              <a:ext uri="{FF2B5EF4-FFF2-40B4-BE49-F238E27FC236}">
                <a16:creationId xmlns:a16="http://schemas.microsoft.com/office/drawing/2014/main" id="{DD0D8DA0-EC8F-FC86-BAE8-66BE3E6C5680}"/>
              </a:ext>
            </a:extLst>
          </p:cNvPr>
          <p:cNvSpPr>
            <a:spLocks noGrp="1"/>
          </p:cNvSpPr>
          <p:nvPr>
            <p:ph type="subTitle" idx="1"/>
          </p:nvPr>
        </p:nvSpPr>
        <p:spPr>
          <a:xfrm>
            <a:off x="565151" y="4283239"/>
            <a:ext cx="4209292" cy="1272249"/>
          </a:xfrm>
        </p:spPr>
        <p:txBody>
          <a:bodyPr>
            <a:normAutofit/>
          </a:bodyPr>
          <a:lstStyle/>
          <a:p>
            <a:r>
              <a:rPr lang="en-GB" dirty="0"/>
              <a:t>Prof Matthew Jarvis</a:t>
            </a:r>
          </a:p>
          <a:p>
            <a:r>
              <a:rPr lang="en-GB" dirty="0"/>
              <a:t>m.jarvis@uwtsd.ac.uk</a:t>
            </a:r>
          </a:p>
        </p:txBody>
      </p:sp>
      <p:grpSp>
        <p:nvGrpSpPr>
          <p:cNvPr id="31" name="Group 30">
            <a:extLst>
              <a:ext uri="{FF2B5EF4-FFF2-40B4-BE49-F238E27FC236}">
                <a16:creationId xmlns:a16="http://schemas.microsoft.com/office/drawing/2014/main" id="{3A266FA8-F626-1C42-B021-A57818E97B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32" name="Freeform 55">
              <a:extLst>
                <a:ext uri="{FF2B5EF4-FFF2-40B4-BE49-F238E27FC236}">
                  <a16:creationId xmlns:a16="http://schemas.microsoft.com/office/drawing/2014/main" id="{2B43B9E4-DCCD-B14F-9DC7-6EF6DF1F6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56">
              <a:extLst>
                <a:ext uri="{FF2B5EF4-FFF2-40B4-BE49-F238E27FC236}">
                  <a16:creationId xmlns:a16="http://schemas.microsoft.com/office/drawing/2014/main" id="{778EA148-BF2C-2F4F-B0F5-E0C8EFCF5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57">
              <a:extLst>
                <a:ext uri="{FF2B5EF4-FFF2-40B4-BE49-F238E27FC236}">
                  <a16:creationId xmlns:a16="http://schemas.microsoft.com/office/drawing/2014/main" id="{A2CACC73-49F7-E24D-92B3-BBFE987027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58">
              <a:extLst>
                <a:ext uri="{FF2B5EF4-FFF2-40B4-BE49-F238E27FC236}">
                  <a16:creationId xmlns:a16="http://schemas.microsoft.com/office/drawing/2014/main" id="{58FF2A73-C08D-E244-97FA-CCE6B5ABB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59">
              <a:extLst>
                <a:ext uri="{FF2B5EF4-FFF2-40B4-BE49-F238E27FC236}">
                  <a16:creationId xmlns:a16="http://schemas.microsoft.com/office/drawing/2014/main" id="{F9251654-A54A-C947-8F27-7511D3D98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60">
              <a:extLst>
                <a:ext uri="{FF2B5EF4-FFF2-40B4-BE49-F238E27FC236}">
                  <a16:creationId xmlns:a16="http://schemas.microsoft.com/office/drawing/2014/main" id="{7005C174-7450-D94C-966E-15D46489B7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61">
              <a:extLst>
                <a:ext uri="{FF2B5EF4-FFF2-40B4-BE49-F238E27FC236}">
                  <a16:creationId xmlns:a16="http://schemas.microsoft.com/office/drawing/2014/main" id="{BC08F9D6-DAB6-B34E-A0D1-199D9B531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45955655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4F1FC3E-8100-FEC8-1C81-7E03330CB315}"/>
              </a:ext>
            </a:extLst>
          </p:cNvPr>
          <p:cNvSpPr>
            <a:spLocks noGrp="1"/>
          </p:cNvSpPr>
          <p:nvPr>
            <p:ph type="title"/>
          </p:nvPr>
        </p:nvSpPr>
        <p:spPr>
          <a:xfrm>
            <a:off x="5224243" y="770890"/>
            <a:ext cx="6400999" cy="1268984"/>
          </a:xfrm>
        </p:spPr>
        <p:txBody>
          <a:bodyPr>
            <a:normAutofit fontScale="90000"/>
          </a:bodyPr>
          <a:lstStyle/>
          <a:p>
            <a:r>
              <a:rPr lang="en-GB" i="1" dirty="0"/>
              <a:t>Pigeon</a:t>
            </a:r>
            <a:r>
              <a:rPr lang="en-GB" dirty="0"/>
              <a:t>, Alys Conran (2016): the main character</a:t>
            </a:r>
          </a:p>
        </p:txBody>
      </p:sp>
      <p:sp>
        <p:nvSpPr>
          <p:cNvPr id="3" name="Content Placeholder 2">
            <a:extLst>
              <a:ext uri="{FF2B5EF4-FFF2-40B4-BE49-F238E27FC236}">
                <a16:creationId xmlns:a16="http://schemas.microsoft.com/office/drawing/2014/main" id="{5638C808-6C8E-18E5-7015-FC6EFBDBC859}"/>
              </a:ext>
            </a:extLst>
          </p:cNvPr>
          <p:cNvSpPr>
            <a:spLocks noGrp="1"/>
          </p:cNvSpPr>
          <p:nvPr>
            <p:ph idx="1"/>
          </p:nvPr>
        </p:nvSpPr>
        <p:spPr>
          <a:xfrm>
            <a:off x="5224243" y="2160016"/>
            <a:ext cx="6400999" cy="3601212"/>
          </a:xfrm>
        </p:spPr>
        <p:txBody>
          <a:bodyPr>
            <a:normAutofit fontScale="70000" lnSpcReduction="20000"/>
          </a:bodyPr>
          <a:lstStyle/>
          <a:p>
            <a:pPr algn="l"/>
            <a:r>
              <a:rPr lang="en-GB" b="0" i="0" dirty="0">
                <a:solidFill>
                  <a:srgbClr val="000000"/>
                </a:solidFill>
                <a:effectLst/>
                <a:latin typeface="gt_super_text_book"/>
              </a:rPr>
              <a:t>In an interview in the </a:t>
            </a:r>
            <a:r>
              <a:rPr lang="en-GB" b="0" i="1" dirty="0">
                <a:solidFill>
                  <a:srgbClr val="000000"/>
                </a:solidFill>
                <a:effectLst/>
                <a:latin typeface="gt_super_text_book"/>
              </a:rPr>
              <a:t>New Welsh Review</a:t>
            </a:r>
            <a:r>
              <a:rPr lang="en-GB" b="0" i="0" dirty="0">
                <a:solidFill>
                  <a:srgbClr val="000000"/>
                </a:solidFill>
                <a:effectLst/>
                <a:latin typeface="gt_super_text_book"/>
              </a:rPr>
              <a:t>, Alys Conran explained how she chose the unusual name of the main character:</a:t>
            </a:r>
          </a:p>
          <a:p>
            <a:pPr algn="l"/>
            <a:r>
              <a:rPr lang="en-GB" b="0" i="0" dirty="0">
                <a:solidFill>
                  <a:srgbClr val="000000"/>
                </a:solidFill>
                <a:effectLst/>
                <a:latin typeface="gt_super_text_book"/>
              </a:rPr>
              <a:t>‘Look up pigeon in your good field guide, if you have one’, says Simon Barnes in </a:t>
            </a:r>
            <a:r>
              <a:rPr lang="en-GB" b="0" i="1" dirty="0">
                <a:solidFill>
                  <a:srgbClr val="000000"/>
                </a:solidFill>
                <a:effectLst/>
                <a:latin typeface="gt_super_text_book"/>
              </a:rPr>
              <a:t>The Bad Birdwatcher’s Companion</a:t>
            </a:r>
            <a:r>
              <a:rPr lang="en-GB" b="0" i="0" dirty="0">
                <a:solidFill>
                  <a:srgbClr val="000000"/>
                </a:solidFill>
                <a:effectLst/>
                <a:latin typeface="gt_super_text_book"/>
              </a:rPr>
              <a:t>. ‘You will probably find that the pigeon does not exist’. I felt that about many of the children I knew growing up. Their stories pecked around in the background, unheard. The child whose mother left his hair uncombed every time after the nit treatment, little black bugs paralysed in his mousy locks. The girl who regularly had cigarette burns on her </a:t>
            </a:r>
            <a:r>
              <a:rPr lang="en-GB" b="0" i="0" dirty="0" err="1">
                <a:solidFill>
                  <a:srgbClr val="000000"/>
                </a:solidFill>
                <a:effectLst/>
                <a:latin typeface="gt_super_text_book"/>
              </a:rPr>
              <a:t>china</a:t>
            </a:r>
            <a:r>
              <a:rPr lang="en-GB" b="0" i="0" dirty="0">
                <a:solidFill>
                  <a:srgbClr val="000000"/>
                </a:solidFill>
                <a:effectLst/>
                <a:latin typeface="gt_super_text_book"/>
              </a:rPr>
              <a:t>-white hands. The faltering teenager who told what was done to her at youth club, and was disbelieved. There are a lot of pigeons in Wales.</a:t>
            </a:r>
          </a:p>
          <a:p>
            <a:r>
              <a:rPr lang="en-GB" dirty="0">
                <a:solidFill>
                  <a:srgbClr val="000000"/>
                </a:solidFill>
                <a:latin typeface="gt_super_text_book"/>
              </a:rPr>
              <a:t>Lleucu Siencyn, ‘</a:t>
            </a:r>
            <a:r>
              <a:rPr lang="en-GB" b="0" i="0" dirty="0">
                <a:solidFill>
                  <a:srgbClr val="000000"/>
                </a:solidFill>
                <a:effectLst/>
                <a:latin typeface="gt_super_text_bold"/>
              </a:rPr>
              <a:t>The Peculiar case of Pigeon and </a:t>
            </a:r>
            <a:r>
              <a:rPr lang="en-GB" b="0" i="0" dirty="0" err="1">
                <a:solidFill>
                  <a:srgbClr val="000000"/>
                </a:solidFill>
                <a:effectLst/>
                <a:latin typeface="gt_super_text_bold"/>
              </a:rPr>
              <a:t>Pijin</a:t>
            </a:r>
            <a:r>
              <a:rPr lang="en-GB" b="0" i="0" dirty="0">
                <a:solidFill>
                  <a:srgbClr val="000000"/>
                </a:solidFill>
                <a:effectLst/>
                <a:latin typeface="gt_super_text_bold"/>
              </a:rPr>
              <a:t>’, </a:t>
            </a:r>
            <a:r>
              <a:rPr lang="en-GB" b="0" i="0" dirty="0">
                <a:solidFill>
                  <a:srgbClr val="000000"/>
                </a:solidFill>
                <a:effectLst/>
                <a:latin typeface="gt_super_text_book"/>
                <a:hlinkClick r:id="rId2"/>
              </a:rPr>
              <a:t>https://www.iwa.wales/agenda/2017/11/peculiar-case-pigeon-pijin/</a:t>
            </a:r>
            <a:r>
              <a:rPr lang="en-GB" b="0" i="0" dirty="0">
                <a:solidFill>
                  <a:srgbClr val="000000"/>
                </a:solidFill>
                <a:effectLst/>
                <a:latin typeface="gt_super_text_book"/>
              </a:rPr>
              <a:t> </a:t>
            </a:r>
          </a:p>
        </p:txBody>
      </p:sp>
      <p:pic>
        <p:nvPicPr>
          <p:cNvPr id="5" name="Picture 4">
            <a:extLst>
              <a:ext uri="{FF2B5EF4-FFF2-40B4-BE49-F238E27FC236}">
                <a16:creationId xmlns:a16="http://schemas.microsoft.com/office/drawing/2014/main" id="{E1DD8192-5C6B-3305-1015-8013DC2FF934}"/>
              </a:ext>
            </a:extLst>
          </p:cNvPr>
          <p:cNvPicPr>
            <a:picLocks noChangeAspect="1"/>
          </p:cNvPicPr>
          <p:nvPr/>
        </p:nvPicPr>
        <p:blipFill rotWithShape="1">
          <a:blip r:embed="rId3">
            <a:extLst>
              <a:ext uri="{28A0092B-C50C-407E-A947-70E740481C1C}">
                <a14:useLocalDpi xmlns:a14="http://schemas.microsoft.com/office/drawing/2010/main" val="0"/>
              </a:ext>
            </a:extLst>
          </a:blip>
          <a:srcRect l="4" r="4"/>
          <a:stretch/>
        </p:blipFill>
        <p:spPr>
          <a:xfrm>
            <a:off x="20" y="1"/>
            <a:ext cx="4657325" cy="6857999"/>
          </a:xfrm>
          <a:prstGeom prst="rect">
            <a:avLst/>
          </a:prstGeom>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3094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4F1FC3E-8100-FEC8-1C81-7E03330CB315}"/>
              </a:ext>
            </a:extLst>
          </p:cNvPr>
          <p:cNvSpPr>
            <a:spLocks noGrp="1"/>
          </p:cNvSpPr>
          <p:nvPr>
            <p:ph type="title"/>
          </p:nvPr>
        </p:nvSpPr>
        <p:spPr>
          <a:xfrm>
            <a:off x="5224243" y="770890"/>
            <a:ext cx="6400999" cy="1268984"/>
          </a:xfrm>
        </p:spPr>
        <p:txBody>
          <a:bodyPr>
            <a:normAutofit fontScale="90000"/>
          </a:bodyPr>
          <a:lstStyle/>
          <a:p>
            <a:r>
              <a:rPr lang="en-GB" i="1" dirty="0"/>
              <a:t>Pigeon</a:t>
            </a:r>
            <a:r>
              <a:rPr lang="en-GB" dirty="0"/>
              <a:t>, Alys Conran (2016): Cymraeg</a:t>
            </a:r>
          </a:p>
        </p:txBody>
      </p:sp>
      <p:sp>
        <p:nvSpPr>
          <p:cNvPr id="3" name="Content Placeholder 2">
            <a:extLst>
              <a:ext uri="{FF2B5EF4-FFF2-40B4-BE49-F238E27FC236}">
                <a16:creationId xmlns:a16="http://schemas.microsoft.com/office/drawing/2014/main" id="{5638C808-6C8E-18E5-7015-FC6EFBDBC859}"/>
              </a:ext>
            </a:extLst>
          </p:cNvPr>
          <p:cNvSpPr>
            <a:spLocks noGrp="1"/>
          </p:cNvSpPr>
          <p:nvPr>
            <p:ph idx="1"/>
          </p:nvPr>
        </p:nvSpPr>
        <p:spPr>
          <a:xfrm>
            <a:off x="5224243" y="2160016"/>
            <a:ext cx="6400999" cy="3601212"/>
          </a:xfrm>
        </p:spPr>
        <p:txBody>
          <a:bodyPr>
            <a:normAutofit fontScale="62500" lnSpcReduction="20000"/>
          </a:bodyPr>
          <a:lstStyle/>
          <a:p>
            <a:pPr algn="l"/>
            <a:r>
              <a:rPr lang="en-GB" b="0" i="0" dirty="0">
                <a:solidFill>
                  <a:srgbClr val="000000"/>
                </a:solidFill>
                <a:effectLst/>
                <a:latin typeface="gt_super_text_book"/>
              </a:rPr>
              <a:t>Where the two versions get interesting is towards the end, when Pigeon returns after spending a considerable stretch in a prison in England. This experience has caused him to forget his Welsh, and he now speaks English to Iola, although she still tries to speak Welsh to him. This is very cleverly conveyed in both languages, each one offering a different type of poignancy: more direct in Welsh, and more opaque in English. The ’hiraeth’ of losing your language is immediately understood by most Welsh-speakers. However, these feelings sometimes go unacknowledged in English.</a:t>
            </a:r>
          </a:p>
          <a:p>
            <a:pPr algn="l"/>
            <a:r>
              <a:rPr lang="en-GB" b="0" i="0" dirty="0">
                <a:solidFill>
                  <a:srgbClr val="000000"/>
                </a:solidFill>
                <a:effectLst/>
                <a:latin typeface="gt_super_text_book"/>
              </a:rPr>
              <a:t>This, for me, is the central theme of the novel, which succeeds in exploring the decline of the language without glorifying its status or speakers. I found the loss of Pigeon’s Welsh utterly heart-breaking, but very truthful. It’s not so much that he has rejected Welsh, but that Welsh – and the well-behaved chapel culture as portrayed in the novel – has rejected him, and was unwilling to offer a hand of friendship or hope.</a:t>
            </a:r>
          </a:p>
          <a:p>
            <a:r>
              <a:rPr lang="en-GB" dirty="0">
                <a:solidFill>
                  <a:srgbClr val="000000"/>
                </a:solidFill>
                <a:latin typeface="gt_super_text_book"/>
              </a:rPr>
              <a:t>Lleucu Siencyn, ‘</a:t>
            </a:r>
            <a:r>
              <a:rPr lang="en-GB" b="0" i="0" dirty="0">
                <a:solidFill>
                  <a:srgbClr val="000000"/>
                </a:solidFill>
                <a:effectLst/>
                <a:latin typeface="gt_super_text_bold"/>
              </a:rPr>
              <a:t>The Peculiar case of Pigeon and </a:t>
            </a:r>
            <a:r>
              <a:rPr lang="en-GB" b="0" i="0" dirty="0" err="1">
                <a:solidFill>
                  <a:srgbClr val="000000"/>
                </a:solidFill>
                <a:effectLst/>
                <a:latin typeface="gt_super_text_bold"/>
              </a:rPr>
              <a:t>Pijin</a:t>
            </a:r>
            <a:r>
              <a:rPr lang="en-GB" b="0" i="0" dirty="0">
                <a:solidFill>
                  <a:srgbClr val="000000"/>
                </a:solidFill>
                <a:effectLst/>
                <a:latin typeface="gt_super_text_bold"/>
              </a:rPr>
              <a:t>’, </a:t>
            </a:r>
            <a:r>
              <a:rPr lang="en-GB" b="0" i="0" dirty="0">
                <a:solidFill>
                  <a:srgbClr val="000000"/>
                </a:solidFill>
                <a:effectLst/>
                <a:latin typeface="gt_super_text_book"/>
                <a:hlinkClick r:id="rId2"/>
              </a:rPr>
              <a:t>https://www.iwa.wales/agenda/2017/11/peculiar-case-pigeon-pijin/</a:t>
            </a:r>
            <a:r>
              <a:rPr lang="en-GB" b="0" i="0" dirty="0">
                <a:solidFill>
                  <a:srgbClr val="000000"/>
                </a:solidFill>
                <a:effectLst/>
                <a:latin typeface="gt_super_text_book"/>
              </a:rPr>
              <a:t> </a:t>
            </a:r>
          </a:p>
        </p:txBody>
      </p:sp>
      <p:pic>
        <p:nvPicPr>
          <p:cNvPr id="5" name="Picture 4">
            <a:extLst>
              <a:ext uri="{FF2B5EF4-FFF2-40B4-BE49-F238E27FC236}">
                <a16:creationId xmlns:a16="http://schemas.microsoft.com/office/drawing/2014/main" id="{E1DD8192-5C6B-3305-1015-8013DC2FF934}"/>
              </a:ext>
            </a:extLst>
          </p:cNvPr>
          <p:cNvPicPr>
            <a:picLocks noChangeAspect="1"/>
          </p:cNvPicPr>
          <p:nvPr/>
        </p:nvPicPr>
        <p:blipFill rotWithShape="1">
          <a:blip r:embed="rId3">
            <a:extLst>
              <a:ext uri="{28A0092B-C50C-407E-A947-70E740481C1C}">
                <a14:useLocalDpi xmlns:a14="http://schemas.microsoft.com/office/drawing/2010/main" val="0"/>
              </a:ext>
            </a:extLst>
          </a:blip>
          <a:srcRect l="4" r="4"/>
          <a:stretch/>
        </p:blipFill>
        <p:spPr>
          <a:xfrm>
            <a:off x="20" y="1"/>
            <a:ext cx="4657325" cy="6857999"/>
          </a:xfrm>
          <a:prstGeom prst="rect">
            <a:avLst/>
          </a:prstGeom>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2979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5FE22E-9FA1-71FD-3D37-3AE1677B5046}"/>
              </a:ext>
            </a:extLst>
          </p:cNvPr>
          <p:cNvSpPr>
            <a:spLocks noGrp="1"/>
          </p:cNvSpPr>
          <p:nvPr>
            <p:ph type="title"/>
          </p:nvPr>
        </p:nvSpPr>
        <p:spPr>
          <a:xfrm>
            <a:off x="565150" y="770890"/>
            <a:ext cx="7335835" cy="1268984"/>
          </a:xfrm>
        </p:spPr>
        <p:txBody>
          <a:bodyPr>
            <a:normAutofit/>
          </a:bodyPr>
          <a:lstStyle/>
          <a:p>
            <a:r>
              <a:rPr lang="en-GB" dirty="0"/>
              <a:t>Three themes to consider…</a:t>
            </a:r>
          </a:p>
        </p:txBody>
      </p:sp>
      <p:cxnSp>
        <p:nvCxnSpPr>
          <p:cNvPr id="11" name="Straight Connector 10">
            <a:extLst>
              <a:ext uri="{FF2B5EF4-FFF2-40B4-BE49-F238E27FC236}">
                <a16:creationId xmlns:a16="http://schemas.microsoft.com/office/drawing/2014/main" id="{65824CF1-E973-7D48-9ECB-68CF79EC0D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59B012E-97C7-4811-9042-CB996FFE1B90}"/>
              </a:ext>
            </a:extLst>
          </p:cNvPr>
          <p:cNvGraphicFramePr>
            <a:graphicFrameLocks noGrp="1"/>
          </p:cNvGraphicFramePr>
          <p:nvPr>
            <p:ph idx="1"/>
            <p:extLst>
              <p:ext uri="{D42A27DB-BD31-4B8C-83A1-F6EECF244321}">
                <p14:modId xmlns:p14="http://schemas.microsoft.com/office/powerpoint/2010/main" val="1976061652"/>
              </p:ext>
            </p:extLst>
          </p:nvPr>
        </p:nvGraphicFramePr>
        <p:xfrm>
          <a:off x="967562" y="2497074"/>
          <a:ext cx="10249787" cy="32639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27043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3" name="Group 52">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54" name="Oval 53">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Oval 56">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Oval 61">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 name="Oval 67">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79" name="Straight Connector 78">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81" name="Rectangle 80">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 name="Picture 48" descr="Blue coloured book">
            <a:extLst>
              <a:ext uri="{FF2B5EF4-FFF2-40B4-BE49-F238E27FC236}">
                <a16:creationId xmlns:a16="http://schemas.microsoft.com/office/drawing/2014/main" id="{012271FC-EC63-50F9-437B-0605E8AFDEFA}"/>
              </a:ext>
            </a:extLst>
          </p:cNvPr>
          <p:cNvPicPr>
            <a:picLocks noChangeAspect="1"/>
          </p:cNvPicPr>
          <p:nvPr/>
        </p:nvPicPr>
        <p:blipFill rotWithShape="1">
          <a:blip r:embed="rId2"/>
          <a:srcRect t="16045"/>
          <a:stretch/>
        </p:blipFill>
        <p:spPr>
          <a:xfrm>
            <a:off x="20" y="1"/>
            <a:ext cx="12191980" cy="6857999"/>
          </a:xfrm>
          <a:prstGeom prst="rect">
            <a:avLst/>
          </a:prstGeom>
        </p:spPr>
      </p:pic>
      <p:sp>
        <p:nvSpPr>
          <p:cNvPr id="83" name="Rectangle">
            <a:extLst>
              <a:ext uri="{FF2B5EF4-FFF2-40B4-BE49-F238E27FC236}">
                <a16:creationId xmlns:a16="http://schemas.microsoft.com/office/drawing/2014/main" id="{8B80D579-AC08-8D49-BB6A-21123F80B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469492"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316500FE-4B52-3811-41E5-D9CE42DB804F}"/>
              </a:ext>
            </a:extLst>
          </p:cNvPr>
          <p:cNvSpPr>
            <a:spLocks noGrp="1"/>
          </p:cNvSpPr>
          <p:nvPr>
            <p:ph type="title"/>
          </p:nvPr>
        </p:nvSpPr>
        <p:spPr>
          <a:xfrm>
            <a:off x="565150" y="768334"/>
            <a:ext cx="6969505" cy="2866405"/>
          </a:xfrm>
        </p:spPr>
        <p:txBody>
          <a:bodyPr vert="horz" lIns="91440" tIns="45720" rIns="91440" bIns="45720" rtlCol="0" anchor="t">
            <a:normAutofit/>
          </a:bodyPr>
          <a:lstStyle/>
          <a:p>
            <a:pPr>
              <a:lnSpc>
                <a:spcPct val="90000"/>
              </a:lnSpc>
            </a:pPr>
            <a:r>
              <a:rPr lang="en-US" sz="6600" dirty="0"/>
              <a:t>Engaging with relevant contexts</a:t>
            </a:r>
          </a:p>
        </p:txBody>
      </p:sp>
      <p:sp>
        <p:nvSpPr>
          <p:cNvPr id="3" name="Text Placeholder 2">
            <a:extLst>
              <a:ext uri="{FF2B5EF4-FFF2-40B4-BE49-F238E27FC236}">
                <a16:creationId xmlns:a16="http://schemas.microsoft.com/office/drawing/2014/main" id="{2316786F-C9B0-5EBE-6100-2832ADA38CC4}"/>
              </a:ext>
            </a:extLst>
          </p:cNvPr>
          <p:cNvSpPr>
            <a:spLocks noGrp="1"/>
          </p:cNvSpPr>
          <p:nvPr>
            <p:ph type="body" idx="1"/>
          </p:nvPr>
        </p:nvSpPr>
        <p:spPr>
          <a:xfrm>
            <a:off x="565150" y="4283239"/>
            <a:ext cx="6969505" cy="1475177"/>
          </a:xfrm>
        </p:spPr>
        <p:txBody>
          <a:bodyPr vert="horz" lIns="91440" tIns="45720" rIns="91440" bIns="45720" rtlCol="0" anchor="b">
            <a:normAutofit/>
          </a:bodyPr>
          <a:lstStyle/>
          <a:p>
            <a:r>
              <a:rPr lang="en-US" sz="2800" dirty="0">
                <a:solidFill>
                  <a:schemeClr val="tx1"/>
                </a:solidFill>
              </a:rPr>
              <a:t>A key principle of literary-critical practice?</a:t>
            </a:r>
          </a:p>
        </p:txBody>
      </p:sp>
      <p:cxnSp>
        <p:nvCxnSpPr>
          <p:cNvPr id="85" name="Straight Connector 84">
            <a:extLst>
              <a:ext uri="{FF2B5EF4-FFF2-40B4-BE49-F238E27FC236}">
                <a16:creationId xmlns:a16="http://schemas.microsoft.com/office/drawing/2014/main" id="{EC392F51-F23E-E242-9750-A5B1F128E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87" name="Group 86">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88"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0"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1"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2"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3"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4"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39548186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yeglasses resting on stack of books">
            <a:extLst>
              <a:ext uri="{FF2B5EF4-FFF2-40B4-BE49-F238E27FC236}">
                <a16:creationId xmlns:a16="http://schemas.microsoft.com/office/drawing/2014/main" id="{65748D45-17E5-5DC0-EA0F-DBB191A09766}"/>
              </a:ext>
            </a:extLst>
          </p:cNvPr>
          <p:cNvPicPr>
            <a:picLocks noChangeAspect="1"/>
          </p:cNvPicPr>
          <p:nvPr/>
        </p:nvPicPr>
        <p:blipFill rotWithShape="1">
          <a:blip r:embed="rId3">
            <a:extLst>
              <a:ext uri="{28A0092B-C50C-407E-A947-70E740481C1C}">
                <a14:useLocalDpi xmlns:a14="http://schemas.microsoft.com/office/drawing/2010/main" val="0"/>
              </a:ext>
            </a:extLst>
          </a:blip>
          <a:srcRect t="7707" b="7707"/>
          <a:stretch/>
        </p:blipFill>
        <p:spPr>
          <a:xfrm>
            <a:off x="20" y="1"/>
            <a:ext cx="12191980" cy="6857999"/>
          </a:xfrm>
          <a:prstGeom prst="rect">
            <a:avLst/>
          </a:prstGeom>
        </p:spPr>
      </p:pic>
      <p:sp>
        <p:nvSpPr>
          <p:cNvPr id="27" name="Rectangle">
            <a:extLst>
              <a:ext uri="{FF2B5EF4-FFF2-40B4-BE49-F238E27FC236}">
                <a16:creationId xmlns:a16="http://schemas.microsoft.com/office/drawing/2014/main" id="{C1FDB97C-3AD1-C545-A219-4B4FCF5AE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76630"/>
            <a:ext cx="5106597" cy="4904739"/>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p:cNvSpPr>
            <a:spLocks noGrp="1"/>
          </p:cNvSpPr>
          <p:nvPr>
            <p:ph type="ctrTitle"/>
          </p:nvPr>
        </p:nvSpPr>
        <p:spPr>
          <a:xfrm>
            <a:off x="565150" y="1302512"/>
            <a:ext cx="4209293" cy="2826422"/>
          </a:xfrm>
        </p:spPr>
        <p:txBody>
          <a:bodyPr>
            <a:normAutofit/>
          </a:bodyPr>
          <a:lstStyle/>
          <a:p>
            <a:pPr>
              <a:lnSpc>
                <a:spcPct val="90000"/>
              </a:lnSpc>
            </a:pPr>
            <a:r>
              <a:rPr lang="en-GB" sz="4400" dirty="0"/>
              <a:t>‘The Heresy of Paraphrase’, 1947</a:t>
            </a:r>
          </a:p>
        </p:txBody>
      </p:sp>
      <p:sp>
        <p:nvSpPr>
          <p:cNvPr id="3" name="Subtitle 2"/>
          <p:cNvSpPr>
            <a:spLocks noGrp="1"/>
          </p:cNvSpPr>
          <p:nvPr>
            <p:ph type="subTitle" idx="1"/>
          </p:nvPr>
        </p:nvSpPr>
        <p:spPr>
          <a:xfrm>
            <a:off x="565151" y="4283239"/>
            <a:ext cx="4209292" cy="1272249"/>
          </a:xfrm>
        </p:spPr>
        <p:txBody>
          <a:bodyPr>
            <a:normAutofit/>
          </a:bodyPr>
          <a:lstStyle/>
          <a:p>
            <a:r>
              <a:rPr lang="en-GB" dirty="0" err="1"/>
              <a:t>Cleanth</a:t>
            </a:r>
            <a:r>
              <a:rPr lang="en-GB" dirty="0"/>
              <a:t> Brooks (1906-94)</a:t>
            </a:r>
          </a:p>
        </p:txBody>
      </p:sp>
      <p:grpSp>
        <p:nvGrpSpPr>
          <p:cNvPr id="29" name="Group 28">
            <a:extLst>
              <a:ext uri="{FF2B5EF4-FFF2-40B4-BE49-F238E27FC236}">
                <a16:creationId xmlns:a16="http://schemas.microsoft.com/office/drawing/2014/main" id="{3A266FA8-F626-1C42-B021-A57818E97B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30" name="Freeform 55">
              <a:extLst>
                <a:ext uri="{FF2B5EF4-FFF2-40B4-BE49-F238E27FC236}">
                  <a16:creationId xmlns:a16="http://schemas.microsoft.com/office/drawing/2014/main" id="{2B43B9E4-DCCD-B14F-9DC7-6EF6DF1F6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56">
              <a:extLst>
                <a:ext uri="{FF2B5EF4-FFF2-40B4-BE49-F238E27FC236}">
                  <a16:creationId xmlns:a16="http://schemas.microsoft.com/office/drawing/2014/main" id="{778EA148-BF2C-2F4F-B0F5-E0C8EFCF5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57">
              <a:extLst>
                <a:ext uri="{FF2B5EF4-FFF2-40B4-BE49-F238E27FC236}">
                  <a16:creationId xmlns:a16="http://schemas.microsoft.com/office/drawing/2014/main" id="{A2CACC73-49F7-E24D-92B3-BBFE987027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58">
              <a:extLst>
                <a:ext uri="{FF2B5EF4-FFF2-40B4-BE49-F238E27FC236}">
                  <a16:creationId xmlns:a16="http://schemas.microsoft.com/office/drawing/2014/main" id="{58FF2A73-C08D-E244-97FA-CCE6B5ABB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59">
              <a:extLst>
                <a:ext uri="{FF2B5EF4-FFF2-40B4-BE49-F238E27FC236}">
                  <a16:creationId xmlns:a16="http://schemas.microsoft.com/office/drawing/2014/main" id="{F9251654-A54A-C947-8F27-7511D3D98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60">
              <a:extLst>
                <a:ext uri="{FF2B5EF4-FFF2-40B4-BE49-F238E27FC236}">
                  <a16:creationId xmlns:a16="http://schemas.microsoft.com/office/drawing/2014/main" id="{7005C174-7450-D94C-966E-15D46489B7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61">
              <a:extLst>
                <a:ext uri="{FF2B5EF4-FFF2-40B4-BE49-F238E27FC236}">
                  <a16:creationId xmlns:a16="http://schemas.microsoft.com/office/drawing/2014/main" id="{BC08F9D6-DAB6-B34E-A0D1-199D9B531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custDataLst>
      <p:tags r:id="rId1"/>
    </p:custDataLst>
    <p:extLst>
      <p:ext uri="{BB962C8B-B14F-4D97-AF65-F5344CB8AC3E}">
        <p14:creationId xmlns:p14="http://schemas.microsoft.com/office/powerpoint/2010/main" val="202471012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090507" y="764372"/>
            <a:ext cx="7434070" cy="1432289"/>
          </a:xfrm>
        </p:spPr>
        <p:txBody>
          <a:bodyPr>
            <a:normAutofit/>
          </a:bodyPr>
          <a:lstStyle/>
          <a:p>
            <a:r>
              <a:rPr lang="en-GB"/>
              <a:t>Thinking about texts and contexts (1)</a:t>
            </a:r>
          </a:p>
        </p:txBody>
      </p:sp>
      <p:sp>
        <p:nvSpPr>
          <p:cNvPr id="10" name="Rectangle 9">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1E4917B9-5D95-4999-9E13-3568EDD423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4032" y="2187576"/>
            <a:ext cx="6857999" cy="2482850"/>
          </a:xfrm>
          <a:prstGeom prst="rect">
            <a:avLst/>
          </a:prstGeom>
        </p:spPr>
      </p:pic>
      <p:sp>
        <p:nvSpPr>
          <p:cNvPr id="3" name="Content Placeholder 2"/>
          <p:cNvSpPr>
            <a:spLocks noGrp="1"/>
          </p:cNvSpPr>
          <p:nvPr>
            <p:ph idx="1"/>
          </p:nvPr>
        </p:nvSpPr>
        <p:spPr>
          <a:xfrm>
            <a:off x="4090507" y="2628900"/>
            <a:ext cx="7454077" cy="3589785"/>
          </a:xfrm>
        </p:spPr>
        <p:txBody>
          <a:bodyPr>
            <a:normAutofit/>
          </a:bodyPr>
          <a:lstStyle/>
          <a:p>
            <a:r>
              <a:rPr lang="en-GB" sz="2000"/>
              <a:t>New Criticism ‘arose to prominence […] partly as a reaction to the literary criticism of the time, [which was] more interested in the causes of literature and in the place it occupies among the other activities of man [</a:t>
            </a:r>
            <a:r>
              <a:rPr lang="en-GB" sz="2000" i="1"/>
              <a:t>sic</a:t>
            </a:r>
            <a:r>
              <a:rPr lang="en-GB" sz="2000"/>
              <a:t>] than in pointing out the architectonics of literary ambiguities’</a:t>
            </a:r>
          </a:p>
          <a:p>
            <a:pPr lvl="1"/>
            <a:r>
              <a:rPr lang="en-GB"/>
              <a:t>Ewa M. Thompson, </a:t>
            </a:r>
            <a:r>
              <a:rPr lang="en-GB" i="1">
                <a:hlinkClick r:id="rId3"/>
              </a:rPr>
              <a:t>Russian Formalism and Anglo-American New Criticism: A Comparative Study</a:t>
            </a:r>
            <a:r>
              <a:rPr lang="en-GB">
                <a:hlinkClick r:id="rId3"/>
              </a:rPr>
              <a:t> </a:t>
            </a:r>
            <a:r>
              <a:rPr lang="en-GB"/>
              <a:t>(Paris: Mouton, 1971), p. 34.</a:t>
            </a:r>
          </a:p>
        </p:txBody>
      </p:sp>
    </p:spTree>
    <p:extLst>
      <p:ext uri="{BB962C8B-B14F-4D97-AF65-F5344CB8AC3E}">
        <p14:creationId xmlns:p14="http://schemas.microsoft.com/office/powerpoint/2010/main" val="11208107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p:cNvSpPr>
            <a:spLocks noGrp="1"/>
          </p:cNvSpPr>
          <p:nvPr>
            <p:ph type="title"/>
          </p:nvPr>
        </p:nvSpPr>
        <p:spPr>
          <a:xfrm>
            <a:off x="683609" y="764372"/>
            <a:ext cx="3173688" cy="5216013"/>
          </a:xfrm>
        </p:spPr>
        <p:txBody>
          <a:bodyPr>
            <a:normAutofit/>
          </a:bodyPr>
          <a:lstStyle/>
          <a:p>
            <a:r>
              <a:rPr lang="en-GB"/>
              <a:t>Thinking about texts and contexts (2)</a:t>
            </a:r>
          </a:p>
        </p:txBody>
      </p:sp>
      <p:cxnSp>
        <p:nvCxnSpPr>
          <p:cNvPr id="10" name="Straight Connector 9">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370138" y="764372"/>
            <a:ext cx="7086600" cy="5216013"/>
          </a:xfrm>
        </p:spPr>
        <p:txBody>
          <a:bodyPr anchor="ctr">
            <a:normAutofit/>
          </a:bodyPr>
          <a:lstStyle/>
          <a:p>
            <a:r>
              <a:rPr lang="en-GB" sz="2000" dirty="0"/>
              <a:t>‘The New Critics always start with the consideration of </a:t>
            </a:r>
            <a:r>
              <a:rPr lang="en-GB" sz="2000" dirty="0">
                <a:solidFill>
                  <a:srgbClr val="FFFF00"/>
                </a:solidFill>
              </a:rPr>
              <a:t>the verbal facts of the literary work</a:t>
            </a:r>
            <a:r>
              <a:rPr lang="en-GB" sz="2000" dirty="0"/>
              <a:t>.’ (Thompson, p. 37)</a:t>
            </a:r>
          </a:p>
          <a:p>
            <a:r>
              <a:rPr lang="en-GB" sz="2000" dirty="0"/>
              <a:t>‘The New Critics, from Eliot to Ransom, Tate and Brooks, do not merely investigate the ambiguities of language but also try to relate them to what is permanent and essential about man [</a:t>
            </a:r>
            <a:r>
              <a:rPr lang="en-GB" sz="2000" i="1" dirty="0"/>
              <a:t>sic</a:t>
            </a:r>
            <a:r>
              <a:rPr lang="en-GB" sz="2000" dirty="0"/>
              <a:t>].’ (Thompson, p. 38)</a:t>
            </a:r>
          </a:p>
          <a:p>
            <a:r>
              <a:rPr lang="en-GB" sz="2000" dirty="0"/>
              <a:t>For the New Critics, </a:t>
            </a:r>
            <a:r>
              <a:rPr lang="en-GB" sz="2000" dirty="0">
                <a:solidFill>
                  <a:srgbClr val="FFFF00"/>
                </a:solidFill>
              </a:rPr>
              <a:t>literary knowledge isn’t reducible to (for example) history or psychology</a:t>
            </a:r>
            <a:r>
              <a:rPr lang="en-GB" sz="2000" dirty="0"/>
              <a:t>. It is its own unique sort of knowledge. (See Thompson, p. 38)</a:t>
            </a:r>
          </a:p>
        </p:txBody>
      </p:sp>
    </p:spTree>
    <p:extLst>
      <p:ext uri="{BB962C8B-B14F-4D97-AF65-F5344CB8AC3E}">
        <p14:creationId xmlns:p14="http://schemas.microsoft.com/office/powerpoint/2010/main" val="3624228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Cleanth</a:t>
            </a:r>
            <a:r>
              <a:rPr lang="en-GB" dirty="0"/>
              <a:t> Brooks</a:t>
            </a:r>
          </a:p>
        </p:txBody>
      </p:sp>
      <p:sp>
        <p:nvSpPr>
          <p:cNvPr id="3" name="Content Placeholder 2"/>
          <p:cNvSpPr>
            <a:spLocks noGrp="1"/>
          </p:cNvSpPr>
          <p:nvPr>
            <p:ph idx="1"/>
          </p:nvPr>
        </p:nvSpPr>
        <p:spPr/>
        <p:txBody>
          <a:bodyPr>
            <a:normAutofit/>
          </a:bodyPr>
          <a:lstStyle/>
          <a:p>
            <a:r>
              <a:rPr lang="en-GB" sz="2800" dirty="0"/>
              <a:t>‘If we allow ourselves to be misled by [paraphrase], we distort the relation of the poem to its “truth,” […] – we bring the statement to be conveyed into an unreal competition with science or philosophy or theology.’</a:t>
            </a:r>
          </a:p>
          <a:p>
            <a:r>
              <a:rPr lang="en-GB" sz="3000" dirty="0">
                <a:solidFill>
                  <a:srgbClr val="FFFF00"/>
                </a:solidFill>
              </a:rPr>
              <a:t>In other words…other sorts of knowledge have no jurisdiction over poetic truth. </a:t>
            </a:r>
          </a:p>
          <a:p>
            <a:endParaRPr lang="en-GB" sz="3000" dirty="0">
              <a:solidFill>
                <a:srgbClr val="FFFF00"/>
              </a:solidFill>
            </a:endParaRPr>
          </a:p>
        </p:txBody>
      </p:sp>
    </p:spTree>
    <p:extLst>
      <p:ext uri="{BB962C8B-B14F-4D97-AF65-F5344CB8AC3E}">
        <p14:creationId xmlns:p14="http://schemas.microsoft.com/office/powerpoint/2010/main" val="28841705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24">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26">
            <a:extLst>
              <a:ext uri="{FF2B5EF4-FFF2-40B4-BE49-F238E27FC236}">
                <a16:creationId xmlns:a16="http://schemas.microsoft.com/office/drawing/2014/main" id="{26C321DA-1EDE-3E4B-8B73-6477B2C6D0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28" name="Oval 27">
              <a:extLst>
                <a:ext uri="{FF2B5EF4-FFF2-40B4-BE49-F238E27FC236}">
                  <a16:creationId xmlns:a16="http://schemas.microsoft.com/office/drawing/2014/main" id="{DC13524B-3A91-1E40-840D-09EDE65E0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85">
              <a:extLst>
                <a:ext uri="{FF2B5EF4-FFF2-40B4-BE49-F238E27FC236}">
                  <a16:creationId xmlns:a16="http://schemas.microsoft.com/office/drawing/2014/main" id="{E03B804C-EF61-0141-A6AB-D81EDA5AC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86">
              <a:extLst>
                <a:ext uri="{FF2B5EF4-FFF2-40B4-BE49-F238E27FC236}">
                  <a16:creationId xmlns:a16="http://schemas.microsoft.com/office/drawing/2014/main" id="{CAB80ED1-EE7D-3843-9750-C6C8C5F8EC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87">
              <a:extLst>
                <a:ext uri="{FF2B5EF4-FFF2-40B4-BE49-F238E27FC236}">
                  <a16:creationId xmlns:a16="http://schemas.microsoft.com/office/drawing/2014/main" id="{8BCD1EDB-B320-594D-86D1-7A73424B2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8">
              <a:extLst>
                <a:ext uri="{FF2B5EF4-FFF2-40B4-BE49-F238E27FC236}">
                  <a16:creationId xmlns:a16="http://schemas.microsoft.com/office/drawing/2014/main" id="{A6B97414-A09F-8647-823F-295A0FEF5D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9">
              <a:extLst>
                <a:ext uri="{FF2B5EF4-FFF2-40B4-BE49-F238E27FC236}">
                  <a16:creationId xmlns:a16="http://schemas.microsoft.com/office/drawing/2014/main" id="{BA92AD33-EF27-124E-AF6E-9BA5401EC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98">
              <a:extLst>
                <a:ext uri="{FF2B5EF4-FFF2-40B4-BE49-F238E27FC236}">
                  <a16:creationId xmlns:a16="http://schemas.microsoft.com/office/drawing/2014/main" id="{24B8C792-BD2C-6D48-93EE-D615EF38F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7486648" y="768334"/>
            <a:ext cx="4025901" cy="2866405"/>
          </a:xfrm>
        </p:spPr>
        <p:txBody>
          <a:bodyPr>
            <a:normAutofit/>
          </a:bodyPr>
          <a:lstStyle/>
          <a:p>
            <a:pPr>
              <a:lnSpc>
                <a:spcPct val="90000"/>
              </a:lnSpc>
            </a:pPr>
            <a:r>
              <a:rPr lang="en-GB" sz="5000" i="1"/>
              <a:t>Marxism and Literary Criticism</a:t>
            </a:r>
            <a:r>
              <a:rPr lang="en-GB" sz="5000"/>
              <a:t>, 1976</a:t>
            </a:r>
          </a:p>
        </p:txBody>
      </p:sp>
      <p:sp>
        <p:nvSpPr>
          <p:cNvPr id="3" name="Subtitle 2"/>
          <p:cNvSpPr>
            <a:spLocks noGrp="1"/>
          </p:cNvSpPr>
          <p:nvPr>
            <p:ph type="subTitle" idx="1"/>
          </p:nvPr>
        </p:nvSpPr>
        <p:spPr>
          <a:xfrm>
            <a:off x="7486650" y="4283239"/>
            <a:ext cx="4025900" cy="1475177"/>
          </a:xfrm>
        </p:spPr>
        <p:txBody>
          <a:bodyPr>
            <a:normAutofit/>
          </a:bodyPr>
          <a:lstStyle/>
          <a:p>
            <a:r>
              <a:rPr lang="en-GB" dirty="0"/>
              <a:t>Terry Eagleton</a:t>
            </a:r>
          </a:p>
        </p:txBody>
      </p:sp>
      <p:pic>
        <p:nvPicPr>
          <p:cNvPr id="5" name="Picture 4">
            <a:extLst>
              <a:ext uri="{FF2B5EF4-FFF2-40B4-BE49-F238E27FC236}">
                <a16:creationId xmlns:a16="http://schemas.microsoft.com/office/drawing/2014/main" id="{65748D45-17E5-5DC0-EA0F-DBB191A09766}"/>
              </a:ext>
            </a:extLst>
          </p:cNvPr>
          <p:cNvPicPr>
            <a:picLocks noChangeAspect="1"/>
          </p:cNvPicPr>
          <p:nvPr/>
        </p:nvPicPr>
        <p:blipFill rotWithShape="1">
          <a:blip r:embed="rId3">
            <a:extLst>
              <a:ext uri="{28A0092B-C50C-407E-A947-70E740481C1C}">
                <a14:useLocalDpi xmlns:a14="http://schemas.microsoft.com/office/drawing/2010/main" val="0"/>
              </a:ext>
            </a:extLst>
          </a:blip>
          <a:srcRect t="18383" b="18384"/>
          <a:stretch/>
        </p:blipFill>
        <p:spPr>
          <a:xfrm>
            <a:off x="1" y="1"/>
            <a:ext cx="6914058" cy="6857999"/>
          </a:xfrm>
          <a:prstGeom prst="rect">
            <a:avLst/>
          </a:prstGeom>
        </p:spPr>
      </p:pic>
      <p:cxnSp>
        <p:nvCxnSpPr>
          <p:cNvPr id="67" name="Straight Connector 35">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86649" y="6087110"/>
            <a:ext cx="413453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8940163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2120D-384A-03E1-8B73-335ED9EAB4F5}"/>
              </a:ext>
            </a:extLst>
          </p:cNvPr>
          <p:cNvSpPr>
            <a:spLocks noGrp="1"/>
          </p:cNvSpPr>
          <p:nvPr>
            <p:ph type="title"/>
          </p:nvPr>
        </p:nvSpPr>
        <p:spPr>
          <a:xfrm>
            <a:off x="565150" y="770890"/>
            <a:ext cx="9198761" cy="1268984"/>
          </a:xfrm>
        </p:spPr>
        <p:txBody>
          <a:bodyPr>
            <a:normAutofit fontScale="90000"/>
          </a:bodyPr>
          <a:lstStyle/>
          <a:p>
            <a:r>
              <a:rPr lang="en-GB" dirty="0"/>
              <a:t>Literature as product ‘of a particular history’</a:t>
            </a:r>
          </a:p>
        </p:txBody>
      </p:sp>
      <p:sp>
        <p:nvSpPr>
          <p:cNvPr id="3" name="Content Placeholder 2">
            <a:extLst>
              <a:ext uri="{FF2B5EF4-FFF2-40B4-BE49-F238E27FC236}">
                <a16:creationId xmlns:a16="http://schemas.microsoft.com/office/drawing/2014/main" id="{B13E85B4-B164-529C-D74E-2034D52F6170}"/>
              </a:ext>
            </a:extLst>
          </p:cNvPr>
          <p:cNvSpPr>
            <a:spLocks noGrp="1"/>
          </p:cNvSpPr>
          <p:nvPr>
            <p:ph idx="1"/>
          </p:nvPr>
        </p:nvSpPr>
        <p:spPr>
          <a:xfrm>
            <a:off x="565150" y="2160016"/>
            <a:ext cx="9198761" cy="3601212"/>
          </a:xfrm>
        </p:spPr>
        <p:txBody>
          <a:bodyPr>
            <a:normAutofit/>
          </a:bodyPr>
          <a:lstStyle/>
          <a:p>
            <a:pPr>
              <a:lnSpc>
                <a:spcPct val="90000"/>
              </a:lnSpc>
            </a:pPr>
            <a:r>
              <a:rPr lang="en-GB" sz="2000" b="0" i="0" dirty="0">
                <a:effectLst/>
                <a:latin typeface="open sans" panose="020B0606030504020204" pitchFamily="34" charset="0"/>
              </a:rPr>
              <a:t>“Marxist criticism is not merely a ‘sociology of literature’, concerned with how novels get published and whether they mention the working class. Its aim is to explain the literary work more fully; and this means a sensitive attention to its forms, styles and meanings. But it also means grasping those forms, styles and meanings as the products of a particular history. The painter Henri Matisse once remarked that all art bears the imprint of its historical epoch, but that great art is that in which this imprint is most deeply marked. Most students of literature are taught otherwise: the greatest art is that which timelessly transcends its historical conditions.”</a:t>
            </a:r>
          </a:p>
          <a:p>
            <a:pPr>
              <a:lnSpc>
                <a:spcPct val="90000"/>
              </a:lnSpc>
            </a:pPr>
            <a:r>
              <a:rPr lang="en-GB" sz="2000" dirty="0">
                <a:latin typeface="open sans" panose="020B0606030504020204" pitchFamily="34" charset="0"/>
              </a:rPr>
              <a:t>Terry Eagleton, </a:t>
            </a:r>
            <a:r>
              <a:rPr lang="en-GB" sz="2000" i="1" dirty="0">
                <a:latin typeface="open sans" panose="020B0606030504020204" pitchFamily="34" charset="0"/>
              </a:rPr>
              <a:t>Marxism and Literary Criticism </a:t>
            </a:r>
            <a:r>
              <a:rPr lang="en-GB" sz="2000" dirty="0">
                <a:latin typeface="open sans" panose="020B0606030504020204" pitchFamily="34" charset="0"/>
              </a:rPr>
              <a:t>(orig. 1976)</a:t>
            </a:r>
            <a:endParaRPr lang="en-GB" sz="2000" b="0" i="0" dirty="0">
              <a:effectLst/>
              <a:latin typeface="open sans" panose="020B0606030504020204" pitchFamily="34" charset="0"/>
            </a:endParaRPr>
          </a:p>
        </p:txBody>
      </p:sp>
    </p:spTree>
    <p:extLst>
      <p:ext uri="{BB962C8B-B14F-4D97-AF65-F5344CB8AC3E}">
        <p14:creationId xmlns:p14="http://schemas.microsoft.com/office/powerpoint/2010/main" val="4141203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AFDD5E-D329-0186-978C-39D5EE979008}"/>
              </a:ext>
            </a:extLst>
          </p:cNvPr>
          <p:cNvSpPr>
            <a:spLocks noGrp="1"/>
          </p:cNvSpPr>
          <p:nvPr>
            <p:ph type="title"/>
          </p:nvPr>
        </p:nvSpPr>
        <p:spPr>
          <a:xfrm>
            <a:off x="565151" y="4294208"/>
            <a:ext cx="4541446" cy="1587162"/>
          </a:xfrm>
        </p:spPr>
        <p:txBody>
          <a:bodyPr anchor="b">
            <a:normAutofit/>
          </a:bodyPr>
          <a:lstStyle/>
          <a:p>
            <a:r>
              <a:rPr lang="en-GB" dirty="0"/>
              <a:t>Peter Barry</a:t>
            </a:r>
          </a:p>
        </p:txBody>
      </p:sp>
      <p:sp>
        <p:nvSpPr>
          <p:cNvPr id="9" name="Content Placeholder 8">
            <a:extLst>
              <a:ext uri="{FF2B5EF4-FFF2-40B4-BE49-F238E27FC236}">
                <a16:creationId xmlns:a16="http://schemas.microsoft.com/office/drawing/2014/main" id="{8C0E3655-E517-C26B-2F4F-6F445775219F}"/>
              </a:ext>
            </a:extLst>
          </p:cNvPr>
          <p:cNvSpPr>
            <a:spLocks noGrp="1"/>
          </p:cNvSpPr>
          <p:nvPr>
            <p:ph idx="1"/>
          </p:nvPr>
        </p:nvSpPr>
        <p:spPr>
          <a:xfrm>
            <a:off x="6155706" y="4294207"/>
            <a:ext cx="5265333" cy="1540857"/>
          </a:xfrm>
        </p:spPr>
        <p:txBody>
          <a:bodyPr anchor="b">
            <a:normAutofit/>
          </a:bodyPr>
          <a:lstStyle/>
          <a:p>
            <a:r>
              <a:rPr lang="en-US" i="1" dirty="0"/>
              <a:t>Literature in Contexts</a:t>
            </a:r>
            <a:r>
              <a:rPr lang="en-US" dirty="0"/>
              <a:t> (2007), p. 1</a:t>
            </a:r>
            <a:endParaRPr lang="en-US" i="1" dirty="0"/>
          </a:p>
        </p:txBody>
      </p:sp>
      <p:pic>
        <p:nvPicPr>
          <p:cNvPr id="5" name="Content Placeholder 4">
            <a:extLst>
              <a:ext uri="{FF2B5EF4-FFF2-40B4-BE49-F238E27FC236}">
                <a16:creationId xmlns:a16="http://schemas.microsoft.com/office/drawing/2014/main" id="{21D98C99-7D53-D299-19CB-C79125B6C9D5}"/>
              </a:ext>
            </a:extLst>
          </p:cNvPr>
          <p:cNvPicPr>
            <a:picLocks noChangeAspect="1"/>
          </p:cNvPicPr>
          <p:nvPr/>
        </p:nvPicPr>
        <p:blipFill>
          <a:blip r:embed="rId2"/>
          <a:stretch>
            <a:fillRect/>
          </a:stretch>
        </p:blipFill>
        <p:spPr>
          <a:xfrm>
            <a:off x="2628668" y="683520"/>
            <a:ext cx="6931262" cy="3275022"/>
          </a:xfrm>
          <a:prstGeom prst="rect">
            <a:avLst/>
          </a:prstGeom>
        </p:spPr>
      </p:pic>
      <p:grpSp>
        <p:nvGrpSpPr>
          <p:cNvPr id="14" name="Group 13">
            <a:extLst>
              <a:ext uri="{FF2B5EF4-FFF2-40B4-BE49-F238E27FC236}">
                <a16:creationId xmlns:a16="http://schemas.microsoft.com/office/drawing/2014/main" id="{05ADD15B-C747-D340-BF8A-A1DD2A6A9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5" name="Freeform 53">
              <a:extLst>
                <a:ext uri="{FF2B5EF4-FFF2-40B4-BE49-F238E27FC236}">
                  <a16:creationId xmlns:a16="http://schemas.microsoft.com/office/drawing/2014/main" id="{0B0B662E-0152-FD4E-B468-3F3593C15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55">
              <a:extLst>
                <a:ext uri="{FF2B5EF4-FFF2-40B4-BE49-F238E27FC236}">
                  <a16:creationId xmlns:a16="http://schemas.microsoft.com/office/drawing/2014/main" id="{81BFFC99-6B9D-F240-BD39-160F4C5735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57">
              <a:extLst>
                <a:ext uri="{FF2B5EF4-FFF2-40B4-BE49-F238E27FC236}">
                  <a16:creationId xmlns:a16="http://schemas.microsoft.com/office/drawing/2014/main" id="{4DC6AEB9-EEFF-D243-AEE2-42D0F9E53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58">
              <a:extLst>
                <a:ext uri="{FF2B5EF4-FFF2-40B4-BE49-F238E27FC236}">
                  <a16:creationId xmlns:a16="http://schemas.microsoft.com/office/drawing/2014/main" id="{D89DA958-651D-0049-A549-A9D22E494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0" name="Straight Connector 19">
            <a:extLst>
              <a:ext uri="{FF2B5EF4-FFF2-40B4-BE49-F238E27FC236}">
                <a16:creationId xmlns:a16="http://schemas.microsoft.com/office/drawing/2014/main" id="{1FE039F1-6D47-C642-B506-452A83B0A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27667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9" name="Oval 8">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Oval 16">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4" name="Straight Connector 33">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6" name="Rectangle 35">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92E258-56F5-03D5-04B1-D6FB9FCDDDA2}"/>
              </a:ext>
            </a:extLst>
          </p:cNvPr>
          <p:cNvSpPr>
            <a:spLocks noGrp="1"/>
          </p:cNvSpPr>
          <p:nvPr>
            <p:ph type="title"/>
          </p:nvPr>
        </p:nvSpPr>
        <p:spPr>
          <a:xfrm>
            <a:off x="565150" y="768334"/>
            <a:ext cx="5066001" cy="2866405"/>
          </a:xfrm>
        </p:spPr>
        <p:txBody>
          <a:bodyPr vert="horz" lIns="91440" tIns="45720" rIns="91440" bIns="45720" rtlCol="0" anchor="t">
            <a:normAutofit/>
          </a:bodyPr>
          <a:lstStyle/>
          <a:p>
            <a:r>
              <a:rPr lang="en-US" sz="6000" i="1" dirty="0"/>
              <a:t>Pigeon</a:t>
            </a:r>
            <a:r>
              <a:rPr lang="en-US" sz="6000" dirty="0"/>
              <a:t>: contexts</a:t>
            </a:r>
          </a:p>
        </p:txBody>
      </p:sp>
      <p:sp>
        <p:nvSpPr>
          <p:cNvPr id="3" name="Text Placeholder 2">
            <a:extLst>
              <a:ext uri="{FF2B5EF4-FFF2-40B4-BE49-F238E27FC236}">
                <a16:creationId xmlns:a16="http://schemas.microsoft.com/office/drawing/2014/main" id="{967BE4BC-E55D-31E7-1AEF-166E179FE3D5}"/>
              </a:ext>
            </a:extLst>
          </p:cNvPr>
          <p:cNvSpPr>
            <a:spLocks noGrp="1"/>
          </p:cNvSpPr>
          <p:nvPr>
            <p:ph type="body" idx="1"/>
          </p:nvPr>
        </p:nvSpPr>
        <p:spPr>
          <a:xfrm>
            <a:off x="565150" y="4283239"/>
            <a:ext cx="5066001" cy="1475177"/>
          </a:xfrm>
        </p:spPr>
        <p:txBody>
          <a:bodyPr vert="horz" lIns="91440" tIns="45720" rIns="91440" bIns="45720" rtlCol="0" anchor="b">
            <a:normAutofit fontScale="92500"/>
          </a:bodyPr>
          <a:lstStyle/>
          <a:p>
            <a:r>
              <a:rPr lang="en-US" sz="4000" dirty="0">
                <a:solidFill>
                  <a:schemeClr val="tx1"/>
                </a:solidFill>
              </a:rPr>
              <a:t>Abuse, Material Conditions, Language</a:t>
            </a:r>
          </a:p>
        </p:txBody>
      </p:sp>
      <p:cxnSp>
        <p:nvCxnSpPr>
          <p:cNvPr id="38" name="Straight Connector 37">
            <a:extLst>
              <a:ext uri="{FF2B5EF4-FFF2-40B4-BE49-F238E27FC236}">
                <a16:creationId xmlns:a16="http://schemas.microsoft.com/office/drawing/2014/main" id="{41C79BB7-CCAB-2243-9830-5569626C4D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40" name="Group 39">
            <a:extLst>
              <a:ext uri="{FF2B5EF4-FFF2-40B4-BE49-F238E27FC236}">
                <a16:creationId xmlns:a16="http://schemas.microsoft.com/office/drawing/2014/main" id="{68BCC8C1-CBFD-084B-8A24-1F29400181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3145" y="0"/>
            <a:ext cx="5988856" cy="6858001"/>
            <a:chOff x="6203145" y="0"/>
            <a:chExt cx="5988856" cy="6858001"/>
          </a:xfrm>
        </p:grpSpPr>
        <p:sp>
          <p:nvSpPr>
            <p:cNvPr id="41" name="Oval 40">
              <a:extLst>
                <a:ext uri="{FF2B5EF4-FFF2-40B4-BE49-F238E27FC236}">
                  <a16:creationId xmlns:a16="http://schemas.microsoft.com/office/drawing/2014/main" id="{AC50F0AD-B655-B74C-877D-338A814CC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228"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80">
              <a:extLst>
                <a:ext uri="{FF2B5EF4-FFF2-40B4-BE49-F238E27FC236}">
                  <a16:creationId xmlns:a16="http://schemas.microsoft.com/office/drawing/2014/main" id="{F052C6CD-49CB-834C-A4AB-1908AF3BCA2C}"/>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8930093"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79DA6467-F163-D244-ABC9-2ABDF6EED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3"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64044811-EE26-DF4B-A4C1-601C66AC7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3"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83">
              <a:extLst>
                <a:ext uri="{FF2B5EF4-FFF2-40B4-BE49-F238E27FC236}">
                  <a16:creationId xmlns:a16="http://schemas.microsoft.com/office/drawing/2014/main" id="{9A414F66-B2F3-6547-8123-76A5435FE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2"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Oval 45">
              <a:extLst>
                <a:ext uri="{FF2B5EF4-FFF2-40B4-BE49-F238E27FC236}">
                  <a16:creationId xmlns:a16="http://schemas.microsoft.com/office/drawing/2014/main" id="{ED14A817-D631-584B-A3D3-6728E3CE78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2959"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85">
              <a:extLst>
                <a:ext uri="{FF2B5EF4-FFF2-40B4-BE49-F238E27FC236}">
                  <a16:creationId xmlns:a16="http://schemas.microsoft.com/office/drawing/2014/main" id="{F2ABF49A-32B1-D34D-AF7C-FFFE75D81D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8" y="4923855"/>
              <a:ext cx="536172" cy="1124839"/>
            </a:xfrm>
            <a:custGeom>
              <a:avLst/>
              <a:gdLst>
                <a:gd name="connsiteX0" fmla="*/ 536172 w 536172"/>
                <a:gd name="connsiteY0" fmla="*/ 0 h 1124839"/>
                <a:gd name="connsiteX1" fmla="*/ 536172 w 536172"/>
                <a:gd name="connsiteY1" fmla="*/ 1124839 h 1124839"/>
                <a:gd name="connsiteX2" fmla="*/ 451423 w 536172"/>
                <a:gd name="connsiteY2" fmla="*/ 1116295 h 1124839"/>
                <a:gd name="connsiteX3" fmla="*/ 0 w 536172"/>
                <a:gd name="connsiteY3" fmla="*/ 562419 h 1124839"/>
                <a:gd name="connsiteX4" fmla="*/ 451423 w 536172"/>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2" h="1124839">
                  <a:moveTo>
                    <a:pt x="536172" y="0"/>
                  </a:moveTo>
                  <a:lnTo>
                    <a:pt x="536172"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87">
              <a:extLst>
                <a:ext uri="{FF2B5EF4-FFF2-40B4-BE49-F238E27FC236}">
                  <a16:creationId xmlns:a16="http://schemas.microsoft.com/office/drawing/2014/main" id="{33CF6336-BA17-494F-8B59-2B5EBA8D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3147"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88">
              <a:extLst>
                <a:ext uri="{FF2B5EF4-FFF2-40B4-BE49-F238E27FC236}">
                  <a16:creationId xmlns:a16="http://schemas.microsoft.com/office/drawing/2014/main" id="{F38988E7-A8AD-4F47-9367-2C192D3F0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0"/>
              <a:ext cx="1130726" cy="565362"/>
            </a:xfrm>
            <a:custGeom>
              <a:avLst/>
              <a:gdLst>
                <a:gd name="connsiteX0" fmla="*/ 0 w 1130726"/>
                <a:gd name="connsiteY0" fmla="*/ 0 h 565362"/>
                <a:gd name="connsiteX1" fmla="*/ 25421 w 1130726"/>
                <a:gd name="connsiteY1" fmla="*/ 0 h 565362"/>
                <a:gd name="connsiteX2" fmla="*/ 36370 w 1130726"/>
                <a:gd name="connsiteY2" fmla="*/ 108609 h 565362"/>
                <a:gd name="connsiteX3" fmla="*/ 565364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4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70" y="108609"/>
                  </a:lnTo>
                  <a:cubicBezTo>
                    <a:pt x="86719" y="354660"/>
                    <a:pt x="304426" y="539750"/>
                    <a:pt x="565364" y="539750"/>
                  </a:cubicBezTo>
                  <a:cubicBezTo>
                    <a:pt x="826301" y="539750"/>
                    <a:pt x="1044008" y="354660"/>
                    <a:pt x="1094357" y="108609"/>
                  </a:cubicBezTo>
                  <a:lnTo>
                    <a:pt x="1105306" y="0"/>
                  </a:lnTo>
                  <a:lnTo>
                    <a:pt x="1130726" y="0"/>
                  </a:lnTo>
                  <a:cubicBezTo>
                    <a:pt x="1130726" y="312241"/>
                    <a:pt x="877604" y="565362"/>
                    <a:pt x="565364" y="565362"/>
                  </a:cubicBezTo>
                  <a:cubicBezTo>
                    <a:pt x="253123"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89">
              <a:extLst>
                <a:ext uri="{FF2B5EF4-FFF2-40B4-BE49-F238E27FC236}">
                  <a16:creationId xmlns:a16="http://schemas.microsoft.com/office/drawing/2014/main" id="{86BC04BC-A9CA-0D47-99BB-C2B4EEC145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0"/>
              <a:ext cx="1130726" cy="565362"/>
            </a:xfrm>
            <a:custGeom>
              <a:avLst/>
              <a:gdLst>
                <a:gd name="connsiteX0" fmla="*/ 0 w 1130726"/>
                <a:gd name="connsiteY0" fmla="*/ 0 h 565362"/>
                <a:gd name="connsiteX1" fmla="*/ 25421 w 1130726"/>
                <a:gd name="connsiteY1" fmla="*/ 0 h 565362"/>
                <a:gd name="connsiteX2" fmla="*/ 36369 w 1130726"/>
                <a:gd name="connsiteY2" fmla="*/ 108609 h 565362"/>
                <a:gd name="connsiteX3" fmla="*/ 565363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3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69" y="108609"/>
                  </a:lnTo>
                  <a:cubicBezTo>
                    <a:pt x="86719" y="354660"/>
                    <a:pt x="304426" y="539750"/>
                    <a:pt x="565363" y="539750"/>
                  </a:cubicBezTo>
                  <a:cubicBezTo>
                    <a:pt x="826300" y="539750"/>
                    <a:pt x="1044007" y="354660"/>
                    <a:pt x="1094357" y="108609"/>
                  </a:cubicBezTo>
                  <a:lnTo>
                    <a:pt x="1105306" y="0"/>
                  </a:lnTo>
                  <a:lnTo>
                    <a:pt x="1130726" y="0"/>
                  </a:lnTo>
                  <a:cubicBezTo>
                    <a:pt x="1130726" y="312241"/>
                    <a:pt x="877604" y="565362"/>
                    <a:pt x="565363" y="565362"/>
                  </a:cubicBezTo>
                  <a:cubicBezTo>
                    <a:pt x="253122"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92">
              <a:extLst>
                <a:ext uri="{FF2B5EF4-FFF2-40B4-BE49-F238E27FC236}">
                  <a16:creationId xmlns:a16="http://schemas.microsoft.com/office/drawing/2014/main" id="{7EF2712B-3B0E-6544-A8E6-6D04906DB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0"/>
              <a:ext cx="535425" cy="562344"/>
            </a:xfrm>
            <a:custGeom>
              <a:avLst/>
              <a:gdLst>
                <a:gd name="connsiteX0" fmla="*/ 0 w 535425"/>
                <a:gd name="connsiteY0" fmla="*/ 0 h 562344"/>
                <a:gd name="connsiteX1" fmla="*/ 25421 w 535425"/>
                <a:gd name="connsiteY1" fmla="*/ 0 h 562344"/>
                <a:gd name="connsiteX2" fmla="*/ 36369 w 535425"/>
                <a:gd name="connsiteY2" fmla="*/ 108609 h 562344"/>
                <a:gd name="connsiteX3" fmla="*/ 469780 w 535425"/>
                <a:gd name="connsiteY3" fmla="*/ 531316 h 562344"/>
                <a:gd name="connsiteX4" fmla="*/ 535425 w 535425"/>
                <a:gd name="connsiteY4" fmla="*/ 537109 h 562344"/>
                <a:gd name="connsiteX5" fmla="*/ 535425 w 535425"/>
                <a:gd name="connsiteY5" fmla="*/ 562344 h 562344"/>
                <a:gd name="connsiteX6" fmla="*/ 451423 w 535425"/>
                <a:gd name="connsiteY6" fmla="*/ 553876 h 562344"/>
                <a:gd name="connsiteX7" fmla="*/ 0 w 535425"/>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5" h="562344">
                  <a:moveTo>
                    <a:pt x="0" y="0"/>
                  </a:moveTo>
                  <a:lnTo>
                    <a:pt x="25421" y="0"/>
                  </a:lnTo>
                  <a:lnTo>
                    <a:pt x="36369" y="108609"/>
                  </a:lnTo>
                  <a:cubicBezTo>
                    <a:pt x="80425" y="323904"/>
                    <a:pt x="252614" y="492525"/>
                    <a:pt x="469780" y="531316"/>
                  </a:cubicBezTo>
                  <a:lnTo>
                    <a:pt x="535425" y="537109"/>
                  </a:lnTo>
                  <a:lnTo>
                    <a:pt x="535425" y="562344"/>
                  </a:lnTo>
                  <a:lnTo>
                    <a:pt x="451423" y="553876"/>
                  </a:lnTo>
                  <a:cubicBezTo>
                    <a:pt x="193797" y="501158"/>
                    <a:pt x="0" y="27321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93">
              <a:extLst>
                <a:ext uri="{FF2B5EF4-FFF2-40B4-BE49-F238E27FC236}">
                  <a16:creationId xmlns:a16="http://schemas.microsoft.com/office/drawing/2014/main" id="{3498B898-0656-8647-B500-00F9AAB345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807"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94">
              <a:extLst>
                <a:ext uri="{FF2B5EF4-FFF2-40B4-BE49-F238E27FC236}">
                  <a16:creationId xmlns:a16="http://schemas.microsoft.com/office/drawing/2014/main" id="{D48076FE-1264-FB4C-8D7B-D2410747A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96">
              <a:extLst>
                <a:ext uri="{FF2B5EF4-FFF2-40B4-BE49-F238E27FC236}">
                  <a16:creationId xmlns:a16="http://schemas.microsoft.com/office/drawing/2014/main" id="{F4EA3DC7-B2FA-884E-819F-669C4C730B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809383"/>
              <a:ext cx="535425" cy="1124688"/>
            </a:xfrm>
            <a:custGeom>
              <a:avLst/>
              <a:gdLst>
                <a:gd name="connsiteX0" fmla="*/ 535425 w 535425"/>
                <a:gd name="connsiteY0" fmla="*/ 0 h 1124688"/>
                <a:gd name="connsiteX1" fmla="*/ 535425 w 535425"/>
                <a:gd name="connsiteY1" fmla="*/ 25186 h 1124688"/>
                <a:gd name="connsiteX2" fmla="*/ 456541 w 535425"/>
                <a:gd name="connsiteY2" fmla="*/ 33138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8"/>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97">
              <a:extLst>
                <a:ext uri="{FF2B5EF4-FFF2-40B4-BE49-F238E27FC236}">
                  <a16:creationId xmlns:a16="http://schemas.microsoft.com/office/drawing/2014/main" id="{D2A8682C-1627-1C41-BE94-88213340F7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2178092"/>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98">
              <a:extLst>
                <a:ext uri="{FF2B5EF4-FFF2-40B4-BE49-F238E27FC236}">
                  <a16:creationId xmlns:a16="http://schemas.microsoft.com/office/drawing/2014/main" id="{3263659E-BB01-914A-B5D5-D9444F7975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2181110"/>
              <a:ext cx="535425" cy="1124688"/>
            </a:xfrm>
            <a:custGeom>
              <a:avLst/>
              <a:gdLst>
                <a:gd name="connsiteX0" fmla="*/ 535425 w 535425"/>
                <a:gd name="connsiteY0" fmla="*/ 0 h 1124688"/>
                <a:gd name="connsiteX1" fmla="*/ 535425 w 535425"/>
                <a:gd name="connsiteY1" fmla="*/ 25186 h 1124688"/>
                <a:gd name="connsiteX2" fmla="*/ 456541 w 535425"/>
                <a:gd name="connsiteY2" fmla="*/ 33139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9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9"/>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99">
              <a:extLst>
                <a:ext uri="{FF2B5EF4-FFF2-40B4-BE49-F238E27FC236}">
                  <a16:creationId xmlns:a16="http://schemas.microsoft.com/office/drawing/2014/main" id="{31E3F8FE-B817-F543-A7EE-753A85F62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3145"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100">
              <a:extLst>
                <a:ext uri="{FF2B5EF4-FFF2-40B4-BE49-F238E27FC236}">
                  <a16:creationId xmlns:a16="http://schemas.microsoft.com/office/drawing/2014/main" id="{E3DA8522-53D8-4D42-974E-671F98496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101">
              <a:extLst>
                <a:ext uri="{FF2B5EF4-FFF2-40B4-BE49-F238E27FC236}">
                  <a16:creationId xmlns:a16="http://schemas.microsoft.com/office/drawing/2014/main" id="{5E08E11F-B943-0644-8568-20844169D1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102">
              <a:extLst>
                <a:ext uri="{FF2B5EF4-FFF2-40B4-BE49-F238E27FC236}">
                  <a16:creationId xmlns:a16="http://schemas.microsoft.com/office/drawing/2014/main" id="{CE5C718B-42EC-7348-AE52-CF97A8E08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3552837"/>
              <a:ext cx="535425" cy="1124688"/>
            </a:xfrm>
            <a:custGeom>
              <a:avLst/>
              <a:gdLst>
                <a:gd name="connsiteX0" fmla="*/ 535425 w 535425"/>
                <a:gd name="connsiteY0" fmla="*/ 0 h 1124688"/>
                <a:gd name="connsiteX1" fmla="*/ 535425 w 535425"/>
                <a:gd name="connsiteY1" fmla="*/ 25186 h 1124688"/>
                <a:gd name="connsiteX2" fmla="*/ 456541 w 535425"/>
                <a:gd name="connsiteY2" fmla="*/ 33138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8"/>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103">
              <a:extLst>
                <a:ext uri="{FF2B5EF4-FFF2-40B4-BE49-F238E27FC236}">
                  <a16:creationId xmlns:a16="http://schemas.microsoft.com/office/drawing/2014/main" id="{58F2C823-D2D8-B347-8B83-949D3D897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807" y="4921546"/>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104">
              <a:extLst>
                <a:ext uri="{FF2B5EF4-FFF2-40B4-BE49-F238E27FC236}">
                  <a16:creationId xmlns:a16="http://schemas.microsoft.com/office/drawing/2014/main" id="{2C72C86A-B939-9F44-AC50-93676E423C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8040" y="6293274"/>
              <a:ext cx="1130598" cy="564727"/>
            </a:xfrm>
            <a:custGeom>
              <a:avLst/>
              <a:gdLst>
                <a:gd name="connsiteX0" fmla="*/ 565300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300 w 1130598"/>
                <a:gd name="connsiteY5" fmla="*/ 25186 h 564727"/>
                <a:gd name="connsiteX6" fmla="*/ 36306 w 1130598"/>
                <a:gd name="connsiteY6" fmla="*/ 456328 h 564727"/>
                <a:gd name="connsiteX7" fmla="*/ 25378 w 1130598"/>
                <a:gd name="connsiteY7" fmla="*/ 564727 h 564727"/>
                <a:gd name="connsiteX8" fmla="*/ 0 w 1130598"/>
                <a:gd name="connsiteY8" fmla="*/ 564727 h 564727"/>
                <a:gd name="connsiteX9" fmla="*/ 11423 w 1130598"/>
                <a:gd name="connsiteY9" fmla="*/ 451422 h 564727"/>
                <a:gd name="connsiteX10" fmla="*/ 565300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300" y="0"/>
                  </a:moveTo>
                  <a:cubicBezTo>
                    <a:pt x="838510" y="0"/>
                    <a:pt x="1066458" y="193796"/>
                    <a:pt x="1119176" y="451422"/>
                  </a:cubicBezTo>
                  <a:lnTo>
                    <a:pt x="1130598" y="564727"/>
                  </a:lnTo>
                  <a:lnTo>
                    <a:pt x="1105221" y="564727"/>
                  </a:lnTo>
                  <a:lnTo>
                    <a:pt x="1094293" y="456328"/>
                  </a:lnTo>
                  <a:cubicBezTo>
                    <a:pt x="1043944" y="210276"/>
                    <a:pt x="826237" y="25186"/>
                    <a:pt x="565300" y="25186"/>
                  </a:cubicBezTo>
                  <a:cubicBezTo>
                    <a:pt x="304362" y="25186"/>
                    <a:pt x="86655" y="210276"/>
                    <a:pt x="36306" y="456328"/>
                  </a:cubicBezTo>
                  <a:lnTo>
                    <a:pt x="25378" y="564727"/>
                  </a:lnTo>
                  <a:lnTo>
                    <a:pt x="0" y="564727"/>
                  </a:lnTo>
                  <a:lnTo>
                    <a:pt x="11423" y="451422"/>
                  </a:lnTo>
                  <a:cubicBezTo>
                    <a:pt x="64141" y="193796"/>
                    <a:pt x="292089" y="0"/>
                    <a:pt x="5653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105">
              <a:extLst>
                <a:ext uri="{FF2B5EF4-FFF2-40B4-BE49-F238E27FC236}">
                  <a16:creationId xmlns:a16="http://schemas.microsoft.com/office/drawing/2014/main" id="{A683E620-902F-8040-B8FB-3FCB1A77D7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71" y="6293274"/>
              <a:ext cx="1130598" cy="564727"/>
            </a:xfrm>
            <a:custGeom>
              <a:avLst/>
              <a:gdLst>
                <a:gd name="connsiteX0" fmla="*/ 565299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299 w 1130598"/>
                <a:gd name="connsiteY5" fmla="*/ 25186 h 564727"/>
                <a:gd name="connsiteX6" fmla="*/ 36305 w 1130598"/>
                <a:gd name="connsiteY6" fmla="*/ 456328 h 564727"/>
                <a:gd name="connsiteX7" fmla="*/ 25378 w 1130598"/>
                <a:gd name="connsiteY7" fmla="*/ 564727 h 564727"/>
                <a:gd name="connsiteX8" fmla="*/ 0 w 1130598"/>
                <a:gd name="connsiteY8" fmla="*/ 564727 h 564727"/>
                <a:gd name="connsiteX9" fmla="*/ 11422 w 1130598"/>
                <a:gd name="connsiteY9" fmla="*/ 451422 h 564727"/>
                <a:gd name="connsiteX10" fmla="*/ 565299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299" y="0"/>
                  </a:moveTo>
                  <a:cubicBezTo>
                    <a:pt x="838510" y="0"/>
                    <a:pt x="1066458" y="193796"/>
                    <a:pt x="1119176" y="451422"/>
                  </a:cubicBezTo>
                  <a:lnTo>
                    <a:pt x="1130598" y="564727"/>
                  </a:lnTo>
                  <a:lnTo>
                    <a:pt x="1105221" y="564727"/>
                  </a:lnTo>
                  <a:lnTo>
                    <a:pt x="1094293" y="456328"/>
                  </a:lnTo>
                  <a:cubicBezTo>
                    <a:pt x="1043943" y="210276"/>
                    <a:pt x="826236" y="25186"/>
                    <a:pt x="565299" y="25186"/>
                  </a:cubicBezTo>
                  <a:cubicBezTo>
                    <a:pt x="304362" y="25186"/>
                    <a:pt x="86655" y="210276"/>
                    <a:pt x="36305" y="456328"/>
                  </a:cubicBezTo>
                  <a:lnTo>
                    <a:pt x="25378" y="564727"/>
                  </a:lnTo>
                  <a:lnTo>
                    <a:pt x="0" y="564727"/>
                  </a:lnTo>
                  <a:lnTo>
                    <a:pt x="11422" y="451422"/>
                  </a:lnTo>
                  <a:cubicBezTo>
                    <a:pt x="64140" y="193796"/>
                    <a:pt x="292088" y="0"/>
                    <a:pt x="565299"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4" name="Freeform 106">
              <a:extLst>
                <a:ext uri="{FF2B5EF4-FFF2-40B4-BE49-F238E27FC236}">
                  <a16:creationId xmlns:a16="http://schemas.microsoft.com/office/drawing/2014/main" id="{93961C03-7941-1847-93A1-DEE041CAE4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0" y="6295916"/>
              <a:ext cx="535361" cy="562084"/>
            </a:xfrm>
            <a:custGeom>
              <a:avLst/>
              <a:gdLst>
                <a:gd name="connsiteX0" fmla="*/ 535361 w 535361"/>
                <a:gd name="connsiteY0" fmla="*/ 0 h 562084"/>
                <a:gd name="connsiteX1" fmla="*/ 535361 w 535361"/>
                <a:gd name="connsiteY1" fmla="*/ 25186 h 562084"/>
                <a:gd name="connsiteX2" fmla="*/ 469716 w 535361"/>
                <a:gd name="connsiteY2" fmla="*/ 30978 h 562084"/>
                <a:gd name="connsiteX3" fmla="*/ 36305 w 535361"/>
                <a:gd name="connsiteY3" fmla="*/ 453686 h 562084"/>
                <a:gd name="connsiteX4" fmla="*/ 25378 w 535361"/>
                <a:gd name="connsiteY4" fmla="*/ 562084 h 562084"/>
                <a:gd name="connsiteX5" fmla="*/ 0 w 535361"/>
                <a:gd name="connsiteY5" fmla="*/ 562084 h 562084"/>
                <a:gd name="connsiteX6" fmla="*/ 11422 w 535361"/>
                <a:gd name="connsiteY6" fmla="*/ 448780 h 562084"/>
                <a:gd name="connsiteX7" fmla="*/ 465220 w 535361"/>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61" h="562084">
                  <a:moveTo>
                    <a:pt x="535361" y="0"/>
                  </a:moveTo>
                  <a:lnTo>
                    <a:pt x="535361" y="25186"/>
                  </a:lnTo>
                  <a:lnTo>
                    <a:pt x="469716" y="30978"/>
                  </a:lnTo>
                  <a:cubicBezTo>
                    <a:pt x="252550" y="69769"/>
                    <a:pt x="80361" y="238391"/>
                    <a:pt x="36305" y="453686"/>
                  </a:cubicBezTo>
                  <a:lnTo>
                    <a:pt x="25378" y="562084"/>
                  </a:lnTo>
                  <a:lnTo>
                    <a:pt x="0" y="562084"/>
                  </a:lnTo>
                  <a:lnTo>
                    <a:pt x="11422" y="448780"/>
                  </a:lnTo>
                  <a:cubicBezTo>
                    <a:pt x="57550" y="223357"/>
                    <a:pt x="237839" y="46805"/>
                    <a:pt x="465220" y="618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515137598"/>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AB9E5A-2A83-4E4A-3266-2CD881A1D88E}"/>
              </a:ext>
            </a:extLst>
          </p:cNvPr>
          <p:cNvSpPr>
            <a:spLocks noGrp="1"/>
          </p:cNvSpPr>
          <p:nvPr>
            <p:ph type="title"/>
          </p:nvPr>
        </p:nvSpPr>
        <p:spPr>
          <a:xfrm>
            <a:off x="565150" y="770890"/>
            <a:ext cx="10130224" cy="1268984"/>
          </a:xfrm>
        </p:spPr>
        <p:txBody>
          <a:bodyPr>
            <a:normAutofit/>
          </a:bodyPr>
          <a:lstStyle/>
          <a:p>
            <a:r>
              <a:rPr lang="en-GB" dirty="0"/>
              <a:t>Child abuse in the UK</a:t>
            </a:r>
          </a:p>
        </p:txBody>
      </p:sp>
      <p:sp>
        <p:nvSpPr>
          <p:cNvPr id="3" name="Content Placeholder 2">
            <a:extLst>
              <a:ext uri="{FF2B5EF4-FFF2-40B4-BE49-F238E27FC236}">
                <a16:creationId xmlns:a16="http://schemas.microsoft.com/office/drawing/2014/main" id="{1362E1D4-ACE6-A2A4-130C-4B5B9245BE73}"/>
              </a:ext>
            </a:extLst>
          </p:cNvPr>
          <p:cNvSpPr>
            <a:spLocks noGrp="1"/>
          </p:cNvSpPr>
          <p:nvPr>
            <p:ph idx="1"/>
          </p:nvPr>
        </p:nvSpPr>
        <p:spPr>
          <a:xfrm>
            <a:off x="565150" y="2160016"/>
            <a:ext cx="10130224" cy="3601212"/>
          </a:xfrm>
        </p:spPr>
        <p:txBody>
          <a:bodyPr>
            <a:normAutofit/>
          </a:bodyPr>
          <a:lstStyle/>
          <a:p>
            <a:r>
              <a:rPr lang="en-GB" dirty="0"/>
              <a:t>“</a:t>
            </a:r>
            <a:r>
              <a:rPr lang="en-GB" b="0" i="0">
                <a:effectLst/>
                <a:latin typeface="NSPCC-Regular"/>
              </a:rPr>
              <a:t>We don't know exactly how many children in the UK experience child abuse. Child abuse is usually hidden from view. Adults in the child’s life may not recognise the signs that they are being abused and the child may be too young, too scared or too ashamed to tell anyone what is happening to them.”</a:t>
            </a:r>
          </a:p>
          <a:p>
            <a:r>
              <a:rPr lang="en-GB">
                <a:latin typeface="NSPCC-Regular"/>
              </a:rPr>
              <a:t>NSPCC, </a:t>
            </a:r>
            <a:r>
              <a:rPr lang="en-GB">
                <a:latin typeface="NSPCC-Regular"/>
                <a:hlinkClick r:id="rId2"/>
              </a:rPr>
              <a:t>https://learning.nspcc.org.uk/statistics-child-abuse</a:t>
            </a:r>
            <a:r>
              <a:rPr lang="en-GB">
                <a:latin typeface="NSPCC-Regular"/>
              </a:rPr>
              <a:t> </a:t>
            </a:r>
            <a:endParaRPr lang="en-GB" dirty="0"/>
          </a:p>
        </p:txBody>
      </p:sp>
      <p:grpSp>
        <p:nvGrpSpPr>
          <p:cNvPr id="10" name="Group 9">
            <a:extLst>
              <a:ext uri="{FF2B5EF4-FFF2-40B4-BE49-F238E27FC236}">
                <a16:creationId xmlns:a16="http://schemas.microsoft.com/office/drawing/2014/main" id="{E9EEDFCB-2A3D-724C-808B-F598214AF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8" y="0"/>
            <a:ext cx="1900252" cy="6858000"/>
            <a:chOff x="10291748" y="0"/>
            <a:chExt cx="1900252" cy="6858000"/>
          </a:xfrm>
        </p:grpSpPr>
        <p:sp>
          <p:nvSpPr>
            <p:cNvPr id="11" name="Freeform 24">
              <a:extLst>
                <a:ext uri="{FF2B5EF4-FFF2-40B4-BE49-F238E27FC236}">
                  <a16:creationId xmlns:a16="http://schemas.microsoft.com/office/drawing/2014/main" id="{E21EA309-B774-174A-8761-21F785ADE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25">
              <a:extLst>
                <a:ext uri="{FF2B5EF4-FFF2-40B4-BE49-F238E27FC236}">
                  <a16:creationId xmlns:a16="http://schemas.microsoft.com/office/drawing/2014/main" id="{BAFC7591-C9A8-C74C-AC5D-4D68233A07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26">
              <a:extLst>
                <a:ext uri="{FF2B5EF4-FFF2-40B4-BE49-F238E27FC236}">
                  <a16:creationId xmlns:a16="http://schemas.microsoft.com/office/drawing/2014/main" id="{EF809621-1BDA-164A-AF8F-B4387D7F59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27">
              <a:extLst>
                <a:ext uri="{FF2B5EF4-FFF2-40B4-BE49-F238E27FC236}">
                  <a16:creationId xmlns:a16="http://schemas.microsoft.com/office/drawing/2014/main" id="{1BB770FA-A215-4145-99DD-A80F35222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9">
              <a:extLst>
                <a:ext uri="{FF2B5EF4-FFF2-40B4-BE49-F238E27FC236}">
                  <a16:creationId xmlns:a16="http://schemas.microsoft.com/office/drawing/2014/main" id="{219FDC8D-2EFE-F143-88AB-B53BDF84E1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30">
              <a:extLst>
                <a:ext uri="{FF2B5EF4-FFF2-40B4-BE49-F238E27FC236}">
                  <a16:creationId xmlns:a16="http://schemas.microsoft.com/office/drawing/2014/main" id="{EB93DBCE-E7A6-BE4D-8D07-3D07913D9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8" name="Straight Connector 17">
            <a:extLst>
              <a:ext uri="{FF2B5EF4-FFF2-40B4-BE49-F238E27FC236}">
                <a16:creationId xmlns:a16="http://schemas.microsoft.com/office/drawing/2014/main" id="{8C393749-7AE6-1341-8D2D-3F0369850F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7501337"/>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B2120D-384A-03E1-8B73-335ED9EAB4F5}"/>
              </a:ext>
            </a:extLst>
          </p:cNvPr>
          <p:cNvSpPr>
            <a:spLocks noGrp="1"/>
          </p:cNvSpPr>
          <p:nvPr>
            <p:ph type="title"/>
          </p:nvPr>
        </p:nvSpPr>
        <p:spPr>
          <a:xfrm>
            <a:off x="565150" y="770890"/>
            <a:ext cx="9198761" cy="1268984"/>
          </a:xfrm>
        </p:spPr>
        <p:txBody>
          <a:bodyPr>
            <a:normAutofit/>
          </a:bodyPr>
          <a:lstStyle/>
          <a:p>
            <a:r>
              <a:rPr lang="en-GB" dirty="0"/>
              <a:t>Some key statistics</a:t>
            </a:r>
          </a:p>
        </p:txBody>
      </p:sp>
      <p:sp>
        <p:nvSpPr>
          <p:cNvPr id="3" name="Content Placeholder 2">
            <a:extLst>
              <a:ext uri="{FF2B5EF4-FFF2-40B4-BE49-F238E27FC236}">
                <a16:creationId xmlns:a16="http://schemas.microsoft.com/office/drawing/2014/main" id="{B13E85B4-B164-529C-D74E-2034D52F6170}"/>
              </a:ext>
            </a:extLst>
          </p:cNvPr>
          <p:cNvSpPr>
            <a:spLocks noGrp="1"/>
          </p:cNvSpPr>
          <p:nvPr>
            <p:ph idx="1"/>
          </p:nvPr>
        </p:nvSpPr>
        <p:spPr>
          <a:xfrm>
            <a:off x="565150" y="2160016"/>
            <a:ext cx="9198761" cy="3601212"/>
          </a:xfrm>
        </p:spPr>
        <p:txBody>
          <a:bodyPr>
            <a:normAutofit/>
          </a:bodyPr>
          <a:lstStyle/>
          <a:p>
            <a:pPr>
              <a:lnSpc>
                <a:spcPct val="90000"/>
              </a:lnSpc>
            </a:pPr>
            <a:r>
              <a:rPr lang="en-GB" sz="2000" b="0" i="0">
                <a:effectLst/>
                <a:latin typeface="open sans" panose="020B0606030504020204" pitchFamily="34" charset="0"/>
              </a:rPr>
              <a:t>“The Crime Survey for England and Wales (CSEW) estimated that one in five adults aged 18 to 74 years experienced at least one form of child abuse, whether emotional abuse, physical abuse, sexual abuse, or witnessing domestic violence or abuse, before the age of 16 years (8.5 million people).”</a:t>
            </a:r>
          </a:p>
          <a:p>
            <a:pPr>
              <a:lnSpc>
                <a:spcPct val="90000"/>
              </a:lnSpc>
            </a:pPr>
            <a:r>
              <a:rPr lang="en-GB" sz="2000"/>
              <a:t>“</a:t>
            </a:r>
            <a:r>
              <a:rPr lang="en-GB" sz="2000" b="0" i="0">
                <a:effectLst/>
                <a:latin typeface="open sans" panose="020B0606030504020204" pitchFamily="34" charset="0"/>
              </a:rPr>
              <a:t>Many cases of child abuse remain hidden; around one in seven adults who called the National Association for People Abused in Childhood’s (NAPAC’s) helpline had not told anyone about their abuse before.”</a:t>
            </a:r>
            <a:endParaRPr lang="en-GB" sz="2000"/>
          </a:p>
          <a:p>
            <a:pPr>
              <a:lnSpc>
                <a:spcPct val="90000"/>
              </a:lnSpc>
            </a:pPr>
            <a:r>
              <a:rPr lang="en-GB" sz="2000"/>
              <a:t>Child abuse in England and Wales: January 2020, </a:t>
            </a:r>
            <a:r>
              <a:rPr lang="en-GB" sz="2000">
                <a:hlinkClick r:id="rId2"/>
              </a:rPr>
              <a:t>https://www.ons.gov.uk/peoplepopulationandcommunity/crimeandjustice/bulletins/childabuseinenglandandwales/january2020</a:t>
            </a:r>
            <a:endParaRPr lang="en-GB" sz="2000"/>
          </a:p>
        </p:txBody>
      </p:sp>
      <p:cxnSp>
        <p:nvCxnSpPr>
          <p:cNvPr id="10" name="Straight Connector 9">
            <a:extLst>
              <a:ext uri="{FF2B5EF4-FFF2-40B4-BE49-F238E27FC236}">
                <a16:creationId xmlns:a16="http://schemas.microsoft.com/office/drawing/2014/main" id="{BA7C2670-8081-9C42-82A1-23BBFAEAA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919876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75BEF7CB-BB00-3345-8542-8F0FAFE1C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13" name="Oval 12">
              <a:extLst>
                <a:ext uri="{FF2B5EF4-FFF2-40B4-BE49-F238E27FC236}">
                  <a16:creationId xmlns:a16="http://schemas.microsoft.com/office/drawing/2014/main" id="{4E633967-4EB4-9A43-9984-7E0C7DCE8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4">
              <a:extLst>
                <a:ext uri="{FF2B5EF4-FFF2-40B4-BE49-F238E27FC236}">
                  <a16:creationId xmlns:a16="http://schemas.microsoft.com/office/drawing/2014/main" id="{80BB32CE-B79D-9449-AEBB-EC9F56A9A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5">
              <a:extLst>
                <a:ext uri="{FF2B5EF4-FFF2-40B4-BE49-F238E27FC236}">
                  <a16:creationId xmlns:a16="http://schemas.microsoft.com/office/drawing/2014/main" id="{AFE8EC8C-9217-6E47-ACFA-7B2148F1B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6">
              <a:extLst>
                <a:ext uri="{FF2B5EF4-FFF2-40B4-BE49-F238E27FC236}">
                  <a16:creationId xmlns:a16="http://schemas.microsoft.com/office/drawing/2014/main" id="{8BEA612E-5CC4-DA4D-8A68-059864439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27">
              <a:extLst>
                <a:ext uri="{FF2B5EF4-FFF2-40B4-BE49-F238E27FC236}">
                  <a16:creationId xmlns:a16="http://schemas.microsoft.com/office/drawing/2014/main" id="{59DC8CDB-7B92-E848-AA26-43105184E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28">
              <a:extLst>
                <a:ext uri="{FF2B5EF4-FFF2-40B4-BE49-F238E27FC236}">
                  <a16:creationId xmlns:a16="http://schemas.microsoft.com/office/drawing/2014/main" id="{876EC8B8-C9EB-A84A-858B-ADF81A5B76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9">
              <a:extLst>
                <a:ext uri="{FF2B5EF4-FFF2-40B4-BE49-F238E27FC236}">
                  <a16:creationId xmlns:a16="http://schemas.microsoft.com/office/drawing/2014/main" id="{078C5DEE-08C1-D546-BF9B-933B8419E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3504204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D37AD5-3021-3D82-BF8A-A6EC91D99BE4}"/>
              </a:ext>
            </a:extLst>
          </p:cNvPr>
          <p:cNvSpPr>
            <a:spLocks noGrp="1"/>
          </p:cNvSpPr>
          <p:nvPr>
            <p:ph type="title"/>
          </p:nvPr>
        </p:nvSpPr>
        <p:spPr>
          <a:xfrm>
            <a:off x="565150" y="770890"/>
            <a:ext cx="7335835" cy="1268984"/>
          </a:xfrm>
        </p:spPr>
        <p:txBody>
          <a:bodyPr>
            <a:normAutofit/>
          </a:bodyPr>
          <a:lstStyle/>
          <a:p>
            <a:r>
              <a:rPr lang="en-GB" dirty="0"/>
              <a:t>Domestic abuse</a:t>
            </a:r>
          </a:p>
        </p:txBody>
      </p:sp>
      <p:sp>
        <p:nvSpPr>
          <p:cNvPr id="3" name="Content Placeholder 2">
            <a:extLst>
              <a:ext uri="{FF2B5EF4-FFF2-40B4-BE49-F238E27FC236}">
                <a16:creationId xmlns:a16="http://schemas.microsoft.com/office/drawing/2014/main" id="{D1BA4F9A-5EEF-FDB7-789A-1B0D8C431FBD}"/>
              </a:ext>
            </a:extLst>
          </p:cNvPr>
          <p:cNvSpPr>
            <a:spLocks noGrp="1"/>
          </p:cNvSpPr>
          <p:nvPr>
            <p:ph idx="1"/>
          </p:nvPr>
        </p:nvSpPr>
        <p:spPr>
          <a:xfrm>
            <a:off x="565150" y="2160016"/>
            <a:ext cx="7335835" cy="3601212"/>
          </a:xfrm>
        </p:spPr>
        <p:txBody>
          <a:bodyPr>
            <a:normAutofit/>
          </a:bodyPr>
          <a:lstStyle/>
          <a:p>
            <a:r>
              <a:rPr lang="en-GB" sz="2200" b="0" i="0">
                <a:effectLst/>
                <a:latin typeface="Open Sans" panose="020B0606030504020204" pitchFamily="34" charset="0"/>
              </a:rPr>
              <a:t>“We define domestic abuse as an incident or pattern of incidents of controlling, coercive, threatening, degrading and violent behaviour, including sexual violence, in the majority of cases by a partner or ex-partner, but also by a family member or carer. It is very common. In the vast majority of cases it is experienced by women and is perpetrated by men.”</a:t>
            </a:r>
          </a:p>
          <a:p>
            <a:r>
              <a:rPr lang="en-GB" sz="2200"/>
              <a:t>Women’s Aid, </a:t>
            </a:r>
            <a:r>
              <a:rPr lang="en-GB" sz="2200">
                <a:hlinkClick r:id="rId2"/>
              </a:rPr>
              <a:t>https://www.womensaid.org.uk/information-support/what-is-domestic-abuse/</a:t>
            </a:r>
            <a:r>
              <a:rPr lang="en-GB" sz="2200"/>
              <a:t> </a:t>
            </a:r>
          </a:p>
        </p:txBody>
      </p:sp>
      <p:cxnSp>
        <p:nvCxnSpPr>
          <p:cNvPr id="10" name="Straight Connector 9">
            <a:extLst>
              <a:ext uri="{FF2B5EF4-FFF2-40B4-BE49-F238E27FC236}">
                <a16:creationId xmlns:a16="http://schemas.microsoft.com/office/drawing/2014/main" id="{2DDDFCEF-D5C9-BE40-9979-57040F021F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1714268B-8C50-CA4E-9D9C-5534290342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5974" y="0"/>
            <a:ext cx="3266026" cy="6858001"/>
            <a:chOff x="8925974" y="0"/>
            <a:chExt cx="3266026" cy="6858001"/>
          </a:xfrm>
        </p:grpSpPr>
        <p:sp>
          <p:nvSpPr>
            <p:cNvPr id="13" name="Oval 12">
              <a:extLst>
                <a:ext uri="{FF2B5EF4-FFF2-40B4-BE49-F238E27FC236}">
                  <a16:creationId xmlns:a16="http://schemas.microsoft.com/office/drawing/2014/main" id="{8ABEF35D-F220-CC47-918A-86AD6DB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057"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36">
              <a:extLst>
                <a:ext uri="{FF2B5EF4-FFF2-40B4-BE49-F238E27FC236}">
                  <a16:creationId xmlns:a16="http://schemas.microsoft.com/office/drawing/2014/main" id="{C00E500B-D6E7-C64D-BB6C-BCC4F8B7B8F0}"/>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11652922" y="6295076"/>
              <a:ext cx="539078" cy="562924"/>
            </a:xfrm>
            <a:custGeom>
              <a:avLst/>
              <a:gdLst>
                <a:gd name="connsiteX0" fmla="*/ 539078 w 539078"/>
                <a:gd name="connsiteY0" fmla="*/ 0 h 562924"/>
                <a:gd name="connsiteX1" fmla="*/ 539078 w 539078"/>
                <a:gd name="connsiteY1" fmla="*/ 562924 h 562924"/>
                <a:gd name="connsiteX2" fmla="*/ 22 w 539078"/>
                <a:gd name="connsiteY2" fmla="*/ 562924 h 562924"/>
                <a:gd name="connsiteX3" fmla="*/ 0 w 539078"/>
                <a:gd name="connsiteY3" fmla="*/ 562712 h 562924"/>
                <a:gd name="connsiteX4" fmla="*/ 451422 w 539078"/>
                <a:gd name="connsiteY4" fmla="*/ 8836 h 562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562924">
                  <a:moveTo>
                    <a:pt x="539078" y="0"/>
                  </a:moveTo>
                  <a:lnTo>
                    <a:pt x="539078" y="562924"/>
                  </a:lnTo>
                  <a:lnTo>
                    <a:pt x="22" y="562924"/>
                  </a:lnTo>
                  <a:lnTo>
                    <a:pt x="0" y="562712"/>
                  </a:lnTo>
                  <a:cubicBezTo>
                    <a:pt x="0" y="289501"/>
                    <a:pt x="193796" y="61554"/>
                    <a:pt x="451422"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37">
              <a:extLst>
                <a:ext uri="{FF2B5EF4-FFF2-40B4-BE49-F238E27FC236}">
                  <a16:creationId xmlns:a16="http://schemas.microsoft.com/office/drawing/2014/main" id="{E738F114-63E2-2F46-879C-39082E11D3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3552046"/>
              <a:ext cx="539078" cy="1125424"/>
            </a:xfrm>
            <a:custGeom>
              <a:avLst/>
              <a:gdLst>
                <a:gd name="connsiteX0" fmla="*/ 539078 w 539078"/>
                <a:gd name="connsiteY0" fmla="*/ 0 h 1125424"/>
                <a:gd name="connsiteX1" fmla="*/ 539078 w 539078"/>
                <a:gd name="connsiteY1" fmla="*/ 1125424 h 1125424"/>
                <a:gd name="connsiteX2" fmla="*/ 451423 w 539078"/>
                <a:gd name="connsiteY2" fmla="*/ 1116588 h 1125424"/>
                <a:gd name="connsiteX3" fmla="*/ 0 w 539078"/>
                <a:gd name="connsiteY3" fmla="*/ 562712 h 1125424"/>
                <a:gd name="connsiteX4" fmla="*/ 451423 w 539078"/>
                <a:gd name="connsiteY4" fmla="*/ 8836 h 1125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1125424">
                  <a:moveTo>
                    <a:pt x="539078" y="0"/>
                  </a:moveTo>
                  <a:lnTo>
                    <a:pt x="539078" y="1125424"/>
                  </a:lnTo>
                  <a:lnTo>
                    <a:pt x="451423" y="1116588"/>
                  </a:lnTo>
                  <a:cubicBezTo>
                    <a:pt x="193797" y="1063870"/>
                    <a:pt x="0" y="835923"/>
                    <a:pt x="0" y="562712"/>
                  </a:cubicBezTo>
                  <a:cubicBezTo>
                    <a:pt x="0" y="289501"/>
                    <a:pt x="193797" y="61554"/>
                    <a:pt x="451423"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38">
              <a:extLst>
                <a:ext uri="{FF2B5EF4-FFF2-40B4-BE49-F238E27FC236}">
                  <a16:creationId xmlns:a16="http://schemas.microsoft.com/office/drawing/2014/main" id="{02D7001E-46DE-6140-8803-620C53392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2180532"/>
              <a:ext cx="539078" cy="1125425"/>
            </a:xfrm>
            <a:custGeom>
              <a:avLst/>
              <a:gdLst>
                <a:gd name="connsiteX0" fmla="*/ 539078 w 539078"/>
                <a:gd name="connsiteY0" fmla="*/ 0 h 1125425"/>
                <a:gd name="connsiteX1" fmla="*/ 539078 w 539078"/>
                <a:gd name="connsiteY1" fmla="*/ 1125425 h 1125425"/>
                <a:gd name="connsiteX2" fmla="*/ 451423 w 539078"/>
                <a:gd name="connsiteY2" fmla="*/ 1116588 h 1125425"/>
                <a:gd name="connsiteX3" fmla="*/ 0 w 539078"/>
                <a:gd name="connsiteY3" fmla="*/ 562712 h 1125425"/>
                <a:gd name="connsiteX4" fmla="*/ 451423 w 539078"/>
                <a:gd name="connsiteY4" fmla="*/ 8836 h 11254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1125425">
                  <a:moveTo>
                    <a:pt x="539078" y="0"/>
                  </a:moveTo>
                  <a:lnTo>
                    <a:pt x="539078" y="1125425"/>
                  </a:lnTo>
                  <a:lnTo>
                    <a:pt x="451423" y="1116588"/>
                  </a:lnTo>
                  <a:cubicBezTo>
                    <a:pt x="193797" y="1063870"/>
                    <a:pt x="0" y="835923"/>
                    <a:pt x="0" y="562712"/>
                  </a:cubicBezTo>
                  <a:cubicBezTo>
                    <a:pt x="0" y="289502"/>
                    <a:pt x="193797" y="61554"/>
                    <a:pt x="451423"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39">
              <a:extLst>
                <a:ext uri="{FF2B5EF4-FFF2-40B4-BE49-F238E27FC236}">
                  <a16:creationId xmlns:a16="http://schemas.microsoft.com/office/drawing/2014/main" id="{BD55182B-F5B7-BC4D-9649-D3A17486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0"/>
              <a:ext cx="539078" cy="562926"/>
            </a:xfrm>
            <a:custGeom>
              <a:avLst/>
              <a:gdLst>
                <a:gd name="connsiteX0" fmla="*/ 22 w 539078"/>
                <a:gd name="connsiteY0" fmla="*/ 0 h 562926"/>
                <a:gd name="connsiteX1" fmla="*/ 539078 w 539078"/>
                <a:gd name="connsiteY1" fmla="*/ 0 h 562926"/>
                <a:gd name="connsiteX2" fmla="*/ 539078 w 539078"/>
                <a:gd name="connsiteY2" fmla="*/ 562926 h 562926"/>
                <a:gd name="connsiteX3" fmla="*/ 451423 w 539078"/>
                <a:gd name="connsiteY3" fmla="*/ 554090 h 562926"/>
                <a:gd name="connsiteX4" fmla="*/ 0 w 539078"/>
                <a:gd name="connsiteY4" fmla="*/ 214 h 562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562926">
                  <a:moveTo>
                    <a:pt x="22" y="0"/>
                  </a:moveTo>
                  <a:lnTo>
                    <a:pt x="539078" y="0"/>
                  </a:lnTo>
                  <a:lnTo>
                    <a:pt x="539078" y="562926"/>
                  </a:lnTo>
                  <a:lnTo>
                    <a:pt x="451423" y="554090"/>
                  </a:lnTo>
                  <a:cubicBezTo>
                    <a:pt x="193797" y="501372"/>
                    <a:pt x="0" y="27342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40">
              <a:extLst>
                <a:ext uri="{FF2B5EF4-FFF2-40B4-BE49-F238E27FC236}">
                  <a16:creationId xmlns:a16="http://schemas.microsoft.com/office/drawing/2014/main" id="{E2A11AC1-65D6-254F-8C03-98312331D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5976"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41">
              <a:extLst>
                <a:ext uri="{FF2B5EF4-FFF2-40B4-BE49-F238E27FC236}">
                  <a16:creationId xmlns:a16="http://schemas.microsoft.com/office/drawing/2014/main" id="{3F2B5374-F243-F34E-BC5C-861BA70ECA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0"/>
              <a:ext cx="1130726" cy="565362"/>
            </a:xfrm>
            <a:custGeom>
              <a:avLst/>
              <a:gdLst>
                <a:gd name="connsiteX0" fmla="*/ 0 w 1130726"/>
                <a:gd name="connsiteY0" fmla="*/ 0 h 565362"/>
                <a:gd name="connsiteX1" fmla="*/ 25421 w 1130726"/>
                <a:gd name="connsiteY1" fmla="*/ 0 h 565362"/>
                <a:gd name="connsiteX2" fmla="*/ 36370 w 1130726"/>
                <a:gd name="connsiteY2" fmla="*/ 108609 h 565362"/>
                <a:gd name="connsiteX3" fmla="*/ 565364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4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70" y="108609"/>
                  </a:lnTo>
                  <a:cubicBezTo>
                    <a:pt x="86719" y="354660"/>
                    <a:pt x="304426" y="539750"/>
                    <a:pt x="565364" y="539750"/>
                  </a:cubicBezTo>
                  <a:cubicBezTo>
                    <a:pt x="826301" y="539750"/>
                    <a:pt x="1044008" y="354660"/>
                    <a:pt x="1094357" y="108609"/>
                  </a:cubicBezTo>
                  <a:lnTo>
                    <a:pt x="1105306" y="0"/>
                  </a:lnTo>
                  <a:lnTo>
                    <a:pt x="1130726" y="0"/>
                  </a:lnTo>
                  <a:cubicBezTo>
                    <a:pt x="1130726" y="312241"/>
                    <a:pt x="877604" y="565362"/>
                    <a:pt x="565364" y="565362"/>
                  </a:cubicBezTo>
                  <a:cubicBezTo>
                    <a:pt x="253123"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42">
              <a:extLst>
                <a:ext uri="{FF2B5EF4-FFF2-40B4-BE49-F238E27FC236}">
                  <a16:creationId xmlns:a16="http://schemas.microsoft.com/office/drawing/2014/main" id="{84DEF8D9-0016-6E40-A7C9-BF7C523F8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636" y="809288"/>
              <a:ext cx="536364" cy="1124878"/>
            </a:xfrm>
            <a:custGeom>
              <a:avLst/>
              <a:gdLst>
                <a:gd name="connsiteX0" fmla="*/ 536364 w 536364"/>
                <a:gd name="connsiteY0" fmla="*/ 0 h 1124878"/>
                <a:gd name="connsiteX1" fmla="*/ 536364 w 536364"/>
                <a:gd name="connsiteY1" fmla="*/ 25187 h 1124878"/>
                <a:gd name="connsiteX2" fmla="*/ 456541 w 536364"/>
                <a:gd name="connsiteY2" fmla="*/ 33233 h 1124878"/>
                <a:gd name="connsiteX3" fmla="*/ 25399 w 536364"/>
                <a:gd name="connsiteY3" fmla="*/ 562226 h 1124878"/>
                <a:gd name="connsiteX4" fmla="*/ 456541 w 536364"/>
                <a:gd name="connsiteY4" fmla="*/ 1091219 h 1124878"/>
                <a:gd name="connsiteX5" fmla="*/ 536364 w 536364"/>
                <a:gd name="connsiteY5" fmla="*/ 1099266 h 1124878"/>
                <a:gd name="connsiteX6" fmla="*/ 536364 w 536364"/>
                <a:gd name="connsiteY6" fmla="*/ 1124878 h 1124878"/>
                <a:gd name="connsiteX7" fmla="*/ 451423 w 536364"/>
                <a:gd name="connsiteY7" fmla="*/ 1116315 h 1124878"/>
                <a:gd name="connsiteX8" fmla="*/ 0 w 536364"/>
                <a:gd name="connsiteY8" fmla="*/ 562439 h 1124878"/>
                <a:gd name="connsiteX9" fmla="*/ 451423 w 536364"/>
                <a:gd name="connsiteY9" fmla="*/ 8563 h 112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364" h="1124878">
                  <a:moveTo>
                    <a:pt x="536364" y="0"/>
                  </a:moveTo>
                  <a:lnTo>
                    <a:pt x="536364" y="25187"/>
                  </a:lnTo>
                  <a:lnTo>
                    <a:pt x="456541" y="33233"/>
                  </a:lnTo>
                  <a:cubicBezTo>
                    <a:pt x="210489" y="83583"/>
                    <a:pt x="25399" y="301290"/>
                    <a:pt x="25399" y="562226"/>
                  </a:cubicBezTo>
                  <a:cubicBezTo>
                    <a:pt x="25399" y="823163"/>
                    <a:pt x="210489" y="1040870"/>
                    <a:pt x="456541" y="1091219"/>
                  </a:cubicBezTo>
                  <a:lnTo>
                    <a:pt x="536364" y="1099266"/>
                  </a:lnTo>
                  <a:lnTo>
                    <a:pt x="536364" y="1124878"/>
                  </a:lnTo>
                  <a:lnTo>
                    <a:pt x="451423" y="1116315"/>
                  </a:lnTo>
                  <a:cubicBezTo>
                    <a:pt x="193797" y="1063597"/>
                    <a:pt x="0" y="835650"/>
                    <a:pt x="0" y="562439"/>
                  </a:cubicBezTo>
                  <a:cubicBezTo>
                    <a:pt x="0" y="289228"/>
                    <a:pt x="193797" y="61281"/>
                    <a:pt x="451423" y="856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43">
              <a:extLst>
                <a:ext uri="{FF2B5EF4-FFF2-40B4-BE49-F238E27FC236}">
                  <a16:creationId xmlns:a16="http://schemas.microsoft.com/office/drawing/2014/main" id="{7A87F92E-7BB7-CF40-B9F4-F6A76E480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2178092"/>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44">
              <a:extLst>
                <a:ext uri="{FF2B5EF4-FFF2-40B4-BE49-F238E27FC236}">
                  <a16:creationId xmlns:a16="http://schemas.microsoft.com/office/drawing/2014/main" id="{3956B80A-36C5-A84F-A57F-2264B34600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5974"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45">
              <a:extLst>
                <a:ext uri="{FF2B5EF4-FFF2-40B4-BE49-F238E27FC236}">
                  <a16:creationId xmlns:a16="http://schemas.microsoft.com/office/drawing/2014/main" id="{F3F753EA-9ED0-B749-B25F-1D359659F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46">
              <a:extLst>
                <a:ext uri="{FF2B5EF4-FFF2-40B4-BE49-F238E27FC236}">
                  <a16:creationId xmlns:a16="http://schemas.microsoft.com/office/drawing/2014/main" id="{4C348B07-3AA5-3142-A06C-D2FAA3922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636" y="4924471"/>
              <a:ext cx="536364" cy="1124877"/>
            </a:xfrm>
            <a:custGeom>
              <a:avLst/>
              <a:gdLst>
                <a:gd name="connsiteX0" fmla="*/ 536364 w 536364"/>
                <a:gd name="connsiteY0" fmla="*/ 0 h 1124877"/>
                <a:gd name="connsiteX1" fmla="*/ 536364 w 536364"/>
                <a:gd name="connsiteY1" fmla="*/ 25186 h 1124877"/>
                <a:gd name="connsiteX2" fmla="*/ 456541 w 536364"/>
                <a:gd name="connsiteY2" fmla="*/ 33232 h 1124877"/>
                <a:gd name="connsiteX3" fmla="*/ 25399 w 536364"/>
                <a:gd name="connsiteY3" fmla="*/ 562225 h 1124877"/>
                <a:gd name="connsiteX4" fmla="*/ 456541 w 536364"/>
                <a:gd name="connsiteY4" fmla="*/ 1091218 h 1124877"/>
                <a:gd name="connsiteX5" fmla="*/ 536364 w 536364"/>
                <a:gd name="connsiteY5" fmla="*/ 1099265 h 1124877"/>
                <a:gd name="connsiteX6" fmla="*/ 536364 w 536364"/>
                <a:gd name="connsiteY6" fmla="*/ 1124877 h 1124877"/>
                <a:gd name="connsiteX7" fmla="*/ 451423 w 536364"/>
                <a:gd name="connsiteY7" fmla="*/ 1116314 h 1124877"/>
                <a:gd name="connsiteX8" fmla="*/ 0 w 536364"/>
                <a:gd name="connsiteY8" fmla="*/ 562438 h 1124877"/>
                <a:gd name="connsiteX9" fmla="*/ 451423 w 536364"/>
                <a:gd name="connsiteY9" fmla="*/ 8562 h 1124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364" h="1124877">
                  <a:moveTo>
                    <a:pt x="536364" y="0"/>
                  </a:moveTo>
                  <a:lnTo>
                    <a:pt x="536364" y="25186"/>
                  </a:lnTo>
                  <a:lnTo>
                    <a:pt x="456541" y="33232"/>
                  </a:lnTo>
                  <a:cubicBezTo>
                    <a:pt x="210489" y="83582"/>
                    <a:pt x="25399" y="301289"/>
                    <a:pt x="25399" y="562225"/>
                  </a:cubicBezTo>
                  <a:cubicBezTo>
                    <a:pt x="25399" y="823162"/>
                    <a:pt x="210489" y="1040869"/>
                    <a:pt x="456541" y="1091218"/>
                  </a:cubicBezTo>
                  <a:lnTo>
                    <a:pt x="536364" y="1099265"/>
                  </a:lnTo>
                  <a:lnTo>
                    <a:pt x="536364" y="1124877"/>
                  </a:lnTo>
                  <a:lnTo>
                    <a:pt x="451423" y="1116314"/>
                  </a:lnTo>
                  <a:cubicBezTo>
                    <a:pt x="193797" y="1063596"/>
                    <a:pt x="0" y="835649"/>
                    <a:pt x="0" y="562438"/>
                  </a:cubicBezTo>
                  <a:cubicBezTo>
                    <a:pt x="0" y="289227"/>
                    <a:pt x="193797" y="61280"/>
                    <a:pt x="451423" y="856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47">
              <a:extLst>
                <a:ext uri="{FF2B5EF4-FFF2-40B4-BE49-F238E27FC236}">
                  <a16:creationId xmlns:a16="http://schemas.microsoft.com/office/drawing/2014/main" id="{C3ED9540-E9D6-9D41-994B-55874068AF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69" y="6293274"/>
              <a:ext cx="1130598" cy="564727"/>
            </a:xfrm>
            <a:custGeom>
              <a:avLst/>
              <a:gdLst>
                <a:gd name="connsiteX0" fmla="*/ 565300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300 w 1130598"/>
                <a:gd name="connsiteY5" fmla="*/ 25186 h 564727"/>
                <a:gd name="connsiteX6" fmla="*/ 36306 w 1130598"/>
                <a:gd name="connsiteY6" fmla="*/ 456328 h 564727"/>
                <a:gd name="connsiteX7" fmla="*/ 25378 w 1130598"/>
                <a:gd name="connsiteY7" fmla="*/ 564727 h 564727"/>
                <a:gd name="connsiteX8" fmla="*/ 0 w 1130598"/>
                <a:gd name="connsiteY8" fmla="*/ 564727 h 564727"/>
                <a:gd name="connsiteX9" fmla="*/ 11423 w 1130598"/>
                <a:gd name="connsiteY9" fmla="*/ 451422 h 564727"/>
                <a:gd name="connsiteX10" fmla="*/ 565300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300" y="0"/>
                  </a:moveTo>
                  <a:cubicBezTo>
                    <a:pt x="838510" y="0"/>
                    <a:pt x="1066458" y="193796"/>
                    <a:pt x="1119176" y="451422"/>
                  </a:cubicBezTo>
                  <a:lnTo>
                    <a:pt x="1130598" y="564727"/>
                  </a:lnTo>
                  <a:lnTo>
                    <a:pt x="1105221" y="564727"/>
                  </a:lnTo>
                  <a:lnTo>
                    <a:pt x="1094293" y="456328"/>
                  </a:lnTo>
                  <a:cubicBezTo>
                    <a:pt x="1043944" y="210276"/>
                    <a:pt x="826237" y="25186"/>
                    <a:pt x="565300" y="25186"/>
                  </a:cubicBezTo>
                  <a:cubicBezTo>
                    <a:pt x="304362" y="25186"/>
                    <a:pt x="86655" y="210276"/>
                    <a:pt x="36306" y="456328"/>
                  </a:cubicBezTo>
                  <a:lnTo>
                    <a:pt x="25378" y="564727"/>
                  </a:lnTo>
                  <a:lnTo>
                    <a:pt x="0" y="564727"/>
                  </a:lnTo>
                  <a:lnTo>
                    <a:pt x="11423" y="451422"/>
                  </a:lnTo>
                  <a:cubicBezTo>
                    <a:pt x="64141" y="193796"/>
                    <a:pt x="292089" y="0"/>
                    <a:pt x="5653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29136811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B9B025-D1D6-7D69-D69D-8A2632743E40}"/>
              </a:ext>
            </a:extLst>
          </p:cNvPr>
          <p:cNvSpPr>
            <a:spLocks noGrp="1"/>
          </p:cNvSpPr>
          <p:nvPr>
            <p:ph type="title"/>
          </p:nvPr>
        </p:nvSpPr>
        <p:spPr>
          <a:xfrm>
            <a:off x="565150" y="770890"/>
            <a:ext cx="9198761" cy="1268984"/>
          </a:xfrm>
        </p:spPr>
        <p:txBody>
          <a:bodyPr>
            <a:normAutofit/>
          </a:bodyPr>
          <a:lstStyle/>
          <a:p>
            <a:pPr>
              <a:lnSpc>
                <a:spcPct val="90000"/>
              </a:lnSpc>
            </a:pPr>
            <a:r>
              <a:rPr lang="en-GB" dirty="0"/>
              <a:t>Women’s Aid, domestic abuse explanations (continued)</a:t>
            </a:r>
            <a:endParaRPr lang="en-GB"/>
          </a:p>
        </p:txBody>
      </p:sp>
      <p:sp>
        <p:nvSpPr>
          <p:cNvPr id="3" name="Content Placeholder 2">
            <a:extLst>
              <a:ext uri="{FF2B5EF4-FFF2-40B4-BE49-F238E27FC236}">
                <a16:creationId xmlns:a16="http://schemas.microsoft.com/office/drawing/2014/main" id="{9A405279-CC72-03B3-09DD-0A338BD9A1F0}"/>
              </a:ext>
            </a:extLst>
          </p:cNvPr>
          <p:cNvSpPr>
            <a:spLocks noGrp="1"/>
          </p:cNvSpPr>
          <p:nvPr>
            <p:ph idx="1"/>
          </p:nvPr>
        </p:nvSpPr>
        <p:spPr>
          <a:xfrm>
            <a:off x="565150" y="2160016"/>
            <a:ext cx="9198761" cy="3601212"/>
          </a:xfrm>
        </p:spPr>
        <p:txBody>
          <a:bodyPr>
            <a:normAutofit/>
          </a:bodyPr>
          <a:lstStyle/>
          <a:p>
            <a:pPr marL="0" indent="0">
              <a:buNone/>
            </a:pPr>
            <a:r>
              <a:rPr lang="en-GB" sz="2200"/>
              <a:t>“Domestic abuse can include, but is not limited to, the following:</a:t>
            </a:r>
          </a:p>
          <a:p>
            <a:r>
              <a:rPr lang="en-GB" sz="2200"/>
              <a:t>Coercive control (a pattern of intimidation, degradation, isolation and control with the use or threat of physical or sexual violence)</a:t>
            </a:r>
          </a:p>
          <a:p>
            <a:r>
              <a:rPr lang="en-GB" sz="2200"/>
              <a:t>Psychological and/or emotional abuse.</a:t>
            </a:r>
          </a:p>
          <a:p>
            <a:r>
              <a:rPr lang="en-GB" sz="2200"/>
              <a:t>Physical or sexual abuse.</a:t>
            </a:r>
          </a:p>
          <a:p>
            <a:r>
              <a:rPr lang="en-GB" sz="2200"/>
              <a:t>Financial or economic abuse.</a:t>
            </a:r>
          </a:p>
          <a:p>
            <a:r>
              <a:rPr lang="en-GB" sz="2200"/>
              <a:t>Harassment and stalking.</a:t>
            </a:r>
          </a:p>
          <a:p>
            <a:r>
              <a:rPr lang="en-GB" sz="2200"/>
              <a:t>Online or digital abuse.”</a:t>
            </a:r>
          </a:p>
        </p:txBody>
      </p:sp>
      <p:cxnSp>
        <p:nvCxnSpPr>
          <p:cNvPr id="10" name="Straight Connector 9">
            <a:extLst>
              <a:ext uri="{FF2B5EF4-FFF2-40B4-BE49-F238E27FC236}">
                <a16:creationId xmlns:a16="http://schemas.microsoft.com/office/drawing/2014/main" id="{BA7C2670-8081-9C42-82A1-23BBFAEAA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919876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75BEF7CB-BB00-3345-8542-8F0FAFE1C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13" name="Oval 12">
              <a:extLst>
                <a:ext uri="{FF2B5EF4-FFF2-40B4-BE49-F238E27FC236}">
                  <a16:creationId xmlns:a16="http://schemas.microsoft.com/office/drawing/2014/main" id="{4E633967-4EB4-9A43-9984-7E0C7DCE8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4">
              <a:extLst>
                <a:ext uri="{FF2B5EF4-FFF2-40B4-BE49-F238E27FC236}">
                  <a16:creationId xmlns:a16="http://schemas.microsoft.com/office/drawing/2014/main" id="{80BB32CE-B79D-9449-AEBB-EC9F56A9A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5">
              <a:extLst>
                <a:ext uri="{FF2B5EF4-FFF2-40B4-BE49-F238E27FC236}">
                  <a16:creationId xmlns:a16="http://schemas.microsoft.com/office/drawing/2014/main" id="{AFE8EC8C-9217-6E47-ACFA-7B2148F1B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6">
              <a:extLst>
                <a:ext uri="{FF2B5EF4-FFF2-40B4-BE49-F238E27FC236}">
                  <a16:creationId xmlns:a16="http://schemas.microsoft.com/office/drawing/2014/main" id="{8BEA612E-5CC4-DA4D-8A68-059864439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27">
              <a:extLst>
                <a:ext uri="{FF2B5EF4-FFF2-40B4-BE49-F238E27FC236}">
                  <a16:creationId xmlns:a16="http://schemas.microsoft.com/office/drawing/2014/main" id="{59DC8CDB-7B92-E848-AA26-43105184E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28">
              <a:extLst>
                <a:ext uri="{FF2B5EF4-FFF2-40B4-BE49-F238E27FC236}">
                  <a16:creationId xmlns:a16="http://schemas.microsoft.com/office/drawing/2014/main" id="{876EC8B8-C9EB-A84A-858B-ADF81A5B76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9">
              <a:extLst>
                <a:ext uri="{FF2B5EF4-FFF2-40B4-BE49-F238E27FC236}">
                  <a16:creationId xmlns:a16="http://schemas.microsoft.com/office/drawing/2014/main" id="{078C5DEE-08C1-D546-BF9B-933B8419E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5512296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8C9981-107A-E2D0-EE81-31DFB77DC309}"/>
              </a:ext>
            </a:extLst>
          </p:cNvPr>
          <p:cNvSpPr>
            <a:spLocks noGrp="1"/>
          </p:cNvSpPr>
          <p:nvPr>
            <p:ph type="title"/>
          </p:nvPr>
        </p:nvSpPr>
        <p:spPr>
          <a:xfrm>
            <a:off x="565150" y="770890"/>
            <a:ext cx="7335835" cy="1268984"/>
          </a:xfrm>
        </p:spPr>
        <p:txBody>
          <a:bodyPr>
            <a:normAutofit/>
          </a:bodyPr>
          <a:lstStyle/>
          <a:p>
            <a:r>
              <a:rPr lang="en-GB" dirty="0"/>
              <a:t>Gender and domestic abuse</a:t>
            </a:r>
          </a:p>
        </p:txBody>
      </p:sp>
      <p:sp>
        <p:nvSpPr>
          <p:cNvPr id="3" name="Content Placeholder 2">
            <a:extLst>
              <a:ext uri="{FF2B5EF4-FFF2-40B4-BE49-F238E27FC236}">
                <a16:creationId xmlns:a16="http://schemas.microsoft.com/office/drawing/2014/main" id="{EF21D62D-3679-E8FF-0876-BCEF4228D71D}"/>
              </a:ext>
            </a:extLst>
          </p:cNvPr>
          <p:cNvSpPr>
            <a:spLocks noGrp="1"/>
          </p:cNvSpPr>
          <p:nvPr>
            <p:ph idx="1"/>
          </p:nvPr>
        </p:nvSpPr>
        <p:spPr>
          <a:xfrm>
            <a:off x="565150" y="2160016"/>
            <a:ext cx="7335835" cy="3601212"/>
          </a:xfrm>
        </p:spPr>
        <p:txBody>
          <a:bodyPr>
            <a:normAutofit/>
          </a:bodyPr>
          <a:lstStyle/>
          <a:p>
            <a:pPr rtl="0"/>
            <a:r>
              <a:rPr lang="en-GB" b="0" i="0">
                <a:effectLst/>
                <a:latin typeface="Open Sans" panose="020B0606030504020204" pitchFamily="34" charset="0"/>
              </a:rPr>
              <a:t>“Domestic abuse is a gendered crime which is deeply rooted in the societal inequality between men and women. It is a form of gender-based violence, violence ‘directed against a woman because she is a women or that affects disproportionately.’” (CEDAW, 1992).</a:t>
            </a:r>
          </a:p>
          <a:p>
            <a:pPr rtl="0"/>
            <a:r>
              <a:rPr lang="en-GB" b="0" i="0">
                <a:effectLst/>
                <a:latin typeface="Open Sans" panose="020B0606030504020204" pitchFamily="34" charset="0"/>
                <a:hlinkClick r:id="rId2"/>
              </a:rPr>
              <a:t>https://www.womensaid.org.uk/information-support/what-is-domestic-abuse/</a:t>
            </a:r>
            <a:r>
              <a:rPr lang="en-GB">
                <a:latin typeface="Open Sans" panose="020B0606030504020204" pitchFamily="34" charset="0"/>
              </a:rPr>
              <a:t> </a:t>
            </a:r>
            <a:endParaRPr lang="en-GB" b="0" i="0">
              <a:effectLst/>
              <a:latin typeface="Open Sans" panose="020B0606030504020204" pitchFamily="34" charset="0"/>
            </a:endParaRPr>
          </a:p>
          <a:p>
            <a:endParaRPr lang="en-GB" dirty="0"/>
          </a:p>
        </p:txBody>
      </p:sp>
      <p:cxnSp>
        <p:nvCxnSpPr>
          <p:cNvPr id="10" name="Straight Connector 9">
            <a:extLst>
              <a:ext uri="{FF2B5EF4-FFF2-40B4-BE49-F238E27FC236}">
                <a16:creationId xmlns:a16="http://schemas.microsoft.com/office/drawing/2014/main" id="{2DDDFCEF-D5C9-BE40-9979-57040F021F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1714268B-8C50-CA4E-9D9C-5534290342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5974" y="0"/>
            <a:ext cx="3266026" cy="6858001"/>
            <a:chOff x="8925974" y="0"/>
            <a:chExt cx="3266026" cy="6858001"/>
          </a:xfrm>
        </p:grpSpPr>
        <p:sp>
          <p:nvSpPr>
            <p:cNvPr id="13" name="Oval 12">
              <a:extLst>
                <a:ext uri="{FF2B5EF4-FFF2-40B4-BE49-F238E27FC236}">
                  <a16:creationId xmlns:a16="http://schemas.microsoft.com/office/drawing/2014/main" id="{8ABEF35D-F220-CC47-918A-86AD6DB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057"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36">
              <a:extLst>
                <a:ext uri="{FF2B5EF4-FFF2-40B4-BE49-F238E27FC236}">
                  <a16:creationId xmlns:a16="http://schemas.microsoft.com/office/drawing/2014/main" id="{C00E500B-D6E7-C64D-BB6C-BCC4F8B7B8F0}"/>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11652922" y="6295076"/>
              <a:ext cx="539078" cy="562924"/>
            </a:xfrm>
            <a:custGeom>
              <a:avLst/>
              <a:gdLst>
                <a:gd name="connsiteX0" fmla="*/ 539078 w 539078"/>
                <a:gd name="connsiteY0" fmla="*/ 0 h 562924"/>
                <a:gd name="connsiteX1" fmla="*/ 539078 w 539078"/>
                <a:gd name="connsiteY1" fmla="*/ 562924 h 562924"/>
                <a:gd name="connsiteX2" fmla="*/ 22 w 539078"/>
                <a:gd name="connsiteY2" fmla="*/ 562924 h 562924"/>
                <a:gd name="connsiteX3" fmla="*/ 0 w 539078"/>
                <a:gd name="connsiteY3" fmla="*/ 562712 h 562924"/>
                <a:gd name="connsiteX4" fmla="*/ 451422 w 539078"/>
                <a:gd name="connsiteY4" fmla="*/ 8836 h 562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562924">
                  <a:moveTo>
                    <a:pt x="539078" y="0"/>
                  </a:moveTo>
                  <a:lnTo>
                    <a:pt x="539078" y="562924"/>
                  </a:lnTo>
                  <a:lnTo>
                    <a:pt x="22" y="562924"/>
                  </a:lnTo>
                  <a:lnTo>
                    <a:pt x="0" y="562712"/>
                  </a:lnTo>
                  <a:cubicBezTo>
                    <a:pt x="0" y="289501"/>
                    <a:pt x="193796" y="61554"/>
                    <a:pt x="451422"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37">
              <a:extLst>
                <a:ext uri="{FF2B5EF4-FFF2-40B4-BE49-F238E27FC236}">
                  <a16:creationId xmlns:a16="http://schemas.microsoft.com/office/drawing/2014/main" id="{E738F114-63E2-2F46-879C-39082E11D3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3552046"/>
              <a:ext cx="539078" cy="1125424"/>
            </a:xfrm>
            <a:custGeom>
              <a:avLst/>
              <a:gdLst>
                <a:gd name="connsiteX0" fmla="*/ 539078 w 539078"/>
                <a:gd name="connsiteY0" fmla="*/ 0 h 1125424"/>
                <a:gd name="connsiteX1" fmla="*/ 539078 w 539078"/>
                <a:gd name="connsiteY1" fmla="*/ 1125424 h 1125424"/>
                <a:gd name="connsiteX2" fmla="*/ 451423 w 539078"/>
                <a:gd name="connsiteY2" fmla="*/ 1116588 h 1125424"/>
                <a:gd name="connsiteX3" fmla="*/ 0 w 539078"/>
                <a:gd name="connsiteY3" fmla="*/ 562712 h 1125424"/>
                <a:gd name="connsiteX4" fmla="*/ 451423 w 539078"/>
                <a:gd name="connsiteY4" fmla="*/ 8836 h 1125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1125424">
                  <a:moveTo>
                    <a:pt x="539078" y="0"/>
                  </a:moveTo>
                  <a:lnTo>
                    <a:pt x="539078" y="1125424"/>
                  </a:lnTo>
                  <a:lnTo>
                    <a:pt x="451423" y="1116588"/>
                  </a:lnTo>
                  <a:cubicBezTo>
                    <a:pt x="193797" y="1063870"/>
                    <a:pt x="0" y="835923"/>
                    <a:pt x="0" y="562712"/>
                  </a:cubicBezTo>
                  <a:cubicBezTo>
                    <a:pt x="0" y="289501"/>
                    <a:pt x="193797" y="61554"/>
                    <a:pt x="451423"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38">
              <a:extLst>
                <a:ext uri="{FF2B5EF4-FFF2-40B4-BE49-F238E27FC236}">
                  <a16:creationId xmlns:a16="http://schemas.microsoft.com/office/drawing/2014/main" id="{02D7001E-46DE-6140-8803-620C53392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2180532"/>
              <a:ext cx="539078" cy="1125425"/>
            </a:xfrm>
            <a:custGeom>
              <a:avLst/>
              <a:gdLst>
                <a:gd name="connsiteX0" fmla="*/ 539078 w 539078"/>
                <a:gd name="connsiteY0" fmla="*/ 0 h 1125425"/>
                <a:gd name="connsiteX1" fmla="*/ 539078 w 539078"/>
                <a:gd name="connsiteY1" fmla="*/ 1125425 h 1125425"/>
                <a:gd name="connsiteX2" fmla="*/ 451423 w 539078"/>
                <a:gd name="connsiteY2" fmla="*/ 1116588 h 1125425"/>
                <a:gd name="connsiteX3" fmla="*/ 0 w 539078"/>
                <a:gd name="connsiteY3" fmla="*/ 562712 h 1125425"/>
                <a:gd name="connsiteX4" fmla="*/ 451423 w 539078"/>
                <a:gd name="connsiteY4" fmla="*/ 8836 h 11254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1125425">
                  <a:moveTo>
                    <a:pt x="539078" y="0"/>
                  </a:moveTo>
                  <a:lnTo>
                    <a:pt x="539078" y="1125425"/>
                  </a:lnTo>
                  <a:lnTo>
                    <a:pt x="451423" y="1116588"/>
                  </a:lnTo>
                  <a:cubicBezTo>
                    <a:pt x="193797" y="1063870"/>
                    <a:pt x="0" y="835923"/>
                    <a:pt x="0" y="562712"/>
                  </a:cubicBezTo>
                  <a:cubicBezTo>
                    <a:pt x="0" y="289502"/>
                    <a:pt x="193797" y="61554"/>
                    <a:pt x="451423"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39">
              <a:extLst>
                <a:ext uri="{FF2B5EF4-FFF2-40B4-BE49-F238E27FC236}">
                  <a16:creationId xmlns:a16="http://schemas.microsoft.com/office/drawing/2014/main" id="{BD55182B-F5B7-BC4D-9649-D3A17486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0"/>
              <a:ext cx="539078" cy="562926"/>
            </a:xfrm>
            <a:custGeom>
              <a:avLst/>
              <a:gdLst>
                <a:gd name="connsiteX0" fmla="*/ 22 w 539078"/>
                <a:gd name="connsiteY0" fmla="*/ 0 h 562926"/>
                <a:gd name="connsiteX1" fmla="*/ 539078 w 539078"/>
                <a:gd name="connsiteY1" fmla="*/ 0 h 562926"/>
                <a:gd name="connsiteX2" fmla="*/ 539078 w 539078"/>
                <a:gd name="connsiteY2" fmla="*/ 562926 h 562926"/>
                <a:gd name="connsiteX3" fmla="*/ 451423 w 539078"/>
                <a:gd name="connsiteY3" fmla="*/ 554090 h 562926"/>
                <a:gd name="connsiteX4" fmla="*/ 0 w 539078"/>
                <a:gd name="connsiteY4" fmla="*/ 214 h 562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562926">
                  <a:moveTo>
                    <a:pt x="22" y="0"/>
                  </a:moveTo>
                  <a:lnTo>
                    <a:pt x="539078" y="0"/>
                  </a:lnTo>
                  <a:lnTo>
                    <a:pt x="539078" y="562926"/>
                  </a:lnTo>
                  <a:lnTo>
                    <a:pt x="451423" y="554090"/>
                  </a:lnTo>
                  <a:cubicBezTo>
                    <a:pt x="193797" y="501372"/>
                    <a:pt x="0" y="27342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40">
              <a:extLst>
                <a:ext uri="{FF2B5EF4-FFF2-40B4-BE49-F238E27FC236}">
                  <a16:creationId xmlns:a16="http://schemas.microsoft.com/office/drawing/2014/main" id="{E2A11AC1-65D6-254F-8C03-98312331D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5976"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41">
              <a:extLst>
                <a:ext uri="{FF2B5EF4-FFF2-40B4-BE49-F238E27FC236}">
                  <a16:creationId xmlns:a16="http://schemas.microsoft.com/office/drawing/2014/main" id="{3F2B5374-F243-F34E-BC5C-861BA70ECA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0"/>
              <a:ext cx="1130726" cy="565362"/>
            </a:xfrm>
            <a:custGeom>
              <a:avLst/>
              <a:gdLst>
                <a:gd name="connsiteX0" fmla="*/ 0 w 1130726"/>
                <a:gd name="connsiteY0" fmla="*/ 0 h 565362"/>
                <a:gd name="connsiteX1" fmla="*/ 25421 w 1130726"/>
                <a:gd name="connsiteY1" fmla="*/ 0 h 565362"/>
                <a:gd name="connsiteX2" fmla="*/ 36370 w 1130726"/>
                <a:gd name="connsiteY2" fmla="*/ 108609 h 565362"/>
                <a:gd name="connsiteX3" fmla="*/ 565364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4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70" y="108609"/>
                  </a:lnTo>
                  <a:cubicBezTo>
                    <a:pt x="86719" y="354660"/>
                    <a:pt x="304426" y="539750"/>
                    <a:pt x="565364" y="539750"/>
                  </a:cubicBezTo>
                  <a:cubicBezTo>
                    <a:pt x="826301" y="539750"/>
                    <a:pt x="1044008" y="354660"/>
                    <a:pt x="1094357" y="108609"/>
                  </a:cubicBezTo>
                  <a:lnTo>
                    <a:pt x="1105306" y="0"/>
                  </a:lnTo>
                  <a:lnTo>
                    <a:pt x="1130726" y="0"/>
                  </a:lnTo>
                  <a:cubicBezTo>
                    <a:pt x="1130726" y="312241"/>
                    <a:pt x="877604" y="565362"/>
                    <a:pt x="565364" y="565362"/>
                  </a:cubicBezTo>
                  <a:cubicBezTo>
                    <a:pt x="253123"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42">
              <a:extLst>
                <a:ext uri="{FF2B5EF4-FFF2-40B4-BE49-F238E27FC236}">
                  <a16:creationId xmlns:a16="http://schemas.microsoft.com/office/drawing/2014/main" id="{84DEF8D9-0016-6E40-A7C9-BF7C523F8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636" y="809288"/>
              <a:ext cx="536364" cy="1124878"/>
            </a:xfrm>
            <a:custGeom>
              <a:avLst/>
              <a:gdLst>
                <a:gd name="connsiteX0" fmla="*/ 536364 w 536364"/>
                <a:gd name="connsiteY0" fmla="*/ 0 h 1124878"/>
                <a:gd name="connsiteX1" fmla="*/ 536364 w 536364"/>
                <a:gd name="connsiteY1" fmla="*/ 25187 h 1124878"/>
                <a:gd name="connsiteX2" fmla="*/ 456541 w 536364"/>
                <a:gd name="connsiteY2" fmla="*/ 33233 h 1124878"/>
                <a:gd name="connsiteX3" fmla="*/ 25399 w 536364"/>
                <a:gd name="connsiteY3" fmla="*/ 562226 h 1124878"/>
                <a:gd name="connsiteX4" fmla="*/ 456541 w 536364"/>
                <a:gd name="connsiteY4" fmla="*/ 1091219 h 1124878"/>
                <a:gd name="connsiteX5" fmla="*/ 536364 w 536364"/>
                <a:gd name="connsiteY5" fmla="*/ 1099266 h 1124878"/>
                <a:gd name="connsiteX6" fmla="*/ 536364 w 536364"/>
                <a:gd name="connsiteY6" fmla="*/ 1124878 h 1124878"/>
                <a:gd name="connsiteX7" fmla="*/ 451423 w 536364"/>
                <a:gd name="connsiteY7" fmla="*/ 1116315 h 1124878"/>
                <a:gd name="connsiteX8" fmla="*/ 0 w 536364"/>
                <a:gd name="connsiteY8" fmla="*/ 562439 h 1124878"/>
                <a:gd name="connsiteX9" fmla="*/ 451423 w 536364"/>
                <a:gd name="connsiteY9" fmla="*/ 8563 h 112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364" h="1124878">
                  <a:moveTo>
                    <a:pt x="536364" y="0"/>
                  </a:moveTo>
                  <a:lnTo>
                    <a:pt x="536364" y="25187"/>
                  </a:lnTo>
                  <a:lnTo>
                    <a:pt x="456541" y="33233"/>
                  </a:lnTo>
                  <a:cubicBezTo>
                    <a:pt x="210489" y="83583"/>
                    <a:pt x="25399" y="301290"/>
                    <a:pt x="25399" y="562226"/>
                  </a:cubicBezTo>
                  <a:cubicBezTo>
                    <a:pt x="25399" y="823163"/>
                    <a:pt x="210489" y="1040870"/>
                    <a:pt x="456541" y="1091219"/>
                  </a:cubicBezTo>
                  <a:lnTo>
                    <a:pt x="536364" y="1099266"/>
                  </a:lnTo>
                  <a:lnTo>
                    <a:pt x="536364" y="1124878"/>
                  </a:lnTo>
                  <a:lnTo>
                    <a:pt x="451423" y="1116315"/>
                  </a:lnTo>
                  <a:cubicBezTo>
                    <a:pt x="193797" y="1063597"/>
                    <a:pt x="0" y="835650"/>
                    <a:pt x="0" y="562439"/>
                  </a:cubicBezTo>
                  <a:cubicBezTo>
                    <a:pt x="0" y="289228"/>
                    <a:pt x="193797" y="61281"/>
                    <a:pt x="451423" y="856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43">
              <a:extLst>
                <a:ext uri="{FF2B5EF4-FFF2-40B4-BE49-F238E27FC236}">
                  <a16:creationId xmlns:a16="http://schemas.microsoft.com/office/drawing/2014/main" id="{7A87F92E-7BB7-CF40-B9F4-F6A76E480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2178092"/>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44">
              <a:extLst>
                <a:ext uri="{FF2B5EF4-FFF2-40B4-BE49-F238E27FC236}">
                  <a16:creationId xmlns:a16="http://schemas.microsoft.com/office/drawing/2014/main" id="{3956B80A-36C5-A84F-A57F-2264B34600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5974"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45">
              <a:extLst>
                <a:ext uri="{FF2B5EF4-FFF2-40B4-BE49-F238E27FC236}">
                  <a16:creationId xmlns:a16="http://schemas.microsoft.com/office/drawing/2014/main" id="{F3F753EA-9ED0-B749-B25F-1D359659F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46">
              <a:extLst>
                <a:ext uri="{FF2B5EF4-FFF2-40B4-BE49-F238E27FC236}">
                  <a16:creationId xmlns:a16="http://schemas.microsoft.com/office/drawing/2014/main" id="{4C348B07-3AA5-3142-A06C-D2FAA3922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636" y="4924471"/>
              <a:ext cx="536364" cy="1124877"/>
            </a:xfrm>
            <a:custGeom>
              <a:avLst/>
              <a:gdLst>
                <a:gd name="connsiteX0" fmla="*/ 536364 w 536364"/>
                <a:gd name="connsiteY0" fmla="*/ 0 h 1124877"/>
                <a:gd name="connsiteX1" fmla="*/ 536364 w 536364"/>
                <a:gd name="connsiteY1" fmla="*/ 25186 h 1124877"/>
                <a:gd name="connsiteX2" fmla="*/ 456541 w 536364"/>
                <a:gd name="connsiteY2" fmla="*/ 33232 h 1124877"/>
                <a:gd name="connsiteX3" fmla="*/ 25399 w 536364"/>
                <a:gd name="connsiteY3" fmla="*/ 562225 h 1124877"/>
                <a:gd name="connsiteX4" fmla="*/ 456541 w 536364"/>
                <a:gd name="connsiteY4" fmla="*/ 1091218 h 1124877"/>
                <a:gd name="connsiteX5" fmla="*/ 536364 w 536364"/>
                <a:gd name="connsiteY5" fmla="*/ 1099265 h 1124877"/>
                <a:gd name="connsiteX6" fmla="*/ 536364 w 536364"/>
                <a:gd name="connsiteY6" fmla="*/ 1124877 h 1124877"/>
                <a:gd name="connsiteX7" fmla="*/ 451423 w 536364"/>
                <a:gd name="connsiteY7" fmla="*/ 1116314 h 1124877"/>
                <a:gd name="connsiteX8" fmla="*/ 0 w 536364"/>
                <a:gd name="connsiteY8" fmla="*/ 562438 h 1124877"/>
                <a:gd name="connsiteX9" fmla="*/ 451423 w 536364"/>
                <a:gd name="connsiteY9" fmla="*/ 8562 h 1124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364" h="1124877">
                  <a:moveTo>
                    <a:pt x="536364" y="0"/>
                  </a:moveTo>
                  <a:lnTo>
                    <a:pt x="536364" y="25186"/>
                  </a:lnTo>
                  <a:lnTo>
                    <a:pt x="456541" y="33232"/>
                  </a:lnTo>
                  <a:cubicBezTo>
                    <a:pt x="210489" y="83582"/>
                    <a:pt x="25399" y="301289"/>
                    <a:pt x="25399" y="562225"/>
                  </a:cubicBezTo>
                  <a:cubicBezTo>
                    <a:pt x="25399" y="823162"/>
                    <a:pt x="210489" y="1040869"/>
                    <a:pt x="456541" y="1091218"/>
                  </a:cubicBezTo>
                  <a:lnTo>
                    <a:pt x="536364" y="1099265"/>
                  </a:lnTo>
                  <a:lnTo>
                    <a:pt x="536364" y="1124877"/>
                  </a:lnTo>
                  <a:lnTo>
                    <a:pt x="451423" y="1116314"/>
                  </a:lnTo>
                  <a:cubicBezTo>
                    <a:pt x="193797" y="1063596"/>
                    <a:pt x="0" y="835649"/>
                    <a:pt x="0" y="562438"/>
                  </a:cubicBezTo>
                  <a:cubicBezTo>
                    <a:pt x="0" y="289227"/>
                    <a:pt x="193797" y="61280"/>
                    <a:pt x="451423" y="856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47">
              <a:extLst>
                <a:ext uri="{FF2B5EF4-FFF2-40B4-BE49-F238E27FC236}">
                  <a16:creationId xmlns:a16="http://schemas.microsoft.com/office/drawing/2014/main" id="{C3ED9540-E9D6-9D41-994B-55874068AF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69" y="6293274"/>
              <a:ext cx="1130598" cy="564727"/>
            </a:xfrm>
            <a:custGeom>
              <a:avLst/>
              <a:gdLst>
                <a:gd name="connsiteX0" fmla="*/ 565300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300 w 1130598"/>
                <a:gd name="connsiteY5" fmla="*/ 25186 h 564727"/>
                <a:gd name="connsiteX6" fmla="*/ 36306 w 1130598"/>
                <a:gd name="connsiteY6" fmla="*/ 456328 h 564727"/>
                <a:gd name="connsiteX7" fmla="*/ 25378 w 1130598"/>
                <a:gd name="connsiteY7" fmla="*/ 564727 h 564727"/>
                <a:gd name="connsiteX8" fmla="*/ 0 w 1130598"/>
                <a:gd name="connsiteY8" fmla="*/ 564727 h 564727"/>
                <a:gd name="connsiteX9" fmla="*/ 11423 w 1130598"/>
                <a:gd name="connsiteY9" fmla="*/ 451422 h 564727"/>
                <a:gd name="connsiteX10" fmla="*/ 565300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300" y="0"/>
                  </a:moveTo>
                  <a:cubicBezTo>
                    <a:pt x="838510" y="0"/>
                    <a:pt x="1066458" y="193796"/>
                    <a:pt x="1119176" y="451422"/>
                  </a:cubicBezTo>
                  <a:lnTo>
                    <a:pt x="1130598" y="564727"/>
                  </a:lnTo>
                  <a:lnTo>
                    <a:pt x="1105221" y="564727"/>
                  </a:lnTo>
                  <a:lnTo>
                    <a:pt x="1094293" y="456328"/>
                  </a:lnTo>
                  <a:cubicBezTo>
                    <a:pt x="1043944" y="210276"/>
                    <a:pt x="826237" y="25186"/>
                    <a:pt x="565300" y="25186"/>
                  </a:cubicBezTo>
                  <a:cubicBezTo>
                    <a:pt x="304362" y="25186"/>
                    <a:pt x="86655" y="210276"/>
                    <a:pt x="36306" y="456328"/>
                  </a:cubicBezTo>
                  <a:lnTo>
                    <a:pt x="25378" y="564727"/>
                  </a:lnTo>
                  <a:lnTo>
                    <a:pt x="0" y="564727"/>
                  </a:lnTo>
                  <a:lnTo>
                    <a:pt x="11423" y="451422"/>
                  </a:lnTo>
                  <a:cubicBezTo>
                    <a:pt x="64141" y="193796"/>
                    <a:pt x="292089" y="0"/>
                    <a:pt x="5653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416626551"/>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1" name="Group 9">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52" name="Oval 10">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Oval 13">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Oval 18">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19">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20">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21">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Oval 24">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25">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26">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9"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0"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72" name="Straight Connector 35">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73" name="Rectangle 3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77DE90-2D4B-67E3-E153-1A912EF21710}"/>
              </a:ext>
            </a:extLst>
          </p:cNvPr>
          <p:cNvSpPr>
            <a:spLocks noGrp="1"/>
          </p:cNvSpPr>
          <p:nvPr>
            <p:ph type="title"/>
          </p:nvPr>
        </p:nvSpPr>
        <p:spPr>
          <a:xfrm>
            <a:off x="566924" y="765768"/>
            <a:ext cx="10713786" cy="1063244"/>
          </a:xfrm>
        </p:spPr>
        <p:txBody>
          <a:bodyPr vert="horz" lIns="91440" tIns="45720" rIns="91440" bIns="45720" rtlCol="0" anchor="t">
            <a:noAutofit/>
          </a:bodyPr>
          <a:lstStyle/>
          <a:p>
            <a:r>
              <a:rPr lang="en-US" sz="2400" dirty="0"/>
              <a:t>Community wellbeing: </a:t>
            </a:r>
            <a:r>
              <a:rPr lang="en-US" sz="2400" dirty="0">
                <a:hlinkClick r:id="rId2"/>
              </a:rPr>
              <a:t>https://wimd.gov.wales/lsoa/W01000096?lang=en#&amp;domain=overall</a:t>
            </a:r>
            <a:r>
              <a:rPr lang="en-US" sz="2400" dirty="0"/>
              <a:t> </a:t>
            </a:r>
          </a:p>
        </p:txBody>
      </p:sp>
      <p:grpSp>
        <p:nvGrpSpPr>
          <p:cNvPr id="74" name="Group 39">
            <a:extLst>
              <a:ext uri="{FF2B5EF4-FFF2-40B4-BE49-F238E27FC236}">
                <a16:creationId xmlns:a16="http://schemas.microsoft.com/office/drawing/2014/main" id="{BCFFF971-DAC9-F44B-9F22-4B030B6B6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75" name="Freeform 39">
              <a:extLst>
                <a:ext uri="{FF2B5EF4-FFF2-40B4-BE49-F238E27FC236}">
                  <a16:creationId xmlns:a16="http://schemas.microsoft.com/office/drawing/2014/main" id="{2E3E7145-2B02-8142-A82F-FFCA717D6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Freeform 41">
              <a:extLst>
                <a:ext uri="{FF2B5EF4-FFF2-40B4-BE49-F238E27FC236}">
                  <a16:creationId xmlns:a16="http://schemas.microsoft.com/office/drawing/2014/main" id="{33EA453D-E925-4C4C-A1E9-D54E82602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43">
              <a:extLst>
                <a:ext uri="{FF2B5EF4-FFF2-40B4-BE49-F238E27FC236}">
                  <a16:creationId xmlns:a16="http://schemas.microsoft.com/office/drawing/2014/main" id="{CBA4AF6C-8831-A34A-91A3-CC6ED3566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44">
              <a:extLst>
                <a:ext uri="{FF2B5EF4-FFF2-40B4-BE49-F238E27FC236}">
                  <a16:creationId xmlns:a16="http://schemas.microsoft.com/office/drawing/2014/main" id="{8B12A352-6C2B-B94E-82E0-45D881BB7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Content Placeholder 4">
            <a:extLst>
              <a:ext uri="{FF2B5EF4-FFF2-40B4-BE49-F238E27FC236}">
                <a16:creationId xmlns:a16="http://schemas.microsoft.com/office/drawing/2014/main" id="{F8ECD5DD-8D36-E929-7807-0FD31BF13E5B}"/>
              </a:ext>
            </a:extLst>
          </p:cNvPr>
          <p:cNvPicPr>
            <a:picLocks noGrp="1" noChangeAspect="1"/>
          </p:cNvPicPr>
          <p:nvPr>
            <p:ph idx="1"/>
          </p:nvPr>
        </p:nvPicPr>
        <p:blipFill rotWithShape="1">
          <a:blip r:embed="rId3"/>
          <a:srcRect t="20669" b="15291"/>
          <a:stretch/>
        </p:blipFill>
        <p:spPr>
          <a:xfrm>
            <a:off x="651489" y="2169236"/>
            <a:ext cx="10885620" cy="3712134"/>
          </a:xfrm>
          <a:prstGeom prst="rect">
            <a:avLst/>
          </a:prstGeom>
        </p:spPr>
      </p:pic>
      <p:cxnSp>
        <p:nvCxnSpPr>
          <p:cNvPr id="79" name="Straight Connector 45">
            <a:extLst>
              <a:ext uri="{FF2B5EF4-FFF2-40B4-BE49-F238E27FC236}">
                <a16:creationId xmlns:a16="http://schemas.microsoft.com/office/drawing/2014/main" id="{51D4F49C-5EE1-6C4F-858E-AE02CC2CD5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363408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1" name="Oval 10">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Oval 18">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Oval 24">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6" name="Straight Connector 35">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8" name="Rectangle 3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3362C7-A4D5-378E-99EC-55602E63C45A}"/>
              </a:ext>
            </a:extLst>
          </p:cNvPr>
          <p:cNvSpPr>
            <a:spLocks noGrp="1"/>
          </p:cNvSpPr>
          <p:nvPr>
            <p:ph type="title"/>
          </p:nvPr>
        </p:nvSpPr>
        <p:spPr>
          <a:xfrm>
            <a:off x="566924" y="765768"/>
            <a:ext cx="6402597" cy="1063244"/>
          </a:xfrm>
        </p:spPr>
        <p:txBody>
          <a:bodyPr vert="horz" lIns="91440" tIns="45720" rIns="91440" bIns="45720" rtlCol="0" anchor="t">
            <a:normAutofit/>
          </a:bodyPr>
          <a:lstStyle/>
          <a:p>
            <a:r>
              <a:rPr lang="en-US" sz="4800" dirty="0">
                <a:hlinkClick r:id="rId2"/>
              </a:rPr>
              <a:t>Language</a:t>
            </a:r>
            <a:endParaRPr lang="en-US" sz="4800" dirty="0"/>
          </a:p>
        </p:txBody>
      </p:sp>
      <p:grpSp>
        <p:nvGrpSpPr>
          <p:cNvPr id="40" name="Group 39">
            <a:extLst>
              <a:ext uri="{FF2B5EF4-FFF2-40B4-BE49-F238E27FC236}">
                <a16:creationId xmlns:a16="http://schemas.microsoft.com/office/drawing/2014/main" id="{BCFFF971-DAC9-F44B-9F22-4B030B6B6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41" name="Freeform 39">
              <a:extLst>
                <a:ext uri="{FF2B5EF4-FFF2-40B4-BE49-F238E27FC236}">
                  <a16:creationId xmlns:a16="http://schemas.microsoft.com/office/drawing/2014/main" id="{2E3E7145-2B02-8142-A82F-FFCA717D6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33EA453D-E925-4C4C-A1E9-D54E82602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43">
              <a:extLst>
                <a:ext uri="{FF2B5EF4-FFF2-40B4-BE49-F238E27FC236}">
                  <a16:creationId xmlns:a16="http://schemas.microsoft.com/office/drawing/2014/main" id="{CBA4AF6C-8831-A34A-91A3-CC6ED3566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44">
              <a:extLst>
                <a:ext uri="{FF2B5EF4-FFF2-40B4-BE49-F238E27FC236}">
                  <a16:creationId xmlns:a16="http://schemas.microsoft.com/office/drawing/2014/main" id="{8B12A352-6C2B-B94E-82E0-45D881BB7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Content Placeholder 4">
            <a:extLst>
              <a:ext uri="{FF2B5EF4-FFF2-40B4-BE49-F238E27FC236}">
                <a16:creationId xmlns:a16="http://schemas.microsoft.com/office/drawing/2014/main" id="{70DF57F1-C236-2AD8-2680-BAAB80A4F09B}"/>
              </a:ext>
            </a:extLst>
          </p:cNvPr>
          <p:cNvPicPr>
            <a:picLocks noGrp="1" noChangeAspect="1"/>
          </p:cNvPicPr>
          <p:nvPr>
            <p:ph idx="1"/>
          </p:nvPr>
        </p:nvPicPr>
        <p:blipFill rotWithShape="1">
          <a:blip r:embed="rId3"/>
          <a:srcRect t="5628" b="11198"/>
          <a:stretch/>
        </p:blipFill>
        <p:spPr>
          <a:xfrm>
            <a:off x="651489" y="2169236"/>
            <a:ext cx="10885620" cy="3712134"/>
          </a:xfrm>
          <a:prstGeom prst="rect">
            <a:avLst/>
          </a:prstGeom>
        </p:spPr>
      </p:pic>
      <p:cxnSp>
        <p:nvCxnSpPr>
          <p:cNvPr id="46" name="Straight Connector 45">
            <a:extLst>
              <a:ext uri="{FF2B5EF4-FFF2-40B4-BE49-F238E27FC236}">
                <a16:creationId xmlns:a16="http://schemas.microsoft.com/office/drawing/2014/main" id="{51D4F49C-5EE1-6C4F-858E-AE02CC2CD5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49015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0" name="Oval 9">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5" name="Straight Connector 34">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t drink on table">
            <a:extLst>
              <a:ext uri="{FF2B5EF4-FFF2-40B4-BE49-F238E27FC236}">
                <a16:creationId xmlns:a16="http://schemas.microsoft.com/office/drawing/2014/main" id="{30D5531D-98D4-EF8B-1F63-294DC4E0F378}"/>
              </a:ext>
            </a:extLst>
          </p:cNvPr>
          <p:cNvPicPr>
            <a:picLocks noChangeAspect="1"/>
          </p:cNvPicPr>
          <p:nvPr/>
        </p:nvPicPr>
        <p:blipFill rotWithShape="1">
          <a:blip r:embed="rId2"/>
          <a:srcRect t="26948"/>
          <a:stretch/>
        </p:blipFill>
        <p:spPr>
          <a:xfrm>
            <a:off x="20" y="1"/>
            <a:ext cx="12191980" cy="6857999"/>
          </a:xfrm>
          <a:prstGeom prst="rect">
            <a:avLst/>
          </a:prstGeom>
        </p:spPr>
      </p:pic>
      <p:sp>
        <p:nvSpPr>
          <p:cNvPr id="39" name="Rectangle">
            <a:extLst>
              <a:ext uri="{FF2B5EF4-FFF2-40B4-BE49-F238E27FC236}">
                <a16:creationId xmlns:a16="http://schemas.microsoft.com/office/drawing/2014/main" id="{C1FDB97C-3AD1-C545-A219-4B4FCF5AE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76630"/>
            <a:ext cx="5106597" cy="4904739"/>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6D029810-9E20-29FB-B1EA-9366F801FE2C}"/>
              </a:ext>
            </a:extLst>
          </p:cNvPr>
          <p:cNvSpPr>
            <a:spLocks noGrp="1"/>
          </p:cNvSpPr>
          <p:nvPr>
            <p:ph type="title"/>
          </p:nvPr>
        </p:nvSpPr>
        <p:spPr>
          <a:xfrm>
            <a:off x="565150" y="1302512"/>
            <a:ext cx="4209293" cy="2826422"/>
          </a:xfrm>
        </p:spPr>
        <p:txBody>
          <a:bodyPr vert="horz" lIns="91440" tIns="45720" rIns="91440" bIns="45720" rtlCol="0" anchor="t">
            <a:normAutofit/>
          </a:bodyPr>
          <a:lstStyle/>
          <a:p>
            <a:r>
              <a:rPr lang="en-US" sz="5400" dirty="0"/>
              <a:t>Take a break</a:t>
            </a:r>
          </a:p>
        </p:txBody>
      </p:sp>
      <p:sp>
        <p:nvSpPr>
          <p:cNvPr id="3" name="Text Placeholder 2">
            <a:extLst>
              <a:ext uri="{FF2B5EF4-FFF2-40B4-BE49-F238E27FC236}">
                <a16:creationId xmlns:a16="http://schemas.microsoft.com/office/drawing/2014/main" id="{E3D7AC7E-230C-3A5B-6A80-A9A7C458D9B5}"/>
              </a:ext>
            </a:extLst>
          </p:cNvPr>
          <p:cNvSpPr>
            <a:spLocks noGrp="1"/>
          </p:cNvSpPr>
          <p:nvPr>
            <p:ph type="body" idx="1"/>
          </p:nvPr>
        </p:nvSpPr>
        <p:spPr>
          <a:xfrm>
            <a:off x="565151" y="4283239"/>
            <a:ext cx="4209292" cy="1272249"/>
          </a:xfrm>
        </p:spPr>
        <p:txBody>
          <a:bodyPr vert="horz" lIns="91440" tIns="45720" rIns="91440" bIns="45720" rtlCol="0" anchor="b">
            <a:normAutofit/>
          </a:bodyPr>
          <a:lstStyle/>
          <a:p>
            <a:r>
              <a:rPr lang="en-US" sz="2000" dirty="0">
                <a:solidFill>
                  <a:schemeClr val="tx1"/>
                </a:solidFill>
              </a:rPr>
              <a:t>10 minutes to stare at the sky!</a:t>
            </a:r>
          </a:p>
        </p:txBody>
      </p:sp>
      <p:grpSp>
        <p:nvGrpSpPr>
          <p:cNvPr id="41" name="Group 40">
            <a:extLst>
              <a:ext uri="{FF2B5EF4-FFF2-40B4-BE49-F238E27FC236}">
                <a16:creationId xmlns:a16="http://schemas.microsoft.com/office/drawing/2014/main" id="{3A266FA8-F626-1C42-B021-A57818E97B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42" name="Freeform 55">
              <a:extLst>
                <a:ext uri="{FF2B5EF4-FFF2-40B4-BE49-F238E27FC236}">
                  <a16:creationId xmlns:a16="http://schemas.microsoft.com/office/drawing/2014/main" id="{2B43B9E4-DCCD-B14F-9DC7-6EF6DF1F6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56">
              <a:extLst>
                <a:ext uri="{FF2B5EF4-FFF2-40B4-BE49-F238E27FC236}">
                  <a16:creationId xmlns:a16="http://schemas.microsoft.com/office/drawing/2014/main" id="{778EA148-BF2C-2F4F-B0F5-E0C8EFCF5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57">
              <a:extLst>
                <a:ext uri="{FF2B5EF4-FFF2-40B4-BE49-F238E27FC236}">
                  <a16:creationId xmlns:a16="http://schemas.microsoft.com/office/drawing/2014/main" id="{A2CACC73-49F7-E24D-92B3-BBFE987027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58">
              <a:extLst>
                <a:ext uri="{FF2B5EF4-FFF2-40B4-BE49-F238E27FC236}">
                  <a16:creationId xmlns:a16="http://schemas.microsoft.com/office/drawing/2014/main" id="{58FF2A73-C08D-E244-97FA-CCE6B5ABB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59">
              <a:extLst>
                <a:ext uri="{FF2B5EF4-FFF2-40B4-BE49-F238E27FC236}">
                  <a16:creationId xmlns:a16="http://schemas.microsoft.com/office/drawing/2014/main" id="{F9251654-A54A-C947-8F27-7511D3D98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60">
              <a:extLst>
                <a:ext uri="{FF2B5EF4-FFF2-40B4-BE49-F238E27FC236}">
                  <a16:creationId xmlns:a16="http://schemas.microsoft.com/office/drawing/2014/main" id="{7005C174-7450-D94C-966E-15D46489B7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61">
              <a:extLst>
                <a:ext uri="{FF2B5EF4-FFF2-40B4-BE49-F238E27FC236}">
                  <a16:creationId xmlns:a16="http://schemas.microsoft.com/office/drawing/2014/main" id="{BC08F9D6-DAB6-B34E-A0D1-199D9B531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049469263"/>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9AE0B-ACDD-4AE4-7AE1-63466DE91C5F}"/>
              </a:ext>
            </a:extLst>
          </p:cNvPr>
          <p:cNvSpPr>
            <a:spLocks noGrp="1"/>
          </p:cNvSpPr>
          <p:nvPr>
            <p:ph type="title"/>
          </p:nvPr>
        </p:nvSpPr>
        <p:spPr/>
        <p:txBody>
          <a:bodyPr/>
          <a:lstStyle/>
          <a:p>
            <a:r>
              <a:rPr lang="en-GB" dirty="0"/>
              <a:t>Passages to consider: abuse</a:t>
            </a:r>
          </a:p>
        </p:txBody>
      </p:sp>
      <p:sp>
        <p:nvSpPr>
          <p:cNvPr id="3" name="Content Placeholder 2">
            <a:extLst>
              <a:ext uri="{FF2B5EF4-FFF2-40B4-BE49-F238E27FC236}">
                <a16:creationId xmlns:a16="http://schemas.microsoft.com/office/drawing/2014/main" id="{0EAE001F-5054-997E-499D-071AD696B004}"/>
              </a:ext>
            </a:extLst>
          </p:cNvPr>
          <p:cNvSpPr>
            <a:spLocks noGrp="1"/>
          </p:cNvSpPr>
          <p:nvPr>
            <p:ph sz="half" idx="1"/>
          </p:nvPr>
        </p:nvSpPr>
        <p:spPr>
          <a:xfrm>
            <a:off x="562850" y="2365755"/>
            <a:ext cx="7181557" cy="3437886"/>
          </a:xfrm>
        </p:spPr>
        <p:txBody>
          <a:bodyPr>
            <a:normAutofit/>
          </a:bodyPr>
          <a:lstStyle/>
          <a:p>
            <a:r>
              <a:rPr lang="en-GB" dirty="0"/>
              <a:t>Page 3</a:t>
            </a:r>
          </a:p>
          <a:p>
            <a:r>
              <a:rPr lang="en-GB" dirty="0"/>
              <a:t>Pages 10-11</a:t>
            </a:r>
          </a:p>
          <a:p>
            <a:r>
              <a:rPr lang="en-GB" dirty="0"/>
              <a:t>Pages 19-20</a:t>
            </a:r>
          </a:p>
          <a:p>
            <a:r>
              <a:rPr lang="en-GB" dirty="0"/>
              <a:t>Page 75</a:t>
            </a:r>
          </a:p>
          <a:p>
            <a:endParaRPr lang="en-GB" dirty="0"/>
          </a:p>
          <a:p>
            <a:r>
              <a:rPr lang="en-GB" dirty="0"/>
              <a:t>A society in which abuse is endemic?</a:t>
            </a:r>
          </a:p>
        </p:txBody>
      </p:sp>
      <p:sp>
        <p:nvSpPr>
          <p:cNvPr id="4" name="Content Placeholder 3">
            <a:extLst>
              <a:ext uri="{FF2B5EF4-FFF2-40B4-BE49-F238E27FC236}">
                <a16:creationId xmlns:a16="http://schemas.microsoft.com/office/drawing/2014/main" id="{1360DB95-F187-0546-30B3-0A252437AA0D}"/>
              </a:ext>
            </a:extLst>
          </p:cNvPr>
          <p:cNvSpPr>
            <a:spLocks noGrp="1"/>
          </p:cNvSpPr>
          <p:nvPr>
            <p:ph sz="half" idx="2"/>
          </p:nvPr>
        </p:nvSpPr>
        <p:spPr>
          <a:xfrm>
            <a:off x="6389638" y="2365756"/>
            <a:ext cx="5239512" cy="1972980"/>
          </a:xfrm>
        </p:spPr>
        <p:txBody>
          <a:bodyPr>
            <a:normAutofit/>
          </a:bodyPr>
          <a:lstStyle/>
          <a:p>
            <a:r>
              <a:rPr lang="en-GB" dirty="0"/>
              <a:t>Pages 94-5</a:t>
            </a:r>
          </a:p>
          <a:p>
            <a:r>
              <a:rPr lang="en-GB" dirty="0"/>
              <a:t>Pages 144-5</a:t>
            </a:r>
          </a:p>
          <a:p>
            <a:r>
              <a:rPr lang="en-GB" dirty="0"/>
              <a:t>Pages 146-7</a:t>
            </a:r>
          </a:p>
          <a:p>
            <a:r>
              <a:rPr lang="en-GB" dirty="0"/>
              <a:t>Pages 160-1</a:t>
            </a:r>
          </a:p>
        </p:txBody>
      </p:sp>
    </p:spTree>
    <p:extLst>
      <p:ext uri="{BB962C8B-B14F-4D97-AF65-F5344CB8AC3E}">
        <p14:creationId xmlns:p14="http://schemas.microsoft.com/office/powerpoint/2010/main" val="1885904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9AE0B-ACDD-4AE4-7AE1-63466DE91C5F}"/>
              </a:ext>
            </a:extLst>
          </p:cNvPr>
          <p:cNvSpPr>
            <a:spLocks noGrp="1"/>
          </p:cNvSpPr>
          <p:nvPr>
            <p:ph type="title"/>
          </p:nvPr>
        </p:nvSpPr>
        <p:spPr/>
        <p:txBody>
          <a:bodyPr>
            <a:normAutofit fontScale="90000"/>
          </a:bodyPr>
          <a:lstStyle/>
          <a:p>
            <a:r>
              <a:rPr lang="en-GB" dirty="0"/>
              <a:t>Passages to consider: invisibility</a:t>
            </a:r>
          </a:p>
        </p:txBody>
      </p:sp>
      <p:sp>
        <p:nvSpPr>
          <p:cNvPr id="3" name="Content Placeholder 2">
            <a:extLst>
              <a:ext uri="{FF2B5EF4-FFF2-40B4-BE49-F238E27FC236}">
                <a16:creationId xmlns:a16="http://schemas.microsoft.com/office/drawing/2014/main" id="{0EAE001F-5054-997E-499D-071AD696B004}"/>
              </a:ext>
            </a:extLst>
          </p:cNvPr>
          <p:cNvSpPr>
            <a:spLocks noGrp="1"/>
          </p:cNvSpPr>
          <p:nvPr>
            <p:ph idx="1"/>
          </p:nvPr>
        </p:nvSpPr>
        <p:spPr/>
        <p:txBody>
          <a:bodyPr>
            <a:normAutofit lnSpcReduction="10000"/>
          </a:bodyPr>
          <a:lstStyle/>
          <a:p>
            <a:r>
              <a:rPr lang="en-GB" dirty="0"/>
              <a:t>Pages 34-7</a:t>
            </a:r>
          </a:p>
          <a:p>
            <a:r>
              <a:rPr lang="en-GB" dirty="0"/>
              <a:t>Pages 54-5</a:t>
            </a:r>
          </a:p>
          <a:p>
            <a:r>
              <a:rPr lang="en-GB" dirty="0"/>
              <a:t>Page 129</a:t>
            </a:r>
          </a:p>
          <a:p>
            <a:r>
              <a:rPr lang="en-GB" dirty="0"/>
              <a:t>Pages 231-3</a:t>
            </a:r>
          </a:p>
          <a:p>
            <a:endParaRPr lang="en-GB" dirty="0"/>
          </a:p>
          <a:p>
            <a:endParaRPr lang="en-GB" dirty="0"/>
          </a:p>
          <a:p>
            <a:r>
              <a:rPr lang="en-GB" dirty="0"/>
              <a:t>Telling the stories of those who otherwise just disappear?</a:t>
            </a:r>
          </a:p>
          <a:p>
            <a:endParaRPr lang="en-GB" dirty="0"/>
          </a:p>
        </p:txBody>
      </p:sp>
    </p:spTree>
    <p:extLst>
      <p:ext uri="{BB962C8B-B14F-4D97-AF65-F5344CB8AC3E}">
        <p14:creationId xmlns:p14="http://schemas.microsoft.com/office/powerpoint/2010/main" val="22882149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9AE0B-ACDD-4AE4-7AE1-63466DE91C5F}"/>
              </a:ext>
            </a:extLst>
          </p:cNvPr>
          <p:cNvSpPr>
            <a:spLocks noGrp="1"/>
          </p:cNvSpPr>
          <p:nvPr>
            <p:ph type="title"/>
          </p:nvPr>
        </p:nvSpPr>
        <p:spPr/>
        <p:txBody>
          <a:bodyPr>
            <a:normAutofit fontScale="90000"/>
          </a:bodyPr>
          <a:lstStyle/>
          <a:p>
            <a:r>
              <a:rPr lang="en-GB" dirty="0"/>
              <a:t>Passages to consider: language</a:t>
            </a:r>
          </a:p>
        </p:txBody>
      </p:sp>
      <p:sp>
        <p:nvSpPr>
          <p:cNvPr id="3" name="Content Placeholder 2">
            <a:extLst>
              <a:ext uri="{FF2B5EF4-FFF2-40B4-BE49-F238E27FC236}">
                <a16:creationId xmlns:a16="http://schemas.microsoft.com/office/drawing/2014/main" id="{0EAE001F-5054-997E-499D-071AD696B004}"/>
              </a:ext>
            </a:extLst>
          </p:cNvPr>
          <p:cNvSpPr>
            <a:spLocks noGrp="1"/>
          </p:cNvSpPr>
          <p:nvPr>
            <p:ph idx="1"/>
          </p:nvPr>
        </p:nvSpPr>
        <p:spPr/>
        <p:txBody>
          <a:bodyPr/>
          <a:lstStyle/>
          <a:p>
            <a:r>
              <a:rPr lang="en-GB" dirty="0"/>
              <a:t>Pages 118-19</a:t>
            </a:r>
          </a:p>
          <a:p>
            <a:r>
              <a:rPr lang="en-GB" dirty="0"/>
              <a:t>Pages 130-1</a:t>
            </a:r>
          </a:p>
          <a:p>
            <a:r>
              <a:rPr lang="en-GB" dirty="0"/>
              <a:t>Pages 152-4</a:t>
            </a:r>
          </a:p>
          <a:p>
            <a:r>
              <a:rPr lang="en-GB" dirty="0"/>
              <a:t>Pages 222-3</a:t>
            </a:r>
          </a:p>
          <a:p>
            <a:endParaRPr lang="en-GB" dirty="0"/>
          </a:p>
          <a:p>
            <a:r>
              <a:rPr lang="en-GB" dirty="0"/>
              <a:t>Negotiating different language spaces / different languages for different lives?</a:t>
            </a:r>
          </a:p>
          <a:p>
            <a:endParaRPr lang="en-GB" dirty="0"/>
          </a:p>
        </p:txBody>
      </p:sp>
    </p:spTree>
    <p:extLst>
      <p:ext uri="{BB962C8B-B14F-4D97-AF65-F5344CB8AC3E}">
        <p14:creationId xmlns:p14="http://schemas.microsoft.com/office/powerpoint/2010/main" val="31546101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21">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23">
            <a:extLst>
              <a:ext uri="{FF2B5EF4-FFF2-40B4-BE49-F238E27FC236}">
                <a16:creationId xmlns:a16="http://schemas.microsoft.com/office/drawing/2014/main" id="{70EBDB1D-17AA-8140-B216-35CBA8C9E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56" name="Freeform 34">
              <a:extLst>
                <a:ext uri="{FF2B5EF4-FFF2-40B4-BE49-F238E27FC236}">
                  <a16:creationId xmlns:a16="http://schemas.microsoft.com/office/drawing/2014/main" id="{98E3FFBE-BCB2-4744-8CA3-BC11F11AD4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36">
              <a:extLst>
                <a:ext uri="{FF2B5EF4-FFF2-40B4-BE49-F238E27FC236}">
                  <a16:creationId xmlns:a16="http://schemas.microsoft.com/office/drawing/2014/main" id="{BBD5B432-1551-644A-B937-54EFF4201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38">
              <a:extLst>
                <a:ext uri="{FF2B5EF4-FFF2-40B4-BE49-F238E27FC236}">
                  <a16:creationId xmlns:a16="http://schemas.microsoft.com/office/drawing/2014/main" id="{BDCFB512-5A0E-0143-B5B7-6A965E100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0">
              <a:extLst>
                <a:ext uri="{FF2B5EF4-FFF2-40B4-BE49-F238E27FC236}">
                  <a16:creationId xmlns:a16="http://schemas.microsoft.com/office/drawing/2014/main" id="{EEDAA716-EDDF-5941-A55E-C12C893A3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D4C86D1-37C8-BF56-8B86-59D0B59A1080}"/>
              </a:ext>
            </a:extLst>
          </p:cNvPr>
          <p:cNvSpPr>
            <a:spLocks noGrp="1"/>
          </p:cNvSpPr>
          <p:nvPr>
            <p:ph type="title"/>
          </p:nvPr>
        </p:nvSpPr>
        <p:spPr>
          <a:xfrm>
            <a:off x="7493280" y="770890"/>
            <a:ext cx="4133560" cy="1268984"/>
          </a:xfrm>
        </p:spPr>
        <p:txBody>
          <a:bodyPr>
            <a:normAutofit/>
          </a:bodyPr>
          <a:lstStyle/>
          <a:p>
            <a:pPr>
              <a:lnSpc>
                <a:spcPct val="90000"/>
              </a:lnSpc>
            </a:pPr>
            <a:r>
              <a:rPr lang="en-GB" sz="3100"/>
              <a:t>Your themes and choices of passages</a:t>
            </a:r>
          </a:p>
        </p:txBody>
      </p:sp>
      <p:sp>
        <p:nvSpPr>
          <p:cNvPr id="3" name="Content Placeholder 2">
            <a:extLst>
              <a:ext uri="{FF2B5EF4-FFF2-40B4-BE49-F238E27FC236}">
                <a16:creationId xmlns:a16="http://schemas.microsoft.com/office/drawing/2014/main" id="{01CC13AC-2511-5AF6-3D7B-9230E2BC0858}"/>
              </a:ext>
            </a:extLst>
          </p:cNvPr>
          <p:cNvSpPr>
            <a:spLocks noGrp="1"/>
          </p:cNvSpPr>
          <p:nvPr>
            <p:ph idx="1"/>
          </p:nvPr>
        </p:nvSpPr>
        <p:spPr>
          <a:xfrm>
            <a:off x="7493280" y="2160016"/>
            <a:ext cx="4133560" cy="3601212"/>
          </a:xfrm>
        </p:spPr>
        <p:txBody>
          <a:bodyPr>
            <a:normAutofit/>
          </a:bodyPr>
          <a:lstStyle/>
          <a:p>
            <a:r>
              <a:rPr lang="en-GB"/>
              <a:t>What themes do you want to add to our discussion?</a:t>
            </a:r>
          </a:p>
          <a:p>
            <a:r>
              <a:rPr lang="en-GB"/>
              <a:t>What passages should we look at to understand the book’s approach to those themes?</a:t>
            </a:r>
            <a:endParaRPr lang="en-GB" dirty="0"/>
          </a:p>
        </p:txBody>
      </p:sp>
      <p:pic>
        <p:nvPicPr>
          <p:cNvPr id="5" name="Picture 4" descr="A closeup photo of an open book">
            <a:extLst>
              <a:ext uri="{FF2B5EF4-FFF2-40B4-BE49-F238E27FC236}">
                <a16:creationId xmlns:a16="http://schemas.microsoft.com/office/drawing/2014/main" id="{D6513283-1DF0-846D-C0BC-1ADA25298007}"/>
              </a:ext>
            </a:extLst>
          </p:cNvPr>
          <p:cNvPicPr>
            <a:picLocks noChangeAspect="1"/>
          </p:cNvPicPr>
          <p:nvPr/>
        </p:nvPicPr>
        <p:blipFill rotWithShape="1">
          <a:blip r:embed="rId2"/>
          <a:srcRect l="16925" r="16156" b="-1"/>
          <a:stretch/>
        </p:blipFill>
        <p:spPr>
          <a:xfrm>
            <a:off x="20" y="1"/>
            <a:ext cx="6927143" cy="6857999"/>
          </a:xfrm>
          <a:prstGeom prst="rect">
            <a:avLst/>
          </a:prstGeom>
        </p:spPr>
      </p:pic>
      <p:cxnSp>
        <p:nvCxnSpPr>
          <p:cNvPr id="30" name="Straight Connector 29">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93279"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48203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0" name="Oval 9">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5" name="Straight Connector 34">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t drink on table">
            <a:extLst>
              <a:ext uri="{FF2B5EF4-FFF2-40B4-BE49-F238E27FC236}">
                <a16:creationId xmlns:a16="http://schemas.microsoft.com/office/drawing/2014/main" id="{30D5531D-98D4-EF8B-1F63-294DC4E0F378}"/>
              </a:ext>
            </a:extLst>
          </p:cNvPr>
          <p:cNvPicPr>
            <a:picLocks noChangeAspect="1"/>
          </p:cNvPicPr>
          <p:nvPr/>
        </p:nvPicPr>
        <p:blipFill rotWithShape="1">
          <a:blip r:embed="rId2"/>
          <a:srcRect t="26948"/>
          <a:stretch/>
        </p:blipFill>
        <p:spPr>
          <a:xfrm>
            <a:off x="20" y="1"/>
            <a:ext cx="12191980" cy="6857999"/>
          </a:xfrm>
          <a:prstGeom prst="rect">
            <a:avLst/>
          </a:prstGeom>
        </p:spPr>
      </p:pic>
      <p:sp>
        <p:nvSpPr>
          <p:cNvPr id="39" name="Rectangle">
            <a:extLst>
              <a:ext uri="{FF2B5EF4-FFF2-40B4-BE49-F238E27FC236}">
                <a16:creationId xmlns:a16="http://schemas.microsoft.com/office/drawing/2014/main" id="{C1FDB97C-3AD1-C545-A219-4B4FCF5AE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76630"/>
            <a:ext cx="5106597" cy="4904739"/>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6D029810-9E20-29FB-B1EA-9366F801FE2C}"/>
              </a:ext>
            </a:extLst>
          </p:cNvPr>
          <p:cNvSpPr>
            <a:spLocks noGrp="1"/>
          </p:cNvSpPr>
          <p:nvPr>
            <p:ph type="title"/>
          </p:nvPr>
        </p:nvSpPr>
        <p:spPr>
          <a:xfrm>
            <a:off x="565150" y="1302512"/>
            <a:ext cx="4209293" cy="2826422"/>
          </a:xfrm>
        </p:spPr>
        <p:txBody>
          <a:bodyPr vert="horz" lIns="91440" tIns="45720" rIns="91440" bIns="45720" rtlCol="0" anchor="t">
            <a:normAutofit/>
          </a:bodyPr>
          <a:lstStyle/>
          <a:p>
            <a:r>
              <a:rPr lang="en-US" sz="5400" dirty="0"/>
              <a:t>Take a break</a:t>
            </a:r>
          </a:p>
        </p:txBody>
      </p:sp>
      <p:sp>
        <p:nvSpPr>
          <p:cNvPr id="3" name="Text Placeholder 2">
            <a:extLst>
              <a:ext uri="{FF2B5EF4-FFF2-40B4-BE49-F238E27FC236}">
                <a16:creationId xmlns:a16="http://schemas.microsoft.com/office/drawing/2014/main" id="{E3D7AC7E-230C-3A5B-6A80-A9A7C458D9B5}"/>
              </a:ext>
            </a:extLst>
          </p:cNvPr>
          <p:cNvSpPr>
            <a:spLocks noGrp="1"/>
          </p:cNvSpPr>
          <p:nvPr>
            <p:ph type="body" idx="1"/>
          </p:nvPr>
        </p:nvSpPr>
        <p:spPr>
          <a:xfrm>
            <a:off x="565151" y="4283239"/>
            <a:ext cx="4209292" cy="1272249"/>
          </a:xfrm>
        </p:spPr>
        <p:txBody>
          <a:bodyPr vert="horz" lIns="91440" tIns="45720" rIns="91440" bIns="45720" rtlCol="0" anchor="b">
            <a:normAutofit/>
          </a:bodyPr>
          <a:lstStyle/>
          <a:p>
            <a:r>
              <a:rPr lang="en-US" sz="2000" dirty="0">
                <a:solidFill>
                  <a:schemeClr val="tx1"/>
                </a:solidFill>
              </a:rPr>
              <a:t>10 minutes to stare at the sky!</a:t>
            </a:r>
          </a:p>
        </p:txBody>
      </p:sp>
      <p:grpSp>
        <p:nvGrpSpPr>
          <p:cNvPr id="41" name="Group 40">
            <a:extLst>
              <a:ext uri="{FF2B5EF4-FFF2-40B4-BE49-F238E27FC236}">
                <a16:creationId xmlns:a16="http://schemas.microsoft.com/office/drawing/2014/main" id="{3A266FA8-F626-1C42-B021-A57818E97B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42" name="Freeform 55">
              <a:extLst>
                <a:ext uri="{FF2B5EF4-FFF2-40B4-BE49-F238E27FC236}">
                  <a16:creationId xmlns:a16="http://schemas.microsoft.com/office/drawing/2014/main" id="{2B43B9E4-DCCD-B14F-9DC7-6EF6DF1F6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56">
              <a:extLst>
                <a:ext uri="{FF2B5EF4-FFF2-40B4-BE49-F238E27FC236}">
                  <a16:creationId xmlns:a16="http://schemas.microsoft.com/office/drawing/2014/main" id="{778EA148-BF2C-2F4F-B0F5-E0C8EFCF5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57">
              <a:extLst>
                <a:ext uri="{FF2B5EF4-FFF2-40B4-BE49-F238E27FC236}">
                  <a16:creationId xmlns:a16="http://schemas.microsoft.com/office/drawing/2014/main" id="{A2CACC73-49F7-E24D-92B3-BBFE987027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58">
              <a:extLst>
                <a:ext uri="{FF2B5EF4-FFF2-40B4-BE49-F238E27FC236}">
                  <a16:creationId xmlns:a16="http://schemas.microsoft.com/office/drawing/2014/main" id="{58FF2A73-C08D-E244-97FA-CCE6B5ABB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59">
              <a:extLst>
                <a:ext uri="{FF2B5EF4-FFF2-40B4-BE49-F238E27FC236}">
                  <a16:creationId xmlns:a16="http://schemas.microsoft.com/office/drawing/2014/main" id="{F9251654-A54A-C947-8F27-7511D3D98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60">
              <a:extLst>
                <a:ext uri="{FF2B5EF4-FFF2-40B4-BE49-F238E27FC236}">
                  <a16:creationId xmlns:a16="http://schemas.microsoft.com/office/drawing/2014/main" id="{7005C174-7450-D94C-966E-15D46489B7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61">
              <a:extLst>
                <a:ext uri="{FF2B5EF4-FFF2-40B4-BE49-F238E27FC236}">
                  <a16:creationId xmlns:a16="http://schemas.microsoft.com/office/drawing/2014/main" id="{BC08F9D6-DAB6-B34E-A0D1-199D9B531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781268629"/>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35" name="Group 134">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36" name="Oval 135">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8"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9" name="Oval 138">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Oval 139">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Oval 140">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4" name="Oval 143">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Oval 144">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Oval 145">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Oval 146">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9"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0" name="Oval 149">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Oval 150">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Oval 151">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4"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5"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6"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7"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8"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9"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61" name="Straight Connector 160">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163" name="Rectangle 162">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0" name="Picture 54" descr="Sticky notes with question marks">
            <a:extLst>
              <a:ext uri="{FF2B5EF4-FFF2-40B4-BE49-F238E27FC236}">
                <a16:creationId xmlns:a16="http://schemas.microsoft.com/office/drawing/2014/main" id="{2E2F57CB-FE57-01EC-1E63-E8606CD19558}"/>
              </a:ext>
            </a:extLst>
          </p:cNvPr>
          <p:cNvPicPr>
            <a:picLocks noChangeAspect="1"/>
          </p:cNvPicPr>
          <p:nvPr/>
        </p:nvPicPr>
        <p:blipFill rotWithShape="1">
          <a:blip r:embed="rId2"/>
          <a:srcRect t="10162" b="5569"/>
          <a:stretch/>
        </p:blipFill>
        <p:spPr>
          <a:xfrm>
            <a:off x="20" y="1"/>
            <a:ext cx="12191980" cy="6857999"/>
          </a:xfrm>
          <a:prstGeom prst="rect">
            <a:avLst/>
          </a:prstGeom>
        </p:spPr>
      </p:pic>
      <p:sp>
        <p:nvSpPr>
          <p:cNvPr id="165" name="Rectangle">
            <a:extLst>
              <a:ext uri="{FF2B5EF4-FFF2-40B4-BE49-F238E27FC236}">
                <a16:creationId xmlns:a16="http://schemas.microsoft.com/office/drawing/2014/main" id="{8B80D579-AC08-8D49-BB6A-21123F80B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469492"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A09E90F3-E377-CEEC-C0AD-2A8ADD5F43DB}"/>
              </a:ext>
            </a:extLst>
          </p:cNvPr>
          <p:cNvSpPr>
            <a:spLocks noGrp="1"/>
          </p:cNvSpPr>
          <p:nvPr>
            <p:ph type="title"/>
          </p:nvPr>
        </p:nvSpPr>
        <p:spPr>
          <a:xfrm>
            <a:off x="565150" y="768334"/>
            <a:ext cx="6969505" cy="2866405"/>
          </a:xfrm>
        </p:spPr>
        <p:txBody>
          <a:bodyPr vert="horz" lIns="91440" tIns="45720" rIns="91440" bIns="45720" rtlCol="0" anchor="t">
            <a:normAutofit/>
          </a:bodyPr>
          <a:lstStyle/>
          <a:p>
            <a:pPr>
              <a:lnSpc>
                <a:spcPct val="90000"/>
              </a:lnSpc>
            </a:pPr>
            <a:r>
              <a:rPr lang="en-US" sz="6600" dirty="0"/>
              <a:t>Main Practical Activity</a:t>
            </a:r>
          </a:p>
        </p:txBody>
      </p:sp>
      <p:sp>
        <p:nvSpPr>
          <p:cNvPr id="3" name="Text Placeholder 2">
            <a:extLst>
              <a:ext uri="{FF2B5EF4-FFF2-40B4-BE49-F238E27FC236}">
                <a16:creationId xmlns:a16="http://schemas.microsoft.com/office/drawing/2014/main" id="{C2B1EC23-55DA-6067-C601-ADAD4410D15D}"/>
              </a:ext>
            </a:extLst>
          </p:cNvPr>
          <p:cNvSpPr>
            <a:spLocks noGrp="1"/>
          </p:cNvSpPr>
          <p:nvPr>
            <p:ph type="body" idx="1"/>
          </p:nvPr>
        </p:nvSpPr>
        <p:spPr>
          <a:xfrm>
            <a:off x="565150" y="4283239"/>
            <a:ext cx="6969505" cy="1475177"/>
          </a:xfrm>
        </p:spPr>
        <p:txBody>
          <a:bodyPr vert="horz" lIns="91440" tIns="45720" rIns="91440" bIns="45720" rtlCol="0" anchor="b">
            <a:normAutofit fontScale="85000" lnSpcReduction="10000"/>
          </a:bodyPr>
          <a:lstStyle/>
          <a:p>
            <a:r>
              <a:rPr lang="en-US" dirty="0">
                <a:solidFill>
                  <a:schemeClr val="tx1"/>
                </a:solidFill>
              </a:rPr>
              <a:t>What would you put in a resource pack to help support teachers who are teaching </a:t>
            </a:r>
            <a:r>
              <a:rPr lang="en-US" i="1" dirty="0">
                <a:solidFill>
                  <a:schemeClr val="tx1"/>
                </a:solidFill>
              </a:rPr>
              <a:t>Pigeon </a:t>
            </a:r>
            <a:r>
              <a:rPr lang="en-US" dirty="0">
                <a:solidFill>
                  <a:schemeClr val="tx1"/>
                </a:solidFill>
              </a:rPr>
              <a:t>to post-16 students?</a:t>
            </a:r>
          </a:p>
          <a:p>
            <a:r>
              <a:rPr lang="en-US" dirty="0">
                <a:solidFill>
                  <a:schemeClr val="tx1"/>
                </a:solidFill>
              </a:rPr>
              <a:t>Start to design the resource pack – not the content itself, but start to decide what needs to go in and why…</a:t>
            </a:r>
          </a:p>
        </p:txBody>
      </p:sp>
      <p:cxnSp>
        <p:nvCxnSpPr>
          <p:cNvPr id="167" name="Straight Connector 166">
            <a:extLst>
              <a:ext uri="{FF2B5EF4-FFF2-40B4-BE49-F238E27FC236}">
                <a16:creationId xmlns:a16="http://schemas.microsoft.com/office/drawing/2014/main" id="{EC392F51-F23E-E242-9750-A5B1F128E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69" name="Group 168">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170"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1"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2"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3"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5"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6"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843315326"/>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4" name="Oval 13">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Oval 16">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Oval 21">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Oval 27">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9" name="Straight Connector 38">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41" name="Rectangle 40">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C0F7DEC-457F-D282-57CF-15564761E06B}"/>
              </a:ext>
            </a:extLst>
          </p:cNvPr>
          <p:cNvSpPr>
            <a:spLocks noGrp="1"/>
          </p:cNvSpPr>
          <p:nvPr>
            <p:ph type="title"/>
          </p:nvPr>
        </p:nvSpPr>
        <p:spPr>
          <a:xfrm>
            <a:off x="566924" y="765768"/>
            <a:ext cx="6402597" cy="1063244"/>
          </a:xfrm>
        </p:spPr>
        <p:txBody>
          <a:bodyPr vert="horz" lIns="91440" tIns="45720" rIns="91440" bIns="45720" rtlCol="0" anchor="t">
            <a:normAutofit/>
          </a:bodyPr>
          <a:lstStyle/>
          <a:p>
            <a:r>
              <a:rPr lang="en-US" sz="4400">
                <a:latin typeface="Neue Haas Grotesk Text Pro" panose="020B0504020202020204" pitchFamily="34" charset="77"/>
              </a:rPr>
              <a:t>Which text next week?</a:t>
            </a:r>
          </a:p>
        </p:txBody>
      </p:sp>
      <p:grpSp>
        <p:nvGrpSpPr>
          <p:cNvPr id="43" name="Group 42">
            <a:extLst>
              <a:ext uri="{FF2B5EF4-FFF2-40B4-BE49-F238E27FC236}">
                <a16:creationId xmlns:a16="http://schemas.microsoft.com/office/drawing/2014/main" id="{BCFFF971-DAC9-F44B-9F22-4B030B6B6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44" name="Freeform 39">
              <a:extLst>
                <a:ext uri="{FF2B5EF4-FFF2-40B4-BE49-F238E27FC236}">
                  <a16:creationId xmlns:a16="http://schemas.microsoft.com/office/drawing/2014/main" id="{2E3E7145-2B02-8142-A82F-FFCA717D6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41">
              <a:extLst>
                <a:ext uri="{FF2B5EF4-FFF2-40B4-BE49-F238E27FC236}">
                  <a16:creationId xmlns:a16="http://schemas.microsoft.com/office/drawing/2014/main" id="{33EA453D-E925-4C4C-A1E9-D54E82602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3">
              <a:extLst>
                <a:ext uri="{FF2B5EF4-FFF2-40B4-BE49-F238E27FC236}">
                  <a16:creationId xmlns:a16="http://schemas.microsoft.com/office/drawing/2014/main" id="{CBA4AF6C-8831-A34A-91A3-CC6ED3566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4">
              <a:extLst>
                <a:ext uri="{FF2B5EF4-FFF2-40B4-BE49-F238E27FC236}">
                  <a16:creationId xmlns:a16="http://schemas.microsoft.com/office/drawing/2014/main" id="{8B12A352-6C2B-B94E-82E0-45D881BB7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8" name="Picture 2">
            <a:extLst>
              <a:ext uri="{FF2B5EF4-FFF2-40B4-BE49-F238E27FC236}">
                <a16:creationId xmlns:a16="http://schemas.microsoft.com/office/drawing/2014/main" id="{02FB2A65-9BCD-7CD7-DC21-7431EBE58E2F}"/>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1591" r="-3" b="1588"/>
          <a:stretch/>
        </p:blipFill>
        <p:spPr bwMode="auto">
          <a:xfrm>
            <a:off x="2052743" y="2168907"/>
            <a:ext cx="2524124" cy="371682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a:extLst>
              <a:ext uri="{FF2B5EF4-FFF2-40B4-BE49-F238E27FC236}">
                <a16:creationId xmlns:a16="http://schemas.microsoft.com/office/drawing/2014/main" id="{50155793-1522-F116-4CDC-3B5100C7DDD2}"/>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t="1710" r="-1" b="-1"/>
          <a:stretch/>
        </p:blipFill>
        <p:spPr bwMode="auto">
          <a:xfrm>
            <a:off x="7613767" y="2168907"/>
            <a:ext cx="2515841" cy="3704602"/>
          </a:xfrm>
          <a:prstGeom prst="rect">
            <a:avLst/>
          </a:prstGeom>
          <a:noFill/>
          <a:extLst>
            <a:ext uri="{909E8E84-426E-40DD-AFC4-6F175D3DCCD1}">
              <a14:hiddenFill xmlns:a14="http://schemas.microsoft.com/office/drawing/2010/main">
                <a:solidFill>
                  <a:srgbClr val="FFFFFF"/>
                </a:solidFill>
              </a14:hiddenFill>
            </a:ext>
          </a:extLst>
        </p:spPr>
      </p:pic>
      <p:cxnSp>
        <p:nvCxnSpPr>
          <p:cNvPr id="49" name="Straight Connector 48">
            <a:extLst>
              <a:ext uri="{FF2B5EF4-FFF2-40B4-BE49-F238E27FC236}">
                <a16:creationId xmlns:a16="http://schemas.microsoft.com/office/drawing/2014/main" id="{51D4F49C-5EE1-6C4F-858E-AE02CC2CD5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24602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PunchcardVTI">
  <a:themeElements>
    <a:clrScheme name="AnalogousFromRegularSeed_2SEEDS">
      <a:dk1>
        <a:srgbClr val="000000"/>
      </a:dk1>
      <a:lt1>
        <a:srgbClr val="FFFFFF"/>
      </a:lt1>
      <a:dk2>
        <a:srgbClr val="23323E"/>
      </a:dk2>
      <a:lt2>
        <a:srgbClr val="E8E3E2"/>
      </a:lt2>
      <a:accent1>
        <a:srgbClr val="3B94B1"/>
      </a:accent1>
      <a:accent2>
        <a:srgbClr val="46B4A1"/>
      </a:accent2>
      <a:accent3>
        <a:srgbClr val="4D74C3"/>
      </a:accent3>
      <a:accent4>
        <a:srgbClr val="B13B58"/>
      </a:accent4>
      <a:accent5>
        <a:srgbClr val="C3604D"/>
      </a:accent5>
      <a:accent6>
        <a:srgbClr val="B1803B"/>
      </a:accent6>
      <a:hlink>
        <a:srgbClr val="BF5F3F"/>
      </a:hlink>
      <a:folHlink>
        <a:srgbClr val="7F7F7F"/>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ppt/theme/theme2.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D69C63C37ACA646BE54901579DE1973" ma:contentTypeVersion="7" ma:contentTypeDescription="Create a new document." ma:contentTypeScope="" ma:versionID="a7bc343ed16316ad399107b8797e2a83">
  <xsd:schema xmlns:xsd="http://www.w3.org/2001/XMLSchema" xmlns:xs="http://www.w3.org/2001/XMLSchema" xmlns:p="http://schemas.microsoft.com/office/2006/metadata/properties" xmlns:ns3="ae888650-7396-48c8-b40d-dd012b4de289" xmlns:ns4="2d818235-49ca-4ae5-a4a6-8bb78267d6ec" targetNamespace="http://schemas.microsoft.com/office/2006/metadata/properties" ma:root="true" ma:fieldsID="aaceb419a1b9663e44a12d45c52f176e" ns3:_="" ns4:_="">
    <xsd:import namespace="ae888650-7396-48c8-b40d-dd012b4de289"/>
    <xsd:import namespace="2d818235-49ca-4ae5-a4a6-8bb78267d6ec"/>
    <xsd:element name="properties">
      <xsd:complexType>
        <xsd:sequence>
          <xsd:element name="documentManagement">
            <xsd:complexType>
              <xsd:all>
                <xsd:element ref="ns3:SharedWithDetails" minOccurs="0"/>
                <xsd:element ref="ns3:SharedWithUser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888650-7396-48c8-b40d-dd012b4de289" elementFormDefault="qualified">
    <xsd:import namespace="http://schemas.microsoft.com/office/2006/documentManagement/types"/>
    <xsd:import namespace="http://schemas.microsoft.com/office/infopath/2007/PartnerControls"/>
    <xsd:element name="SharedWithDetails" ma:index="8" nillable="true" ma:displayName="Shared With Details" ma:internalName="SharedWithDetails" ma:readOnly="true">
      <xsd:simpleType>
        <xsd:restriction base="dms:Note">
          <xsd:maxLength value="255"/>
        </xsd:restriction>
      </xsd:simpleType>
    </xsd:element>
    <xsd:element name="SharedWithUsers" ma:index="9"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d818235-49ca-4ae5-a4a6-8bb78267d6ec"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26BD7AF-F538-4AEF-BF8C-75A506C71D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e888650-7396-48c8-b40d-dd012b4de289"/>
    <ds:schemaRef ds:uri="2d818235-49ca-4ae5-a4a6-8bb78267d6e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2730DB-CEEB-4F83-BDEA-DC5BA5A00CE4}">
  <ds:schemaRefs>
    <ds:schemaRef ds:uri="http://schemas.microsoft.com/office/2006/documentManagement/types"/>
    <ds:schemaRef ds:uri="http://schemas.microsoft.com/office/2006/metadata/properties"/>
    <ds:schemaRef ds:uri="http://purl.org/dc/dcmitype/"/>
    <ds:schemaRef ds:uri="ae888650-7396-48c8-b40d-dd012b4de289"/>
    <ds:schemaRef ds:uri="2d818235-49ca-4ae5-a4a6-8bb78267d6ec"/>
    <ds:schemaRef ds:uri="http://purl.org/dc/elements/1.1/"/>
    <ds:schemaRef ds:uri="http://schemas.microsoft.com/office/infopath/2007/PartnerControls"/>
    <ds:schemaRef ds:uri="http://schemas.openxmlformats.org/package/2006/metadata/core-properties"/>
    <ds:schemaRef ds:uri="http://www.w3.org/XML/1998/namespace"/>
    <ds:schemaRef ds:uri="http://purl.org/dc/terms/"/>
  </ds:schemaRefs>
</ds:datastoreItem>
</file>

<file path=customXml/itemProps3.xml><?xml version="1.0" encoding="utf-8"?>
<ds:datastoreItem xmlns:ds="http://schemas.openxmlformats.org/officeDocument/2006/customXml" ds:itemID="{114B002F-DBD7-4766-A7C0-E5AFC29BC19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430</TotalTime>
  <Words>1535</Words>
  <Application>Microsoft Office PowerPoint</Application>
  <PresentationFormat>Widescreen</PresentationFormat>
  <Paragraphs>98</Paragraphs>
  <Slides>28</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28</vt:i4>
      </vt:variant>
    </vt:vector>
  </HeadingPairs>
  <TitlesOfParts>
    <vt:vector size="38" baseType="lpstr">
      <vt:lpstr>Arial</vt:lpstr>
      <vt:lpstr>Century Gothic</vt:lpstr>
      <vt:lpstr>gt_super_text_bold</vt:lpstr>
      <vt:lpstr>gt_super_text_book</vt:lpstr>
      <vt:lpstr>Neue Haas Grotesk Text Pro</vt:lpstr>
      <vt:lpstr>NSPCC-Regular</vt:lpstr>
      <vt:lpstr>Open Sans</vt:lpstr>
      <vt:lpstr>Open Sans</vt:lpstr>
      <vt:lpstr>PunchcardVTI</vt:lpstr>
      <vt:lpstr>Vapor Trail</vt:lpstr>
      <vt:lpstr>Session 3: Pigeon/Issues  (HPEN5013)</vt:lpstr>
      <vt:lpstr>Pigeon, Alys Conran (2016): the main character</vt:lpstr>
      <vt:lpstr>Pigeon, Alys Conran (2016): Cymraeg</vt:lpstr>
      <vt:lpstr>Three themes to consider…</vt:lpstr>
      <vt:lpstr>Engaging with relevant contexts</vt:lpstr>
      <vt:lpstr>‘The Heresy of Paraphrase’, 1947</vt:lpstr>
      <vt:lpstr>Thinking about texts and contexts (1)</vt:lpstr>
      <vt:lpstr>Thinking about texts and contexts (2)</vt:lpstr>
      <vt:lpstr>Cleanth Brooks</vt:lpstr>
      <vt:lpstr>Marxism and Literary Criticism, 1976</vt:lpstr>
      <vt:lpstr>Literature as product ‘of a particular history’</vt:lpstr>
      <vt:lpstr>Peter Barry</vt:lpstr>
      <vt:lpstr>Pigeon: contexts</vt:lpstr>
      <vt:lpstr>Child abuse in the UK</vt:lpstr>
      <vt:lpstr>Some key statistics</vt:lpstr>
      <vt:lpstr>Domestic abuse</vt:lpstr>
      <vt:lpstr>Women’s Aid, domestic abuse explanations (continued)</vt:lpstr>
      <vt:lpstr>Gender and domestic abuse</vt:lpstr>
      <vt:lpstr>Community wellbeing: https://wimd.gov.wales/lsoa/W01000096?lang=en#&amp;domain=overall </vt:lpstr>
      <vt:lpstr>Language</vt:lpstr>
      <vt:lpstr>Take a break</vt:lpstr>
      <vt:lpstr>Passages to consider: abuse</vt:lpstr>
      <vt:lpstr>Passages to consider: invisibility</vt:lpstr>
      <vt:lpstr>Passages to consider: language</vt:lpstr>
      <vt:lpstr>Your themes and choices of passages</vt:lpstr>
      <vt:lpstr>Take a break</vt:lpstr>
      <vt:lpstr>Main Practical Activity</vt:lpstr>
      <vt:lpstr>Which text next week?</vt:lpstr>
    </vt:vector>
  </TitlesOfParts>
  <Company>Prifysgol Aberystwyth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Aspects of Contemporary Literature  (HPEN5013)</dc:title>
  <dc:creator>Matthew Jarvis [maj52] (Staff)</dc:creator>
  <cp:lastModifiedBy>Matthew Jarvis [maj52] (Staff)</cp:lastModifiedBy>
  <cp:revision>2</cp:revision>
  <dcterms:created xsi:type="dcterms:W3CDTF">2022-09-22T19:13:03Z</dcterms:created>
  <dcterms:modified xsi:type="dcterms:W3CDTF">2022-10-06T23:26:54Z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0x010100FD69C63C37ACA646BE54901579DE1973</vt:lpwstr>
  </property>
</Properties>
</file>