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1" r:id="rId3"/>
    <p:sldId id="263" r:id="rId4"/>
    <p:sldId id="265" r:id="rId5"/>
    <p:sldId id="258" r:id="rId6"/>
    <p:sldId id="259" r:id="rId7"/>
    <p:sldId id="264" r:id="rId8"/>
    <p:sldId id="266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56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AFD8F4-D575-43BE-A633-6B728737DC6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E4ACF1-C353-4539-8050-4DECB6DD3412}">
      <dgm:prSet/>
      <dgm:spPr/>
      <dgm:t>
        <a:bodyPr/>
        <a:lstStyle/>
        <a:p>
          <a:r>
            <a:rPr lang="en-GB" dirty="0"/>
            <a:t>Topic: What are the challenges and opportunities for students in the digital era, and how can they adapt to succeed?</a:t>
          </a:r>
          <a:endParaRPr lang="en-US" dirty="0"/>
        </a:p>
      </dgm:t>
    </dgm:pt>
    <dgm:pt modelId="{273442AA-CA73-4EDC-8A06-323543FF360C}" type="parTrans" cxnId="{3EBBB8B3-43CB-4497-BF1B-9B3AB0B2CC13}">
      <dgm:prSet/>
      <dgm:spPr/>
      <dgm:t>
        <a:bodyPr/>
        <a:lstStyle/>
        <a:p>
          <a:endParaRPr lang="en-US"/>
        </a:p>
      </dgm:t>
    </dgm:pt>
    <dgm:pt modelId="{680127F3-B183-4393-99B5-E1F6C91AE936}" type="sibTrans" cxnId="{3EBBB8B3-43CB-4497-BF1B-9B3AB0B2CC13}">
      <dgm:prSet/>
      <dgm:spPr/>
      <dgm:t>
        <a:bodyPr/>
        <a:lstStyle/>
        <a:p>
          <a:endParaRPr lang="en-US"/>
        </a:p>
      </dgm:t>
    </dgm:pt>
    <dgm:pt modelId="{FDA3811D-0726-4E77-AB52-ECEF9C5A4363}">
      <dgm:prSet/>
      <dgm:spPr/>
      <dgm:t>
        <a:bodyPr/>
        <a:lstStyle/>
        <a:p>
          <a:pPr>
            <a:buNone/>
          </a:pPr>
          <a:r>
            <a:rPr lang="en-GB" b="1" dirty="0"/>
            <a:t>My finding: Challenges and opportunities in the digital era can be found across all digital tools and platforms.</a:t>
          </a:r>
          <a:endParaRPr lang="en-US" dirty="0"/>
        </a:p>
      </dgm:t>
    </dgm:pt>
    <dgm:pt modelId="{6456F4AB-79DC-4B3D-AF88-6918FE5A2020}" type="parTrans" cxnId="{C8D0154E-63D4-421E-8AE2-66C04B39C05D}">
      <dgm:prSet/>
      <dgm:spPr/>
      <dgm:t>
        <a:bodyPr/>
        <a:lstStyle/>
        <a:p>
          <a:endParaRPr lang="en-US"/>
        </a:p>
      </dgm:t>
    </dgm:pt>
    <dgm:pt modelId="{28DBE561-7E8B-466B-8F8C-C7C7FCDC0343}" type="sibTrans" cxnId="{C8D0154E-63D4-421E-8AE2-66C04B39C05D}">
      <dgm:prSet/>
      <dgm:spPr/>
      <dgm:t>
        <a:bodyPr/>
        <a:lstStyle/>
        <a:p>
          <a:endParaRPr lang="en-US"/>
        </a:p>
      </dgm:t>
    </dgm:pt>
    <dgm:pt modelId="{78B3D72B-DDB0-47A0-9CA0-6AB6B6E38E55}">
      <dgm:prSet/>
      <dgm:spPr/>
      <dgm:t>
        <a:bodyPr/>
        <a:lstStyle/>
        <a:p>
          <a:pPr>
            <a:buNone/>
          </a:pPr>
          <a:r>
            <a:rPr lang="en-GB" b="1" dirty="0"/>
            <a:t>Unexpected insight: Many of the opportunities I initially identified turned out to be challenges, some challenges I experienced are revealed to be opportunities.</a:t>
          </a:r>
          <a:endParaRPr lang="en-US" dirty="0"/>
        </a:p>
      </dgm:t>
    </dgm:pt>
    <dgm:pt modelId="{DE2D14BB-CEEB-4E26-96B1-E2FF36C2EC07}" type="parTrans" cxnId="{50308908-085A-4E6D-9D3F-04FBD16E2CE7}">
      <dgm:prSet/>
      <dgm:spPr/>
      <dgm:t>
        <a:bodyPr/>
        <a:lstStyle/>
        <a:p>
          <a:endParaRPr lang="en-US"/>
        </a:p>
      </dgm:t>
    </dgm:pt>
    <dgm:pt modelId="{9D0F7531-1F96-4DD6-8E63-AAD04DFEFD83}" type="sibTrans" cxnId="{50308908-085A-4E6D-9D3F-04FBD16E2CE7}">
      <dgm:prSet/>
      <dgm:spPr/>
      <dgm:t>
        <a:bodyPr/>
        <a:lstStyle/>
        <a:p>
          <a:endParaRPr lang="en-US"/>
        </a:p>
      </dgm:t>
    </dgm:pt>
    <dgm:pt modelId="{5E2263EA-8D16-4F7D-8689-13BC7879F81D}" type="pres">
      <dgm:prSet presAssocID="{A2AFD8F4-D575-43BE-A633-6B728737DC6C}" presName="outerComposite" presStyleCnt="0">
        <dgm:presLayoutVars>
          <dgm:chMax val="5"/>
          <dgm:dir/>
          <dgm:resizeHandles val="exact"/>
        </dgm:presLayoutVars>
      </dgm:prSet>
      <dgm:spPr/>
    </dgm:pt>
    <dgm:pt modelId="{7BBF0B76-25F4-4B85-959A-04F4835DF752}" type="pres">
      <dgm:prSet presAssocID="{A2AFD8F4-D575-43BE-A633-6B728737DC6C}" presName="dummyMaxCanvas" presStyleCnt="0">
        <dgm:presLayoutVars/>
      </dgm:prSet>
      <dgm:spPr/>
    </dgm:pt>
    <dgm:pt modelId="{50771180-F64C-4425-97F4-C8822D3D940F}" type="pres">
      <dgm:prSet presAssocID="{A2AFD8F4-D575-43BE-A633-6B728737DC6C}" presName="ThreeNodes_1" presStyleLbl="node1" presStyleIdx="0" presStyleCnt="3">
        <dgm:presLayoutVars>
          <dgm:bulletEnabled val="1"/>
        </dgm:presLayoutVars>
      </dgm:prSet>
      <dgm:spPr/>
    </dgm:pt>
    <dgm:pt modelId="{89798B60-D1AE-40A7-BA1A-EFB0A3C8ACED}" type="pres">
      <dgm:prSet presAssocID="{A2AFD8F4-D575-43BE-A633-6B728737DC6C}" presName="ThreeNodes_2" presStyleLbl="node1" presStyleIdx="1" presStyleCnt="3">
        <dgm:presLayoutVars>
          <dgm:bulletEnabled val="1"/>
        </dgm:presLayoutVars>
      </dgm:prSet>
      <dgm:spPr/>
    </dgm:pt>
    <dgm:pt modelId="{FD3AE7E2-7D2A-48AA-861E-990A10785A5A}" type="pres">
      <dgm:prSet presAssocID="{A2AFD8F4-D575-43BE-A633-6B728737DC6C}" presName="ThreeNodes_3" presStyleLbl="node1" presStyleIdx="2" presStyleCnt="3">
        <dgm:presLayoutVars>
          <dgm:bulletEnabled val="1"/>
        </dgm:presLayoutVars>
      </dgm:prSet>
      <dgm:spPr/>
    </dgm:pt>
    <dgm:pt modelId="{EEE1CCF5-E632-4022-B1F2-05110C3917A9}" type="pres">
      <dgm:prSet presAssocID="{A2AFD8F4-D575-43BE-A633-6B728737DC6C}" presName="ThreeConn_1-2" presStyleLbl="fgAccFollowNode1" presStyleIdx="0" presStyleCnt="2">
        <dgm:presLayoutVars>
          <dgm:bulletEnabled val="1"/>
        </dgm:presLayoutVars>
      </dgm:prSet>
      <dgm:spPr/>
    </dgm:pt>
    <dgm:pt modelId="{9A1B5438-885C-40B2-9F5E-A4F28E8C58D1}" type="pres">
      <dgm:prSet presAssocID="{A2AFD8F4-D575-43BE-A633-6B728737DC6C}" presName="ThreeConn_2-3" presStyleLbl="fgAccFollowNode1" presStyleIdx="1" presStyleCnt="2">
        <dgm:presLayoutVars>
          <dgm:bulletEnabled val="1"/>
        </dgm:presLayoutVars>
      </dgm:prSet>
      <dgm:spPr/>
    </dgm:pt>
    <dgm:pt modelId="{C5192B18-5094-4E88-98D5-F953EBAC7B30}" type="pres">
      <dgm:prSet presAssocID="{A2AFD8F4-D575-43BE-A633-6B728737DC6C}" presName="ThreeNodes_1_text" presStyleLbl="node1" presStyleIdx="2" presStyleCnt="3">
        <dgm:presLayoutVars>
          <dgm:bulletEnabled val="1"/>
        </dgm:presLayoutVars>
      </dgm:prSet>
      <dgm:spPr/>
    </dgm:pt>
    <dgm:pt modelId="{7ECD979C-6EF6-4942-881F-118428E603BD}" type="pres">
      <dgm:prSet presAssocID="{A2AFD8F4-D575-43BE-A633-6B728737DC6C}" presName="ThreeNodes_2_text" presStyleLbl="node1" presStyleIdx="2" presStyleCnt="3">
        <dgm:presLayoutVars>
          <dgm:bulletEnabled val="1"/>
        </dgm:presLayoutVars>
      </dgm:prSet>
      <dgm:spPr/>
    </dgm:pt>
    <dgm:pt modelId="{22AB3CFD-A33B-4A24-A2DB-1AE24D3ACF01}" type="pres">
      <dgm:prSet presAssocID="{A2AFD8F4-D575-43BE-A633-6B728737DC6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6B93C07-3E75-4A7B-A3ED-9B4765D05FAE}" type="presOf" srcId="{A2AFD8F4-D575-43BE-A633-6B728737DC6C}" destId="{5E2263EA-8D16-4F7D-8689-13BC7879F81D}" srcOrd="0" destOrd="0" presId="urn:microsoft.com/office/officeart/2005/8/layout/vProcess5"/>
    <dgm:cxn modelId="{50308908-085A-4E6D-9D3F-04FBD16E2CE7}" srcId="{A2AFD8F4-D575-43BE-A633-6B728737DC6C}" destId="{78B3D72B-DDB0-47A0-9CA0-6AB6B6E38E55}" srcOrd="2" destOrd="0" parTransId="{DE2D14BB-CEEB-4E26-96B1-E2FF36C2EC07}" sibTransId="{9D0F7531-1F96-4DD6-8E63-AAD04DFEFD83}"/>
    <dgm:cxn modelId="{8A42CB1B-BD9F-46EC-815D-66C92A59F30F}" type="presOf" srcId="{78B3D72B-DDB0-47A0-9CA0-6AB6B6E38E55}" destId="{22AB3CFD-A33B-4A24-A2DB-1AE24D3ACF01}" srcOrd="1" destOrd="0" presId="urn:microsoft.com/office/officeart/2005/8/layout/vProcess5"/>
    <dgm:cxn modelId="{C8CDFA3A-CCDE-428B-8C4B-B7EC6A2FDCCF}" type="presOf" srcId="{FCE4ACF1-C353-4539-8050-4DECB6DD3412}" destId="{50771180-F64C-4425-97F4-C8822D3D940F}" srcOrd="0" destOrd="0" presId="urn:microsoft.com/office/officeart/2005/8/layout/vProcess5"/>
    <dgm:cxn modelId="{C8D0154E-63D4-421E-8AE2-66C04B39C05D}" srcId="{A2AFD8F4-D575-43BE-A633-6B728737DC6C}" destId="{FDA3811D-0726-4E77-AB52-ECEF9C5A4363}" srcOrd="1" destOrd="0" parTransId="{6456F4AB-79DC-4B3D-AF88-6918FE5A2020}" sibTransId="{28DBE561-7E8B-466B-8F8C-C7C7FCDC0343}"/>
    <dgm:cxn modelId="{CDAFC1A3-26AD-4907-9DC6-0817230A2C09}" type="presOf" srcId="{680127F3-B183-4393-99B5-E1F6C91AE936}" destId="{EEE1CCF5-E632-4022-B1F2-05110C3917A9}" srcOrd="0" destOrd="0" presId="urn:microsoft.com/office/officeart/2005/8/layout/vProcess5"/>
    <dgm:cxn modelId="{593AEBA7-5632-4D3D-9EB0-E1E1439467C8}" type="presOf" srcId="{FDA3811D-0726-4E77-AB52-ECEF9C5A4363}" destId="{7ECD979C-6EF6-4942-881F-118428E603BD}" srcOrd="1" destOrd="0" presId="urn:microsoft.com/office/officeart/2005/8/layout/vProcess5"/>
    <dgm:cxn modelId="{3EBBB8B3-43CB-4497-BF1B-9B3AB0B2CC13}" srcId="{A2AFD8F4-D575-43BE-A633-6B728737DC6C}" destId="{FCE4ACF1-C353-4539-8050-4DECB6DD3412}" srcOrd="0" destOrd="0" parTransId="{273442AA-CA73-4EDC-8A06-323543FF360C}" sibTransId="{680127F3-B183-4393-99B5-E1F6C91AE936}"/>
    <dgm:cxn modelId="{6FA2ADD1-A9C3-479A-A94D-4EC48F279828}" type="presOf" srcId="{FCE4ACF1-C353-4539-8050-4DECB6DD3412}" destId="{C5192B18-5094-4E88-98D5-F953EBAC7B30}" srcOrd="1" destOrd="0" presId="urn:microsoft.com/office/officeart/2005/8/layout/vProcess5"/>
    <dgm:cxn modelId="{A2A4ECD1-DE11-4AD8-A24B-DBC351499B04}" type="presOf" srcId="{78B3D72B-DDB0-47A0-9CA0-6AB6B6E38E55}" destId="{FD3AE7E2-7D2A-48AA-861E-990A10785A5A}" srcOrd="0" destOrd="0" presId="urn:microsoft.com/office/officeart/2005/8/layout/vProcess5"/>
    <dgm:cxn modelId="{4F49D7DF-628F-4FAD-B91E-DE2F9D1BDE83}" type="presOf" srcId="{FDA3811D-0726-4E77-AB52-ECEF9C5A4363}" destId="{89798B60-D1AE-40A7-BA1A-EFB0A3C8ACED}" srcOrd="0" destOrd="0" presId="urn:microsoft.com/office/officeart/2005/8/layout/vProcess5"/>
    <dgm:cxn modelId="{6D1194FA-393C-4D2D-9756-FEC338A495E7}" type="presOf" srcId="{28DBE561-7E8B-466B-8F8C-C7C7FCDC0343}" destId="{9A1B5438-885C-40B2-9F5E-A4F28E8C58D1}" srcOrd="0" destOrd="0" presId="urn:microsoft.com/office/officeart/2005/8/layout/vProcess5"/>
    <dgm:cxn modelId="{7D8FBF1B-82A2-4A3F-B297-6D17D9D03D03}" type="presParOf" srcId="{5E2263EA-8D16-4F7D-8689-13BC7879F81D}" destId="{7BBF0B76-25F4-4B85-959A-04F4835DF752}" srcOrd="0" destOrd="0" presId="urn:microsoft.com/office/officeart/2005/8/layout/vProcess5"/>
    <dgm:cxn modelId="{C1DA7D22-C694-4916-BF57-1A1014DF81AA}" type="presParOf" srcId="{5E2263EA-8D16-4F7D-8689-13BC7879F81D}" destId="{50771180-F64C-4425-97F4-C8822D3D940F}" srcOrd="1" destOrd="0" presId="urn:microsoft.com/office/officeart/2005/8/layout/vProcess5"/>
    <dgm:cxn modelId="{8C2A226C-EE0B-4500-9572-ABC74A33E4AC}" type="presParOf" srcId="{5E2263EA-8D16-4F7D-8689-13BC7879F81D}" destId="{89798B60-D1AE-40A7-BA1A-EFB0A3C8ACED}" srcOrd="2" destOrd="0" presId="urn:microsoft.com/office/officeart/2005/8/layout/vProcess5"/>
    <dgm:cxn modelId="{700EF03A-450E-44E8-B198-8CD22E8A79F7}" type="presParOf" srcId="{5E2263EA-8D16-4F7D-8689-13BC7879F81D}" destId="{FD3AE7E2-7D2A-48AA-861E-990A10785A5A}" srcOrd="3" destOrd="0" presId="urn:microsoft.com/office/officeart/2005/8/layout/vProcess5"/>
    <dgm:cxn modelId="{5951BC5E-753A-4EBC-B8D4-0B2BD05FE99B}" type="presParOf" srcId="{5E2263EA-8D16-4F7D-8689-13BC7879F81D}" destId="{EEE1CCF5-E632-4022-B1F2-05110C3917A9}" srcOrd="4" destOrd="0" presId="urn:microsoft.com/office/officeart/2005/8/layout/vProcess5"/>
    <dgm:cxn modelId="{E3257166-AC27-4541-98C5-992626389CF3}" type="presParOf" srcId="{5E2263EA-8D16-4F7D-8689-13BC7879F81D}" destId="{9A1B5438-885C-40B2-9F5E-A4F28E8C58D1}" srcOrd="5" destOrd="0" presId="urn:microsoft.com/office/officeart/2005/8/layout/vProcess5"/>
    <dgm:cxn modelId="{FEB4A632-883C-4D27-93BD-2EB2EB69D26D}" type="presParOf" srcId="{5E2263EA-8D16-4F7D-8689-13BC7879F81D}" destId="{C5192B18-5094-4E88-98D5-F953EBAC7B30}" srcOrd="6" destOrd="0" presId="urn:microsoft.com/office/officeart/2005/8/layout/vProcess5"/>
    <dgm:cxn modelId="{0326E94E-999D-46C3-A4A7-AE7299881F2A}" type="presParOf" srcId="{5E2263EA-8D16-4F7D-8689-13BC7879F81D}" destId="{7ECD979C-6EF6-4942-881F-118428E603BD}" srcOrd="7" destOrd="0" presId="urn:microsoft.com/office/officeart/2005/8/layout/vProcess5"/>
    <dgm:cxn modelId="{A1457232-B222-42C5-82F7-2F726B5AEC88}" type="presParOf" srcId="{5E2263EA-8D16-4F7D-8689-13BC7879F81D}" destId="{22AB3CFD-A33B-4A24-A2DB-1AE24D3ACF0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928765-D4F5-4B4A-98DE-F26A0B84B4B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82F2B0-8EC1-4FCD-9EAF-41BE27880184}">
      <dgm:prSet/>
      <dgm:spPr/>
      <dgm:t>
        <a:bodyPr/>
        <a:lstStyle/>
        <a:p>
          <a:r>
            <a:rPr lang="en-US" dirty="0"/>
            <a:t>Key Tips I Took From The Lectures</a:t>
          </a:r>
        </a:p>
      </dgm:t>
    </dgm:pt>
    <dgm:pt modelId="{715A462C-8739-4EA3-9598-8EE17657BA9F}" type="parTrans" cxnId="{C724B2C9-798B-4405-B096-FD0AB0287E2B}">
      <dgm:prSet/>
      <dgm:spPr/>
      <dgm:t>
        <a:bodyPr/>
        <a:lstStyle/>
        <a:p>
          <a:endParaRPr lang="en-US"/>
        </a:p>
      </dgm:t>
    </dgm:pt>
    <dgm:pt modelId="{0FDEE089-37BB-4348-910B-58D9B016F940}" type="sibTrans" cxnId="{C724B2C9-798B-4405-B096-FD0AB0287E2B}">
      <dgm:prSet/>
      <dgm:spPr/>
      <dgm:t>
        <a:bodyPr/>
        <a:lstStyle/>
        <a:p>
          <a:endParaRPr lang="en-US"/>
        </a:p>
      </dgm:t>
    </dgm:pt>
    <dgm:pt modelId="{549C9E93-2737-4E61-A124-BF014AB3F096}">
      <dgm:prSet/>
      <dgm:spPr/>
      <dgm:t>
        <a:bodyPr/>
        <a:lstStyle/>
        <a:p>
          <a:r>
            <a:rPr lang="en-GB" dirty="0"/>
            <a:t>My Report Planner</a:t>
          </a:r>
          <a:endParaRPr lang="en-US" dirty="0"/>
        </a:p>
      </dgm:t>
    </dgm:pt>
    <dgm:pt modelId="{E38C2988-7CC8-43C9-9E90-8BB9AB143483}" type="parTrans" cxnId="{589DE794-6FAC-4C61-9A4B-95A7FA4EAFAC}">
      <dgm:prSet/>
      <dgm:spPr/>
      <dgm:t>
        <a:bodyPr/>
        <a:lstStyle/>
        <a:p>
          <a:endParaRPr lang="en-US"/>
        </a:p>
      </dgm:t>
    </dgm:pt>
    <dgm:pt modelId="{E77D7C9E-E523-454E-B28E-B092F0B45D6C}" type="sibTrans" cxnId="{589DE794-6FAC-4C61-9A4B-95A7FA4EAFAC}">
      <dgm:prSet/>
      <dgm:spPr/>
      <dgm:t>
        <a:bodyPr/>
        <a:lstStyle/>
        <a:p>
          <a:endParaRPr lang="en-US"/>
        </a:p>
      </dgm:t>
    </dgm:pt>
    <dgm:pt modelId="{0044A820-9FF4-4AF1-A3E4-83553FBF4108}">
      <dgm:prSet/>
      <dgm:spPr/>
      <dgm:t>
        <a:bodyPr/>
        <a:lstStyle/>
        <a:p>
          <a:r>
            <a:rPr lang="en-GB" dirty="0"/>
            <a:t>Portfolio Template</a:t>
          </a:r>
          <a:endParaRPr lang="en-US" dirty="0"/>
        </a:p>
      </dgm:t>
    </dgm:pt>
    <dgm:pt modelId="{7558C0E0-CD6B-4800-B1C1-030421C1FE70}" type="parTrans" cxnId="{17A0A017-D0C8-41E0-AEFC-26E946C5CCF1}">
      <dgm:prSet/>
      <dgm:spPr/>
      <dgm:t>
        <a:bodyPr/>
        <a:lstStyle/>
        <a:p>
          <a:endParaRPr lang="en-US"/>
        </a:p>
      </dgm:t>
    </dgm:pt>
    <dgm:pt modelId="{997AE44D-A6BD-4747-903F-D58B16154544}" type="sibTrans" cxnId="{17A0A017-D0C8-41E0-AEFC-26E946C5CCF1}">
      <dgm:prSet/>
      <dgm:spPr/>
      <dgm:t>
        <a:bodyPr/>
        <a:lstStyle/>
        <a:p>
          <a:endParaRPr lang="en-US"/>
        </a:p>
      </dgm:t>
    </dgm:pt>
    <dgm:pt modelId="{E697D99D-0EBF-4404-A9DB-A0623713FF87}">
      <dgm:prSet/>
      <dgm:spPr/>
      <dgm:t>
        <a:bodyPr/>
        <a:lstStyle/>
        <a:p>
          <a:r>
            <a:rPr lang="en-US" dirty="0"/>
            <a:t>Overcome Challenges</a:t>
          </a:r>
        </a:p>
      </dgm:t>
    </dgm:pt>
    <dgm:pt modelId="{63FEBB29-3470-4B72-A204-3EF0F1F5B760}" type="parTrans" cxnId="{CD8549D4-D1F4-4255-BEB7-E8985FA6CDCE}">
      <dgm:prSet/>
      <dgm:spPr/>
      <dgm:t>
        <a:bodyPr/>
        <a:lstStyle/>
        <a:p>
          <a:endParaRPr lang="en-US"/>
        </a:p>
      </dgm:t>
    </dgm:pt>
    <dgm:pt modelId="{1E910E6A-DB45-49DC-93E4-506E3DADB43B}" type="sibTrans" cxnId="{CD8549D4-D1F4-4255-BEB7-E8985FA6CDCE}">
      <dgm:prSet/>
      <dgm:spPr/>
      <dgm:t>
        <a:bodyPr/>
        <a:lstStyle/>
        <a:p>
          <a:endParaRPr lang="en-US"/>
        </a:p>
      </dgm:t>
    </dgm:pt>
    <dgm:pt modelId="{07B0CB0F-6135-4137-913D-A9F077B14327}" type="pres">
      <dgm:prSet presAssocID="{DD928765-D4F5-4B4A-98DE-F26A0B84B4BD}" presName="outerComposite" presStyleCnt="0">
        <dgm:presLayoutVars>
          <dgm:chMax val="5"/>
          <dgm:dir/>
          <dgm:resizeHandles val="exact"/>
        </dgm:presLayoutVars>
      </dgm:prSet>
      <dgm:spPr/>
    </dgm:pt>
    <dgm:pt modelId="{7FDEF25B-B2D1-4634-914B-26AEC6FE5B78}" type="pres">
      <dgm:prSet presAssocID="{DD928765-D4F5-4B4A-98DE-F26A0B84B4BD}" presName="dummyMaxCanvas" presStyleCnt="0">
        <dgm:presLayoutVars/>
      </dgm:prSet>
      <dgm:spPr/>
    </dgm:pt>
    <dgm:pt modelId="{806547FA-45F6-4366-A912-5DA6230CBB90}" type="pres">
      <dgm:prSet presAssocID="{DD928765-D4F5-4B4A-98DE-F26A0B84B4BD}" presName="FourNodes_1" presStyleLbl="node1" presStyleIdx="0" presStyleCnt="4">
        <dgm:presLayoutVars>
          <dgm:bulletEnabled val="1"/>
        </dgm:presLayoutVars>
      </dgm:prSet>
      <dgm:spPr/>
    </dgm:pt>
    <dgm:pt modelId="{627723AC-0F64-487A-8D70-6960C1379AD4}" type="pres">
      <dgm:prSet presAssocID="{DD928765-D4F5-4B4A-98DE-F26A0B84B4BD}" presName="FourNodes_2" presStyleLbl="node1" presStyleIdx="1" presStyleCnt="4">
        <dgm:presLayoutVars>
          <dgm:bulletEnabled val="1"/>
        </dgm:presLayoutVars>
      </dgm:prSet>
      <dgm:spPr/>
    </dgm:pt>
    <dgm:pt modelId="{5746F6B9-4597-4121-AA3F-1EA7B7A07785}" type="pres">
      <dgm:prSet presAssocID="{DD928765-D4F5-4B4A-98DE-F26A0B84B4BD}" presName="FourNodes_3" presStyleLbl="node1" presStyleIdx="2" presStyleCnt="4">
        <dgm:presLayoutVars>
          <dgm:bulletEnabled val="1"/>
        </dgm:presLayoutVars>
      </dgm:prSet>
      <dgm:spPr/>
    </dgm:pt>
    <dgm:pt modelId="{C9104B54-6EE4-4791-9040-DA348E342E97}" type="pres">
      <dgm:prSet presAssocID="{DD928765-D4F5-4B4A-98DE-F26A0B84B4BD}" presName="FourNodes_4" presStyleLbl="node1" presStyleIdx="3" presStyleCnt="4" custLinFactNeighborX="0" custLinFactNeighborY="1027">
        <dgm:presLayoutVars>
          <dgm:bulletEnabled val="1"/>
        </dgm:presLayoutVars>
      </dgm:prSet>
      <dgm:spPr/>
    </dgm:pt>
    <dgm:pt modelId="{21DB7C01-28CF-40E2-9BBD-2D3368F4C75D}" type="pres">
      <dgm:prSet presAssocID="{DD928765-D4F5-4B4A-98DE-F26A0B84B4BD}" presName="FourConn_1-2" presStyleLbl="fgAccFollowNode1" presStyleIdx="0" presStyleCnt="3">
        <dgm:presLayoutVars>
          <dgm:bulletEnabled val="1"/>
        </dgm:presLayoutVars>
      </dgm:prSet>
      <dgm:spPr/>
    </dgm:pt>
    <dgm:pt modelId="{950A01B2-DE8A-4B60-8F36-71B9C9E7FD7A}" type="pres">
      <dgm:prSet presAssocID="{DD928765-D4F5-4B4A-98DE-F26A0B84B4BD}" presName="FourConn_2-3" presStyleLbl="fgAccFollowNode1" presStyleIdx="1" presStyleCnt="3">
        <dgm:presLayoutVars>
          <dgm:bulletEnabled val="1"/>
        </dgm:presLayoutVars>
      </dgm:prSet>
      <dgm:spPr/>
    </dgm:pt>
    <dgm:pt modelId="{A2C4503B-39E7-476E-93C5-45A0B1EAC22F}" type="pres">
      <dgm:prSet presAssocID="{DD928765-D4F5-4B4A-98DE-F26A0B84B4BD}" presName="FourConn_3-4" presStyleLbl="fgAccFollowNode1" presStyleIdx="2" presStyleCnt="3">
        <dgm:presLayoutVars>
          <dgm:bulletEnabled val="1"/>
        </dgm:presLayoutVars>
      </dgm:prSet>
      <dgm:spPr/>
    </dgm:pt>
    <dgm:pt modelId="{6D1D8F55-9A05-40D6-89D8-126DD2CBD718}" type="pres">
      <dgm:prSet presAssocID="{DD928765-D4F5-4B4A-98DE-F26A0B84B4BD}" presName="FourNodes_1_text" presStyleLbl="node1" presStyleIdx="3" presStyleCnt="4">
        <dgm:presLayoutVars>
          <dgm:bulletEnabled val="1"/>
        </dgm:presLayoutVars>
      </dgm:prSet>
      <dgm:spPr/>
    </dgm:pt>
    <dgm:pt modelId="{8FB30DF0-655A-40FA-AC65-24FB769AA36A}" type="pres">
      <dgm:prSet presAssocID="{DD928765-D4F5-4B4A-98DE-F26A0B84B4BD}" presName="FourNodes_2_text" presStyleLbl="node1" presStyleIdx="3" presStyleCnt="4">
        <dgm:presLayoutVars>
          <dgm:bulletEnabled val="1"/>
        </dgm:presLayoutVars>
      </dgm:prSet>
      <dgm:spPr/>
    </dgm:pt>
    <dgm:pt modelId="{C24A917E-D828-4971-A596-F42215BD396A}" type="pres">
      <dgm:prSet presAssocID="{DD928765-D4F5-4B4A-98DE-F26A0B84B4BD}" presName="FourNodes_3_text" presStyleLbl="node1" presStyleIdx="3" presStyleCnt="4">
        <dgm:presLayoutVars>
          <dgm:bulletEnabled val="1"/>
        </dgm:presLayoutVars>
      </dgm:prSet>
      <dgm:spPr/>
    </dgm:pt>
    <dgm:pt modelId="{AB2A4BB6-4CC9-43FE-A13B-BDE6FA384569}" type="pres">
      <dgm:prSet presAssocID="{DD928765-D4F5-4B4A-98DE-F26A0B84B4B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7A0A017-D0C8-41E0-AEFC-26E946C5CCF1}" srcId="{DD928765-D4F5-4B4A-98DE-F26A0B84B4BD}" destId="{0044A820-9FF4-4AF1-A3E4-83553FBF4108}" srcOrd="2" destOrd="0" parTransId="{7558C0E0-CD6B-4800-B1C1-030421C1FE70}" sibTransId="{997AE44D-A6BD-4747-903F-D58B16154544}"/>
    <dgm:cxn modelId="{9A34CF1C-D0A0-49D5-A9BD-34900A1D7763}" type="presOf" srcId="{997AE44D-A6BD-4747-903F-D58B16154544}" destId="{A2C4503B-39E7-476E-93C5-45A0B1EAC22F}" srcOrd="0" destOrd="0" presId="urn:microsoft.com/office/officeart/2005/8/layout/vProcess5"/>
    <dgm:cxn modelId="{B7AB4D28-4E23-4C78-9577-5AB5B0ADE940}" type="presOf" srcId="{0FDEE089-37BB-4348-910B-58D9B016F940}" destId="{21DB7C01-28CF-40E2-9BBD-2D3368F4C75D}" srcOrd="0" destOrd="0" presId="urn:microsoft.com/office/officeart/2005/8/layout/vProcess5"/>
    <dgm:cxn modelId="{B5BD235E-6B6F-4BCC-A0F8-F0BDE8D01CF9}" type="presOf" srcId="{549C9E93-2737-4E61-A124-BF014AB3F096}" destId="{627723AC-0F64-487A-8D70-6960C1379AD4}" srcOrd="0" destOrd="0" presId="urn:microsoft.com/office/officeart/2005/8/layout/vProcess5"/>
    <dgm:cxn modelId="{E0F3DD49-3C09-47FE-B4B3-BFDC604F65CF}" type="presOf" srcId="{E697D99D-0EBF-4404-A9DB-A0623713FF87}" destId="{AB2A4BB6-4CC9-43FE-A13B-BDE6FA384569}" srcOrd="1" destOrd="0" presId="urn:microsoft.com/office/officeart/2005/8/layout/vProcess5"/>
    <dgm:cxn modelId="{41570D70-AEB8-46C1-B154-9E6B7446CD01}" type="presOf" srcId="{0044A820-9FF4-4AF1-A3E4-83553FBF4108}" destId="{5746F6B9-4597-4121-AA3F-1EA7B7A07785}" srcOrd="0" destOrd="0" presId="urn:microsoft.com/office/officeart/2005/8/layout/vProcess5"/>
    <dgm:cxn modelId="{33838294-F137-4670-86BD-91A1F3A97D9D}" type="presOf" srcId="{B882F2B0-8EC1-4FCD-9EAF-41BE27880184}" destId="{6D1D8F55-9A05-40D6-89D8-126DD2CBD718}" srcOrd="1" destOrd="0" presId="urn:microsoft.com/office/officeart/2005/8/layout/vProcess5"/>
    <dgm:cxn modelId="{589DE794-6FAC-4C61-9A4B-95A7FA4EAFAC}" srcId="{DD928765-D4F5-4B4A-98DE-F26A0B84B4BD}" destId="{549C9E93-2737-4E61-A124-BF014AB3F096}" srcOrd="1" destOrd="0" parTransId="{E38C2988-7CC8-43C9-9E90-8BB9AB143483}" sibTransId="{E77D7C9E-E523-454E-B28E-B092F0B45D6C}"/>
    <dgm:cxn modelId="{898BA09F-5B2C-4C9A-B9C4-C1166FDEF43C}" type="presOf" srcId="{B882F2B0-8EC1-4FCD-9EAF-41BE27880184}" destId="{806547FA-45F6-4366-A912-5DA6230CBB90}" srcOrd="0" destOrd="0" presId="urn:microsoft.com/office/officeart/2005/8/layout/vProcess5"/>
    <dgm:cxn modelId="{CDE0E4B1-62ED-4368-B138-514E26EB6F8B}" type="presOf" srcId="{549C9E93-2737-4E61-A124-BF014AB3F096}" destId="{8FB30DF0-655A-40FA-AC65-24FB769AA36A}" srcOrd="1" destOrd="0" presId="urn:microsoft.com/office/officeart/2005/8/layout/vProcess5"/>
    <dgm:cxn modelId="{FF73FAB9-7ACF-4545-AD68-1C729849181E}" type="presOf" srcId="{0044A820-9FF4-4AF1-A3E4-83553FBF4108}" destId="{C24A917E-D828-4971-A596-F42215BD396A}" srcOrd="1" destOrd="0" presId="urn:microsoft.com/office/officeart/2005/8/layout/vProcess5"/>
    <dgm:cxn modelId="{C724B2C9-798B-4405-B096-FD0AB0287E2B}" srcId="{DD928765-D4F5-4B4A-98DE-F26A0B84B4BD}" destId="{B882F2B0-8EC1-4FCD-9EAF-41BE27880184}" srcOrd="0" destOrd="0" parTransId="{715A462C-8739-4EA3-9598-8EE17657BA9F}" sibTransId="{0FDEE089-37BB-4348-910B-58D9B016F940}"/>
    <dgm:cxn modelId="{265709D1-5BDF-4315-829B-4160E3224B39}" type="presOf" srcId="{E697D99D-0EBF-4404-A9DB-A0623713FF87}" destId="{C9104B54-6EE4-4791-9040-DA348E342E97}" srcOrd="0" destOrd="0" presId="urn:microsoft.com/office/officeart/2005/8/layout/vProcess5"/>
    <dgm:cxn modelId="{CD8549D4-D1F4-4255-BEB7-E8985FA6CDCE}" srcId="{DD928765-D4F5-4B4A-98DE-F26A0B84B4BD}" destId="{E697D99D-0EBF-4404-A9DB-A0623713FF87}" srcOrd="3" destOrd="0" parTransId="{63FEBB29-3470-4B72-A204-3EF0F1F5B760}" sibTransId="{1E910E6A-DB45-49DC-93E4-506E3DADB43B}"/>
    <dgm:cxn modelId="{48467CDC-F8F6-43E8-B930-6BEE22D9CE79}" type="presOf" srcId="{E77D7C9E-E523-454E-B28E-B092F0B45D6C}" destId="{950A01B2-DE8A-4B60-8F36-71B9C9E7FD7A}" srcOrd="0" destOrd="0" presId="urn:microsoft.com/office/officeart/2005/8/layout/vProcess5"/>
    <dgm:cxn modelId="{664382F4-8857-4762-84E3-A7635EC5CF13}" type="presOf" srcId="{DD928765-D4F5-4B4A-98DE-F26A0B84B4BD}" destId="{07B0CB0F-6135-4137-913D-A9F077B14327}" srcOrd="0" destOrd="0" presId="urn:microsoft.com/office/officeart/2005/8/layout/vProcess5"/>
    <dgm:cxn modelId="{D463C330-BE1A-4685-AA5B-A9A978470BAF}" type="presParOf" srcId="{07B0CB0F-6135-4137-913D-A9F077B14327}" destId="{7FDEF25B-B2D1-4634-914B-26AEC6FE5B78}" srcOrd="0" destOrd="0" presId="urn:microsoft.com/office/officeart/2005/8/layout/vProcess5"/>
    <dgm:cxn modelId="{28D872FB-041B-4248-94C8-174043F69D94}" type="presParOf" srcId="{07B0CB0F-6135-4137-913D-A9F077B14327}" destId="{806547FA-45F6-4366-A912-5DA6230CBB90}" srcOrd="1" destOrd="0" presId="urn:microsoft.com/office/officeart/2005/8/layout/vProcess5"/>
    <dgm:cxn modelId="{A7839E6B-C333-4EBF-9BFC-163A21179722}" type="presParOf" srcId="{07B0CB0F-6135-4137-913D-A9F077B14327}" destId="{627723AC-0F64-487A-8D70-6960C1379AD4}" srcOrd="2" destOrd="0" presId="urn:microsoft.com/office/officeart/2005/8/layout/vProcess5"/>
    <dgm:cxn modelId="{B1CA3CC6-CB48-4A61-947A-C8AD98350A36}" type="presParOf" srcId="{07B0CB0F-6135-4137-913D-A9F077B14327}" destId="{5746F6B9-4597-4121-AA3F-1EA7B7A07785}" srcOrd="3" destOrd="0" presId="urn:microsoft.com/office/officeart/2005/8/layout/vProcess5"/>
    <dgm:cxn modelId="{C38B8AA9-3CA2-4A3C-A957-F84CAFF91F61}" type="presParOf" srcId="{07B0CB0F-6135-4137-913D-A9F077B14327}" destId="{C9104B54-6EE4-4791-9040-DA348E342E97}" srcOrd="4" destOrd="0" presId="urn:microsoft.com/office/officeart/2005/8/layout/vProcess5"/>
    <dgm:cxn modelId="{88BAF052-069C-485F-A7D7-A355AB8314AF}" type="presParOf" srcId="{07B0CB0F-6135-4137-913D-A9F077B14327}" destId="{21DB7C01-28CF-40E2-9BBD-2D3368F4C75D}" srcOrd="5" destOrd="0" presId="urn:microsoft.com/office/officeart/2005/8/layout/vProcess5"/>
    <dgm:cxn modelId="{CAE4173C-E9D0-4AA2-A623-95B9A56978F6}" type="presParOf" srcId="{07B0CB0F-6135-4137-913D-A9F077B14327}" destId="{950A01B2-DE8A-4B60-8F36-71B9C9E7FD7A}" srcOrd="6" destOrd="0" presId="urn:microsoft.com/office/officeart/2005/8/layout/vProcess5"/>
    <dgm:cxn modelId="{6C39A6BC-CD45-41CF-80A8-D05EACFB9C3D}" type="presParOf" srcId="{07B0CB0F-6135-4137-913D-A9F077B14327}" destId="{A2C4503B-39E7-476E-93C5-45A0B1EAC22F}" srcOrd="7" destOrd="0" presId="urn:microsoft.com/office/officeart/2005/8/layout/vProcess5"/>
    <dgm:cxn modelId="{871B428D-15DF-4FDC-9CE8-D5594443940E}" type="presParOf" srcId="{07B0CB0F-6135-4137-913D-A9F077B14327}" destId="{6D1D8F55-9A05-40D6-89D8-126DD2CBD718}" srcOrd="8" destOrd="0" presId="urn:microsoft.com/office/officeart/2005/8/layout/vProcess5"/>
    <dgm:cxn modelId="{814A008D-5F1E-4CAB-928A-A568C378BB50}" type="presParOf" srcId="{07B0CB0F-6135-4137-913D-A9F077B14327}" destId="{8FB30DF0-655A-40FA-AC65-24FB769AA36A}" srcOrd="9" destOrd="0" presId="urn:microsoft.com/office/officeart/2005/8/layout/vProcess5"/>
    <dgm:cxn modelId="{7DDAABFE-8E13-473D-99B8-DDCB7EF0CCDA}" type="presParOf" srcId="{07B0CB0F-6135-4137-913D-A9F077B14327}" destId="{C24A917E-D828-4971-A596-F42215BD396A}" srcOrd="10" destOrd="0" presId="urn:microsoft.com/office/officeart/2005/8/layout/vProcess5"/>
    <dgm:cxn modelId="{FAAE666B-73E2-45B8-A3EE-8D2CF6FC011A}" type="presParOf" srcId="{07B0CB0F-6135-4137-913D-A9F077B14327}" destId="{AB2A4BB6-4CC9-43FE-A13B-BDE6FA38456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41CBE9-474F-4A3E-BA82-9A78D0B69AD0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8EFFD93-EA88-4A5F-8498-D0F6C6146B05}">
      <dgm:prSet/>
      <dgm:spPr/>
      <dgm:t>
        <a:bodyPr/>
        <a:lstStyle/>
        <a:p>
          <a:r>
            <a:rPr lang="en-GB"/>
            <a:t>10 references in total</a:t>
          </a:r>
          <a:endParaRPr lang="en-US"/>
        </a:p>
      </dgm:t>
    </dgm:pt>
    <dgm:pt modelId="{100DBEAD-3DBE-43D1-8727-934583CF9B5C}" type="parTrans" cxnId="{A0DC1739-5BC6-4169-831F-AB31A879A856}">
      <dgm:prSet/>
      <dgm:spPr/>
      <dgm:t>
        <a:bodyPr/>
        <a:lstStyle/>
        <a:p>
          <a:endParaRPr lang="en-US"/>
        </a:p>
      </dgm:t>
    </dgm:pt>
    <dgm:pt modelId="{5FBAFB05-DBF1-4C58-B0A4-B7F709195476}" type="sibTrans" cxnId="{A0DC1739-5BC6-4169-831F-AB31A879A856}">
      <dgm:prSet/>
      <dgm:spPr/>
      <dgm:t>
        <a:bodyPr/>
        <a:lstStyle/>
        <a:p>
          <a:endParaRPr lang="en-US"/>
        </a:p>
      </dgm:t>
    </dgm:pt>
    <dgm:pt modelId="{B9E35ED5-20DC-4BD8-8D3A-BB9E1A98290B}">
      <dgm:prSet/>
      <dgm:spPr/>
      <dgm:t>
        <a:bodyPr/>
        <a:lstStyle/>
        <a:p>
          <a:r>
            <a:rPr lang="en-GB"/>
            <a:t>Use statistics</a:t>
          </a:r>
          <a:endParaRPr lang="en-US"/>
        </a:p>
      </dgm:t>
    </dgm:pt>
    <dgm:pt modelId="{A128C834-A910-4285-9797-899619049AA0}" type="parTrans" cxnId="{968CEB27-CDB3-477D-B12A-1D2DB911BE0A}">
      <dgm:prSet/>
      <dgm:spPr/>
      <dgm:t>
        <a:bodyPr/>
        <a:lstStyle/>
        <a:p>
          <a:endParaRPr lang="en-US"/>
        </a:p>
      </dgm:t>
    </dgm:pt>
    <dgm:pt modelId="{E8FC5805-1200-479D-B9BD-DD2C6C336359}" type="sibTrans" cxnId="{968CEB27-CDB3-477D-B12A-1D2DB911BE0A}">
      <dgm:prSet/>
      <dgm:spPr/>
      <dgm:t>
        <a:bodyPr/>
        <a:lstStyle/>
        <a:p>
          <a:endParaRPr lang="en-US"/>
        </a:p>
      </dgm:t>
    </dgm:pt>
    <dgm:pt modelId="{9E87D906-6796-43BA-8C1C-63BB8800475F}">
      <dgm:prSet/>
      <dgm:spPr/>
      <dgm:t>
        <a:bodyPr/>
        <a:lstStyle/>
        <a:p>
          <a:r>
            <a:rPr lang="en-GB"/>
            <a:t>Credible source like government website</a:t>
          </a:r>
          <a:endParaRPr lang="en-US"/>
        </a:p>
      </dgm:t>
    </dgm:pt>
    <dgm:pt modelId="{37D15881-D687-4FD1-995A-20D85C93D57A}" type="parTrans" cxnId="{7C99E8C4-7A9C-4904-9671-280D6BF5FB7C}">
      <dgm:prSet/>
      <dgm:spPr/>
      <dgm:t>
        <a:bodyPr/>
        <a:lstStyle/>
        <a:p>
          <a:endParaRPr lang="en-US"/>
        </a:p>
      </dgm:t>
    </dgm:pt>
    <dgm:pt modelId="{E2C04467-5C10-4D0F-B709-E97EB7468662}" type="sibTrans" cxnId="{7C99E8C4-7A9C-4904-9671-280D6BF5FB7C}">
      <dgm:prSet/>
      <dgm:spPr/>
      <dgm:t>
        <a:bodyPr/>
        <a:lstStyle/>
        <a:p>
          <a:endParaRPr lang="en-US"/>
        </a:p>
      </dgm:t>
    </dgm:pt>
    <dgm:pt modelId="{A5A11727-9C95-4882-A409-E26A32E7915F}">
      <dgm:prSet/>
      <dgm:spPr/>
      <dgm:t>
        <a:bodyPr/>
        <a:lstStyle/>
        <a:p>
          <a:r>
            <a:rPr lang="en-GB"/>
            <a:t>Use examples from the source and MINE</a:t>
          </a:r>
          <a:endParaRPr lang="en-US"/>
        </a:p>
      </dgm:t>
    </dgm:pt>
    <dgm:pt modelId="{63719E66-FEFC-4ED9-89EB-B0678FA4368C}" type="parTrans" cxnId="{09EA142A-92B5-4558-8431-6B14FB5F2A12}">
      <dgm:prSet/>
      <dgm:spPr/>
      <dgm:t>
        <a:bodyPr/>
        <a:lstStyle/>
        <a:p>
          <a:endParaRPr lang="en-US"/>
        </a:p>
      </dgm:t>
    </dgm:pt>
    <dgm:pt modelId="{92B1EA9D-F2FC-4FAE-BE89-BAD7D5B1ED97}" type="sibTrans" cxnId="{09EA142A-92B5-4558-8431-6B14FB5F2A12}">
      <dgm:prSet/>
      <dgm:spPr/>
      <dgm:t>
        <a:bodyPr/>
        <a:lstStyle/>
        <a:p>
          <a:endParaRPr lang="en-US"/>
        </a:p>
      </dgm:t>
    </dgm:pt>
    <dgm:pt modelId="{F31D64FF-2C01-49AA-824F-396E90C2953F}">
      <dgm:prSet/>
      <dgm:spPr/>
      <dgm:t>
        <a:bodyPr/>
        <a:lstStyle/>
        <a:p>
          <a:r>
            <a:rPr lang="en-GB"/>
            <a:t>Prove how my example works in real life</a:t>
          </a:r>
          <a:endParaRPr lang="en-US"/>
        </a:p>
      </dgm:t>
    </dgm:pt>
    <dgm:pt modelId="{9F511C0F-89C0-4268-96FF-08323E68D2F8}" type="parTrans" cxnId="{81C954C5-4C7A-461F-8B27-91337D174B17}">
      <dgm:prSet/>
      <dgm:spPr/>
      <dgm:t>
        <a:bodyPr/>
        <a:lstStyle/>
        <a:p>
          <a:endParaRPr lang="en-US"/>
        </a:p>
      </dgm:t>
    </dgm:pt>
    <dgm:pt modelId="{F66B196E-ED8C-4DB4-A3CF-12A0EDE74935}" type="sibTrans" cxnId="{81C954C5-4C7A-461F-8B27-91337D174B17}">
      <dgm:prSet/>
      <dgm:spPr/>
      <dgm:t>
        <a:bodyPr/>
        <a:lstStyle/>
        <a:p>
          <a:endParaRPr lang="en-US"/>
        </a:p>
      </dgm:t>
    </dgm:pt>
    <dgm:pt modelId="{033D7ADA-5B24-4EC7-A35C-C32DA4F9D908}">
      <dgm:prSet/>
      <dgm:spPr/>
      <dgm:t>
        <a:bodyPr/>
        <a:lstStyle/>
        <a:p>
          <a:r>
            <a:rPr lang="en-GB"/>
            <a:t>My source needs to be max 3 years old</a:t>
          </a:r>
          <a:endParaRPr lang="en-US"/>
        </a:p>
      </dgm:t>
    </dgm:pt>
    <dgm:pt modelId="{7DE54191-20AD-4284-80E7-3A8FC6EB37E3}" type="parTrans" cxnId="{1FB593F5-738D-4063-9669-0A9E9ED3AB8A}">
      <dgm:prSet/>
      <dgm:spPr/>
      <dgm:t>
        <a:bodyPr/>
        <a:lstStyle/>
        <a:p>
          <a:endParaRPr lang="en-US"/>
        </a:p>
      </dgm:t>
    </dgm:pt>
    <dgm:pt modelId="{570FD915-EF75-4750-8277-42BC798CAA27}" type="sibTrans" cxnId="{1FB593F5-738D-4063-9669-0A9E9ED3AB8A}">
      <dgm:prSet/>
      <dgm:spPr/>
      <dgm:t>
        <a:bodyPr/>
        <a:lstStyle/>
        <a:p>
          <a:endParaRPr lang="en-US"/>
        </a:p>
      </dgm:t>
    </dgm:pt>
    <dgm:pt modelId="{DDBFD161-1D62-45E8-9A17-9A173D33F2D2}">
      <dgm:prSet/>
      <dgm:spPr/>
      <dgm:t>
        <a:bodyPr/>
        <a:lstStyle/>
        <a:p>
          <a:r>
            <a:rPr lang="en-GB"/>
            <a:t>Conclusion never has new information</a:t>
          </a:r>
          <a:endParaRPr lang="en-US"/>
        </a:p>
      </dgm:t>
    </dgm:pt>
    <dgm:pt modelId="{AC415EAC-B0F5-4814-B021-0CDA79C807C7}" type="parTrans" cxnId="{520069BB-ADBF-4C00-AA33-95237C9A1296}">
      <dgm:prSet/>
      <dgm:spPr/>
      <dgm:t>
        <a:bodyPr/>
        <a:lstStyle/>
        <a:p>
          <a:endParaRPr lang="en-US"/>
        </a:p>
      </dgm:t>
    </dgm:pt>
    <dgm:pt modelId="{249C351C-7EEB-4F8C-899B-204287B6596A}" type="sibTrans" cxnId="{520069BB-ADBF-4C00-AA33-95237C9A1296}">
      <dgm:prSet/>
      <dgm:spPr/>
      <dgm:t>
        <a:bodyPr/>
        <a:lstStyle/>
        <a:p>
          <a:endParaRPr lang="en-US"/>
        </a:p>
      </dgm:t>
    </dgm:pt>
    <dgm:pt modelId="{EE6A5276-E275-4686-824A-C374D8D7FA81}">
      <dgm:prSet/>
      <dgm:spPr/>
      <dgm:t>
        <a:bodyPr/>
        <a:lstStyle/>
        <a:p>
          <a:r>
            <a:rPr lang="en-GB"/>
            <a:t>Presentation: focus on the process</a:t>
          </a:r>
          <a:endParaRPr lang="en-US"/>
        </a:p>
      </dgm:t>
    </dgm:pt>
    <dgm:pt modelId="{2607F874-FED1-46FC-AC5A-96944C2D3BB3}" type="parTrans" cxnId="{417CE1C4-0859-4015-B81F-AFFFBA9AED3B}">
      <dgm:prSet/>
      <dgm:spPr/>
      <dgm:t>
        <a:bodyPr/>
        <a:lstStyle/>
        <a:p>
          <a:endParaRPr lang="en-US"/>
        </a:p>
      </dgm:t>
    </dgm:pt>
    <dgm:pt modelId="{FE2F1F26-1A80-46D5-84D6-234AFE847534}" type="sibTrans" cxnId="{417CE1C4-0859-4015-B81F-AFFFBA9AED3B}">
      <dgm:prSet/>
      <dgm:spPr/>
      <dgm:t>
        <a:bodyPr/>
        <a:lstStyle/>
        <a:p>
          <a:endParaRPr lang="en-US"/>
        </a:p>
      </dgm:t>
    </dgm:pt>
    <dgm:pt modelId="{F7E8FDEE-72FD-4B78-B00B-C6FF76C9832D}">
      <dgm:prSet/>
      <dgm:spPr/>
      <dgm:t>
        <a:bodyPr/>
        <a:lstStyle/>
        <a:p>
          <a:r>
            <a:rPr lang="en-GB"/>
            <a:t>Use CRAAP test</a:t>
          </a:r>
          <a:endParaRPr lang="en-US"/>
        </a:p>
      </dgm:t>
    </dgm:pt>
    <dgm:pt modelId="{C1B61B2F-2D13-42A9-B6A5-54EE47B3820E}" type="parTrans" cxnId="{556D8515-9A21-4656-99A3-776399F0114E}">
      <dgm:prSet/>
      <dgm:spPr/>
      <dgm:t>
        <a:bodyPr/>
        <a:lstStyle/>
        <a:p>
          <a:endParaRPr lang="en-US"/>
        </a:p>
      </dgm:t>
    </dgm:pt>
    <dgm:pt modelId="{397B83C8-E39C-4D2E-9F29-30CA23B19241}" type="sibTrans" cxnId="{556D8515-9A21-4656-99A3-776399F0114E}">
      <dgm:prSet/>
      <dgm:spPr/>
      <dgm:t>
        <a:bodyPr/>
        <a:lstStyle/>
        <a:p>
          <a:endParaRPr lang="en-US"/>
        </a:p>
      </dgm:t>
    </dgm:pt>
    <dgm:pt modelId="{A2B8C32D-8728-42E4-BC66-45CAC25642F3}">
      <dgm:prSet/>
      <dgm:spPr/>
      <dgm:t>
        <a:bodyPr/>
        <a:lstStyle/>
        <a:p>
          <a:r>
            <a:rPr lang="en-GB" dirty="0"/>
            <a:t>In text citation (surname, year, page) this must be in my essay</a:t>
          </a:r>
          <a:endParaRPr lang="en-US" dirty="0"/>
        </a:p>
      </dgm:t>
    </dgm:pt>
    <dgm:pt modelId="{62F18135-60F2-4D41-AD66-799C916AEC9F}" type="parTrans" cxnId="{DBA45DCD-D790-46B8-8A04-E91EB54AC692}">
      <dgm:prSet/>
      <dgm:spPr/>
      <dgm:t>
        <a:bodyPr/>
        <a:lstStyle/>
        <a:p>
          <a:endParaRPr lang="en-US"/>
        </a:p>
      </dgm:t>
    </dgm:pt>
    <dgm:pt modelId="{A6DE3EAC-9D99-4A25-B14D-D6A612BD9D5B}" type="sibTrans" cxnId="{DBA45DCD-D790-46B8-8A04-E91EB54AC692}">
      <dgm:prSet/>
      <dgm:spPr/>
      <dgm:t>
        <a:bodyPr/>
        <a:lstStyle/>
        <a:p>
          <a:endParaRPr lang="en-US"/>
        </a:p>
      </dgm:t>
    </dgm:pt>
    <dgm:pt modelId="{A2FEA148-7AC5-4F74-AFDF-7A7A0311D4A1}">
      <dgm:prSet/>
      <dgm:spPr/>
      <dgm:t>
        <a:bodyPr/>
        <a:lstStyle/>
        <a:p>
          <a:r>
            <a:rPr lang="en-GB"/>
            <a:t>Use double quotation marks for quoting</a:t>
          </a:r>
          <a:endParaRPr lang="en-US"/>
        </a:p>
      </dgm:t>
    </dgm:pt>
    <dgm:pt modelId="{F616440B-0BF6-41EA-A3A5-825DBEDD999A}" type="parTrans" cxnId="{F64AEA6D-0DCE-4E56-8A77-9A2D4B03C39D}">
      <dgm:prSet/>
      <dgm:spPr/>
      <dgm:t>
        <a:bodyPr/>
        <a:lstStyle/>
        <a:p>
          <a:endParaRPr lang="en-US"/>
        </a:p>
      </dgm:t>
    </dgm:pt>
    <dgm:pt modelId="{FF12DC59-81AE-446B-A919-A04C9061CE6B}" type="sibTrans" cxnId="{F64AEA6D-0DCE-4E56-8A77-9A2D4B03C39D}">
      <dgm:prSet/>
      <dgm:spPr/>
      <dgm:t>
        <a:bodyPr/>
        <a:lstStyle/>
        <a:p>
          <a:endParaRPr lang="en-US"/>
        </a:p>
      </dgm:t>
    </dgm:pt>
    <dgm:pt modelId="{1433213B-33F6-4AEF-B001-31B361F53C0E}">
      <dgm:prSet/>
      <dgm:spPr/>
      <dgm:t>
        <a:bodyPr/>
        <a:lstStyle/>
        <a:p>
          <a:r>
            <a:rPr lang="en-GB"/>
            <a:t>Reference list is in alphabetic order</a:t>
          </a:r>
          <a:endParaRPr lang="en-US"/>
        </a:p>
      </dgm:t>
    </dgm:pt>
    <dgm:pt modelId="{2422CB68-7FEE-4CF0-8F2E-602E42D28075}" type="parTrans" cxnId="{1D3BACC9-C562-4539-BCAB-122482185BB4}">
      <dgm:prSet/>
      <dgm:spPr/>
      <dgm:t>
        <a:bodyPr/>
        <a:lstStyle/>
        <a:p>
          <a:endParaRPr lang="en-US"/>
        </a:p>
      </dgm:t>
    </dgm:pt>
    <dgm:pt modelId="{1CFDCFF9-5DD8-45CB-B456-2AA029A26A4E}" type="sibTrans" cxnId="{1D3BACC9-C562-4539-BCAB-122482185BB4}">
      <dgm:prSet/>
      <dgm:spPr/>
      <dgm:t>
        <a:bodyPr/>
        <a:lstStyle/>
        <a:p>
          <a:endParaRPr lang="en-US"/>
        </a:p>
      </dgm:t>
    </dgm:pt>
    <dgm:pt modelId="{36E3417D-7D68-4753-96E9-64EAEDA92C58}">
      <dgm:prSet/>
      <dgm:spPr/>
      <dgm:t>
        <a:bodyPr/>
        <a:lstStyle/>
        <a:p>
          <a:r>
            <a:rPr lang="en-GB"/>
            <a:t>Use Harvard style of referencing</a:t>
          </a:r>
          <a:endParaRPr lang="en-US"/>
        </a:p>
      </dgm:t>
    </dgm:pt>
    <dgm:pt modelId="{9338DDDE-DD7C-472B-B7BB-1A252A8C9415}" type="parTrans" cxnId="{A18D7F5E-8574-4885-9FA1-844921E945B1}">
      <dgm:prSet/>
      <dgm:spPr/>
      <dgm:t>
        <a:bodyPr/>
        <a:lstStyle/>
        <a:p>
          <a:endParaRPr lang="en-US"/>
        </a:p>
      </dgm:t>
    </dgm:pt>
    <dgm:pt modelId="{0D717BDE-4E0F-4A12-AC15-BF2AF54C8A4D}" type="sibTrans" cxnId="{A18D7F5E-8574-4885-9FA1-844921E945B1}">
      <dgm:prSet/>
      <dgm:spPr/>
      <dgm:t>
        <a:bodyPr/>
        <a:lstStyle/>
        <a:p>
          <a:endParaRPr lang="en-US"/>
        </a:p>
      </dgm:t>
    </dgm:pt>
    <dgm:pt modelId="{D928A83B-7BE3-4CDC-8E30-28BDE4716AF5}">
      <dgm:prSet/>
      <dgm:spPr/>
      <dgm:t>
        <a:bodyPr/>
        <a:lstStyle/>
        <a:p>
          <a:r>
            <a:rPr lang="en-GB"/>
            <a:t>Use PEEL technique </a:t>
          </a:r>
          <a:endParaRPr lang="en-US"/>
        </a:p>
      </dgm:t>
    </dgm:pt>
    <dgm:pt modelId="{312F9875-FC29-4D19-A271-1451841D7B0F}" type="parTrans" cxnId="{2274E2FB-9E55-41F0-8A6E-CE6F8EA7968E}">
      <dgm:prSet/>
      <dgm:spPr/>
      <dgm:t>
        <a:bodyPr/>
        <a:lstStyle/>
        <a:p>
          <a:endParaRPr lang="en-US"/>
        </a:p>
      </dgm:t>
    </dgm:pt>
    <dgm:pt modelId="{56825E3E-5172-4739-B55A-1AA7ED656230}" type="sibTrans" cxnId="{2274E2FB-9E55-41F0-8A6E-CE6F8EA7968E}">
      <dgm:prSet/>
      <dgm:spPr/>
      <dgm:t>
        <a:bodyPr/>
        <a:lstStyle/>
        <a:p>
          <a:endParaRPr lang="en-US"/>
        </a:p>
      </dgm:t>
    </dgm:pt>
    <dgm:pt modelId="{67A37A8F-D344-4C0A-A834-62017B9C6FE0}" type="pres">
      <dgm:prSet presAssocID="{2A41CBE9-474F-4A3E-BA82-9A78D0B69AD0}" presName="Name0" presStyleCnt="0">
        <dgm:presLayoutVars>
          <dgm:dir/>
          <dgm:animLvl val="lvl"/>
          <dgm:resizeHandles val="exact"/>
        </dgm:presLayoutVars>
      </dgm:prSet>
      <dgm:spPr/>
    </dgm:pt>
    <dgm:pt modelId="{9F78EAC5-011B-4B21-BBAB-E29B4E6EDE09}" type="pres">
      <dgm:prSet presAssocID="{68EFFD93-EA88-4A5F-8498-D0F6C6146B05}" presName="linNode" presStyleCnt="0"/>
      <dgm:spPr/>
    </dgm:pt>
    <dgm:pt modelId="{B2496FF2-9A26-4AF8-AA1B-275A2921C0BF}" type="pres">
      <dgm:prSet presAssocID="{68EFFD93-EA88-4A5F-8498-D0F6C6146B05}" presName="parentText" presStyleLbl="node1" presStyleIdx="0" presStyleCnt="14">
        <dgm:presLayoutVars>
          <dgm:chMax val="1"/>
          <dgm:bulletEnabled val="1"/>
        </dgm:presLayoutVars>
      </dgm:prSet>
      <dgm:spPr/>
    </dgm:pt>
    <dgm:pt modelId="{BE9DBDBC-220E-4FD9-9101-162FB01CD192}" type="pres">
      <dgm:prSet presAssocID="{5FBAFB05-DBF1-4C58-B0A4-B7F709195476}" presName="sp" presStyleCnt="0"/>
      <dgm:spPr/>
    </dgm:pt>
    <dgm:pt modelId="{19A509F9-48FA-4ABE-A8DE-C4BD51582579}" type="pres">
      <dgm:prSet presAssocID="{B9E35ED5-20DC-4BD8-8D3A-BB9E1A98290B}" presName="linNode" presStyleCnt="0"/>
      <dgm:spPr/>
    </dgm:pt>
    <dgm:pt modelId="{69D70A77-C780-4D66-BFF5-8972F9D32729}" type="pres">
      <dgm:prSet presAssocID="{B9E35ED5-20DC-4BD8-8D3A-BB9E1A98290B}" presName="parentText" presStyleLbl="node1" presStyleIdx="1" presStyleCnt="14">
        <dgm:presLayoutVars>
          <dgm:chMax val="1"/>
          <dgm:bulletEnabled val="1"/>
        </dgm:presLayoutVars>
      </dgm:prSet>
      <dgm:spPr/>
    </dgm:pt>
    <dgm:pt modelId="{45CA288D-169A-4886-A790-C027C10B70D9}" type="pres">
      <dgm:prSet presAssocID="{E8FC5805-1200-479D-B9BD-DD2C6C336359}" presName="sp" presStyleCnt="0"/>
      <dgm:spPr/>
    </dgm:pt>
    <dgm:pt modelId="{2A9A4862-2FE3-48C3-A30E-B05CED622D12}" type="pres">
      <dgm:prSet presAssocID="{9E87D906-6796-43BA-8C1C-63BB8800475F}" presName="linNode" presStyleCnt="0"/>
      <dgm:spPr/>
    </dgm:pt>
    <dgm:pt modelId="{5F005625-5979-471E-B9AB-2C62DF8A033E}" type="pres">
      <dgm:prSet presAssocID="{9E87D906-6796-43BA-8C1C-63BB8800475F}" presName="parentText" presStyleLbl="node1" presStyleIdx="2" presStyleCnt="14">
        <dgm:presLayoutVars>
          <dgm:chMax val="1"/>
          <dgm:bulletEnabled val="1"/>
        </dgm:presLayoutVars>
      </dgm:prSet>
      <dgm:spPr/>
    </dgm:pt>
    <dgm:pt modelId="{D61498E5-299C-43AF-A954-6FD8D52EDAD4}" type="pres">
      <dgm:prSet presAssocID="{E2C04467-5C10-4D0F-B709-E97EB7468662}" presName="sp" presStyleCnt="0"/>
      <dgm:spPr/>
    </dgm:pt>
    <dgm:pt modelId="{61958B1F-DF54-433C-A470-1692DA24D984}" type="pres">
      <dgm:prSet presAssocID="{A5A11727-9C95-4882-A409-E26A32E7915F}" presName="linNode" presStyleCnt="0"/>
      <dgm:spPr/>
    </dgm:pt>
    <dgm:pt modelId="{02EA03BD-671D-4E81-AC8E-2752232D2FD3}" type="pres">
      <dgm:prSet presAssocID="{A5A11727-9C95-4882-A409-E26A32E7915F}" presName="parentText" presStyleLbl="node1" presStyleIdx="3" presStyleCnt="14">
        <dgm:presLayoutVars>
          <dgm:chMax val="1"/>
          <dgm:bulletEnabled val="1"/>
        </dgm:presLayoutVars>
      </dgm:prSet>
      <dgm:spPr/>
    </dgm:pt>
    <dgm:pt modelId="{980F9200-B66A-433B-9C3D-86CDFE0A646B}" type="pres">
      <dgm:prSet presAssocID="{92B1EA9D-F2FC-4FAE-BE89-BAD7D5B1ED97}" presName="sp" presStyleCnt="0"/>
      <dgm:spPr/>
    </dgm:pt>
    <dgm:pt modelId="{610D3B7B-118D-4662-90BF-FA0C2BFE3D2E}" type="pres">
      <dgm:prSet presAssocID="{F31D64FF-2C01-49AA-824F-396E90C2953F}" presName="linNode" presStyleCnt="0"/>
      <dgm:spPr/>
    </dgm:pt>
    <dgm:pt modelId="{F31A1614-5795-4DC8-B351-FCB21356A719}" type="pres">
      <dgm:prSet presAssocID="{F31D64FF-2C01-49AA-824F-396E90C2953F}" presName="parentText" presStyleLbl="node1" presStyleIdx="4" presStyleCnt="14">
        <dgm:presLayoutVars>
          <dgm:chMax val="1"/>
          <dgm:bulletEnabled val="1"/>
        </dgm:presLayoutVars>
      </dgm:prSet>
      <dgm:spPr/>
    </dgm:pt>
    <dgm:pt modelId="{E16F6501-2601-4EF0-8404-23B2340B0309}" type="pres">
      <dgm:prSet presAssocID="{F66B196E-ED8C-4DB4-A3CF-12A0EDE74935}" presName="sp" presStyleCnt="0"/>
      <dgm:spPr/>
    </dgm:pt>
    <dgm:pt modelId="{966BF17B-BF70-4CD6-8B1C-240C2D7E482D}" type="pres">
      <dgm:prSet presAssocID="{033D7ADA-5B24-4EC7-A35C-C32DA4F9D908}" presName="linNode" presStyleCnt="0"/>
      <dgm:spPr/>
    </dgm:pt>
    <dgm:pt modelId="{F233E77D-D208-4F96-B12D-4698BF598EB8}" type="pres">
      <dgm:prSet presAssocID="{033D7ADA-5B24-4EC7-A35C-C32DA4F9D908}" presName="parentText" presStyleLbl="node1" presStyleIdx="5" presStyleCnt="14">
        <dgm:presLayoutVars>
          <dgm:chMax val="1"/>
          <dgm:bulletEnabled val="1"/>
        </dgm:presLayoutVars>
      </dgm:prSet>
      <dgm:spPr/>
    </dgm:pt>
    <dgm:pt modelId="{94D4652D-34F5-4B21-A304-6A7112A6D482}" type="pres">
      <dgm:prSet presAssocID="{570FD915-EF75-4750-8277-42BC798CAA27}" presName="sp" presStyleCnt="0"/>
      <dgm:spPr/>
    </dgm:pt>
    <dgm:pt modelId="{5999FC5A-8B1A-4AC5-AC12-6A19596B3BC9}" type="pres">
      <dgm:prSet presAssocID="{DDBFD161-1D62-45E8-9A17-9A173D33F2D2}" presName="linNode" presStyleCnt="0"/>
      <dgm:spPr/>
    </dgm:pt>
    <dgm:pt modelId="{5F88498B-340B-437E-BFA6-8C55F4EC4C0F}" type="pres">
      <dgm:prSet presAssocID="{DDBFD161-1D62-45E8-9A17-9A173D33F2D2}" presName="parentText" presStyleLbl="node1" presStyleIdx="6" presStyleCnt="14">
        <dgm:presLayoutVars>
          <dgm:chMax val="1"/>
          <dgm:bulletEnabled val="1"/>
        </dgm:presLayoutVars>
      </dgm:prSet>
      <dgm:spPr/>
    </dgm:pt>
    <dgm:pt modelId="{B2081B1C-B0AE-4037-922F-77BCFDB774C8}" type="pres">
      <dgm:prSet presAssocID="{249C351C-7EEB-4F8C-899B-204287B6596A}" presName="sp" presStyleCnt="0"/>
      <dgm:spPr/>
    </dgm:pt>
    <dgm:pt modelId="{3F793852-3EE0-46F7-B929-C89199EEFD4B}" type="pres">
      <dgm:prSet presAssocID="{EE6A5276-E275-4686-824A-C374D8D7FA81}" presName="linNode" presStyleCnt="0"/>
      <dgm:spPr/>
    </dgm:pt>
    <dgm:pt modelId="{2F948DF2-EA35-4EDD-B0C7-F8F7903230D8}" type="pres">
      <dgm:prSet presAssocID="{EE6A5276-E275-4686-824A-C374D8D7FA81}" presName="parentText" presStyleLbl="node1" presStyleIdx="7" presStyleCnt="14">
        <dgm:presLayoutVars>
          <dgm:chMax val="1"/>
          <dgm:bulletEnabled val="1"/>
        </dgm:presLayoutVars>
      </dgm:prSet>
      <dgm:spPr/>
    </dgm:pt>
    <dgm:pt modelId="{620A0C93-4E10-42A8-9E9C-3B16520CD754}" type="pres">
      <dgm:prSet presAssocID="{FE2F1F26-1A80-46D5-84D6-234AFE847534}" presName="sp" presStyleCnt="0"/>
      <dgm:spPr/>
    </dgm:pt>
    <dgm:pt modelId="{C8DFD9C5-987B-4B3C-BCB6-19D5E07A6498}" type="pres">
      <dgm:prSet presAssocID="{F7E8FDEE-72FD-4B78-B00B-C6FF76C9832D}" presName="linNode" presStyleCnt="0"/>
      <dgm:spPr/>
    </dgm:pt>
    <dgm:pt modelId="{71253604-F189-4827-BB08-FCD3802E6FD2}" type="pres">
      <dgm:prSet presAssocID="{F7E8FDEE-72FD-4B78-B00B-C6FF76C9832D}" presName="parentText" presStyleLbl="node1" presStyleIdx="8" presStyleCnt="14">
        <dgm:presLayoutVars>
          <dgm:chMax val="1"/>
          <dgm:bulletEnabled val="1"/>
        </dgm:presLayoutVars>
      </dgm:prSet>
      <dgm:spPr/>
    </dgm:pt>
    <dgm:pt modelId="{0F389025-8951-4398-84A8-D546E3FD388D}" type="pres">
      <dgm:prSet presAssocID="{397B83C8-E39C-4D2E-9F29-30CA23B19241}" presName="sp" presStyleCnt="0"/>
      <dgm:spPr/>
    </dgm:pt>
    <dgm:pt modelId="{6F05A8D9-BA7B-404C-8F96-C972519944B9}" type="pres">
      <dgm:prSet presAssocID="{A2B8C32D-8728-42E4-BC66-45CAC25642F3}" presName="linNode" presStyleCnt="0"/>
      <dgm:spPr/>
    </dgm:pt>
    <dgm:pt modelId="{C75C969B-7447-4C33-B275-5A3347EE3DD7}" type="pres">
      <dgm:prSet presAssocID="{A2B8C32D-8728-42E4-BC66-45CAC25642F3}" presName="parentText" presStyleLbl="node1" presStyleIdx="9" presStyleCnt="14">
        <dgm:presLayoutVars>
          <dgm:chMax val="1"/>
          <dgm:bulletEnabled val="1"/>
        </dgm:presLayoutVars>
      </dgm:prSet>
      <dgm:spPr/>
    </dgm:pt>
    <dgm:pt modelId="{A669B2C9-E95C-4C82-BBBE-677F9E64DF17}" type="pres">
      <dgm:prSet presAssocID="{A6DE3EAC-9D99-4A25-B14D-D6A612BD9D5B}" presName="sp" presStyleCnt="0"/>
      <dgm:spPr/>
    </dgm:pt>
    <dgm:pt modelId="{A9F51DA3-A491-4103-B423-5639CE17F46D}" type="pres">
      <dgm:prSet presAssocID="{A2FEA148-7AC5-4F74-AFDF-7A7A0311D4A1}" presName="linNode" presStyleCnt="0"/>
      <dgm:spPr/>
    </dgm:pt>
    <dgm:pt modelId="{E670A717-FAE5-4CD6-8B49-AA07FFE74E0D}" type="pres">
      <dgm:prSet presAssocID="{A2FEA148-7AC5-4F74-AFDF-7A7A0311D4A1}" presName="parentText" presStyleLbl="node1" presStyleIdx="10" presStyleCnt="14">
        <dgm:presLayoutVars>
          <dgm:chMax val="1"/>
          <dgm:bulletEnabled val="1"/>
        </dgm:presLayoutVars>
      </dgm:prSet>
      <dgm:spPr/>
    </dgm:pt>
    <dgm:pt modelId="{CF303D06-1A6A-443C-9522-2A67FE1A56C4}" type="pres">
      <dgm:prSet presAssocID="{FF12DC59-81AE-446B-A919-A04C9061CE6B}" presName="sp" presStyleCnt="0"/>
      <dgm:spPr/>
    </dgm:pt>
    <dgm:pt modelId="{FA4F5FE3-1CA0-442D-92F3-5FB9DEF0020E}" type="pres">
      <dgm:prSet presAssocID="{1433213B-33F6-4AEF-B001-31B361F53C0E}" presName="linNode" presStyleCnt="0"/>
      <dgm:spPr/>
    </dgm:pt>
    <dgm:pt modelId="{7DA6A37C-A80E-44DD-8D36-C61DD5DC61DD}" type="pres">
      <dgm:prSet presAssocID="{1433213B-33F6-4AEF-B001-31B361F53C0E}" presName="parentText" presStyleLbl="node1" presStyleIdx="11" presStyleCnt="14">
        <dgm:presLayoutVars>
          <dgm:chMax val="1"/>
          <dgm:bulletEnabled val="1"/>
        </dgm:presLayoutVars>
      </dgm:prSet>
      <dgm:spPr/>
    </dgm:pt>
    <dgm:pt modelId="{BE77422A-346A-43DF-8D83-9C0F2927EAB8}" type="pres">
      <dgm:prSet presAssocID="{1CFDCFF9-5DD8-45CB-B456-2AA029A26A4E}" presName="sp" presStyleCnt="0"/>
      <dgm:spPr/>
    </dgm:pt>
    <dgm:pt modelId="{E608ABA2-C094-442C-877D-02558D880EFF}" type="pres">
      <dgm:prSet presAssocID="{36E3417D-7D68-4753-96E9-64EAEDA92C58}" presName="linNode" presStyleCnt="0"/>
      <dgm:spPr/>
    </dgm:pt>
    <dgm:pt modelId="{79BBBCCF-5D4C-4D33-9713-A37E36524CC7}" type="pres">
      <dgm:prSet presAssocID="{36E3417D-7D68-4753-96E9-64EAEDA92C58}" presName="parentText" presStyleLbl="node1" presStyleIdx="12" presStyleCnt="14">
        <dgm:presLayoutVars>
          <dgm:chMax val="1"/>
          <dgm:bulletEnabled val="1"/>
        </dgm:presLayoutVars>
      </dgm:prSet>
      <dgm:spPr/>
    </dgm:pt>
    <dgm:pt modelId="{226CCAF5-6E16-46AD-AE0E-985CF7B10DCA}" type="pres">
      <dgm:prSet presAssocID="{0D717BDE-4E0F-4A12-AC15-BF2AF54C8A4D}" presName="sp" presStyleCnt="0"/>
      <dgm:spPr/>
    </dgm:pt>
    <dgm:pt modelId="{64811F54-FB27-465D-9A2D-B886AB55D848}" type="pres">
      <dgm:prSet presAssocID="{D928A83B-7BE3-4CDC-8E30-28BDE4716AF5}" presName="linNode" presStyleCnt="0"/>
      <dgm:spPr/>
    </dgm:pt>
    <dgm:pt modelId="{8755A3C1-FF2C-400C-9104-6CD5F9196F3C}" type="pres">
      <dgm:prSet presAssocID="{D928A83B-7BE3-4CDC-8E30-28BDE4716AF5}" presName="parentText" presStyleLbl="node1" presStyleIdx="13" presStyleCnt="14">
        <dgm:presLayoutVars>
          <dgm:chMax val="1"/>
          <dgm:bulletEnabled val="1"/>
        </dgm:presLayoutVars>
      </dgm:prSet>
      <dgm:spPr/>
    </dgm:pt>
  </dgm:ptLst>
  <dgm:cxnLst>
    <dgm:cxn modelId="{BB082604-B2C0-4C9A-81BF-AA40C7FA8E59}" type="presOf" srcId="{F7E8FDEE-72FD-4B78-B00B-C6FF76C9832D}" destId="{71253604-F189-4827-BB08-FCD3802E6FD2}" srcOrd="0" destOrd="0" presId="urn:microsoft.com/office/officeart/2005/8/layout/vList5"/>
    <dgm:cxn modelId="{556D8515-9A21-4656-99A3-776399F0114E}" srcId="{2A41CBE9-474F-4A3E-BA82-9A78D0B69AD0}" destId="{F7E8FDEE-72FD-4B78-B00B-C6FF76C9832D}" srcOrd="8" destOrd="0" parTransId="{C1B61B2F-2D13-42A9-B6A5-54EE47B3820E}" sibTransId="{397B83C8-E39C-4D2E-9F29-30CA23B19241}"/>
    <dgm:cxn modelId="{E18FD319-C534-47CD-9312-169E4A303D20}" type="presOf" srcId="{EE6A5276-E275-4686-824A-C374D8D7FA81}" destId="{2F948DF2-EA35-4EDD-B0C7-F8F7903230D8}" srcOrd="0" destOrd="0" presId="urn:microsoft.com/office/officeart/2005/8/layout/vList5"/>
    <dgm:cxn modelId="{968CEB27-CDB3-477D-B12A-1D2DB911BE0A}" srcId="{2A41CBE9-474F-4A3E-BA82-9A78D0B69AD0}" destId="{B9E35ED5-20DC-4BD8-8D3A-BB9E1A98290B}" srcOrd="1" destOrd="0" parTransId="{A128C834-A910-4285-9797-899619049AA0}" sibTransId="{E8FC5805-1200-479D-B9BD-DD2C6C336359}"/>
    <dgm:cxn modelId="{09EA142A-92B5-4558-8431-6B14FB5F2A12}" srcId="{2A41CBE9-474F-4A3E-BA82-9A78D0B69AD0}" destId="{A5A11727-9C95-4882-A409-E26A32E7915F}" srcOrd="3" destOrd="0" parTransId="{63719E66-FEFC-4ED9-89EB-B0678FA4368C}" sibTransId="{92B1EA9D-F2FC-4FAE-BE89-BAD7D5B1ED97}"/>
    <dgm:cxn modelId="{E1F73433-E77B-4BD7-AC2E-2466863834B1}" type="presOf" srcId="{F31D64FF-2C01-49AA-824F-396E90C2953F}" destId="{F31A1614-5795-4DC8-B351-FCB21356A719}" srcOrd="0" destOrd="0" presId="urn:microsoft.com/office/officeart/2005/8/layout/vList5"/>
    <dgm:cxn modelId="{A0DC1739-5BC6-4169-831F-AB31A879A856}" srcId="{2A41CBE9-474F-4A3E-BA82-9A78D0B69AD0}" destId="{68EFFD93-EA88-4A5F-8498-D0F6C6146B05}" srcOrd="0" destOrd="0" parTransId="{100DBEAD-3DBE-43D1-8727-934583CF9B5C}" sibTransId="{5FBAFB05-DBF1-4C58-B0A4-B7F709195476}"/>
    <dgm:cxn modelId="{AAE6CA3C-908A-4B23-8B30-98356ABFCBB7}" type="presOf" srcId="{68EFFD93-EA88-4A5F-8498-D0F6C6146B05}" destId="{B2496FF2-9A26-4AF8-AA1B-275A2921C0BF}" srcOrd="0" destOrd="0" presId="urn:microsoft.com/office/officeart/2005/8/layout/vList5"/>
    <dgm:cxn modelId="{B9C8FD3F-A645-4FB8-88AA-257124D10346}" type="presOf" srcId="{DDBFD161-1D62-45E8-9A17-9A173D33F2D2}" destId="{5F88498B-340B-437E-BFA6-8C55F4EC4C0F}" srcOrd="0" destOrd="0" presId="urn:microsoft.com/office/officeart/2005/8/layout/vList5"/>
    <dgm:cxn modelId="{A18D7F5E-8574-4885-9FA1-844921E945B1}" srcId="{2A41CBE9-474F-4A3E-BA82-9A78D0B69AD0}" destId="{36E3417D-7D68-4753-96E9-64EAEDA92C58}" srcOrd="12" destOrd="0" parTransId="{9338DDDE-DD7C-472B-B7BB-1A252A8C9415}" sibTransId="{0D717BDE-4E0F-4A12-AC15-BF2AF54C8A4D}"/>
    <dgm:cxn modelId="{F64AEA6D-0DCE-4E56-8A77-9A2D4B03C39D}" srcId="{2A41CBE9-474F-4A3E-BA82-9A78D0B69AD0}" destId="{A2FEA148-7AC5-4F74-AFDF-7A7A0311D4A1}" srcOrd="10" destOrd="0" parTransId="{F616440B-0BF6-41EA-A3A5-825DBEDD999A}" sibTransId="{FF12DC59-81AE-446B-A919-A04C9061CE6B}"/>
    <dgm:cxn modelId="{AFDC0B76-A335-4A24-AB0E-24F9058E43B0}" type="presOf" srcId="{A2B8C32D-8728-42E4-BC66-45CAC25642F3}" destId="{C75C969B-7447-4C33-B275-5A3347EE3DD7}" srcOrd="0" destOrd="0" presId="urn:microsoft.com/office/officeart/2005/8/layout/vList5"/>
    <dgm:cxn modelId="{5C872E78-41C7-4F65-B364-93C0970EF3F9}" type="presOf" srcId="{9E87D906-6796-43BA-8C1C-63BB8800475F}" destId="{5F005625-5979-471E-B9AB-2C62DF8A033E}" srcOrd="0" destOrd="0" presId="urn:microsoft.com/office/officeart/2005/8/layout/vList5"/>
    <dgm:cxn modelId="{8083F07A-4D07-43F5-A250-4BEE5305EBB9}" type="presOf" srcId="{033D7ADA-5B24-4EC7-A35C-C32DA4F9D908}" destId="{F233E77D-D208-4F96-B12D-4698BF598EB8}" srcOrd="0" destOrd="0" presId="urn:microsoft.com/office/officeart/2005/8/layout/vList5"/>
    <dgm:cxn modelId="{86DAA17D-5AF8-4E4D-A171-D7C7F226844F}" type="presOf" srcId="{36E3417D-7D68-4753-96E9-64EAEDA92C58}" destId="{79BBBCCF-5D4C-4D33-9713-A37E36524CC7}" srcOrd="0" destOrd="0" presId="urn:microsoft.com/office/officeart/2005/8/layout/vList5"/>
    <dgm:cxn modelId="{379C6B80-B116-4B01-A6CB-4A781EC9100A}" type="presOf" srcId="{B9E35ED5-20DC-4BD8-8D3A-BB9E1A98290B}" destId="{69D70A77-C780-4D66-BFF5-8972F9D32729}" srcOrd="0" destOrd="0" presId="urn:microsoft.com/office/officeart/2005/8/layout/vList5"/>
    <dgm:cxn modelId="{63178083-7B6D-41B6-B51C-83E492AD5A94}" type="presOf" srcId="{A5A11727-9C95-4882-A409-E26A32E7915F}" destId="{02EA03BD-671D-4E81-AC8E-2752232D2FD3}" srcOrd="0" destOrd="0" presId="urn:microsoft.com/office/officeart/2005/8/layout/vList5"/>
    <dgm:cxn modelId="{8538D497-DC2C-4D1C-BDF2-F2674E0EAE1E}" type="presOf" srcId="{A2FEA148-7AC5-4F74-AFDF-7A7A0311D4A1}" destId="{E670A717-FAE5-4CD6-8B49-AA07FFE74E0D}" srcOrd="0" destOrd="0" presId="urn:microsoft.com/office/officeart/2005/8/layout/vList5"/>
    <dgm:cxn modelId="{CD8180A1-03F9-45B3-AC98-25B3144690CC}" type="presOf" srcId="{2A41CBE9-474F-4A3E-BA82-9A78D0B69AD0}" destId="{67A37A8F-D344-4C0A-A834-62017B9C6FE0}" srcOrd="0" destOrd="0" presId="urn:microsoft.com/office/officeart/2005/8/layout/vList5"/>
    <dgm:cxn modelId="{B21897B3-571C-43CC-B255-080C55B17F64}" type="presOf" srcId="{D928A83B-7BE3-4CDC-8E30-28BDE4716AF5}" destId="{8755A3C1-FF2C-400C-9104-6CD5F9196F3C}" srcOrd="0" destOrd="0" presId="urn:microsoft.com/office/officeart/2005/8/layout/vList5"/>
    <dgm:cxn modelId="{520069BB-ADBF-4C00-AA33-95237C9A1296}" srcId="{2A41CBE9-474F-4A3E-BA82-9A78D0B69AD0}" destId="{DDBFD161-1D62-45E8-9A17-9A173D33F2D2}" srcOrd="6" destOrd="0" parTransId="{AC415EAC-B0F5-4814-B021-0CDA79C807C7}" sibTransId="{249C351C-7EEB-4F8C-899B-204287B6596A}"/>
    <dgm:cxn modelId="{417CE1C4-0859-4015-B81F-AFFFBA9AED3B}" srcId="{2A41CBE9-474F-4A3E-BA82-9A78D0B69AD0}" destId="{EE6A5276-E275-4686-824A-C374D8D7FA81}" srcOrd="7" destOrd="0" parTransId="{2607F874-FED1-46FC-AC5A-96944C2D3BB3}" sibTransId="{FE2F1F26-1A80-46D5-84D6-234AFE847534}"/>
    <dgm:cxn modelId="{7C99E8C4-7A9C-4904-9671-280D6BF5FB7C}" srcId="{2A41CBE9-474F-4A3E-BA82-9A78D0B69AD0}" destId="{9E87D906-6796-43BA-8C1C-63BB8800475F}" srcOrd="2" destOrd="0" parTransId="{37D15881-D687-4FD1-995A-20D85C93D57A}" sibTransId="{E2C04467-5C10-4D0F-B709-E97EB7468662}"/>
    <dgm:cxn modelId="{81C954C5-4C7A-461F-8B27-91337D174B17}" srcId="{2A41CBE9-474F-4A3E-BA82-9A78D0B69AD0}" destId="{F31D64FF-2C01-49AA-824F-396E90C2953F}" srcOrd="4" destOrd="0" parTransId="{9F511C0F-89C0-4268-96FF-08323E68D2F8}" sibTransId="{F66B196E-ED8C-4DB4-A3CF-12A0EDE74935}"/>
    <dgm:cxn modelId="{1D3BACC9-C562-4539-BCAB-122482185BB4}" srcId="{2A41CBE9-474F-4A3E-BA82-9A78D0B69AD0}" destId="{1433213B-33F6-4AEF-B001-31B361F53C0E}" srcOrd="11" destOrd="0" parTransId="{2422CB68-7FEE-4CF0-8F2E-602E42D28075}" sibTransId="{1CFDCFF9-5DD8-45CB-B456-2AA029A26A4E}"/>
    <dgm:cxn modelId="{DBA45DCD-D790-46B8-8A04-E91EB54AC692}" srcId="{2A41CBE9-474F-4A3E-BA82-9A78D0B69AD0}" destId="{A2B8C32D-8728-42E4-BC66-45CAC25642F3}" srcOrd="9" destOrd="0" parTransId="{62F18135-60F2-4D41-AD66-799C916AEC9F}" sibTransId="{A6DE3EAC-9D99-4A25-B14D-D6A612BD9D5B}"/>
    <dgm:cxn modelId="{DB7425EE-E409-4290-B8FC-51AB008475B9}" type="presOf" srcId="{1433213B-33F6-4AEF-B001-31B361F53C0E}" destId="{7DA6A37C-A80E-44DD-8D36-C61DD5DC61DD}" srcOrd="0" destOrd="0" presId="urn:microsoft.com/office/officeart/2005/8/layout/vList5"/>
    <dgm:cxn modelId="{1FB593F5-738D-4063-9669-0A9E9ED3AB8A}" srcId="{2A41CBE9-474F-4A3E-BA82-9A78D0B69AD0}" destId="{033D7ADA-5B24-4EC7-A35C-C32DA4F9D908}" srcOrd="5" destOrd="0" parTransId="{7DE54191-20AD-4284-80E7-3A8FC6EB37E3}" sibTransId="{570FD915-EF75-4750-8277-42BC798CAA27}"/>
    <dgm:cxn modelId="{2274E2FB-9E55-41F0-8A6E-CE6F8EA7968E}" srcId="{2A41CBE9-474F-4A3E-BA82-9A78D0B69AD0}" destId="{D928A83B-7BE3-4CDC-8E30-28BDE4716AF5}" srcOrd="13" destOrd="0" parTransId="{312F9875-FC29-4D19-A271-1451841D7B0F}" sibTransId="{56825E3E-5172-4739-B55A-1AA7ED656230}"/>
    <dgm:cxn modelId="{57151CBD-18FB-47F1-9559-23486BB50C4D}" type="presParOf" srcId="{67A37A8F-D344-4C0A-A834-62017B9C6FE0}" destId="{9F78EAC5-011B-4B21-BBAB-E29B4E6EDE09}" srcOrd="0" destOrd="0" presId="urn:microsoft.com/office/officeart/2005/8/layout/vList5"/>
    <dgm:cxn modelId="{CC2D4298-18C1-46C5-95D9-489DA5D53D82}" type="presParOf" srcId="{9F78EAC5-011B-4B21-BBAB-E29B4E6EDE09}" destId="{B2496FF2-9A26-4AF8-AA1B-275A2921C0BF}" srcOrd="0" destOrd="0" presId="urn:microsoft.com/office/officeart/2005/8/layout/vList5"/>
    <dgm:cxn modelId="{2846204B-3415-4C7A-8B2A-05E55EF69280}" type="presParOf" srcId="{67A37A8F-D344-4C0A-A834-62017B9C6FE0}" destId="{BE9DBDBC-220E-4FD9-9101-162FB01CD192}" srcOrd="1" destOrd="0" presId="urn:microsoft.com/office/officeart/2005/8/layout/vList5"/>
    <dgm:cxn modelId="{84320D4D-28F4-48BB-B73E-CC51CDF4A69A}" type="presParOf" srcId="{67A37A8F-D344-4C0A-A834-62017B9C6FE0}" destId="{19A509F9-48FA-4ABE-A8DE-C4BD51582579}" srcOrd="2" destOrd="0" presId="urn:microsoft.com/office/officeart/2005/8/layout/vList5"/>
    <dgm:cxn modelId="{CE0C4820-80C5-4A35-A196-325AE910CE87}" type="presParOf" srcId="{19A509F9-48FA-4ABE-A8DE-C4BD51582579}" destId="{69D70A77-C780-4D66-BFF5-8972F9D32729}" srcOrd="0" destOrd="0" presId="urn:microsoft.com/office/officeart/2005/8/layout/vList5"/>
    <dgm:cxn modelId="{3D1CC1BA-C7F2-4731-802C-D3401C9056CF}" type="presParOf" srcId="{67A37A8F-D344-4C0A-A834-62017B9C6FE0}" destId="{45CA288D-169A-4886-A790-C027C10B70D9}" srcOrd="3" destOrd="0" presId="urn:microsoft.com/office/officeart/2005/8/layout/vList5"/>
    <dgm:cxn modelId="{98F22465-BB52-4151-AAE5-D4869D1DEAAF}" type="presParOf" srcId="{67A37A8F-D344-4C0A-A834-62017B9C6FE0}" destId="{2A9A4862-2FE3-48C3-A30E-B05CED622D12}" srcOrd="4" destOrd="0" presId="urn:microsoft.com/office/officeart/2005/8/layout/vList5"/>
    <dgm:cxn modelId="{B60EC444-BC6F-4F0E-BF58-57E3E44F6E74}" type="presParOf" srcId="{2A9A4862-2FE3-48C3-A30E-B05CED622D12}" destId="{5F005625-5979-471E-B9AB-2C62DF8A033E}" srcOrd="0" destOrd="0" presId="urn:microsoft.com/office/officeart/2005/8/layout/vList5"/>
    <dgm:cxn modelId="{A1E54613-6A63-4C29-A047-755D56D8543F}" type="presParOf" srcId="{67A37A8F-D344-4C0A-A834-62017B9C6FE0}" destId="{D61498E5-299C-43AF-A954-6FD8D52EDAD4}" srcOrd="5" destOrd="0" presId="urn:microsoft.com/office/officeart/2005/8/layout/vList5"/>
    <dgm:cxn modelId="{530629D6-B1AD-43DF-807E-29C1B8A66122}" type="presParOf" srcId="{67A37A8F-D344-4C0A-A834-62017B9C6FE0}" destId="{61958B1F-DF54-433C-A470-1692DA24D984}" srcOrd="6" destOrd="0" presId="urn:microsoft.com/office/officeart/2005/8/layout/vList5"/>
    <dgm:cxn modelId="{A7FCEABF-86B9-42A4-B020-1D5D1B9D9243}" type="presParOf" srcId="{61958B1F-DF54-433C-A470-1692DA24D984}" destId="{02EA03BD-671D-4E81-AC8E-2752232D2FD3}" srcOrd="0" destOrd="0" presId="urn:microsoft.com/office/officeart/2005/8/layout/vList5"/>
    <dgm:cxn modelId="{8A98BD18-0F1F-4FB2-9729-26651716CF79}" type="presParOf" srcId="{67A37A8F-D344-4C0A-A834-62017B9C6FE0}" destId="{980F9200-B66A-433B-9C3D-86CDFE0A646B}" srcOrd="7" destOrd="0" presId="urn:microsoft.com/office/officeart/2005/8/layout/vList5"/>
    <dgm:cxn modelId="{EA8136CB-92BF-4D8E-8A61-6BA71A06ED63}" type="presParOf" srcId="{67A37A8F-D344-4C0A-A834-62017B9C6FE0}" destId="{610D3B7B-118D-4662-90BF-FA0C2BFE3D2E}" srcOrd="8" destOrd="0" presId="urn:microsoft.com/office/officeart/2005/8/layout/vList5"/>
    <dgm:cxn modelId="{C861AC20-ECCB-46B1-8DE9-24C19939E128}" type="presParOf" srcId="{610D3B7B-118D-4662-90BF-FA0C2BFE3D2E}" destId="{F31A1614-5795-4DC8-B351-FCB21356A719}" srcOrd="0" destOrd="0" presId="urn:microsoft.com/office/officeart/2005/8/layout/vList5"/>
    <dgm:cxn modelId="{5552E271-7539-438B-A468-5020F61EFA81}" type="presParOf" srcId="{67A37A8F-D344-4C0A-A834-62017B9C6FE0}" destId="{E16F6501-2601-4EF0-8404-23B2340B0309}" srcOrd="9" destOrd="0" presId="urn:microsoft.com/office/officeart/2005/8/layout/vList5"/>
    <dgm:cxn modelId="{7A098BF2-A080-4F95-A7E0-A83CC0E9EF4A}" type="presParOf" srcId="{67A37A8F-D344-4C0A-A834-62017B9C6FE0}" destId="{966BF17B-BF70-4CD6-8B1C-240C2D7E482D}" srcOrd="10" destOrd="0" presId="urn:microsoft.com/office/officeart/2005/8/layout/vList5"/>
    <dgm:cxn modelId="{F12186A6-B2F1-4BC6-AC09-74A9D4B11383}" type="presParOf" srcId="{966BF17B-BF70-4CD6-8B1C-240C2D7E482D}" destId="{F233E77D-D208-4F96-B12D-4698BF598EB8}" srcOrd="0" destOrd="0" presId="urn:microsoft.com/office/officeart/2005/8/layout/vList5"/>
    <dgm:cxn modelId="{1A1C546B-0734-49CF-A708-E6203DBA0723}" type="presParOf" srcId="{67A37A8F-D344-4C0A-A834-62017B9C6FE0}" destId="{94D4652D-34F5-4B21-A304-6A7112A6D482}" srcOrd="11" destOrd="0" presId="urn:microsoft.com/office/officeart/2005/8/layout/vList5"/>
    <dgm:cxn modelId="{1BF81D91-EE50-4D80-A5EE-CB6764F70FC6}" type="presParOf" srcId="{67A37A8F-D344-4C0A-A834-62017B9C6FE0}" destId="{5999FC5A-8B1A-4AC5-AC12-6A19596B3BC9}" srcOrd="12" destOrd="0" presId="urn:microsoft.com/office/officeart/2005/8/layout/vList5"/>
    <dgm:cxn modelId="{F2312829-96EA-4FC4-9778-61E2DDBF38A7}" type="presParOf" srcId="{5999FC5A-8B1A-4AC5-AC12-6A19596B3BC9}" destId="{5F88498B-340B-437E-BFA6-8C55F4EC4C0F}" srcOrd="0" destOrd="0" presId="urn:microsoft.com/office/officeart/2005/8/layout/vList5"/>
    <dgm:cxn modelId="{EC0618F9-41DB-42B9-91E5-9E48CC844FE0}" type="presParOf" srcId="{67A37A8F-D344-4C0A-A834-62017B9C6FE0}" destId="{B2081B1C-B0AE-4037-922F-77BCFDB774C8}" srcOrd="13" destOrd="0" presId="urn:microsoft.com/office/officeart/2005/8/layout/vList5"/>
    <dgm:cxn modelId="{29433E74-4D26-4455-90E4-5003078CCD05}" type="presParOf" srcId="{67A37A8F-D344-4C0A-A834-62017B9C6FE0}" destId="{3F793852-3EE0-46F7-B929-C89199EEFD4B}" srcOrd="14" destOrd="0" presId="urn:microsoft.com/office/officeart/2005/8/layout/vList5"/>
    <dgm:cxn modelId="{143D0731-7235-44B7-9152-5D14903971B2}" type="presParOf" srcId="{3F793852-3EE0-46F7-B929-C89199EEFD4B}" destId="{2F948DF2-EA35-4EDD-B0C7-F8F7903230D8}" srcOrd="0" destOrd="0" presId="urn:microsoft.com/office/officeart/2005/8/layout/vList5"/>
    <dgm:cxn modelId="{86828907-C31D-4999-A3D1-850CBF1D6738}" type="presParOf" srcId="{67A37A8F-D344-4C0A-A834-62017B9C6FE0}" destId="{620A0C93-4E10-42A8-9E9C-3B16520CD754}" srcOrd="15" destOrd="0" presId="urn:microsoft.com/office/officeart/2005/8/layout/vList5"/>
    <dgm:cxn modelId="{9920B27D-552C-463E-AF28-BE15B940A908}" type="presParOf" srcId="{67A37A8F-D344-4C0A-A834-62017B9C6FE0}" destId="{C8DFD9C5-987B-4B3C-BCB6-19D5E07A6498}" srcOrd="16" destOrd="0" presId="urn:microsoft.com/office/officeart/2005/8/layout/vList5"/>
    <dgm:cxn modelId="{D730961C-6F83-4C4B-8312-A79DCB5E04AC}" type="presParOf" srcId="{C8DFD9C5-987B-4B3C-BCB6-19D5E07A6498}" destId="{71253604-F189-4827-BB08-FCD3802E6FD2}" srcOrd="0" destOrd="0" presId="urn:microsoft.com/office/officeart/2005/8/layout/vList5"/>
    <dgm:cxn modelId="{11C4A8ED-0B67-43B2-902C-206A89AFDEBB}" type="presParOf" srcId="{67A37A8F-D344-4C0A-A834-62017B9C6FE0}" destId="{0F389025-8951-4398-84A8-D546E3FD388D}" srcOrd="17" destOrd="0" presId="urn:microsoft.com/office/officeart/2005/8/layout/vList5"/>
    <dgm:cxn modelId="{C024BBF2-C2B9-4958-8FBD-5A3A6C918249}" type="presParOf" srcId="{67A37A8F-D344-4C0A-A834-62017B9C6FE0}" destId="{6F05A8D9-BA7B-404C-8F96-C972519944B9}" srcOrd="18" destOrd="0" presId="urn:microsoft.com/office/officeart/2005/8/layout/vList5"/>
    <dgm:cxn modelId="{AE3A23AE-1A61-4971-AFCF-7E6E61143A36}" type="presParOf" srcId="{6F05A8D9-BA7B-404C-8F96-C972519944B9}" destId="{C75C969B-7447-4C33-B275-5A3347EE3DD7}" srcOrd="0" destOrd="0" presId="urn:microsoft.com/office/officeart/2005/8/layout/vList5"/>
    <dgm:cxn modelId="{AF40A784-1E72-47F6-A897-377D9097C856}" type="presParOf" srcId="{67A37A8F-D344-4C0A-A834-62017B9C6FE0}" destId="{A669B2C9-E95C-4C82-BBBE-677F9E64DF17}" srcOrd="19" destOrd="0" presId="urn:microsoft.com/office/officeart/2005/8/layout/vList5"/>
    <dgm:cxn modelId="{EFD1C5E7-7478-48CF-A63F-0D323EEDEAC2}" type="presParOf" srcId="{67A37A8F-D344-4C0A-A834-62017B9C6FE0}" destId="{A9F51DA3-A491-4103-B423-5639CE17F46D}" srcOrd="20" destOrd="0" presId="urn:microsoft.com/office/officeart/2005/8/layout/vList5"/>
    <dgm:cxn modelId="{37DBE187-EDD0-463F-9D83-741B088807ED}" type="presParOf" srcId="{A9F51DA3-A491-4103-B423-5639CE17F46D}" destId="{E670A717-FAE5-4CD6-8B49-AA07FFE74E0D}" srcOrd="0" destOrd="0" presId="urn:microsoft.com/office/officeart/2005/8/layout/vList5"/>
    <dgm:cxn modelId="{44061CBF-00F7-4F5E-96B6-7916E8CF7A83}" type="presParOf" srcId="{67A37A8F-D344-4C0A-A834-62017B9C6FE0}" destId="{CF303D06-1A6A-443C-9522-2A67FE1A56C4}" srcOrd="21" destOrd="0" presId="urn:microsoft.com/office/officeart/2005/8/layout/vList5"/>
    <dgm:cxn modelId="{47494093-D3E8-4FA6-A235-2D0AEEBED447}" type="presParOf" srcId="{67A37A8F-D344-4C0A-A834-62017B9C6FE0}" destId="{FA4F5FE3-1CA0-442D-92F3-5FB9DEF0020E}" srcOrd="22" destOrd="0" presId="urn:microsoft.com/office/officeart/2005/8/layout/vList5"/>
    <dgm:cxn modelId="{F77BDA71-6367-4E74-B493-1E029041AB1D}" type="presParOf" srcId="{FA4F5FE3-1CA0-442D-92F3-5FB9DEF0020E}" destId="{7DA6A37C-A80E-44DD-8D36-C61DD5DC61DD}" srcOrd="0" destOrd="0" presId="urn:microsoft.com/office/officeart/2005/8/layout/vList5"/>
    <dgm:cxn modelId="{A116758E-591F-4BEA-8EF5-BBC915FB29CD}" type="presParOf" srcId="{67A37A8F-D344-4C0A-A834-62017B9C6FE0}" destId="{BE77422A-346A-43DF-8D83-9C0F2927EAB8}" srcOrd="23" destOrd="0" presId="urn:microsoft.com/office/officeart/2005/8/layout/vList5"/>
    <dgm:cxn modelId="{7AB92430-4627-4BDF-88A7-66EA3FCB90ED}" type="presParOf" srcId="{67A37A8F-D344-4C0A-A834-62017B9C6FE0}" destId="{E608ABA2-C094-442C-877D-02558D880EFF}" srcOrd="24" destOrd="0" presId="urn:microsoft.com/office/officeart/2005/8/layout/vList5"/>
    <dgm:cxn modelId="{1A8CD520-E330-48D6-800A-AB99CC3E5041}" type="presParOf" srcId="{E608ABA2-C094-442C-877D-02558D880EFF}" destId="{79BBBCCF-5D4C-4D33-9713-A37E36524CC7}" srcOrd="0" destOrd="0" presId="urn:microsoft.com/office/officeart/2005/8/layout/vList5"/>
    <dgm:cxn modelId="{5CC22DFF-E5E7-4FB6-AF22-F704312DC0C1}" type="presParOf" srcId="{67A37A8F-D344-4C0A-A834-62017B9C6FE0}" destId="{226CCAF5-6E16-46AD-AE0E-985CF7B10DCA}" srcOrd="25" destOrd="0" presId="urn:microsoft.com/office/officeart/2005/8/layout/vList5"/>
    <dgm:cxn modelId="{BC54703B-53D0-4117-A2DC-9A5E59D3EA42}" type="presParOf" srcId="{67A37A8F-D344-4C0A-A834-62017B9C6FE0}" destId="{64811F54-FB27-465D-9A2D-B886AB55D848}" srcOrd="26" destOrd="0" presId="urn:microsoft.com/office/officeart/2005/8/layout/vList5"/>
    <dgm:cxn modelId="{D54822CA-1FA7-409C-8D0C-D5B5DF036336}" type="presParOf" srcId="{64811F54-FB27-465D-9A2D-B886AB55D848}" destId="{8755A3C1-FF2C-400C-9104-6CD5F9196F3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8CA4E2-CC51-43B4-8324-ED46ACFCD577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656C9B-A89D-4F47-8AE6-73BB342FC14D}">
      <dgm:prSet/>
      <dgm:spPr/>
      <dgm:t>
        <a:bodyPr/>
        <a:lstStyle/>
        <a:p>
          <a:r>
            <a:rPr lang="en-US" dirty="0"/>
            <a:t>1. Introduction</a:t>
          </a:r>
        </a:p>
      </dgm:t>
    </dgm:pt>
    <dgm:pt modelId="{272E1E8B-C7F6-40A1-B461-9F9663733675}" type="parTrans" cxnId="{00D5522D-FC7A-44C4-82BD-041892FB28FF}">
      <dgm:prSet/>
      <dgm:spPr/>
      <dgm:t>
        <a:bodyPr/>
        <a:lstStyle/>
        <a:p>
          <a:endParaRPr lang="en-US"/>
        </a:p>
      </dgm:t>
    </dgm:pt>
    <dgm:pt modelId="{DB9F2D63-F111-4241-ABD3-9BE816C211A0}" type="sibTrans" cxnId="{00D5522D-FC7A-44C4-82BD-041892FB28FF}">
      <dgm:prSet/>
      <dgm:spPr/>
      <dgm:t>
        <a:bodyPr/>
        <a:lstStyle/>
        <a:p>
          <a:endParaRPr lang="en-US"/>
        </a:p>
      </dgm:t>
    </dgm:pt>
    <dgm:pt modelId="{EFB3BBE7-9BBA-474B-8DA7-A92CA174DFC2}">
      <dgm:prSet/>
      <dgm:spPr/>
      <dgm:t>
        <a:bodyPr/>
        <a:lstStyle/>
        <a:p>
          <a:r>
            <a:rPr lang="en-US" dirty="0"/>
            <a:t>Why it is important for students to understand both the benefits and difficulties that come with using digital tools ( find </a:t>
          </a:r>
          <a:r>
            <a:rPr lang="en-US" b="1" dirty="0"/>
            <a:t>reference number 2</a:t>
          </a:r>
          <a:r>
            <a:rPr lang="en-US" dirty="0"/>
            <a:t>)</a:t>
          </a:r>
        </a:p>
      </dgm:t>
    </dgm:pt>
    <dgm:pt modelId="{DA9F7E7C-C116-4869-82D3-1A145C785449}" type="parTrans" cxnId="{7E0CA57B-1120-4FFF-8163-70F2B24D3B42}">
      <dgm:prSet/>
      <dgm:spPr/>
      <dgm:t>
        <a:bodyPr/>
        <a:lstStyle/>
        <a:p>
          <a:endParaRPr lang="en-US"/>
        </a:p>
      </dgm:t>
    </dgm:pt>
    <dgm:pt modelId="{A8F26CFE-E9C1-4F78-9E5F-2A4D47B379C3}" type="sibTrans" cxnId="{7E0CA57B-1120-4FFF-8163-70F2B24D3B42}">
      <dgm:prSet/>
      <dgm:spPr/>
      <dgm:t>
        <a:bodyPr/>
        <a:lstStyle/>
        <a:p>
          <a:endParaRPr lang="en-US"/>
        </a:p>
      </dgm:t>
    </dgm:pt>
    <dgm:pt modelId="{0CC1AC95-F535-4C82-8C26-CCF82F78B00B}">
      <dgm:prSet/>
      <dgm:spPr/>
      <dgm:t>
        <a:bodyPr/>
        <a:lstStyle/>
        <a:p>
          <a:r>
            <a:rPr lang="en-US" dirty="0"/>
            <a:t>Clear outline what my report will cover: challenges, opportunities, one research with statistic, solutions</a:t>
          </a:r>
        </a:p>
      </dgm:t>
    </dgm:pt>
    <dgm:pt modelId="{4D19550D-EDB5-4453-B88A-BEBAED7AEC24}" type="parTrans" cxnId="{AADBF22C-7495-4F8D-9B77-CB9FFDFF96DC}">
      <dgm:prSet/>
      <dgm:spPr/>
      <dgm:t>
        <a:bodyPr/>
        <a:lstStyle/>
        <a:p>
          <a:endParaRPr lang="en-US"/>
        </a:p>
      </dgm:t>
    </dgm:pt>
    <dgm:pt modelId="{CE23D8CC-8EBC-4C1D-A3B9-052CE6957632}" type="sibTrans" cxnId="{AADBF22C-7495-4F8D-9B77-CB9FFDFF96DC}">
      <dgm:prSet/>
      <dgm:spPr/>
      <dgm:t>
        <a:bodyPr/>
        <a:lstStyle/>
        <a:p>
          <a:endParaRPr lang="en-US"/>
        </a:p>
      </dgm:t>
    </dgm:pt>
    <dgm:pt modelId="{BF6600EF-FA66-42A7-AB62-56A8EA186DAA}">
      <dgm:prSet/>
      <dgm:spPr/>
      <dgm:t>
        <a:bodyPr/>
        <a:lstStyle/>
        <a:p>
          <a:r>
            <a:rPr lang="en-US" dirty="0"/>
            <a:t>2. Challenges</a:t>
          </a:r>
        </a:p>
      </dgm:t>
    </dgm:pt>
    <dgm:pt modelId="{92A5F6A6-B4D9-4086-82E1-564A97A95385}" type="parTrans" cxnId="{83F66C8B-4622-49A6-AAD0-0A611FB8DC46}">
      <dgm:prSet/>
      <dgm:spPr/>
      <dgm:t>
        <a:bodyPr/>
        <a:lstStyle/>
        <a:p>
          <a:endParaRPr lang="en-US"/>
        </a:p>
      </dgm:t>
    </dgm:pt>
    <dgm:pt modelId="{4D33795C-937E-4C1D-9EAE-4711091DF21E}" type="sibTrans" cxnId="{83F66C8B-4622-49A6-AAD0-0A611FB8DC46}">
      <dgm:prSet/>
      <dgm:spPr/>
      <dgm:t>
        <a:bodyPr/>
        <a:lstStyle/>
        <a:p>
          <a:endParaRPr lang="en-US"/>
        </a:p>
      </dgm:t>
    </dgm:pt>
    <dgm:pt modelId="{C28FF6C5-144E-4346-8906-6FFEC335EE4D}">
      <dgm:prSet/>
      <dgm:spPr/>
      <dgm:t>
        <a:bodyPr/>
        <a:lstStyle/>
        <a:p>
          <a:r>
            <a:rPr lang="en-US" dirty="0"/>
            <a:t>2 challenges from my own experience</a:t>
          </a:r>
        </a:p>
      </dgm:t>
    </dgm:pt>
    <dgm:pt modelId="{0A1C0218-51E7-4501-B83E-40BFAD2ABDCC}" type="parTrans" cxnId="{C75C272F-B1CD-476E-895B-7A2356327E23}">
      <dgm:prSet/>
      <dgm:spPr/>
      <dgm:t>
        <a:bodyPr/>
        <a:lstStyle/>
        <a:p>
          <a:endParaRPr lang="en-US"/>
        </a:p>
      </dgm:t>
    </dgm:pt>
    <dgm:pt modelId="{C96D54B8-C735-496D-94EC-B42792C20B06}" type="sibTrans" cxnId="{C75C272F-B1CD-476E-895B-7A2356327E23}">
      <dgm:prSet/>
      <dgm:spPr/>
      <dgm:t>
        <a:bodyPr/>
        <a:lstStyle/>
        <a:p>
          <a:endParaRPr lang="en-US"/>
        </a:p>
      </dgm:t>
    </dgm:pt>
    <dgm:pt modelId="{E3F83C23-629F-4BC3-8134-43E25B9BF811}">
      <dgm:prSet/>
      <dgm:spPr/>
      <dgm:t>
        <a:bodyPr/>
        <a:lstStyle/>
        <a:p>
          <a:r>
            <a:rPr lang="en-US" dirty="0"/>
            <a:t>2 references (find </a:t>
          </a:r>
          <a:r>
            <a:rPr lang="en-US" b="1" dirty="0"/>
            <a:t>reference number 3 </a:t>
          </a:r>
          <a:r>
            <a:rPr lang="en-US" dirty="0"/>
            <a:t>and </a:t>
          </a:r>
          <a:r>
            <a:rPr lang="en-US" b="1" dirty="0"/>
            <a:t>reference number 4</a:t>
          </a:r>
          <a:r>
            <a:rPr lang="en-US" dirty="0"/>
            <a:t>)</a:t>
          </a:r>
        </a:p>
      </dgm:t>
    </dgm:pt>
    <dgm:pt modelId="{157BC7DB-6223-465F-9756-A9CE64FDFC52}" type="parTrans" cxnId="{E0DE025A-3584-4EF3-A9C8-96FDC8157DF4}">
      <dgm:prSet/>
      <dgm:spPr/>
      <dgm:t>
        <a:bodyPr/>
        <a:lstStyle/>
        <a:p>
          <a:endParaRPr lang="en-US"/>
        </a:p>
      </dgm:t>
    </dgm:pt>
    <dgm:pt modelId="{7BA572E2-DF1D-4B4D-B97F-34E9A879F5B0}" type="sibTrans" cxnId="{E0DE025A-3584-4EF3-A9C8-96FDC8157DF4}">
      <dgm:prSet/>
      <dgm:spPr/>
      <dgm:t>
        <a:bodyPr/>
        <a:lstStyle/>
        <a:p>
          <a:endParaRPr lang="en-US"/>
        </a:p>
      </dgm:t>
    </dgm:pt>
    <dgm:pt modelId="{A2848312-B803-4A37-BA72-B8302A515565}">
      <dgm:prSet/>
      <dgm:spPr/>
      <dgm:t>
        <a:bodyPr/>
        <a:lstStyle/>
        <a:p>
          <a:r>
            <a:rPr lang="en-US" dirty="0"/>
            <a:t>Why this are issues for students today</a:t>
          </a:r>
        </a:p>
      </dgm:t>
    </dgm:pt>
    <dgm:pt modelId="{DA9AEF56-A418-4DAF-9F73-D10611098708}" type="parTrans" cxnId="{579C8A5A-E851-4876-853F-392F46B37588}">
      <dgm:prSet/>
      <dgm:spPr/>
      <dgm:t>
        <a:bodyPr/>
        <a:lstStyle/>
        <a:p>
          <a:endParaRPr lang="en-US"/>
        </a:p>
      </dgm:t>
    </dgm:pt>
    <dgm:pt modelId="{1D9A2526-5998-4D27-A758-A41345FA7769}" type="sibTrans" cxnId="{579C8A5A-E851-4876-853F-392F46B37588}">
      <dgm:prSet/>
      <dgm:spPr/>
      <dgm:t>
        <a:bodyPr/>
        <a:lstStyle/>
        <a:p>
          <a:endParaRPr lang="en-US"/>
        </a:p>
      </dgm:t>
    </dgm:pt>
    <dgm:pt modelId="{BD8888FF-A9F5-4130-B0E5-0911DB520986}">
      <dgm:prSet/>
      <dgm:spPr/>
      <dgm:t>
        <a:bodyPr/>
        <a:lstStyle/>
        <a:p>
          <a:r>
            <a:rPr lang="en-US" dirty="0"/>
            <a:t>3. Opportunities</a:t>
          </a:r>
        </a:p>
      </dgm:t>
    </dgm:pt>
    <dgm:pt modelId="{1E22DB62-0D4B-4D9D-B32D-936C9295C164}" type="parTrans" cxnId="{751254AA-1596-4070-A07F-99571B4BFB7F}">
      <dgm:prSet/>
      <dgm:spPr/>
      <dgm:t>
        <a:bodyPr/>
        <a:lstStyle/>
        <a:p>
          <a:endParaRPr lang="en-US"/>
        </a:p>
      </dgm:t>
    </dgm:pt>
    <dgm:pt modelId="{22CC9E0A-9825-4150-8448-8FB2BE4E9FEF}" type="sibTrans" cxnId="{751254AA-1596-4070-A07F-99571B4BFB7F}">
      <dgm:prSet/>
      <dgm:spPr/>
      <dgm:t>
        <a:bodyPr/>
        <a:lstStyle/>
        <a:p>
          <a:endParaRPr lang="en-US"/>
        </a:p>
      </dgm:t>
    </dgm:pt>
    <dgm:pt modelId="{885263D4-82DF-446E-8C44-824A637F36A9}">
      <dgm:prSet/>
      <dgm:spPr/>
      <dgm:t>
        <a:bodyPr/>
        <a:lstStyle/>
        <a:p>
          <a:r>
            <a:rPr lang="en-US" dirty="0"/>
            <a:t>2 opportunities from my experience</a:t>
          </a:r>
        </a:p>
      </dgm:t>
    </dgm:pt>
    <dgm:pt modelId="{E736D23C-7209-45E6-8CAF-ECC40A049EA3}" type="parTrans" cxnId="{617DBFE0-C2E7-480C-A062-70596C915DCD}">
      <dgm:prSet/>
      <dgm:spPr/>
      <dgm:t>
        <a:bodyPr/>
        <a:lstStyle/>
        <a:p>
          <a:endParaRPr lang="en-US"/>
        </a:p>
      </dgm:t>
    </dgm:pt>
    <dgm:pt modelId="{62E2F75F-32FF-4B0E-A106-2AFF9B682130}" type="sibTrans" cxnId="{617DBFE0-C2E7-480C-A062-70596C915DCD}">
      <dgm:prSet/>
      <dgm:spPr/>
      <dgm:t>
        <a:bodyPr/>
        <a:lstStyle/>
        <a:p>
          <a:endParaRPr lang="en-US"/>
        </a:p>
      </dgm:t>
    </dgm:pt>
    <dgm:pt modelId="{CFB1917B-D05E-40EB-80CA-56556ACA4BB6}">
      <dgm:prSet/>
      <dgm:spPr/>
      <dgm:t>
        <a:bodyPr/>
        <a:lstStyle/>
        <a:p>
          <a:r>
            <a:rPr lang="en-US" dirty="0"/>
            <a:t>2 references (find </a:t>
          </a:r>
          <a:r>
            <a:rPr lang="en-US" b="1" dirty="0"/>
            <a:t>reference number 5 </a:t>
          </a:r>
          <a:r>
            <a:rPr lang="en-US" dirty="0"/>
            <a:t>and </a:t>
          </a:r>
          <a:r>
            <a:rPr lang="en-US" b="1" dirty="0"/>
            <a:t>reference number 6</a:t>
          </a:r>
          <a:r>
            <a:rPr lang="en-US" dirty="0"/>
            <a:t>)</a:t>
          </a:r>
        </a:p>
      </dgm:t>
    </dgm:pt>
    <dgm:pt modelId="{016D5F17-672B-410A-A67E-6116EAE750F4}" type="parTrans" cxnId="{45B60A6F-E351-4991-9572-DC52F8EDC7F7}">
      <dgm:prSet/>
      <dgm:spPr/>
      <dgm:t>
        <a:bodyPr/>
        <a:lstStyle/>
        <a:p>
          <a:endParaRPr lang="en-US"/>
        </a:p>
      </dgm:t>
    </dgm:pt>
    <dgm:pt modelId="{F419072C-766E-4978-9AAC-56010EE8632B}" type="sibTrans" cxnId="{45B60A6F-E351-4991-9572-DC52F8EDC7F7}">
      <dgm:prSet/>
      <dgm:spPr/>
      <dgm:t>
        <a:bodyPr/>
        <a:lstStyle/>
        <a:p>
          <a:endParaRPr lang="en-US"/>
        </a:p>
      </dgm:t>
    </dgm:pt>
    <dgm:pt modelId="{296E285C-D3C7-470C-A7F7-7CEE4A54B8DF}">
      <dgm:prSet/>
      <dgm:spPr/>
      <dgm:t>
        <a:bodyPr/>
        <a:lstStyle/>
        <a:p>
          <a:r>
            <a:rPr lang="en-US" dirty="0"/>
            <a:t>Why this are positive for students today</a:t>
          </a:r>
        </a:p>
      </dgm:t>
    </dgm:pt>
    <dgm:pt modelId="{41BAA3D7-5BE0-47FD-929C-BCAE9E441BEC}" type="parTrans" cxnId="{B4F9FA3A-84C6-4AB3-BB8B-5AF6337BC306}">
      <dgm:prSet/>
      <dgm:spPr/>
      <dgm:t>
        <a:bodyPr/>
        <a:lstStyle/>
        <a:p>
          <a:endParaRPr lang="en-US"/>
        </a:p>
      </dgm:t>
    </dgm:pt>
    <dgm:pt modelId="{30EEA9CF-8591-46E0-A538-E4F47DB51E25}" type="sibTrans" cxnId="{B4F9FA3A-84C6-4AB3-BB8B-5AF6337BC306}">
      <dgm:prSet/>
      <dgm:spPr/>
      <dgm:t>
        <a:bodyPr/>
        <a:lstStyle/>
        <a:p>
          <a:endParaRPr lang="en-US"/>
        </a:p>
      </dgm:t>
    </dgm:pt>
    <dgm:pt modelId="{E6DA79F6-E206-4B32-A2F5-AEE391B9641F}">
      <dgm:prSet/>
      <dgm:spPr/>
      <dgm:t>
        <a:bodyPr/>
        <a:lstStyle/>
        <a:p>
          <a:r>
            <a:rPr lang="en-US" dirty="0"/>
            <a:t>4. How to adapt</a:t>
          </a:r>
        </a:p>
      </dgm:t>
    </dgm:pt>
    <dgm:pt modelId="{D65616E1-C6E7-4762-A6EA-8FF1F531FEF0}" type="parTrans" cxnId="{AAB1085F-1D32-44EA-985F-DFA7575295CE}">
      <dgm:prSet/>
      <dgm:spPr/>
      <dgm:t>
        <a:bodyPr/>
        <a:lstStyle/>
        <a:p>
          <a:endParaRPr lang="en-US"/>
        </a:p>
      </dgm:t>
    </dgm:pt>
    <dgm:pt modelId="{CF177F4B-00C4-463A-BD41-68832C873997}" type="sibTrans" cxnId="{AAB1085F-1D32-44EA-985F-DFA7575295CE}">
      <dgm:prSet/>
      <dgm:spPr/>
      <dgm:t>
        <a:bodyPr/>
        <a:lstStyle/>
        <a:p>
          <a:endParaRPr lang="en-US"/>
        </a:p>
      </dgm:t>
    </dgm:pt>
    <dgm:pt modelId="{E07A206A-249F-4008-A4AF-F0697893EFF0}">
      <dgm:prSet/>
      <dgm:spPr/>
      <dgm:t>
        <a:bodyPr/>
        <a:lstStyle/>
        <a:p>
          <a:r>
            <a:rPr lang="en-US" dirty="0"/>
            <a:t>3 suggestions that include: how or why it works, support with evidence</a:t>
          </a:r>
        </a:p>
      </dgm:t>
    </dgm:pt>
    <dgm:pt modelId="{FCB1CEC7-1B58-41E7-95E4-C2B0AD49DD81}" type="parTrans" cxnId="{8B421BC8-C8C0-4A3D-8DE7-E81394CDB7A9}">
      <dgm:prSet/>
      <dgm:spPr/>
      <dgm:t>
        <a:bodyPr/>
        <a:lstStyle/>
        <a:p>
          <a:endParaRPr lang="en-US"/>
        </a:p>
      </dgm:t>
    </dgm:pt>
    <dgm:pt modelId="{3F171097-DDCE-4915-BE33-AC2A5423AF8B}" type="sibTrans" cxnId="{8B421BC8-C8C0-4A3D-8DE7-E81394CDB7A9}">
      <dgm:prSet/>
      <dgm:spPr/>
      <dgm:t>
        <a:bodyPr/>
        <a:lstStyle/>
        <a:p>
          <a:endParaRPr lang="en-US"/>
        </a:p>
      </dgm:t>
    </dgm:pt>
    <dgm:pt modelId="{AB6B5B2C-89B3-4017-ADEA-4F26005B234D}">
      <dgm:prSet/>
      <dgm:spPr/>
      <dgm:t>
        <a:bodyPr/>
        <a:lstStyle/>
        <a:p>
          <a:r>
            <a:rPr lang="en-US" dirty="0"/>
            <a:t>Find </a:t>
          </a:r>
          <a:r>
            <a:rPr lang="en-US" b="1" dirty="0"/>
            <a:t>reference number 7</a:t>
          </a:r>
          <a:r>
            <a:rPr lang="en-US" dirty="0"/>
            <a:t>, </a:t>
          </a:r>
          <a:r>
            <a:rPr lang="en-US" b="1" dirty="0"/>
            <a:t>reference number 8</a:t>
          </a:r>
          <a:r>
            <a:rPr lang="en-US" dirty="0"/>
            <a:t>, </a:t>
          </a:r>
          <a:r>
            <a:rPr lang="en-US" b="1" dirty="0"/>
            <a:t>reference number 9</a:t>
          </a:r>
          <a:r>
            <a:rPr lang="en-US" dirty="0"/>
            <a:t>, </a:t>
          </a:r>
          <a:r>
            <a:rPr lang="en-US" b="1" dirty="0"/>
            <a:t>reference number 10</a:t>
          </a:r>
          <a:r>
            <a:rPr lang="en-US" dirty="0"/>
            <a:t>)</a:t>
          </a:r>
        </a:p>
      </dgm:t>
    </dgm:pt>
    <dgm:pt modelId="{2A7C6EDA-A7C0-404A-8F64-538DCEB2768B}" type="parTrans" cxnId="{F7BFABBC-C0E8-491A-80E7-1131346234FA}">
      <dgm:prSet/>
      <dgm:spPr/>
      <dgm:t>
        <a:bodyPr/>
        <a:lstStyle/>
        <a:p>
          <a:endParaRPr lang="en-US"/>
        </a:p>
      </dgm:t>
    </dgm:pt>
    <dgm:pt modelId="{D0BDCCE8-D004-4EFC-B01C-4B19125CBC59}" type="sibTrans" cxnId="{F7BFABBC-C0E8-491A-80E7-1131346234FA}">
      <dgm:prSet/>
      <dgm:spPr/>
      <dgm:t>
        <a:bodyPr/>
        <a:lstStyle/>
        <a:p>
          <a:endParaRPr lang="en-US"/>
        </a:p>
      </dgm:t>
    </dgm:pt>
    <dgm:pt modelId="{C4EF6B6D-38EC-4700-8BFD-B2C2FA8FAD06}">
      <dgm:prSet/>
      <dgm:spPr/>
      <dgm:t>
        <a:bodyPr/>
        <a:lstStyle/>
        <a:p>
          <a:r>
            <a:rPr lang="en-US" dirty="0"/>
            <a:t>5. Conclusion</a:t>
          </a:r>
        </a:p>
      </dgm:t>
    </dgm:pt>
    <dgm:pt modelId="{A77013D6-7015-46D2-9893-E41A8987C8AB}" type="parTrans" cxnId="{B0287FAA-63B2-4BF8-AC58-81E17434AB4A}">
      <dgm:prSet/>
      <dgm:spPr/>
      <dgm:t>
        <a:bodyPr/>
        <a:lstStyle/>
        <a:p>
          <a:endParaRPr lang="en-US"/>
        </a:p>
      </dgm:t>
    </dgm:pt>
    <dgm:pt modelId="{4F2C953F-0BF2-402A-872D-DD0E57440154}" type="sibTrans" cxnId="{B0287FAA-63B2-4BF8-AC58-81E17434AB4A}">
      <dgm:prSet/>
      <dgm:spPr/>
      <dgm:t>
        <a:bodyPr/>
        <a:lstStyle/>
        <a:p>
          <a:endParaRPr lang="en-US"/>
        </a:p>
      </dgm:t>
    </dgm:pt>
    <dgm:pt modelId="{9ABF07D1-2756-4086-9447-4E2E5B5F8C22}">
      <dgm:prSet/>
      <dgm:spPr/>
      <dgm:t>
        <a:bodyPr/>
        <a:lstStyle/>
        <a:p>
          <a:r>
            <a:rPr lang="en-US" dirty="0"/>
            <a:t>Summaries my examples in total</a:t>
          </a:r>
        </a:p>
      </dgm:t>
    </dgm:pt>
    <dgm:pt modelId="{D7397B57-F78F-4447-98B7-65DE27FD743A}" type="parTrans" cxnId="{37A4A94F-9B35-4300-A7F4-86EBB203EC96}">
      <dgm:prSet/>
      <dgm:spPr/>
      <dgm:t>
        <a:bodyPr/>
        <a:lstStyle/>
        <a:p>
          <a:endParaRPr lang="en-US"/>
        </a:p>
      </dgm:t>
    </dgm:pt>
    <dgm:pt modelId="{52F3930A-6B49-4B7B-A1BC-3AC090CF71B5}" type="sibTrans" cxnId="{37A4A94F-9B35-4300-A7F4-86EBB203EC96}">
      <dgm:prSet/>
      <dgm:spPr/>
      <dgm:t>
        <a:bodyPr/>
        <a:lstStyle/>
        <a:p>
          <a:endParaRPr lang="en-US"/>
        </a:p>
      </dgm:t>
    </dgm:pt>
    <dgm:pt modelId="{48EB718B-2C75-47E0-939A-6D065190D455}" type="pres">
      <dgm:prSet presAssocID="{3F8CA4E2-CC51-43B4-8324-ED46ACFCD577}" presName="diagram" presStyleCnt="0">
        <dgm:presLayoutVars>
          <dgm:dir/>
          <dgm:resizeHandles val="exact"/>
        </dgm:presLayoutVars>
      </dgm:prSet>
      <dgm:spPr/>
    </dgm:pt>
    <dgm:pt modelId="{B60297AD-B50E-46CF-AE4C-D7FD90873C82}" type="pres">
      <dgm:prSet presAssocID="{11656C9B-A89D-4F47-8AE6-73BB342FC14D}" presName="node" presStyleLbl="node1" presStyleIdx="0" presStyleCnt="5">
        <dgm:presLayoutVars>
          <dgm:bulletEnabled val="1"/>
        </dgm:presLayoutVars>
      </dgm:prSet>
      <dgm:spPr/>
    </dgm:pt>
    <dgm:pt modelId="{9E19E60A-4F57-4F3E-A432-1951ABCD35DF}" type="pres">
      <dgm:prSet presAssocID="{DB9F2D63-F111-4241-ABD3-9BE816C211A0}" presName="sibTrans" presStyleCnt="0"/>
      <dgm:spPr/>
    </dgm:pt>
    <dgm:pt modelId="{BD8D0468-D5F8-4604-8619-1215BE1736B8}" type="pres">
      <dgm:prSet presAssocID="{BF6600EF-FA66-42A7-AB62-56A8EA186DAA}" presName="node" presStyleLbl="node1" presStyleIdx="1" presStyleCnt="5">
        <dgm:presLayoutVars>
          <dgm:bulletEnabled val="1"/>
        </dgm:presLayoutVars>
      </dgm:prSet>
      <dgm:spPr/>
    </dgm:pt>
    <dgm:pt modelId="{5FF8B80F-C87A-41C2-B932-F8977C839F68}" type="pres">
      <dgm:prSet presAssocID="{4D33795C-937E-4C1D-9EAE-4711091DF21E}" presName="sibTrans" presStyleCnt="0"/>
      <dgm:spPr/>
    </dgm:pt>
    <dgm:pt modelId="{C9724D39-6AA1-46DD-B635-CCE64BA8E60A}" type="pres">
      <dgm:prSet presAssocID="{BD8888FF-A9F5-4130-B0E5-0911DB520986}" presName="node" presStyleLbl="node1" presStyleIdx="2" presStyleCnt="5">
        <dgm:presLayoutVars>
          <dgm:bulletEnabled val="1"/>
        </dgm:presLayoutVars>
      </dgm:prSet>
      <dgm:spPr/>
    </dgm:pt>
    <dgm:pt modelId="{E14E54A2-5601-45B2-A0AC-0AFC32C63F77}" type="pres">
      <dgm:prSet presAssocID="{22CC9E0A-9825-4150-8448-8FB2BE4E9FEF}" presName="sibTrans" presStyleCnt="0"/>
      <dgm:spPr/>
    </dgm:pt>
    <dgm:pt modelId="{64BB85BB-E1D2-4B8E-ADAF-1799DFB80F9D}" type="pres">
      <dgm:prSet presAssocID="{E6DA79F6-E206-4B32-A2F5-AEE391B9641F}" presName="node" presStyleLbl="node1" presStyleIdx="3" presStyleCnt="5">
        <dgm:presLayoutVars>
          <dgm:bulletEnabled val="1"/>
        </dgm:presLayoutVars>
      </dgm:prSet>
      <dgm:spPr/>
    </dgm:pt>
    <dgm:pt modelId="{4CA3EC87-E318-4524-ACD4-FFBC825F3CCC}" type="pres">
      <dgm:prSet presAssocID="{CF177F4B-00C4-463A-BD41-68832C873997}" presName="sibTrans" presStyleCnt="0"/>
      <dgm:spPr/>
    </dgm:pt>
    <dgm:pt modelId="{31ACBF10-AF12-4B77-ACAF-7C3A2F167ACF}" type="pres">
      <dgm:prSet presAssocID="{C4EF6B6D-38EC-4700-8BFD-B2C2FA8FAD06}" presName="node" presStyleLbl="node1" presStyleIdx="4" presStyleCnt="5">
        <dgm:presLayoutVars>
          <dgm:bulletEnabled val="1"/>
        </dgm:presLayoutVars>
      </dgm:prSet>
      <dgm:spPr/>
    </dgm:pt>
  </dgm:ptLst>
  <dgm:cxnLst>
    <dgm:cxn modelId="{F61B4302-CE7C-4720-A8E0-BD096C85470E}" type="presOf" srcId="{296E285C-D3C7-470C-A7F7-7CEE4A54B8DF}" destId="{C9724D39-6AA1-46DD-B635-CCE64BA8E60A}" srcOrd="0" destOrd="3" presId="urn:microsoft.com/office/officeart/2005/8/layout/default"/>
    <dgm:cxn modelId="{F3FE9107-5BD5-4539-819A-ECD9F75059D1}" type="presOf" srcId="{E3F83C23-629F-4BC3-8134-43E25B9BF811}" destId="{BD8D0468-D5F8-4604-8619-1215BE1736B8}" srcOrd="0" destOrd="2" presId="urn:microsoft.com/office/officeart/2005/8/layout/default"/>
    <dgm:cxn modelId="{326D6908-8043-4BB3-89BA-A295C8AFA1AB}" type="presOf" srcId="{EFB3BBE7-9BBA-474B-8DA7-A92CA174DFC2}" destId="{B60297AD-B50E-46CF-AE4C-D7FD90873C82}" srcOrd="0" destOrd="1" presId="urn:microsoft.com/office/officeart/2005/8/layout/default"/>
    <dgm:cxn modelId="{390BF308-873B-4FD9-B1DB-08033779B092}" type="presOf" srcId="{9ABF07D1-2756-4086-9447-4E2E5B5F8C22}" destId="{31ACBF10-AF12-4B77-ACAF-7C3A2F167ACF}" srcOrd="0" destOrd="1" presId="urn:microsoft.com/office/officeart/2005/8/layout/default"/>
    <dgm:cxn modelId="{FBCC180C-F5BF-4AB6-A40C-DD286032037C}" type="presOf" srcId="{E6DA79F6-E206-4B32-A2F5-AEE391B9641F}" destId="{64BB85BB-E1D2-4B8E-ADAF-1799DFB80F9D}" srcOrd="0" destOrd="0" presId="urn:microsoft.com/office/officeart/2005/8/layout/default"/>
    <dgm:cxn modelId="{AADBF22C-7495-4F8D-9B77-CB9FFDFF96DC}" srcId="{11656C9B-A89D-4F47-8AE6-73BB342FC14D}" destId="{0CC1AC95-F535-4C82-8C26-CCF82F78B00B}" srcOrd="1" destOrd="0" parTransId="{4D19550D-EDB5-4453-B88A-BEBAED7AEC24}" sibTransId="{CE23D8CC-8EBC-4C1D-A3B9-052CE6957632}"/>
    <dgm:cxn modelId="{00D5522D-FC7A-44C4-82BD-041892FB28FF}" srcId="{3F8CA4E2-CC51-43B4-8324-ED46ACFCD577}" destId="{11656C9B-A89D-4F47-8AE6-73BB342FC14D}" srcOrd="0" destOrd="0" parTransId="{272E1E8B-C7F6-40A1-B461-9F9663733675}" sibTransId="{DB9F2D63-F111-4241-ABD3-9BE816C211A0}"/>
    <dgm:cxn modelId="{C75C272F-B1CD-476E-895B-7A2356327E23}" srcId="{BF6600EF-FA66-42A7-AB62-56A8EA186DAA}" destId="{C28FF6C5-144E-4346-8906-6FFEC335EE4D}" srcOrd="0" destOrd="0" parTransId="{0A1C0218-51E7-4501-B83E-40BFAD2ABDCC}" sibTransId="{C96D54B8-C735-496D-94EC-B42792C20B06}"/>
    <dgm:cxn modelId="{B4F9FA3A-84C6-4AB3-BB8B-5AF6337BC306}" srcId="{BD8888FF-A9F5-4130-B0E5-0911DB520986}" destId="{296E285C-D3C7-470C-A7F7-7CEE4A54B8DF}" srcOrd="2" destOrd="0" parTransId="{41BAA3D7-5BE0-47FD-929C-BCAE9E441BEC}" sibTransId="{30EEA9CF-8591-46E0-A538-E4F47DB51E25}"/>
    <dgm:cxn modelId="{B44A125C-1992-4447-93B6-89B81CD590D8}" type="presOf" srcId="{E07A206A-249F-4008-A4AF-F0697893EFF0}" destId="{64BB85BB-E1D2-4B8E-ADAF-1799DFB80F9D}" srcOrd="0" destOrd="1" presId="urn:microsoft.com/office/officeart/2005/8/layout/default"/>
    <dgm:cxn modelId="{AAB1085F-1D32-44EA-985F-DFA7575295CE}" srcId="{3F8CA4E2-CC51-43B4-8324-ED46ACFCD577}" destId="{E6DA79F6-E206-4B32-A2F5-AEE391B9641F}" srcOrd="3" destOrd="0" parTransId="{D65616E1-C6E7-4762-A6EA-8FF1F531FEF0}" sibTransId="{CF177F4B-00C4-463A-BD41-68832C873997}"/>
    <dgm:cxn modelId="{5B947D60-75EE-4A55-9701-43EC1BDA9D9F}" type="presOf" srcId="{BD8888FF-A9F5-4130-B0E5-0911DB520986}" destId="{C9724D39-6AA1-46DD-B635-CCE64BA8E60A}" srcOrd="0" destOrd="0" presId="urn:microsoft.com/office/officeart/2005/8/layout/default"/>
    <dgm:cxn modelId="{CFEC194E-5975-437C-B0CA-791909634881}" type="presOf" srcId="{3F8CA4E2-CC51-43B4-8324-ED46ACFCD577}" destId="{48EB718B-2C75-47E0-939A-6D065190D455}" srcOrd="0" destOrd="0" presId="urn:microsoft.com/office/officeart/2005/8/layout/default"/>
    <dgm:cxn modelId="{45B60A6F-E351-4991-9572-DC52F8EDC7F7}" srcId="{BD8888FF-A9F5-4130-B0E5-0911DB520986}" destId="{CFB1917B-D05E-40EB-80CA-56556ACA4BB6}" srcOrd="1" destOrd="0" parTransId="{016D5F17-672B-410A-A67E-6116EAE750F4}" sibTransId="{F419072C-766E-4978-9AAC-56010EE8632B}"/>
    <dgm:cxn modelId="{37A4A94F-9B35-4300-A7F4-86EBB203EC96}" srcId="{C4EF6B6D-38EC-4700-8BFD-B2C2FA8FAD06}" destId="{9ABF07D1-2756-4086-9447-4E2E5B5F8C22}" srcOrd="0" destOrd="0" parTransId="{D7397B57-F78F-4447-98B7-65DE27FD743A}" sibTransId="{52F3930A-6B49-4B7B-A1BC-3AC090CF71B5}"/>
    <dgm:cxn modelId="{6A98F272-BECF-4B01-A8EA-E27EB3369AFB}" type="presOf" srcId="{C28FF6C5-144E-4346-8906-6FFEC335EE4D}" destId="{BD8D0468-D5F8-4604-8619-1215BE1736B8}" srcOrd="0" destOrd="1" presId="urn:microsoft.com/office/officeart/2005/8/layout/default"/>
    <dgm:cxn modelId="{E2743E53-58C2-48DD-8A27-87A34C0F9C26}" type="presOf" srcId="{0CC1AC95-F535-4C82-8C26-CCF82F78B00B}" destId="{B60297AD-B50E-46CF-AE4C-D7FD90873C82}" srcOrd="0" destOrd="2" presId="urn:microsoft.com/office/officeart/2005/8/layout/default"/>
    <dgm:cxn modelId="{2CEBF178-A851-4AA0-92BE-251CF425D96F}" type="presOf" srcId="{AB6B5B2C-89B3-4017-ADEA-4F26005B234D}" destId="{64BB85BB-E1D2-4B8E-ADAF-1799DFB80F9D}" srcOrd="0" destOrd="2" presId="urn:microsoft.com/office/officeart/2005/8/layout/default"/>
    <dgm:cxn modelId="{E0DE025A-3584-4EF3-A9C8-96FDC8157DF4}" srcId="{BF6600EF-FA66-42A7-AB62-56A8EA186DAA}" destId="{E3F83C23-629F-4BC3-8134-43E25B9BF811}" srcOrd="1" destOrd="0" parTransId="{157BC7DB-6223-465F-9756-A9CE64FDFC52}" sibTransId="{7BA572E2-DF1D-4B4D-B97F-34E9A879F5B0}"/>
    <dgm:cxn modelId="{579C8A5A-E851-4876-853F-392F46B37588}" srcId="{BF6600EF-FA66-42A7-AB62-56A8EA186DAA}" destId="{A2848312-B803-4A37-BA72-B8302A515565}" srcOrd="2" destOrd="0" parTransId="{DA9AEF56-A418-4DAF-9F73-D10611098708}" sibTransId="{1D9A2526-5998-4D27-A758-A41345FA7769}"/>
    <dgm:cxn modelId="{7E0CA57B-1120-4FFF-8163-70F2B24D3B42}" srcId="{11656C9B-A89D-4F47-8AE6-73BB342FC14D}" destId="{EFB3BBE7-9BBA-474B-8DA7-A92CA174DFC2}" srcOrd="0" destOrd="0" parTransId="{DA9F7E7C-C116-4869-82D3-1A145C785449}" sibTransId="{A8F26CFE-E9C1-4F78-9E5F-2A4D47B379C3}"/>
    <dgm:cxn modelId="{83F66C8B-4622-49A6-AAD0-0A611FB8DC46}" srcId="{3F8CA4E2-CC51-43B4-8324-ED46ACFCD577}" destId="{BF6600EF-FA66-42A7-AB62-56A8EA186DAA}" srcOrd="1" destOrd="0" parTransId="{92A5F6A6-B4D9-4086-82E1-564A97A95385}" sibTransId="{4D33795C-937E-4C1D-9EAE-4711091DF21E}"/>
    <dgm:cxn modelId="{7DF02092-A9D5-451D-84C8-6FEA6CE958E7}" type="presOf" srcId="{BF6600EF-FA66-42A7-AB62-56A8EA186DAA}" destId="{BD8D0468-D5F8-4604-8619-1215BE1736B8}" srcOrd="0" destOrd="0" presId="urn:microsoft.com/office/officeart/2005/8/layout/default"/>
    <dgm:cxn modelId="{751254AA-1596-4070-A07F-99571B4BFB7F}" srcId="{3F8CA4E2-CC51-43B4-8324-ED46ACFCD577}" destId="{BD8888FF-A9F5-4130-B0E5-0911DB520986}" srcOrd="2" destOrd="0" parTransId="{1E22DB62-0D4B-4D9D-B32D-936C9295C164}" sibTransId="{22CC9E0A-9825-4150-8448-8FB2BE4E9FEF}"/>
    <dgm:cxn modelId="{B0287FAA-63B2-4BF8-AC58-81E17434AB4A}" srcId="{3F8CA4E2-CC51-43B4-8324-ED46ACFCD577}" destId="{C4EF6B6D-38EC-4700-8BFD-B2C2FA8FAD06}" srcOrd="4" destOrd="0" parTransId="{A77013D6-7015-46D2-9893-E41A8987C8AB}" sibTransId="{4F2C953F-0BF2-402A-872D-DD0E57440154}"/>
    <dgm:cxn modelId="{F7BFABBC-C0E8-491A-80E7-1131346234FA}" srcId="{E6DA79F6-E206-4B32-A2F5-AEE391B9641F}" destId="{AB6B5B2C-89B3-4017-ADEA-4F26005B234D}" srcOrd="1" destOrd="0" parTransId="{2A7C6EDA-A7C0-404A-8F64-538DCEB2768B}" sibTransId="{D0BDCCE8-D004-4EFC-B01C-4B19125CBC59}"/>
    <dgm:cxn modelId="{C4D1B0C4-42DF-4C55-BAE3-1DF1FC555735}" type="presOf" srcId="{11656C9B-A89D-4F47-8AE6-73BB342FC14D}" destId="{B60297AD-B50E-46CF-AE4C-D7FD90873C82}" srcOrd="0" destOrd="0" presId="urn:microsoft.com/office/officeart/2005/8/layout/default"/>
    <dgm:cxn modelId="{8B421BC8-C8C0-4A3D-8DE7-E81394CDB7A9}" srcId="{E6DA79F6-E206-4B32-A2F5-AEE391B9641F}" destId="{E07A206A-249F-4008-A4AF-F0697893EFF0}" srcOrd="0" destOrd="0" parTransId="{FCB1CEC7-1B58-41E7-95E4-C2B0AD49DD81}" sibTransId="{3F171097-DDCE-4915-BE33-AC2A5423AF8B}"/>
    <dgm:cxn modelId="{2D19ACC9-4C08-4D2C-899D-8971C56C5DD8}" type="presOf" srcId="{CFB1917B-D05E-40EB-80CA-56556ACA4BB6}" destId="{C9724D39-6AA1-46DD-B635-CCE64BA8E60A}" srcOrd="0" destOrd="2" presId="urn:microsoft.com/office/officeart/2005/8/layout/default"/>
    <dgm:cxn modelId="{6CE01AD9-9D37-488C-A1D5-AB2BCA2C2451}" type="presOf" srcId="{C4EF6B6D-38EC-4700-8BFD-B2C2FA8FAD06}" destId="{31ACBF10-AF12-4B77-ACAF-7C3A2F167ACF}" srcOrd="0" destOrd="0" presId="urn:microsoft.com/office/officeart/2005/8/layout/default"/>
    <dgm:cxn modelId="{9E0738DE-A029-4BA7-9731-83B56C65677F}" type="presOf" srcId="{A2848312-B803-4A37-BA72-B8302A515565}" destId="{BD8D0468-D5F8-4604-8619-1215BE1736B8}" srcOrd="0" destOrd="3" presId="urn:microsoft.com/office/officeart/2005/8/layout/default"/>
    <dgm:cxn modelId="{617DBFE0-C2E7-480C-A062-70596C915DCD}" srcId="{BD8888FF-A9F5-4130-B0E5-0911DB520986}" destId="{885263D4-82DF-446E-8C44-824A637F36A9}" srcOrd="0" destOrd="0" parTransId="{E736D23C-7209-45E6-8CAF-ECC40A049EA3}" sibTransId="{62E2F75F-32FF-4B0E-A106-2AFF9B682130}"/>
    <dgm:cxn modelId="{55FF0EF6-40FD-4A60-AB51-8ED99FEDE356}" type="presOf" srcId="{885263D4-82DF-446E-8C44-824A637F36A9}" destId="{C9724D39-6AA1-46DD-B635-CCE64BA8E60A}" srcOrd="0" destOrd="1" presId="urn:microsoft.com/office/officeart/2005/8/layout/default"/>
    <dgm:cxn modelId="{554D3D31-A461-4539-AE27-2F895C422339}" type="presParOf" srcId="{48EB718B-2C75-47E0-939A-6D065190D455}" destId="{B60297AD-B50E-46CF-AE4C-D7FD90873C82}" srcOrd="0" destOrd="0" presId="urn:microsoft.com/office/officeart/2005/8/layout/default"/>
    <dgm:cxn modelId="{5B68ADA4-C7CD-4434-A46C-6AA40AC273BA}" type="presParOf" srcId="{48EB718B-2C75-47E0-939A-6D065190D455}" destId="{9E19E60A-4F57-4F3E-A432-1951ABCD35DF}" srcOrd="1" destOrd="0" presId="urn:microsoft.com/office/officeart/2005/8/layout/default"/>
    <dgm:cxn modelId="{CD6E4E61-92F7-4D98-A312-517D30ADA615}" type="presParOf" srcId="{48EB718B-2C75-47E0-939A-6D065190D455}" destId="{BD8D0468-D5F8-4604-8619-1215BE1736B8}" srcOrd="2" destOrd="0" presId="urn:microsoft.com/office/officeart/2005/8/layout/default"/>
    <dgm:cxn modelId="{CDFB8474-04D1-4DDB-B7A6-15F95844F5F8}" type="presParOf" srcId="{48EB718B-2C75-47E0-939A-6D065190D455}" destId="{5FF8B80F-C87A-41C2-B932-F8977C839F68}" srcOrd="3" destOrd="0" presId="urn:microsoft.com/office/officeart/2005/8/layout/default"/>
    <dgm:cxn modelId="{00064055-8D18-4973-8837-9C80946D765A}" type="presParOf" srcId="{48EB718B-2C75-47E0-939A-6D065190D455}" destId="{C9724D39-6AA1-46DD-B635-CCE64BA8E60A}" srcOrd="4" destOrd="0" presId="urn:microsoft.com/office/officeart/2005/8/layout/default"/>
    <dgm:cxn modelId="{D93DED82-A3F9-4157-A15E-8E318316BC90}" type="presParOf" srcId="{48EB718B-2C75-47E0-939A-6D065190D455}" destId="{E14E54A2-5601-45B2-A0AC-0AFC32C63F77}" srcOrd="5" destOrd="0" presId="urn:microsoft.com/office/officeart/2005/8/layout/default"/>
    <dgm:cxn modelId="{58EFBD05-6B49-4213-A982-05C566421044}" type="presParOf" srcId="{48EB718B-2C75-47E0-939A-6D065190D455}" destId="{64BB85BB-E1D2-4B8E-ADAF-1799DFB80F9D}" srcOrd="6" destOrd="0" presId="urn:microsoft.com/office/officeart/2005/8/layout/default"/>
    <dgm:cxn modelId="{329B51DD-0159-48A3-A919-981CA3A6F217}" type="presParOf" srcId="{48EB718B-2C75-47E0-939A-6D065190D455}" destId="{4CA3EC87-E318-4524-ACD4-FFBC825F3CCC}" srcOrd="7" destOrd="0" presId="urn:microsoft.com/office/officeart/2005/8/layout/default"/>
    <dgm:cxn modelId="{D5EF9E00-6F23-41E5-94A6-1BE3A1C3F723}" type="presParOf" srcId="{48EB718B-2C75-47E0-939A-6D065190D455}" destId="{31ACBF10-AF12-4B77-ACAF-7C3A2F167AC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FBAC52-5292-4C5B-BEEB-394B73F9679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F4B54DF-A7B8-4F25-AD86-4A6D6B936484}">
      <dgm:prSet/>
      <dgm:spPr/>
      <dgm:t>
        <a:bodyPr/>
        <a:lstStyle/>
        <a:p>
          <a:pPr>
            <a:defRPr cap="all"/>
          </a:pPr>
          <a:r>
            <a:rPr lang="en-GB" dirty="0"/>
            <a:t>I used ChatGPT TO FIND my first source FOR component one. I  THEN used </a:t>
          </a:r>
          <a:r>
            <a:rPr lang="en-GB" dirty="0" err="1"/>
            <a:t>oUR</a:t>
          </a:r>
          <a:r>
            <a:rPr lang="en-GB" dirty="0"/>
            <a:t> online library to double-check if the source HAS BEEN peer </a:t>
          </a:r>
          <a:r>
            <a:rPr lang="en-GB" dirty="0" err="1"/>
            <a:t>REVIEWEd</a:t>
          </a:r>
          <a:r>
            <a:rPr lang="en-GB" dirty="0"/>
            <a:t>.</a:t>
          </a:r>
          <a:endParaRPr lang="en-US" dirty="0"/>
        </a:p>
      </dgm:t>
    </dgm:pt>
    <dgm:pt modelId="{BAC142FF-52D1-483F-86A0-628ED39CA2B7}" type="parTrans" cxnId="{EFA77000-F268-425E-8FF6-B1B7F24DC445}">
      <dgm:prSet/>
      <dgm:spPr/>
      <dgm:t>
        <a:bodyPr/>
        <a:lstStyle/>
        <a:p>
          <a:endParaRPr lang="en-US"/>
        </a:p>
      </dgm:t>
    </dgm:pt>
    <dgm:pt modelId="{AE08779D-17BC-407C-9226-4A3830D5DF90}" type="sibTrans" cxnId="{EFA77000-F268-425E-8FF6-B1B7F24DC445}">
      <dgm:prSet/>
      <dgm:spPr/>
      <dgm:t>
        <a:bodyPr/>
        <a:lstStyle/>
        <a:p>
          <a:endParaRPr lang="en-US"/>
        </a:p>
      </dgm:t>
    </dgm:pt>
    <dgm:pt modelId="{A8250176-7B7E-485D-9A0E-7DC09FA82B5F}">
      <dgm:prSet/>
      <dgm:spPr/>
      <dgm:t>
        <a:bodyPr/>
        <a:lstStyle/>
        <a:p>
          <a:pPr>
            <a:defRPr cap="all"/>
          </a:pPr>
          <a:r>
            <a:rPr lang="en-GB" dirty="0"/>
            <a:t>I used Research Assistant for most of my references.</a:t>
          </a:r>
          <a:endParaRPr lang="en-US" dirty="0"/>
        </a:p>
      </dgm:t>
    </dgm:pt>
    <dgm:pt modelId="{808F2BD5-FC5E-4B6E-968F-B13A7896F77E}" type="parTrans" cxnId="{BF9A34CB-6E91-4D6B-BC3C-F721C74AEA4F}">
      <dgm:prSet/>
      <dgm:spPr/>
      <dgm:t>
        <a:bodyPr/>
        <a:lstStyle/>
        <a:p>
          <a:endParaRPr lang="en-US"/>
        </a:p>
      </dgm:t>
    </dgm:pt>
    <dgm:pt modelId="{715A11F6-B8DE-4E0D-8E4D-B8FFE7D90BE1}" type="sibTrans" cxnId="{BF9A34CB-6E91-4D6B-BC3C-F721C74AEA4F}">
      <dgm:prSet/>
      <dgm:spPr/>
      <dgm:t>
        <a:bodyPr/>
        <a:lstStyle/>
        <a:p>
          <a:endParaRPr lang="en-US"/>
        </a:p>
      </dgm:t>
    </dgm:pt>
    <dgm:pt modelId="{18311401-B39E-47AB-8D60-4FE46F68BE08}">
      <dgm:prSet/>
      <dgm:spPr/>
      <dgm:t>
        <a:bodyPr/>
        <a:lstStyle/>
        <a:p>
          <a:pPr>
            <a:defRPr cap="all"/>
          </a:pPr>
          <a:r>
            <a:rPr lang="en-GB" dirty="0"/>
            <a:t>I used Google to research ADDITIONAL sources to SUPPORT my chosen impacts.</a:t>
          </a:r>
          <a:endParaRPr lang="en-US" dirty="0"/>
        </a:p>
      </dgm:t>
    </dgm:pt>
    <dgm:pt modelId="{4E1B57BE-3DA3-4B30-9FFA-2B3CC95C0EB3}" type="parTrans" cxnId="{CF1150B4-0B60-4127-9483-BFE006F0313A}">
      <dgm:prSet/>
      <dgm:spPr/>
      <dgm:t>
        <a:bodyPr/>
        <a:lstStyle/>
        <a:p>
          <a:endParaRPr lang="en-US"/>
        </a:p>
      </dgm:t>
    </dgm:pt>
    <dgm:pt modelId="{9CD6E329-B967-4F5B-BDE2-ACE9692685E2}" type="sibTrans" cxnId="{CF1150B4-0B60-4127-9483-BFE006F0313A}">
      <dgm:prSet/>
      <dgm:spPr/>
      <dgm:t>
        <a:bodyPr/>
        <a:lstStyle/>
        <a:p>
          <a:endParaRPr lang="en-US"/>
        </a:p>
      </dgm:t>
    </dgm:pt>
    <dgm:pt modelId="{33CFFCFE-F8FF-4334-AE4C-7C4F077E118F}" type="pres">
      <dgm:prSet presAssocID="{53FBAC52-5292-4C5B-BEEB-394B73F9679B}" presName="root" presStyleCnt="0">
        <dgm:presLayoutVars>
          <dgm:dir/>
          <dgm:resizeHandles val="exact"/>
        </dgm:presLayoutVars>
      </dgm:prSet>
      <dgm:spPr/>
    </dgm:pt>
    <dgm:pt modelId="{48CB89B6-D50C-4C9E-B25D-0C531ED6A6A8}" type="pres">
      <dgm:prSet presAssocID="{EF4B54DF-A7B8-4F25-AD86-4A6D6B936484}" presName="compNode" presStyleCnt="0"/>
      <dgm:spPr/>
    </dgm:pt>
    <dgm:pt modelId="{3046C415-EE79-4106-9216-CB3C9CD6030B}" type="pres">
      <dgm:prSet presAssocID="{EF4B54DF-A7B8-4F25-AD86-4A6D6B936484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925D3FF-FC02-4619-9219-ABBD6D77EB3E}" type="pres">
      <dgm:prSet presAssocID="{EF4B54DF-A7B8-4F25-AD86-4A6D6B93648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BDEAB60-36A9-4BC4-93C9-735B59AE1AD2}" type="pres">
      <dgm:prSet presAssocID="{EF4B54DF-A7B8-4F25-AD86-4A6D6B936484}" presName="spaceRect" presStyleCnt="0"/>
      <dgm:spPr/>
    </dgm:pt>
    <dgm:pt modelId="{16634B67-D614-49C7-901F-EA31BF8A008E}" type="pres">
      <dgm:prSet presAssocID="{EF4B54DF-A7B8-4F25-AD86-4A6D6B936484}" presName="textRect" presStyleLbl="revTx" presStyleIdx="0" presStyleCnt="3">
        <dgm:presLayoutVars>
          <dgm:chMax val="1"/>
          <dgm:chPref val="1"/>
        </dgm:presLayoutVars>
      </dgm:prSet>
      <dgm:spPr/>
    </dgm:pt>
    <dgm:pt modelId="{FD3E7111-D519-4F5C-A2B7-F52B5550C004}" type="pres">
      <dgm:prSet presAssocID="{AE08779D-17BC-407C-9226-4A3830D5DF90}" presName="sibTrans" presStyleCnt="0"/>
      <dgm:spPr/>
    </dgm:pt>
    <dgm:pt modelId="{8181A867-3E74-4628-9D16-5C2AE71E827A}" type="pres">
      <dgm:prSet presAssocID="{A8250176-7B7E-485D-9A0E-7DC09FA82B5F}" presName="compNode" presStyleCnt="0"/>
      <dgm:spPr/>
    </dgm:pt>
    <dgm:pt modelId="{53BCF6C6-6F65-4A43-ACA1-D07558DC968D}" type="pres">
      <dgm:prSet presAssocID="{A8250176-7B7E-485D-9A0E-7DC09FA82B5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A593E6F-3957-41FF-A5F3-C3349A41C282}" type="pres">
      <dgm:prSet presAssocID="{A8250176-7B7E-485D-9A0E-7DC09FA82B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D3B475-BF3A-4E0B-A85C-AE33011912A9}" type="pres">
      <dgm:prSet presAssocID="{A8250176-7B7E-485D-9A0E-7DC09FA82B5F}" presName="spaceRect" presStyleCnt="0"/>
      <dgm:spPr/>
    </dgm:pt>
    <dgm:pt modelId="{D694EE86-4B00-4950-A1E8-106A1856A599}" type="pres">
      <dgm:prSet presAssocID="{A8250176-7B7E-485D-9A0E-7DC09FA82B5F}" presName="textRect" presStyleLbl="revTx" presStyleIdx="1" presStyleCnt="3">
        <dgm:presLayoutVars>
          <dgm:chMax val="1"/>
          <dgm:chPref val="1"/>
        </dgm:presLayoutVars>
      </dgm:prSet>
      <dgm:spPr/>
    </dgm:pt>
    <dgm:pt modelId="{2096BEB2-00AB-4FC1-B920-C24000B74F81}" type="pres">
      <dgm:prSet presAssocID="{715A11F6-B8DE-4E0D-8E4D-B8FFE7D90BE1}" presName="sibTrans" presStyleCnt="0"/>
      <dgm:spPr/>
    </dgm:pt>
    <dgm:pt modelId="{84795832-97DF-4A40-B58E-DD06C865EC87}" type="pres">
      <dgm:prSet presAssocID="{18311401-B39E-47AB-8D60-4FE46F68BE08}" presName="compNode" presStyleCnt="0"/>
      <dgm:spPr/>
    </dgm:pt>
    <dgm:pt modelId="{021467C6-AC1C-4684-9000-1D576B0DA488}" type="pres">
      <dgm:prSet presAssocID="{18311401-B39E-47AB-8D60-4FE46F68BE0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F407DB-AC36-4D8E-ADFE-C607497A8A65}" type="pres">
      <dgm:prSet presAssocID="{18311401-B39E-47AB-8D60-4FE46F68BE0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08486B01-D623-45CB-9173-801095FEB39A}" type="pres">
      <dgm:prSet presAssocID="{18311401-B39E-47AB-8D60-4FE46F68BE08}" presName="spaceRect" presStyleCnt="0"/>
      <dgm:spPr/>
    </dgm:pt>
    <dgm:pt modelId="{7F515B00-36FA-48FC-A16C-80C83085BBD7}" type="pres">
      <dgm:prSet presAssocID="{18311401-B39E-47AB-8D60-4FE46F68BE0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FA77000-F268-425E-8FF6-B1B7F24DC445}" srcId="{53FBAC52-5292-4C5B-BEEB-394B73F9679B}" destId="{EF4B54DF-A7B8-4F25-AD86-4A6D6B936484}" srcOrd="0" destOrd="0" parTransId="{BAC142FF-52D1-483F-86A0-628ED39CA2B7}" sibTransId="{AE08779D-17BC-407C-9226-4A3830D5DF90}"/>
    <dgm:cxn modelId="{5EF12D19-2062-4724-9228-665193C9EAE9}" type="presOf" srcId="{18311401-B39E-47AB-8D60-4FE46F68BE08}" destId="{7F515B00-36FA-48FC-A16C-80C83085BBD7}" srcOrd="0" destOrd="0" presId="urn:microsoft.com/office/officeart/2018/5/layout/IconLeafLabelList"/>
    <dgm:cxn modelId="{5398ED65-25A5-4478-862E-2AC6CE0E5A60}" type="presOf" srcId="{A8250176-7B7E-485D-9A0E-7DC09FA82B5F}" destId="{D694EE86-4B00-4950-A1E8-106A1856A599}" srcOrd="0" destOrd="0" presId="urn:microsoft.com/office/officeart/2018/5/layout/IconLeafLabelList"/>
    <dgm:cxn modelId="{7A345E85-DEE9-4CAC-9CBD-3E720B664E3B}" type="presOf" srcId="{EF4B54DF-A7B8-4F25-AD86-4A6D6B936484}" destId="{16634B67-D614-49C7-901F-EA31BF8A008E}" srcOrd="0" destOrd="0" presId="urn:microsoft.com/office/officeart/2018/5/layout/IconLeafLabelList"/>
    <dgm:cxn modelId="{CF1150B4-0B60-4127-9483-BFE006F0313A}" srcId="{53FBAC52-5292-4C5B-BEEB-394B73F9679B}" destId="{18311401-B39E-47AB-8D60-4FE46F68BE08}" srcOrd="2" destOrd="0" parTransId="{4E1B57BE-3DA3-4B30-9FFA-2B3CC95C0EB3}" sibTransId="{9CD6E329-B967-4F5B-BDE2-ACE9692685E2}"/>
    <dgm:cxn modelId="{BF9A34CB-6E91-4D6B-BC3C-F721C74AEA4F}" srcId="{53FBAC52-5292-4C5B-BEEB-394B73F9679B}" destId="{A8250176-7B7E-485D-9A0E-7DC09FA82B5F}" srcOrd="1" destOrd="0" parTransId="{808F2BD5-FC5E-4B6E-968F-B13A7896F77E}" sibTransId="{715A11F6-B8DE-4E0D-8E4D-B8FFE7D90BE1}"/>
    <dgm:cxn modelId="{28B37ACD-4CCA-43D8-8285-C87972F21137}" type="presOf" srcId="{53FBAC52-5292-4C5B-BEEB-394B73F9679B}" destId="{33CFFCFE-F8FF-4334-AE4C-7C4F077E118F}" srcOrd="0" destOrd="0" presId="urn:microsoft.com/office/officeart/2018/5/layout/IconLeafLabelList"/>
    <dgm:cxn modelId="{B66455E5-EB78-4142-95F9-A1BFF65BE0DE}" type="presParOf" srcId="{33CFFCFE-F8FF-4334-AE4C-7C4F077E118F}" destId="{48CB89B6-D50C-4C9E-B25D-0C531ED6A6A8}" srcOrd="0" destOrd="0" presId="urn:microsoft.com/office/officeart/2018/5/layout/IconLeafLabelList"/>
    <dgm:cxn modelId="{DC2F34F2-50A2-4F5E-B281-44CB93B38441}" type="presParOf" srcId="{48CB89B6-D50C-4C9E-B25D-0C531ED6A6A8}" destId="{3046C415-EE79-4106-9216-CB3C9CD6030B}" srcOrd="0" destOrd="0" presId="urn:microsoft.com/office/officeart/2018/5/layout/IconLeafLabelList"/>
    <dgm:cxn modelId="{44B8EE95-98A3-4B63-9458-4685A2031402}" type="presParOf" srcId="{48CB89B6-D50C-4C9E-B25D-0C531ED6A6A8}" destId="{C925D3FF-FC02-4619-9219-ABBD6D77EB3E}" srcOrd="1" destOrd="0" presId="urn:microsoft.com/office/officeart/2018/5/layout/IconLeafLabelList"/>
    <dgm:cxn modelId="{B809DA02-C69C-4C5B-BF35-79CE7EA55ABD}" type="presParOf" srcId="{48CB89B6-D50C-4C9E-B25D-0C531ED6A6A8}" destId="{9BDEAB60-36A9-4BC4-93C9-735B59AE1AD2}" srcOrd="2" destOrd="0" presId="urn:microsoft.com/office/officeart/2018/5/layout/IconLeafLabelList"/>
    <dgm:cxn modelId="{A2DED5A9-903D-48AB-8CF9-3A8A200AFA29}" type="presParOf" srcId="{48CB89B6-D50C-4C9E-B25D-0C531ED6A6A8}" destId="{16634B67-D614-49C7-901F-EA31BF8A008E}" srcOrd="3" destOrd="0" presId="urn:microsoft.com/office/officeart/2018/5/layout/IconLeafLabelList"/>
    <dgm:cxn modelId="{FA86FAED-F039-4DE2-BC02-D01D3B892BB6}" type="presParOf" srcId="{33CFFCFE-F8FF-4334-AE4C-7C4F077E118F}" destId="{FD3E7111-D519-4F5C-A2B7-F52B5550C004}" srcOrd="1" destOrd="0" presId="urn:microsoft.com/office/officeart/2018/5/layout/IconLeafLabelList"/>
    <dgm:cxn modelId="{75550F91-E5EC-457D-9287-196F21D7C7E6}" type="presParOf" srcId="{33CFFCFE-F8FF-4334-AE4C-7C4F077E118F}" destId="{8181A867-3E74-4628-9D16-5C2AE71E827A}" srcOrd="2" destOrd="0" presId="urn:microsoft.com/office/officeart/2018/5/layout/IconLeafLabelList"/>
    <dgm:cxn modelId="{D86801CA-AFBE-4473-9180-5BA7538E5AB7}" type="presParOf" srcId="{8181A867-3E74-4628-9D16-5C2AE71E827A}" destId="{53BCF6C6-6F65-4A43-ACA1-D07558DC968D}" srcOrd="0" destOrd="0" presId="urn:microsoft.com/office/officeart/2018/5/layout/IconLeafLabelList"/>
    <dgm:cxn modelId="{5899A475-2429-452C-B776-26B9BE39F3A0}" type="presParOf" srcId="{8181A867-3E74-4628-9D16-5C2AE71E827A}" destId="{0A593E6F-3957-41FF-A5F3-C3349A41C282}" srcOrd="1" destOrd="0" presId="urn:microsoft.com/office/officeart/2018/5/layout/IconLeafLabelList"/>
    <dgm:cxn modelId="{37F673C2-AADF-434A-865E-B5F2DB8C4142}" type="presParOf" srcId="{8181A867-3E74-4628-9D16-5C2AE71E827A}" destId="{1FD3B475-BF3A-4E0B-A85C-AE33011912A9}" srcOrd="2" destOrd="0" presId="urn:microsoft.com/office/officeart/2018/5/layout/IconLeafLabelList"/>
    <dgm:cxn modelId="{55BEA948-504C-4181-9577-69CF412C683F}" type="presParOf" srcId="{8181A867-3E74-4628-9D16-5C2AE71E827A}" destId="{D694EE86-4B00-4950-A1E8-106A1856A599}" srcOrd="3" destOrd="0" presId="urn:microsoft.com/office/officeart/2018/5/layout/IconLeafLabelList"/>
    <dgm:cxn modelId="{8C9E1640-D821-47C5-A506-18561B2293CB}" type="presParOf" srcId="{33CFFCFE-F8FF-4334-AE4C-7C4F077E118F}" destId="{2096BEB2-00AB-4FC1-B920-C24000B74F81}" srcOrd="3" destOrd="0" presId="urn:microsoft.com/office/officeart/2018/5/layout/IconLeafLabelList"/>
    <dgm:cxn modelId="{F19FFC40-6C46-4719-B376-B04B8756B663}" type="presParOf" srcId="{33CFFCFE-F8FF-4334-AE4C-7C4F077E118F}" destId="{84795832-97DF-4A40-B58E-DD06C865EC87}" srcOrd="4" destOrd="0" presId="urn:microsoft.com/office/officeart/2018/5/layout/IconLeafLabelList"/>
    <dgm:cxn modelId="{EC2DCFF9-F7DB-491E-A9F2-BABF8B87AB8D}" type="presParOf" srcId="{84795832-97DF-4A40-B58E-DD06C865EC87}" destId="{021467C6-AC1C-4684-9000-1D576B0DA488}" srcOrd="0" destOrd="0" presId="urn:microsoft.com/office/officeart/2018/5/layout/IconLeafLabelList"/>
    <dgm:cxn modelId="{B7BB4EEB-E32A-46EA-AB55-FF2DEAF68A63}" type="presParOf" srcId="{84795832-97DF-4A40-B58E-DD06C865EC87}" destId="{68F407DB-AC36-4D8E-ADFE-C607497A8A65}" srcOrd="1" destOrd="0" presId="urn:microsoft.com/office/officeart/2018/5/layout/IconLeafLabelList"/>
    <dgm:cxn modelId="{8A842BF7-B159-4BAE-A185-E457BEEC95A2}" type="presParOf" srcId="{84795832-97DF-4A40-B58E-DD06C865EC87}" destId="{08486B01-D623-45CB-9173-801095FEB39A}" srcOrd="2" destOrd="0" presId="urn:microsoft.com/office/officeart/2018/5/layout/IconLeafLabelList"/>
    <dgm:cxn modelId="{E52931D9-CE9F-4363-9FDE-CD524A72F3EE}" type="presParOf" srcId="{84795832-97DF-4A40-B58E-DD06C865EC87}" destId="{7F515B00-36FA-48FC-A16C-80C83085BBD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06EAE6-DC45-4E3B-92B0-213885294BF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25DF54A-C724-4063-8D04-7C7B04A505E4}">
      <dgm:prSet/>
      <dgm:spPr/>
      <dgm:t>
        <a:bodyPr/>
        <a:lstStyle/>
        <a:p>
          <a:pPr>
            <a:defRPr cap="all"/>
          </a:pPr>
          <a:r>
            <a:rPr lang="en-GB" dirty="0"/>
            <a:t>I am proud of the layout of my report, which reflects my planning skills.</a:t>
          </a:r>
          <a:endParaRPr lang="en-US" dirty="0"/>
        </a:p>
      </dgm:t>
    </dgm:pt>
    <dgm:pt modelId="{471A9FF8-45FA-4609-A964-F4362AD4607D}" type="parTrans" cxnId="{7BB569FC-43F0-40B7-9C01-B65AA0875A15}">
      <dgm:prSet/>
      <dgm:spPr/>
      <dgm:t>
        <a:bodyPr/>
        <a:lstStyle/>
        <a:p>
          <a:endParaRPr lang="en-US"/>
        </a:p>
      </dgm:t>
    </dgm:pt>
    <dgm:pt modelId="{EACDEA6E-72AB-4A32-B793-EC4803B042E5}" type="sibTrans" cxnId="{7BB569FC-43F0-40B7-9C01-B65AA0875A15}">
      <dgm:prSet/>
      <dgm:spPr/>
      <dgm:t>
        <a:bodyPr/>
        <a:lstStyle/>
        <a:p>
          <a:endParaRPr lang="en-US"/>
        </a:p>
      </dgm:t>
    </dgm:pt>
    <dgm:pt modelId="{66A0AF65-AD73-46E7-ADB2-DC44925C8832}">
      <dgm:prSet/>
      <dgm:spPr/>
      <dgm:t>
        <a:bodyPr/>
        <a:lstStyle/>
        <a:p>
          <a:pPr>
            <a:defRPr cap="all"/>
          </a:pPr>
          <a:r>
            <a:rPr lang="en-GB" dirty="0"/>
            <a:t>I am proud of me not giving up when it became difficult to find sources. I took a break and started again from the beginning.</a:t>
          </a:r>
          <a:endParaRPr lang="en-US" dirty="0"/>
        </a:p>
      </dgm:t>
    </dgm:pt>
    <dgm:pt modelId="{46665501-B210-462B-BAD1-86451716E139}" type="parTrans" cxnId="{75A10BE2-7485-4C09-8B74-391B66638B2A}">
      <dgm:prSet/>
      <dgm:spPr/>
      <dgm:t>
        <a:bodyPr/>
        <a:lstStyle/>
        <a:p>
          <a:endParaRPr lang="en-US"/>
        </a:p>
      </dgm:t>
    </dgm:pt>
    <dgm:pt modelId="{001CD6DA-B508-464F-B97C-31C13716FEF7}" type="sibTrans" cxnId="{75A10BE2-7485-4C09-8B74-391B66638B2A}">
      <dgm:prSet/>
      <dgm:spPr/>
      <dgm:t>
        <a:bodyPr/>
        <a:lstStyle/>
        <a:p>
          <a:endParaRPr lang="en-US"/>
        </a:p>
      </dgm:t>
    </dgm:pt>
    <dgm:pt modelId="{2287B32F-D2A5-4A99-A255-0CB0604A62E2}" type="pres">
      <dgm:prSet presAssocID="{4006EAE6-DC45-4E3B-92B0-213885294BF5}" presName="root" presStyleCnt="0">
        <dgm:presLayoutVars>
          <dgm:dir/>
          <dgm:resizeHandles val="exact"/>
        </dgm:presLayoutVars>
      </dgm:prSet>
      <dgm:spPr/>
    </dgm:pt>
    <dgm:pt modelId="{04346703-DEE2-4C89-94EA-8898148F5AA0}" type="pres">
      <dgm:prSet presAssocID="{B25DF54A-C724-4063-8D04-7C7B04A505E4}" presName="compNode" presStyleCnt="0"/>
      <dgm:spPr/>
    </dgm:pt>
    <dgm:pt modelId="{5C3582FC-C2C8-4943-A24D-527540FB9065}" type="pres">
      <dgm:prSet presAssocID="{B25DF54A-C724-4063-8D04-7C7B04A505E4}" presName="iconBgRect" presStyleLbl="bgShp" presStyleIdx="0" presStyleCnt="2"/>
      <dgm:spPr/>
    </dgm:pt>
    <dgm:pt modelId="{2094B022-6379-4E8E-8A56-2C4364204DB7}" type="pres">
      <dgm:prSet presAssocID="{B25DF54A-C724-4063-8D04-7C7B04A505E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184DED22-2224-4109-B0F5-89374DC76238}" type="pres">
      <dgm:prSet presAssocID="{B25DF54A-C724-4063-8D04-7C7B04A505E4}" presName="spaceRect" presStyleCnt="0"/>
      <dgm:spPr/>
    </dgm:pt>
    <dgm:pt modelId="{90CEC54D-6D8E-492D-81E6-B803CFB6C3D9}" type="pres">
      <dgm:prSet presAssocID="{B25DF54A-C724-4063-8D04-7C7B04A505E4}" presName="textRect" presStyleLbl="revTx" presStyleIdx="0" presStyleCnt="2">
        <dgm:presLayoutVars>
          <dgm:chMax val="1"/>
          <dgm:chPref val="1"/>
        </dgm:presLayoutVars>
      </dgm:prSet>
      <dgm:spPr/>
    </dgm:pt>
    <dgm:pt modelId="{C3EB466C-E033-4850-B1AD-8CA4B50DBA06}" type="pres">
      <dgm:prSet presAssocID="{EACDEA6E-72AB-4A32-B793-EC4803B042E5}" presName="sibTrans" presStyleCnt="0"/>
      <dgm:spPr/>
    </dgm:pt>
    <dgm:pt modelId="{64A72BD6-D2BC-464D-9A46-54E2C7D530E3}" type="pres">
      <dgm:prSet presAssocID="{66A0AF65-AD73-46E7-ADB2-DC44925C8832}" presName="compNode" presStyleCnt="0"/>
      <dgm:spPr/>
    </dgm:pt>
    <dgm:pt modelId="{796FDD3E-8E74-4656-BBC8-7C7DB2EB2356}" type="pres">
      <dgm:prSet presAssocID="{66A0AF65-AD73-46E7-ADB2-DC44925C8832}" presName="iconBgRect" presStyleLbl="bgShp" presStyleIdx="1" presStyleCnt="2"/>
      <dgm:spPr/>
    </dgm:pt>
    <dgm:pt modelId="{A343CFCE-B06C-4D63-84EB-FA09449511D8}" type="pres">
      <dgm:prSet presAssocID="{66A0AF65-AD73-46E7-ADB2-DC44925C883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3A7A9741-99E3-4B73-8296-2BFF915428A0}" type="pres">
      <dgm:prSet presAssocID="{66A0AF65-AD73-46E7-ADB2-DC44925C8832}" presName="spaceRect" presStyleCnt="0"/>
      <dgm:spPr/>
    </dgm:pt>
    <dgm:pt modelId="{76E09535-AF61-4975-9D98-CA0B22235A30}" type="pres">
      <dgm:prSet presAssocID="{66A0AF65-AD73-46E7-ADB2-DC44925C883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EFFD536-7036-4762-822E-958A7602E88C}" type="presOf" srcId="{4006EAE6-DC45-4E3B-92B0-213885294BF5}" destId="{2287B32F-D2A5-4A99-A255-0CB0604A62E2}" srcOrd="0" destOrd="0" presId="urn:microsoft.com/office/officeart/2018/5/layout/IconCircleLabelList"/>
    <dgm:cxn modelId="{26852460-3CBB-41D5-92F6-0494D3FDA567}" type="presOf" srcId="{66A0AF65-AD73-46E7-ADB2-DC44925C8832}" destId="{76E09535-AF61-4975-9D98-CA0B22235A30}" srcOrd="0" destOrd="0" presId="urn:microsoft.com/office/officeart/2018/5/layout/IconCircleLabelList"/>
    <dgm:cxn modelId="{75A10BE2-7485-4C09-8B74-391B66638B2A}" srcId="{4006EAE6-DC45-4E3B-92B0-213885294BF5}" destId="{66A0AF65-AD73-46E7-ADB2-DC44925C8832}" srcOrd="1" destOrd="0" parTransId="{46665501-B210-462B-BAD1-86451716E139}" sibTransId="{001CD6DA-B508-464F-B97C-31C13716FEF7}"/>
    <dgm:cxn modelId="{39314CF1-E8E0-49C3-A7E5-713855A9A2F9}" type="presOf" srcId="{B25DF54A-C724-4063-8D04-7C7B04A505E4}" destId="{90CEC54D-6D8E-492D-81E6-B803CFB6C3D9}" srcOrd="0" destOrd="0" presId="urn:microsoft.com/office/officeart/2018/5/layout/IconCircleLabelList"/>
    <dgm:cxn modelId="{7BB569FC-43F0-40B7-9C01-B65AA0875A15}" srcId="{4006EAE6-DC45-4E3B-92B0-213885294BF5}" destId="{B25DF54A-C724-4063-8D04-7C7B04A505E4}" srcOrd="0" destOrd="0" parTransId="{471A9FF8-45FA-4609-A964-F4362AD4607D}" sibTransId="{EACDEA6E-72AB-4A32-B793-EC4803B042E5}"/>
    <dgm:cxn modelId="{1640C136-8927-4438-BE8C-E14D03216151}" type="presParOf" srcId="{2287B32F-D2A5-4A99-A255-0CB0604A62E2}" destId="{04346703-DEE2-4C89-94EA-8898148F5AA0}" srcOrd="0" destOrd="0" presId="urn:microsoft.com/office/officeart/2018/5/layout/IconCircleLabelList"/>
    <dgm:cxn modelId="{293C9689-60BF-4F28-8D56-39FE828D24C8}" type="presParOf" srcId="{04346703-DEE2-4C89-94EA-8898148F5AA0}" destId="{5C3582FC-C2C8-4943-A24D-527540FB9065}" srcOrd="0" destOrd="0" presId="urn:microsoft.com/office/officeart/2018/5/layout/IconCircleLabelList"/>
    <dgm:cxn modelId="{00EA6A10-A20D-4C33-B022-33F4A04C3019}" type="presParOf" srcId="{04346703-DEE2-4C89-94EA-8898148F5AA0}" destId="{2094B022-6379-4E8E-8A56-2C4364204DB7}" srcOrd="1" destOrd="0" presId="urn:microsoft.com/office/officeart/2018/5/layout/IconCircleLabelList"/>
    <dgm:cxn modelId="{32DEC11F-8F51-4C7F-8494-CE2209D1310C}" type="presParOf" srcId="{04346703-DEE2-4C89-94EA-8898148F5AA0}" destId="{184DED22-2224-4109-B0F5-89374DC76238}" srcOrd="2" destOrd="0" presId="urn:microsoft.com/office/officeart/2018/5/layout/IconCircleLabelList"/>
    <dgm:cxn modelId="{C63D3822-9974-4489-B799-9993AF3E5472}" type="presParOf" srcId="{04346703-DEE2-4C89-94EA-8898148F5AA0}" destId="{90CEC54D-6D8E-492D-81E6-B803CFB6C3D9}" srcOrd="3" destOrd="0" presId="urn:microsoft.com/office/officeart/2018/5/layout/IconCircleLabelList"/>
    <dgm:cxn modelId="{709742A7-B6C8-4C37-B222-976EE3271E8D}" type="presParOf" srcId="{2287B32F-D2A5-4A99-A255-0CB0604A62E2}" destId="{C3EB466C-E033-4850-B1AD-8CA4B50DBA06}" srcOrd="1" destOrd="0" presId="urn:microsoft.com/office/officeart/2018/5/layout/IconCircleLabelList"/>
    <dgm:cxn modelId="{6405BEAE-93C4-4DED-800E-662A547B6A32}" type="presParOf" srcId="{2287B32F-D2A5-4A99-A255-0CB0604A62E2}" destId="{64A72BD6-D2BC-464D-9A46-54E2C7D530E3}" srcOrd="2" destOrd="0" presId="urn:microsoft.com/office/officeart/2018/5/layout/IconCircleLabelList"/>
    <dgm:cxn modelId="{BA4BDFA0-E8B7-4B03-B276-D18DA4E6A075}" type="presParOf" srcId="{64A72BD6-D2BC-464D-9A46-54E2C7D530E3}" destId="{796FDD3E-8E74-4656-BBC8-7C7DB2EB2356}" srcOrd="0" destOrd="0" presId="urn:microsoft.com/office/officeart/2018/5/layout/IconCircleLabelList"/>
    <dgm:cxn modelId="{167A0E0C-05DA-4D3F-9432-8F387CB35B3F}" type="presParOf" srcId="{64A72BD6-D2BC-464D-9A46-54E2C7D530E3}" destId="{A343CFCE-B06C-4D63-84EB-FA09449511D8}" srcOrd="1" destOrd="0" presId="urn:microsoft.com/office/officeart/2018/5/layout/IconCircleLabelList"/>
    <dgm:cxn modelId="{E545F6F2-E804-4721-81EF-69358DD4B4C1}" type="presParOf" srcId="{64A72BD6-D2BC-464D-9A46-54E2C7D530E3}" destId="{3A7A9741-99E3-4B73-8296-2BFF915428A0}" srcOrd="2" destOrd="0" presId="urn:microsoft.com/office/officeart/2018/5/layout/IconCircleLabelList"/>
    <dgm:cxn modelId="{518BC1CF-D5E3-4F29-A010-A7EAEC113F64}" type="presParOf" srcId="{64A72BD6-D2BC-464D-9A46-54E2C7D530E3}" destId="{76E09535-AF61-4975-9D98-CA0B22235A3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52AE57-331C-48A9-A251-3A76BCECE7A1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E7C726A-5802-4120-A154-5025EA59266F}">
      <dgm:prSet/>
      <dgm:spPr/>
      <dgm:t>
        <a:bodyPr/>
        <a:lstStyle/>
        <a:p>
          <a:r>
            <a:rPr lang="en-US"/>
            <a:t>Start</a:t>
          </a:r>
        </a:p>
      </dgm:t>
    </dgm:pt>
    <dgm:pt modelId="{4FB5950A-14A6-4EB3-805D-B09F15B48D3C}" type="parTrans" cxnId="{F098C058-8A5A-42D4-9B66-04635E2F234D}">
      <dgm:prSet/>
      <dgm:spPr/>
      <dgm:t>
        <a:bodyPr/>
        <a:lstStyle/>
        <a:p>
          <a:endParaRPr lang="en-US"/>
        </a:p>
      </dgm:t>
    </dgm:pt>
    <dgm:pt modelId="{182AAEDA-B157-4A2D-8BAB-5FAC88EC9737}" type="sibTrans" cxnId="{F098C058-8A5A-42D4-9B66-04635E2F234D}">
      <dgm:prSet/>
      <dgm:spPr/>
      <dgm:t>
        <a:bodyPr/>
        <a:lstStyle/>
        <a:p>
          <a:endParaRPr lang="en-US"/>
        </a:p>
      </dgm:t>
    </dgm:pt>
    <dgm:pt modelId="{78E4B70C-94F0-414B-A701-344A163115DD}">
      <dgm:prSet/>
      <dgm:spPr/>
      <dgm:t>
        <a:bodyPr/>
        <a:lstStyle/>
        <a:p>
          <a:r>
            <a:rPr lang="en-US" dirty="0"/>
            <a:t>I will start my research earlier and explore the content in greater depth.</a:t>
          </a:r>
        </a:p>
      </dgm:t>
    </dgm:pt>
    <dgm:pt modelId="{46148DCB-62BF-460A-B179-34380E150AC2}" type="parTrans" cxnId="{A12F921B-5411-45C4-B0EE-8156734062C6}">
      <dgm:prSet/>
      <dgm:spPr/>
      <dgm:t>
        <a:bodyPr/>
        <a:lstStyle/>
        <a:p>
          <a:endParaRPr lang="en-US"/>
        </a:p>
      </dgm:t>
    </dgm:pt>
    <dgm:pt modelId="{64B3587B-443D-45EA-91E8-DBED507C3995}" type="sibTrans" cxnId="{A12F921B-5411-45C4-B0EE-8156734062C6}">
      <dgm:prSet/>
      <dgm:spPr/>
      <dgm:t>
        <a:bodyPr/>
        <a:lstStyle/>
        <a:p>
          <a:endParaRPr lang="en-US"/>
        </a:p>
      </dgm:t>
    </dgm:pt>
    <dgm:pt modelId="{DB0BADFF-D2AF-4C83-8660-DA2102BF85B3}">
      <dgm:prSet/>
      <dgm:spPr/>
      <dgm:t>
        <a:bodyPr/>
        <a:lstStyle/>
        <a:p>
          <a:r>
            <a:rPr lang="en-US"/>
            <a:t>Do</a:t>
          </a:r>
        </a:p>
      </dgm:t>
    </dgm:pt>
    <dgm:pt modelId="{BC30D962-E0DE-4B9C-919C-D9CDAF6D0104}" type="parTrans" cxnId="{DDB776B1-6241-4911-8713-50B43070FC64}">
      <dgm:prSet/>
      <dgm:spPr/>
      <dgm:t>
        <a:bodyPr/>
        <a:lstStyle/>
        <a:p>
          <a:endParaRPr lang="en-US"/>
        </a:p>
      </dgm:t>
    </dgm:pt>
    <dgm:pt modelId="{047218DB-611C-4410-934B-8F1FFA47468E}" type="sibTrans" cxnId="{DDB776B1-6241-4911-8713-50B43070FC64}">
      <dgm:prSet/>
      <dgm:spPr/>
      <dgm:t>
        <a:bodyPr/>
        <a:lstStyle/>
        <a:p>
          <a:endParaRPr lang="en-US"/>
        </a:p>
      </dgm:t>
    </dgm:pt>
    <dgm:pt modelId="{D581A5C0-C0C7-4754-9724-751ABDD74294}">
      <dgm:prSet/>
      <dgm:spPr/>
      <dgm:t>
        <a:bodyPr/>
        <a:lstStyle/>
        <a:p>
          <a:r>
            <a:rPr lang="en-US" dirty="0"/>
            <a:t>I will complete more thorough pre-planning for my academic reports going forward.</a:t>
          </a:r>
        </a:p>
      </dgm:t>
    </dgm:pt>
    <dgm:pt modelId="{B661A705-912D-4BE9-8645-A9E070DD0F4A}" type="parTrans" cxnId="{9F6B978E-3A53-4E5B-A73A-0D8400E60543}">
      <dgm:prSet/>
      <dgm:spPr/>
      <dgm:t>
        <a:bodyPr/>
        <a:lstStyle/>
        <a:p>
          <a:endParaRPr lang="en-US"/>
        </a:p>
      </dgm:t>
    </dgm:pt>
    <dgm:pt modelId="{C348402C-A28B-4564-A8BC-41EC70F06B23}" type="sibTrans" cxnId="{9F6B978E-3A53-4E5B-A73A-0D8400E60543}">
      <dgm:prSet/>
      <dgm:spPr/>
      <dgm:t>
        <a:bodyPr/>
        <a:lstStyle/>
        <a:p>
          <a:endParaRPr lang="en-US"/>
        </a:p>
      </dgm:t>
    </dgm:pt>
    <dgm:pt modelId="{383E6725-93A0-4003-A97B-8E20CCB627F0}">
      <dgm:prSet/>
      <dgm:spPr/>
      <dgm:t>
        <a:bodyPr/>
        <a:lstStyle/>
        <a:p>
          <a:r>
            <a:rPr lang="en-US"/>
            <a:t>Goal</a:t>
          </a:r>
        </a:p>
      </dgm:t>
    </dgm:pt>
    <dgm:pt modelId="{0DB0207A-19BB-4C65-A8FE-3324803AAF75}" type="parTrans" cxnId="{E4641C2C-F68A-4872-A110-7EFEAB6BBDF9}">
      <dgm:prSet/>
      <dgm:spPr/>
      <dgm:t>
        <a:bodyPr/>
        <a:lstStyle/>
        <a:p>
          <a:endParaRPr lang="en-US"/>
        </a:p>
      </dgm:t>
    </dgm:pt>
    <dgm:pt modelId="{F63899EB-0023-48D8-9285-DF4358A646D7}" type="sibTrans" cxnId="{E4641C2C-F68A-4872-A110-7EFEAB6BBDF9}">
      <dgm:prSet/>
      <dgm:spPr/>
      <dgm:t>
        <a:bodyPr/>
        <a:lstStyle/>
        <a:p>
          <a:endParaRPr lang="en-US"/>
        </a:p>
      </dgm:t>
    </dgm:pt>
    <dgm:pt modelId="{CFDF6F69-0BBB-4BD3-B1B3-CD05E85C359D}">
      <dgm:prSet/>
      <dgm:spPr/>
      <dgm:t>
        <a:bodyPr/>
        <a:lstStyle/>
        <a:p>
          <a:r>
            <a:rPr lang="en-US" dirty="0"/>
            <a:t>Create my own template for my next assignment.</a:t>
          </a:r>
        </a:p>
      </dgm:t>
    </dgm:pt>
    <dgm:pt modelId="{D1910405-630C-4FDE-85F1-39165C0C500B}" type="parTrans" cxnId="{A2DF6BFE-7799-49FD-A14B-761C95B00663}">
      <dgm:prSet/>
      <dgm:spPr/>
      <dgm:t>
        <a:bodyPr/>
        <a:lstStyle/>
        <a:p>
          <a:endParaRPr lang="en-US"/>
        </a:p>
      </dgm:t>
    </dgm:pt>
    <dgm:pt modelId="{4996B2CC-016C-40DC-BA3D-64D48A2C5453}" type="sibTrans" cxnId="{A2DF6BFE-7799-49FD-A14B-761C95B00663}">
      <dgm:prSet/>
      <dgm:spPr/>
      <dgm:t>
        <a:bodyPr/>
        <a:lstStyle/>
        <a:p>
          <a:endParaRPr lang="en-US"/>
        </a:p>
      </dgm:t>
    </dgm:pt>
    <dgm:pt modelId="{2B5F1FFD-13CC-4BEB-885A-0B69FF69EA88}" type="pres">
      <dgm:prSet presAssocID="{0052AE57-331C-48A9-A251-3A76BCECE7A1}" presName="Name0" presStyleCnt="0">
        <dgm:presLayoutVars>
          <dgm:dir/>
          <dgm:animLvl val="lvl"/>
          <dgm:resizeHandles val="exact"/>
        </dgm:presLayoutVars>
      </dgm:prSet>
      <dgm:spPr/>
    </dgm:pt>
    <dgm:pt modelId="{F215CD7D-B975-4D0A-97DA-87232456313A}" type="pres">
      <dgm:prSet presAssocID="{5E7C726A-5802-4120-A154-5025EA59266F}" presName="composite" presStyleCnt="0"/>
      <dgm:spPr/>
    </dgm:pt>
    <dgm:pt modelId="{DE271AFC-B471-4A45-BCE0-D79EDD8E4F13}" type="pres">
      <dgm:prSet presAssocID="{5E7C726A-5802-4120-A154-5025EA59266F}" presName="parTx" presStyleLbl="alignNode1" presStyleIdx="0" presStyleCnt="3">
        <dgm:presLayoutVars>
          <dgm:chMax val="0"/>
          <dgm:chPref val="0"/>
        </dgm:presLayoutVars>
      </dgm:prSet>
      <dgm:spPr/>
    </dgm:pt>
    <dgm:pt modelId="{EDF2FF29-27F5-4376-87E0-87D17AF858B6}" type="pres">
      <dgm:prSet presAssocID="{5E7C726A-5802-4120-A154-5025EA59266F}" presName="desTx" presStyleLbl="alignAccFollowNode1" presStyleIdx="0" presStyleCnt="3">
        <dgm:presLayoutVars/>
      </dgm:prSet>
      <dgm:spPr/>
    </dgm:pt>
    <dgm:pt modelId="{566EA380-7525-4E28-9194-8662A3F1A831}" type="pres">
      <dgm:prSet presAssocID="{182AAEDA-B157-4A2D-8BAB-5FAC88EC9737}" presName="space" presStyleCnt="0"/>
      <dgm:spPr/>
    </dgm:pt>
    <dgm:pt modelId="{7339369E-06A1-407B-BADC-BE02741B3F05}" type="pres">
      <dgm:prSet presAssocID="{DB0BADFF-D2AF-4C83-8660-DA2102BF85B3}" presName="composite" presStyleCnt="0"/>
      <dgm:spPr/>
    </dgm:pt>
    <dgm:pt modelId="{A980319B-6587-40FA-8E26-4A5884C8896F}" type="pres">
      <dgm:prSet presAssocID="{DB0BADFF-D2AF-4C83-8660-DA2102BF85B3}" presName="parTx" presStyleLbl="alignNode1" presStyleIdx="1" presStyleCnt="3">
        <dgm:presLayoutVars>
          <dgm:chMax val="0"/>
          <dgm:chPref val="0"/>
        </dgm:presLayoutVars>
      </dgm:prSet>
      <dgm:spPr/>
    </dgm:pt>
    <dgm:pt modelId="{8A3CC6DE-2DC9-41CD-9F54-B96062EA247C}" type="pres">
      <dgm:prSet presAssocID="{DB0BADFF-D2AF-4C83-8660-DA2102BF85B3}" presName="desTx" presStyleLbl="alignAccFollowNode1" presStyleIdx="1" presStyleCnt="3">
        <dgm:presLayoutVars/>
      </dgm:prSet>
      <dgm:spPr/>
    </dgm:pt>
    <dgm:pt modelId="{10903919-7006-4033-9A54-BAA77CDAF4CF}" type="pres">
      <dgm:prSet presAssocID="{047218DB-611C-4410-934B-8F1FFA47468E}" presName="space" presStyleCnt="0"/>
      <dgm:spPr/>
    </dgm:pt>
    <dgm:pt modelId="{AD93FD48-2786-446E-94C0-B6EEAB1925C0}" type="pres">
      <dgm:prSet presAssocID="{383E6725-93A0-4003-A97B-8E20CCB627F0}" presName="composite" presStyleCnt="0"/>
      <dgm:spPr/>
    </dgm:pt>
    <dgm:pt modelId="{1BEC653E-6714-43F5-8751-D5539F3F7CAC}" type="pres">
      <dgm:prSet presAssocID="{383E6725-93A0-4003-A97B-8E20CCB627F0}" presName="parTx" presStyleLbl="alignNode1" presStyleIdx="2" presStyleCnt="3">
        <dgm:presLayoutVars>
          <dgm:chMax val="0"/>
          <dgm:chPref val="0"/>
        </dgm:presLayoutVars>
      </dgm:prSet>
      <dgm:spPr/>
    </dgm:pt>
    <dgm:pt modelId="{54048D40-F275-4369-B5A6-C41F87761F69}" type="pres">
      <dgm:prSet presAssocID="{383E6725-93A0-4003-A97B-8E20CCB627F0}" presName="desTx" presStyleLbl="alignAccFollowNode1" presStyleIdx="2" presStyleCnt="3">
        <dgm:presLayoutVars/>
      </dgm:prSet>
      <dgm:spPr/>
    </dgm:pt>
  </dgm:ptLst>
  <dgm:cxnLst>
    <dgm:cxn modelId="{95232C0F-E896-4152-A7A8-D7E9D80932EB}" type="presOf" srcId="{CFDF6F69-0BBB-4BD3-B1B3-CD05E85C359D}" destId="{54048D40-F275-4369-B5A6-C41F87761F69}" srcOrd="0" destOrd="0" presId="urn:microsoft.com/office/officeart/2016/7/layout/HorizontalActionList"/>
    <dgm:cxn modelId="{A12F921B-5411-45C4-B0EE-8156734062C6}" srcId="{5E7C726A-5802-4120-A154-5025EA59266F}" destId="{78E4B70C-94F0-414B-A701-344A163115DD}" srcOrd="0" destOrd="0" parTransId="{46148DCB-62BF-460A-B179-34380E150AC2}" sibTransId="{64B3587B-443D-45EA-91E8-DBED507C3995}"/>
    <dgm:cxn modelId="{B7045E20-CEEC-43C8-BBC4-E10E31AAF307}" type="presOf" srcId="{0052AE57-331C-48A9-A251-3A76BCECE7A1}" destId="{2B5F1FFD-13CC-4BEB-885A-0B69FF69EA88}" srcOrd="0" destOrd="0" presId="urn:microsoft.com/office/officeart/2016/7/layout/HorizontalActionList"/>
    <dgm:cxn modelId="{E4641C2C-F68A-4872-A110-7EFEAB6BBDF9}" srcId="{0052AE57-331C-48A9-A251-3A76BCECE7A1}" destId="{383E6725-93A0-4003-A97B-8E20CCB627F0}" srcOrd="2" destOrd="0" parTransId="{0DB0207A-19BB-4C65-A8FE-3324803AAF75}" sibTransId="{F63899EB-0023-48D8-9285-DF4358A646D7}"/>
    <dgm:cxn modelId="{9BA4382F-D868-4211-9F2B-3BFAC5EB3B20}" type="presOf" srcId="{5E7C726A-5802-4120-A154-5025EA59266F}" destId="{DE271AFC-B471-4A45-BCE0-D79EDD8E4F13}" srcOrd="0" destOrd="0" presId="urn:microsoft.com/office/officeart/2016/7/layout/HorizontalActionList"/>
    <dgm:cxn modelId="{B9AFEE65-6F54-4C8F-86D0-8E5EC8CCD9AA}" type="presOf" srcId="{383E6725-93A0-4003-A97B-8E20CCB627F0}" destId="{1BEC653E-6714-43F5-8751-D5539F3F7CAC}" srcOrd="0" destOrd="0" presId="urn:microsoft.com/office/officeart/2016/7/layout/HorizontalActionList"/>
    <dgm:cxn modelId="{F098C058-8A5A-42D4-9B66-04635E2F234D}" srcId="{0052AE57-331C-48A9-A251-3A76BCECE7A1}" destId="{5E7C726A-5802-4120-A154-5025EA59266F}" srcOrd="0" destOrd="0" parTransId="{4FB5950A-14A6-4EB3-805D-B09F15B48D3C}" sibTransId="{182AAEDA-B157-4A2D-8BAB-5FAC88EC9737}"/>
    <dgm:cxn modelId="{1BFCFC82-DB70-4667-8485-9FA603E21DDF}" type="presOf" srcId="{D581A5C0-C0C7-4754-9724-751ABDD74294}" destId="{8A3CC6DE-2DC9-41CD-9F54-B96062EA247C}" srcOrd="0" destOrd="0" presId="urn:microsoft.com/office/officeart/2016/7/layout/HorizontalActionList"/>
    <dgm:cxn modelId="{9F6B978E-3A53-4E5B-A73A-0D8400E60543}" srcId="{DB0BADFF-D2AF-4C83-8660-DA2102BF85B3}" destId="{D581A5C0-C0C7-4754-9724-751ABDD74294}" srcOrd="0" destOrd="0" parTransId="{B661A705-912D-4BE9-8645-A9E070DD0F4A}" sibTransId="{C348402C-A28B-4564-A8BC-41EC70F06B23}"/>
    <dgm:cxn modelId="{92A9408F-EF1F-467E-A993-4D75C9975F03}" type="presOf" srcId="{DB0BADFF-D2AF-4C83-8660-DA2102BF85B3}" destId="{A980319B-6587-40FA-8E26-4A5884C8896F}" srcOrd="0" destOrd="0" presId="urn:microsoft.com/office/officeart/2016/7/layout/HorizontalActionList"/>
    <dgm:cxn modelId="{39EE30A2-2DB5-4F7F-8D0E-2DBFE816017D}" type="presOf" srcId="{78E4B70C-94F0-414B-A701-344A163115DD}" destId="{EDF2FF29-27F5-4376-87E0-87D17AF858B6}" srcOrd="0" destOrd="0" presId="urn:microsoft.com/office/officeart/2016/7/layout/HorizontalActionList"/>
    <dgm:cxn modelId="{DDB776B1-6241-4911-8713-50B43070FC64}" srcId="{0052AE57-331C-48A9-A251-3A76BCECE7A1}" destId="{DB0BADFF-D2AF-4C83-8660-DA2102BF85B3}" srcOrd="1" destOrd="0" parTransId="{BC30D962-E0DE-4B9C-919C-D9CDAF6D0104}" sibTransId="{047218DB-611C-4410-934B-8F1FFA47468E}"/>
    <dgm:cxn modelId="{A2DF6BFE-7799-49FD-A14B-761C95B00663}" srcId="{383E6725-93A0-4003-A97B-8E20CCB627F0}" destId="{CFDF6F69-0BBB-4BD3-B1B3-CD05E85C359D}" srcOrd="0" destOrd="0" parTransId="{D1910405-630C-4FDE-85F1-39165C0C500B}" sibTransId="{4996B2CC-016C-40DC-BA3D-64D48A2C5453}"/>
    <dgm:cxn modelId="{5A03E9FA-CCA2-46EF-859C-B06EBDF62113}" type="presParOf" srcId="{2B5F1FFD-13CC-4BEB-885A-0B69FF69EA88}" destId="{F215CD7D-B975-4D0A-97DA-87232456313A}" srcOrd="0" destOrd="0" presId="urn:microsoft.com/office/officeart/2016/7/layout/HorizontalActionList"/>
    <dgm:cxn modelId="{1052936A-9D3A-45D2-B008-12BFE7048F05}" type="presParOf" srcId="{F215CD7D-B975-4D0A-97DA-87232456313A}" destId="{DE271AFC-B471-4A45-BCE0-D79EDD8E4F13}" srcOrd="0" destOrd="0" presId="urn:microsoft.com/office/officeart/2016/7/layout/HorizontalActionList"/>
    <dgm:cxn modelId="{3F002C63-9E50-4BCE-BE44-77F89723A359}" type="presParOf" srcId="{F215CD7D-B975-4D0A-97DA-87232456313A}" destId="{EDF2FF29-27F5-4376-87E0-87D17AF858B6}" srcOrd="1" destOrd="0" presId="urn:microsoft.com/office/officeart/2016/7/layout/HorizontalActionList"/>
    <dgm:cxn modelId="{5C95428E-1FDC-49BE-BD34-3EBED266BB59}" type="presParOf" srcId="{2B5F1FFD-13CC-4BEB-885A-0B69FF69EA88}" destId="{566EA380-7525-4E28-9194-8662A3F1A831}" srcOrd="1" destOrd="0" presId="urn:microsoft.com/office/officeart/2016/7/layout/HorizontalActionList"/>
    <dgm:cxn modelId="{CF4B687E-70A9-4D9A-892B-5BC58ECA07F4}" type="presParOf" srcId="{2B5F1FFD-13CC-4BEB-885A-0B69FF69EA88}" destId="{7339369E-06A1-407B-BADC-BE02741B3F05}" srcOrd="2" destOrd="0" presId="urn:microsoft.com/office/officeart/2016/7/layout/HorizontalActionList"/>
    <dgm:cxn modelId="{3AFF58F9-67CC-4D88-9EEB-155EAA2A4D24}" type="presParOf" srcId="{7339369E-06A1-407B-BADC-BE02741B3F05}" destId="{A980319B-6587-40FA-8E26-4A5884C8896F}" srcOrd="0" destOrd="0" presId="urn:microsoft.com/office/officeart/2016/7/layout/HorizontalActionList"/>
    <dgm:cxn modelId="{44A1AD89-D7DC-4964-A340-93B9DDFEF854}" type="presParOf" srcId="{7339369E-06A1-407B-BADC-BE02741B3F05}" destId="{8A3CC6DE-2DC9-41CD-9F54-B96062EA247C}" srcOrd="1" destOrd="0" presId="urn:microsoft.com/office/officeart/2016/7/layout/HorizontalActionList"/>
    <dgm:cxn modelId="{92AF1644-7F7B-44CD-8E20-5B3658059880}" type="presParOf" srcId="{2B5F1FFD-13CC-4BEB-885A-0B69FF69EA88}" destId="{10903919-7006-4033-9A54-BAA77CDAF4CF}" srcOrd="3" destOrd="0" presId="urn:microsoft.com/office/officeart/2016/7/layout/HorizontalActionList"/>
    <dgm:cxn modelId="{9B0C6D40-50C0-4D22-BAEC-2D18D18B5D9B}" type="presParOf" srcId="{2B5F1FFD-13CC-4BEB-885A-0B69FF69EA88}" destId="{AD93FD48-2786-446E-94C0-B6EEAB1925C0}" srcOrd="4" destOrd="0" presId="urn:microsoft.com/office/officeart/2016/7/layout/HorizontalActionList"/>
    <dgm:cxn modelId="{2679FD5E-9D62-4A7A-B8E2-D4E25629D77B}" type="presParOf" srcId="{AD93FD48-2786-446E-94C0-B6EEAB1925C0}" destId="{1BEC653E-6714-43F5-8751-D5539F3F7CAC}" srcOrd="0" destOrd="0" presId="urn:microsoft.com/office/officeart/2016/7/layout/HorizontalActionList"/>
    <dgm:cxn modelId="{12903300-0134-4B28-82E6-30497C194E11}" type="presParOf" srcId="{AD93FD48-2786-446E-94C0-B6EEAB1925C0}" destId="{54048D40-F275-4369-B5A6-C41F87761F69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71180-F64C-4425-97F4-C8822D3D940F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Topic: What are the challenges and opportunities for students in the digital era, and how can they adapt to succeed?</a:t>
          </a:r>
          <a:endParaRPr lang="en-US" sz="2100" kern="1200" dirty="0"/>
        </a:p>
      </dsp:txBody>
      <dsp:txXfrm>
        <a:off x="32418" y="32418"/>
        <a:ext cx="8094307" cy="1041985"/>
      </dsp:txXfrm>
    </dsp:sp>
    <dsp:sp modelId="{89798B60-D1AE-40A7-BA1A-EFB0A3C8ACED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My finding: Challenges and opportunities in the digital era can be found across all digital tools and platforms.</a:t>
          </a:r>
          <a:endParaRPr lang="en-US" sz="2100" kern="1200" dirty="0"/>
        </a:p>
      </dsp:txBody>
      <dsp:txXfrm>
        <a:off x="852005" y="1323709"/>
        <a:ext cx="7684797" cy="1041985"/>
      </dsp:txXfrm>
    </dsp:sp>
    <dsp:sp modelId="{FD3AE7E2-7D2A-48AA-861E-990A10785A5A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Unexpected insight: Many of the opportunities I initially identified turned out to be challenges, some challenges I experienced are revealed to be opportunities.</a:t>
          </a:r>
          <a:endParaRPr lang="en-US" sz="2100" kern="1200" dirty="0"/>
        </a:p>
      </dsp:txBody>
      <dsp:txXfrm>
        <a:off x="1671592" y="2615001"/>
        <a:ext cx="7684797" cy="1041985"/>
      </dsp:txXfrm>
    </dsp:sp>
    <dsp:sp modelId="{EEE1CCF5-E632-4022-B1F2-05110C3917A9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9A1B5438-885C-40B2-9F5E-A4F28E8C58D1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6547FA-45F6-4366-A912-5DA6230CBB9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Key Tips I Took From The Lectures</a:t>
          </a:r>
        </a:p>
      </dsp:txBody>
      <dsp:txXfrm>
        <a:off x="28038" y="28038"/>
        <a:ext cx="7298593" cy="901218"/>
      </dsp:txXfrm>
    </dsp:sp>
    <dsp:sp modelId="{627723AC-0F64-487A-8D70-6960C1379AD4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My Report Planner</a:t>
          </a:r>
          <a:endParaRPr lang="en-US" sz="3800" kern="1200" dirty="0"/>
        </a:p>
      </dsp:txBody>
      <dsp:txXfrm>
        <a:off x="732583" y="1159385"/>
        <a:ext cx="7029617" cy="901218"/>
      </dsp:txXfrm>
    </dsp:sp>
    <dsp:sp modelId="{5746F6B9-4597-4121-AA3F-1EA7B7A0778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Portfolio Template</a:t>
          </a:r>
          <a:endParaRPr lang="en-US" sz="3800" kern="1200" dirty="0"/>
        </a:p>
      </dsp:txBody>
      <dsp:txXfrm>
        <a:off x="1426612" y="2290733"/>
        <a:ext cx="7040133" cy="901218"/>
      </dsp:txXfrm>
    </dsp:sp>
    <dsp:sp modelId="{C9104B54-6EE4-4791-9040-DA348E342E97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Overcome Challenges</a:t>
          </a:r>
        </a:p>
      </dsp:txBody>
      <dsp:txXfrm>
        <a:off x="2131157" y="3422081"/>
        <a:ext cx="7029617" cy="901218"/>
      </dsp:txXfrm>
    </dsp:sp>
    <dsp:sp modelId="{21DB7C01-28CF-40E2-9BBD-2D3368F4C75D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950A01B2-DE8A-4B60-8F36-71B9C9E7FD7A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A2C4503B-39E7-476E-93C5-45A0B1EAC22F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96FF2-9A26-4AF8-AA1B-275A2921C0BF}">
      <dsp:nvSpPr>
        <dsp:cNvPr id="0" name=""/>
        <dsp:cNvSpPr/>
      </dsp:nvSpPr>
      <dsp:spPr>
        <a:xfrm>
          <a:off x="3496905" y="678"/>
          <a:ext cx="3934018" cy="2861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10 references in total</a:t>
          </a:r>
          <a:endParaRPr lang="en-US" sz="1100" kern="1200"/>
        </a:p>
      </dsp:txBody>
      <dsp:txXfrm>
        <a:off x="3510871" y="14644"/>
        <a:ext cx="3906086" cy="258173"/>
      </dsp:txXfrm>
    </dsp:sp>
    <dsp:sp modelId="{69D70A77-C780-4D66-BFF5-8972F9D32729}">
      <dsp:nvSpPr>
        <dsp:cNvPr id="0" name=""/>
        <dsp:cNvSpPr/>
      </dsp:nvSpPr>
      <dsp:spPr>
        <a:xfrm>
          <a:off x="3496905" y="301089"/>
          <a:ext cx="3934018" cy="28610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statistics</a:t>
          </a:r>
          <a:endParaRPr lang="en-US" sz="1100" kern="1200"/>
        </a:p>
      </dsp:txBody>
      <dsp:txXfrm>
        <a:off x="3510871" y="315055"/>
        <a:ext cx="3906086" cy="258173"/>
      </dsp:txXfrm>
    </dsp:sp>
    <dsp:sp modelId="{5F005625-5979-471E-B9AB-2C62DF8A033E}">
      <dsp:nvSpPr>
        <dsp:cNvPr id="0" name=""/>
        <dsp:cNvSpPr/>
      </dsp:nvSpPr>
      <dsp:spPr>
        <a:xfrm>
          <a:off x="3496905" y="601500"/>
          <a:ext cx="3934018" cy="28610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Credible source like government website</a:t>
          </a:r>
          <a:endParaRPr lang="en-US" sz="1100" kern="1200"/>
        </a:p>
      </dsp:txBody>
      <dsp:txXfrm>
        <a:off x="3510871" y="615466"/>
        <a:ext cx="3906086" cy="258173"/>
      </dsp:txXfrm>
    </dsp:sp>
    <dsp:sp modelId="{02EA03BD-671D-4E81-AC8E-2752232D2FD3}">
      <dsp:nvSpPr>
        <dsp:cNvPr id="0" name=""/>
        <dsp:cNvSpPr/>
      </dsp:nvSpPr>
      <dsp:spPr>
        <a:xfrm>
          <a:off x="3496905" y="901911"/>
          <a:ext cx="3934018" cy="2861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examples from the source and MINE</a:t>
          </a:r>
          <a:endParaRPr lang="en-US" sz="1100" kern="1200"/>
        </a:p>
      </dsp:txBody>
      <dsp:txXfrm>
        <a:off x="3510871" y="915877"/>
        <a:ext cx="3906086" cy="258173"/>
      </dsp:txXfrm>
    </dsp:sp>
    <dsp:sp modelId="{F31A1614-5795-4DC8-B351-FCB21356A719}">
      <dsp:nvSpPr>
        <dsp:cNvPr id="0" name=""/>
        <dsp:cNvSpPr/>
      </dsp:nvSpPr>
      <dsp:spPr>
        <a:xfrm>
          <a:off x="3496905" y="1202322"/>
          <a:ext cx="3934018" cy="28610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Prove how my example works in real life</a:t>
          </a:r>
          <a:endParaRPr lang="en-US" sz="1100" kern="1200"/>
        </a:p>
      </dsp:txBody>
      <dsp:txXfrm>
        <a:off x="3510871" y="1216288"/>
        <a:ext cx="3906086" cy="258173"/>
      </dsp:txXfrm>
    </dsp:sp>
    <dsp:sp modelId="{F233E77D-D208-4F96-B12D-4698BF598EB8}">
      <dsp:nvSpPr>
        <dsp:cNvPr id="0" name=""/>
        <dsp:cNvSpPr/>
      </dsp:nvSpPr>
      <dsp:spPr>
        <a:xfrm>
          <a:off x="3496905" y="1502733"/>
          <a:ext cx="3934018" cy="2861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My source needs to be max 3 years old</a:t>
          </a:r>
          <a:endParaRPr lang="en-US" sz="1100" kern="1200"/>
        </a:p>
      </dsp:txBody>
      <dsp:txXfrm>
        <a:off x="3510871" y="1516699"/>
        <a:ext cx="3906086" cy="258173"/>
      </dsp:txXfrm>
    </dsp:sp>
    <dsp:sp modelId="{5F88498B-340B-437E-BFA6-8C55F4EC4C0F}">
      <dsp:nvSpPr>
        <dsp:cNvPr id="0" name=""/>
        <dsp:cNvSpPr/>
      </dsp:nvSpPr>
      <dsp:spPr>
        <a:xfrm>
          <a:off x="3496905" y="1803144"/>
          <a:ext cx="3934018" cy="28610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Conclusion never has new information</a:t>
          </a:r>
          <a:endParaRPr lang="en-US" sz="1100" kern="1200"/>
        </a:p>
      </dsp:txBody>
      <dsp:txXfrm>
        <a:off x="3510871" y="1817110"/>
        <a:ext cx="3906086" cy="258173"/>
      </dsp:txXfrm>
    </dsp:sp>
    <dsp:sp modelId="{2F948DF2-EA35-4EDD-B0C7-F8F7903230D8}">
      <dsp:nvSpPr>
        <dsp:cNvPr id="0" name=""/>
        <dsp:cNvSpPr/>
      </dsp:nvSpPr>
      <dsp:spPr>
        <a:xfrm>
          <a:off x="3496905" y="2103555"/>
          <a:ext cx="3934018" cy="28610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Presentation: focus on the process</a:t>
          </a:r>
          <a:endParaRPr lang="en-US" sz="1100" kern="1200"/>
        </a:p>
      </dsp:txBody>
      <dsp:txXfrm>
        <a:off x="3510871" y="2117521"/>
        <a:ext cx="3906086" cy="258173"/>
      </dsp:txXfrm>
    </dsp:sp>
    <dsp:sp modelId="{71253604-F189-4827-BB08-FCD3802E6FD2}">
      <dsp:nvSpPr>
        <dsp:cNvPr id="0" name=""/>
        <dsp:cNvSpPr/>
      </dsp:nvSpPr>
      <dsp:spPr>
        <a:xfrm>
          <a:off x="3496905" y="2403966"/>
          <a:ext cx="3934018" cy="2861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CRAAP test</a:t>
          </a:r>
          <a:endParaRPr lang="en-US" sz="1100" kern="1200"/>
        </a:p>
      </dsp:txBody>
      <dsp:txXfrm>
        <a:off x="3510871" y="2417932"/>
        <a:ext cx="3906086" cy="258173"/>
      </dsp:txXfrm>
    </dsp:sp>
    <dsp:sp modelId="{C75C969B-7447-4C33-B275-5A3347EE3DD7}">
      <dsp:nvSpPr>
        <dsp:cNvPr id="0" name=""/>
        <dsp:cNvSpPr/>
      </dsp:nvSpPr>
      <dsp:spPr>
        <a:xfrm>
          <a:off x="3496905" y="2704377"/>
          <a:ext cx="3934018" cy="28610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 text citation (surname, year, page) this must be in my essay</a:t>
          </a:r>
          <a:endParaRPr lang="en-US" sz="1100" kern="1200" dirty="0"/>
        </a:p>
      </dsp:txBody>
      <dsp:txXfrm>
        <a:off x="3510871" y="2718343"/>
        <a:ext cx="3906086" cy="258173"/>
      </dsp:txXfrm>
    </dsp:sp>
    <dsp:sp modelId="{E670A717-FAE5-4CD6-8B49-AA07FFE74E0D}">
      <dsp:nvSpPr>
        <dsp:cNvPr id="0" name=""/>
        <dsp:cNvSpPr/>
      </dsp:nvSpPr>
      <dsp:spPr>
        <a:xfrm>
          <a:off x="3496905" y="3004788"/>
          <a:ext cx="3934018" cy="2861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double quotation marks for quoting</a:t>
          </a:r>
          <a:endParaRPr lang="en-US" sz="1100" kern="1200"/>
        </a:p>
      </dsp:txBody>
      <dsp:txXfrm>
        <a:off x="3510871" y="3018754"/>
        <a:ext cx="3906086" cy="258173"/>
      </dsp:txXfrm>
    </dsp:sp>
    <dsp:sp modelId="{7DA6A37C-A80E-44DD-8D36-C61DD5DC61DD}">
      <dsp:nvSpPr>
        <dsp:cNvPr id="0" name=""/>
        <dsp:cNvSpPr/>
      </dsp:nvSpPr>
      <dsp:spPr>
        <a:xfrm>
          <a:off x="3496905" y="3305199"/>
          <a:ext cx="3934018" cy="28610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Reference list is in alphabetic order</a:t>
          </a:r>
          <a:endParaRPr lang="en-US" sz="1100" kern="1200"/>
        </a:p>
      </dsp:txBody>
      <dsp:txXfrm>
        <a:off x="3510871" y="3319165"/>
        <a:ext cx="3906086" cy="258173"/>
      </dsp:txXfrm>
    </dsp:sp>
    <dsp:sp modelId="{79BBBCCF-5D4C-4D33-9713-A37E36524CC7}">
      <dsp:nvSpPr>
        <dsp:cNvPr id="0" name=""/>
        <dsp:cNvSpPr/>
      </dsp:nvSpPr>
      <dsp:spPr>
        <a:xfrm>
          <a:off x="3496905" y="3605610"/>
          <a:ext cx="3934018" cy="28610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Harvard style of referencing</a:t>
          </a:r>
          <a:endParaRPr lang="en-US" sz="1100" kern="1200"/>
        </a:p>
      </dsp:txBody>
      <dsp:txXfrm>
        <a:off x="3510871" y="3619576"/>
        <a:ext cx="3906086" cy="258173"/>
      </dsp:txXfrm>
    </dsp:sp>
    <dsp:sp modelId="{8755A3C1-FF2C-400C-9104-6CD5F9196F3C}">
      <dsp:nvSpPr>
        <dsp:cNvPr id="0" name=""/>
        <dsp:cNvSpPr/>
      </dsp:nvSpPr>
      <dsp:spPr>
        <a:xfrm>
          <a:off x="3496905" y="3906021"/>
          <a:ext cx="3934018" cy="2861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PEEL technique </a:t>
          </a:r>
          <a:endParaRPr lang="en-US" sz="1100" kern="1200"/>
        </a:p>
      </dsp:txBody>
      <dsp:txXfrm>
        <a:off x="3510871" y="3919987"/>
        <a:ext cx="3906086" cy="2581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297AD-B50E-46CF-AE4C-D7FD90873C82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1. Introduction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Why it is important for students to understand both the benefits and difficulties that come with using digital tools ( find </a:t>
          </a:r>
          <a:r>
            <a:rPr lang="en-US" sz="1400" b="1" kern="1200" dirty="0"/>
            <a:t>reference number 2</a:t>
          </a:r>
          <a:r>
            <a:rPr lang="en-US" sz="1400" kern="1200" dirty="0"/>
            <a:t>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Clear outline what my report will cover: challenges, opportunities, one research with statistic, solutions</a:t>
          </a:r>
        </a:p>
      </dsp:txBody>
      <dsp:txXfrm>
        <a:off x="0" y="39687"/>
        <a:ext cx="3286125" cy="1971675"/>
      </dsp:txXfrm>
    </dsp:sp>
    <dsp:sp modelId="{BD8D0468-D5F8-4604-8619-1215BE1736B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2. 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2 challenges from my own experience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2 references (find </a:t>
          </a:r>
          <a:r>
            <a:rPr lang="en-US" sz="1400" b="1" kern="1200" dirty="0"/>
            <a:t>reference number 3 </a:t>
          </a:r>
          <a:r>
            <a:rPr lang="en-US" sz="1400" kern="1200" dirty="0"/>
            <a:t>and </a:t>
          </a:r>
          <a:r>
            <a:rPr lang="en-US" sz="1400" b="1" kern="1200" dirty="0"/>
            <a:t>reference number 4</a:t>
          </a:r>
          <a:r>
            <a:rPr lang="en-US" sz="1400" kern="1200" dirty="0"/>
            <a:t>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Why this are issues for students today</a:t>
          </a:r>
        </a:p>
      </dsp:txBody>
      <dsp:txXfrm>
        <a:off x="3614737" y="39687"/>
        <a:ext cx="3286125" cy="1971675"/>
      </dsp:txXfrm>
    </dsp:sp>
    <dsp:sp modelId="{C9724D39-6AA1-46DD-B635-CCE64BA8E60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3. Opportunities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2 opportunities from my experience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2 references (find </a:t>
          </a:r>
          <a:r>
            <a:rPr lang="en-US" sz="1400" b="1" kern="1200" dirty="0"/>
            <a:t>reference number 5 </a:t>
          </a:r>
          <a:r>
            <a:rPr lang="en-US" sz="1400" kern="1200" dirty="0"/>
            <a:t>and </a:t>
          </a:r>
          <a:r>
            <a:rPr lang="en-US" sz="1400" b="1" kern="1200" dirty="0"/>
            <a:t>reference number 6</a:t>
          </a:r>
          <a:r>
            <a:rPr lang="en-US" sz="1400" kern="1200" dirty="0"/>
            <a:t>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Why this are positive for students today</a:t>
          </a:r>
        </a:p>
      </dsp:txBody>
      <dsp:txXfrm>
        <a:off x="7229475" y="39687"/>
        <a:ext cx="3286125" cy="1971675"/>
      </dsp:txXfrm>
    </dsp:sp>
    <dsp:sp modelId="{64BB85BB-E1D2-4B8E-ADAF-1799DFB80F9D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4. How to adapt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3 suggestions that include: how or why it works, support with evidence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Find </a:t>
          </a:r>
          <a:r>
            <a:rPr lang="en-US" sz="1400" b="1" kern="1200" dirty="0"/>
            <a:t>reference number 7</a:t>
          </a:r>
          <a:r>
            <a:rPr lang="en-US" sz="1400" kern="1200" dirty="0"/>
            <a:t>, </a:t>
          </a:r>
          <a:r>
            <a:rPr lang="en-US" sz="1400" b="1" kern="1200" dirty="0"/>
            <a:t>reference number 8</a:t>
          </a:r>
          <a:r>
            <a:rPr lang="en-US" sz="1400" kern="1200" dirty="0"/>
            <a:t>, </a:t>
          </a:r>
          <a:r>
            <a:rPr lang="en-US" sz="1400" b="1" kern="1200" dirty="0"/>
            <a:t>reference number 9</a:t>
          </a:r>
          <a:r>
            <a:rPr lang="en-US" sz="1400" kern="1200" dirty="0"/>
            <a:t>, </a:t>
          </a:r>
          <a:r>
            <a:rPr lang="en-US" sz="1400" b="1" kern="1200" dirty="0"/>
            <a:t>reference number 10</a:t>
          </a:r>
          <a:r>
            <a:rPr lang="en-US" sz="1400" kern="1200" dirty="0"/>
            <a:t>)</a:t>
          </a:r>
        </a:p>
      </dsp:txBody>
      <dsp:txXfrm>
        <a:off x="1807368" y="2339975"/>
        <a:ext cx="3286125" cy="1971675"/>
      </dsp:txXfrm>
    </dsp:sp>
    <dsp:sp modelId="{31ACBF10-AF12-4B77-ACAF-7C3A2F167AC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5. Conclusion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Summaries my examples in total</a:t>
          </a:r>
        </a:p>
      </dsp:txBody>
      <dsp:txXfrm>
        <a:off x="5422106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46C415-EE79-4106-9216-CB3C9CD6030B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5D3FF-FC02-4619-9219-ABBD6D77EB3E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34B67-D614-49C7-901F-EA31BF8A008E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I used ChatGPT TO FIND my first source FOR component one. I  THEN used </a:t>
          </a:r>
          <a:r>
            <a:rPr lang="en-GB" sz="1200" kern="1200" dirty="0" err="1"/>
            <a:t>oUR</a:t>
          </a:r>
          <a:r>
            <a:rPr lang="en-GB" sz="1200" kern="1200" dirty="0"/>
            <a:t> online library to double-check if the source HAS BEEN peer </a:t>
          </a:r>
          <a:r>
            <a:rPr lang="en-GB" sz="1200" kern="1200" dirty="0" err="1"/>
            <a:t>REVIEWEd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93445" y="3018902"/>
        <a:ext cx="3206250" cy="720000"/>
      </dsp:txXfrm>
    </dsp:sp>
    <dsp:sp modelId="{53BCF6C6-6F65-4A43-ACA1-D07558DC968D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93E6F-3957-41FF-A5F3-C3349A41C282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4EE86-4B00-4950-A1E8-106A1856A599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I used Research Assistant for most of my references.</a:t>
          </a:r>
          <a:endParaRPr lang="en-US" sz="1200" kern="1200" dirty="0"/>
        </a:p>
      </dsp:txBody>
      <dsp:txXfrm>
        <a:off x="3860789" y="3018902"/>
        <a:ext cx="3206250" cy="720000"/>
      </dsp:txXfrm>
    </dsp:sp>
    <dsp:sp modelId="{021467C6-AC1C-4684-9000-1D576B0DA488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407DB-AC36-4D8E-ADFE-C607497A8A65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515B00-36FA-48FC-A16C-80C83085BBD7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I used Google to research ADDITIONAL sources to SUPPORT my chosen impacts.</a:t>
          </a:r>
          <a:endParaRPr lang="en-US" sz="1200" kern="1200" dirty="0"/>
        </a:p>
      </dsp:txBody>
      <dsp:txXfrm>
        <a:off x="7628133" y="3018902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582FC-C2C8-4943-A24D-527540FB9065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4B022-6379-4E8E-8A56-2C4364204DB7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EC54D-6D8E-492D-81E6-B803CFB6C3D9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I am proud of the layout of my report, which reflects my planning skills.</a:t>
          </a:r>
          <a:endParaRPr lang="en-US" sz="1200" kern="1200" dirty="0"/>
        </a:p>
      </dsp:txBody>
      <dsp:txXfrm>
        <a:off x="1548914" y="3176402"/>
        <a:ext cx="3600000" cy="720000"/>
      </dsp:txXfrm>
    </dsp:sp>
    <dsp:sp modelId="{796FDD3E-8E74-4656-BBC8-7C7DB2EB2356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3CFCE-B06C-4D63-84EB-FA09449511D8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09535-AF61-4975-9D98-CA0B22235A30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I am proud of me not giving up when it became difficult to find sources. I took a break and started again from the beginning.</a:t>
          </a:r>
          <a:endParaRPr lang="en-US" sz="1200" kern="1200" dirty="0"/>
        </a:p>
      </dsp:txBody>
      <dsp:txXfrm>
        <a:off x="5778914" y="3176402"/>
        <a:ext cx="36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71AFC-B471-4A45-BCE0-D79EDD8E4F13}">
      <dsp:nvSpPr>
        <dsp:cNvPr id="0" name=""/>
        <dsp:cNvSpPr/>
      </dsp:nvSpPr>
      <dsp:spPr>
        <a:xfrm>
          <a:off x="6719" y="0"/>
          <a:ext cx="3566200" cy="10698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809" tIns="281809" rIns="281809" bIns="281809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Start</a:t>
          </a:r>
        </a:p>
      </dsp:txBody>
      <dsp:txXfrm>
        <a:off x="6719" y="0"/>
        <a:ext cx="3566200" cy="1069860"/>
      </dsp:txXfrm>
    </dsp:sp>
    <dsp:sp modelId="{EDF2FF29-27F5-4376-87E0-87D17AF858B6}">
      <dsp:nvSpPr>
        <dsp:cNvPr id="0" name=""/>
        <dsp:cNvSpPr/>
      </dsp:nvSpPr>
      <dsp:spPr>
        <a:xfrm>
          <a:off x="6719" y="1069860"/>
          <a:ext cx="3566200" cy="261954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261" tIns="352261" rIns="352261" bIns="352261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 will start my research earlier and explore the content in greater depth.</a:t>
          </a:r>
        </a:p>
      </dsp:txBody>
      <dsp:txXfrm>
        <a:off x="6719" y="1069860"/>
        <a:ext cx="3566200" cy="2619544"/>
      </dsp:txXfrm>
    </dsp:sp>
    <dsp:sp modelId="{A980319B-6587-40FA-8E26-4A5884C8896F}">
      <dsp:nvSpPr>
        <dsp:cNvPr id="0" name=""/>
        <dsp:cNvSpPr/>
      </dsp:nvSpPr>
      <dsp:spPr>
        <a:xfrm>
          <a:off x="3680814" y="0"/>
          <a:ext cx="3566200" cy="10698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809" tIns="281809" rIns="281809" bIns="281809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Do</a:t>
          </a:r>
        </a:p>
      </dsp:txBody>
      <dsp:txXfrm>
        <a:off x="3680814" y="0"/>
        <a:ext cx="3566200" cy="1069860"/>
      </dsp:txXfrm>
    </dsp:sp>
    <dsp:sp modelId="{8A3CC6DE-2DC9-41CD-9F54-B96062EA247C}">
      <dsp:nvSpPr>
        <dsp:cNvPr id="0" name=""/>
        <dsp:cNvSpPr/>
      </dsp:nvSpPr>
      <dsp:spPr>
        <a:xfrm>
          <a:off x="3680814" y="1069860"/>
          <a:ext cx="3566200" cy="261954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261" tIns="352261" rIns="352261" bIns="352261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 will complete more thorough pre-planning for my academic reports going forward.</a:t>
          </a:r>
        </a:p>
      </dsp:txBody>
      <dsp:txXfrm>
        <a:off x="3680814" y="1069860"/>
        <a:ext cx="3566200" cy="2619544"/>
      </dsp:txXfrm>
    </dsp:sp>
    <dsp:sp modelId="{1BEC653E-6714-43F5-8751-D5539F3F7CAC}">
      <dsp:nvSpPr>
        <dsp:cNvPr id="0" name=""/>
        <dsp:cNvSpPr/>
      </dsp:nvSpPr>
      <dsp:spPr>
        <a:xfrm>
          <a:off x="7354909" y="0"/>
          <a:ext cx="3566200" cy="10698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809" tIns="281809" rIns="281809" bIns="281809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Goal</a:t>
          </a:r>
        </a:p>
      </dsp:txBody>
      <dsp:txXfrm>
        <a:off x="7354909" y="0"/>
        <a:ext cx="3566200" cy="1069860"/>
      </dsp:txXfrm>
    </dsp:sp>
    <dsp:sp modelId="{54048D40-F275-4369-B5A6-C41F87761F69}">
      <dsp:nvSpPr>
        <dsp:cNvPr id="0" name=""/>
        <dsp:cNvSpPr/>
      </dsp:nvSpPr>
      <dsp:spPr>
        <a:xfrm>
          <a:off x="7354909" y="1069860"/>
          <a:ext cx="3566200" cy="261954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2261" tIns="352261" rIns="352261" bIns="352261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Create my own template for my next assignment.</a:t>
          </a:r>
        </a:p>
      </dsp:txBody>
      <dsp:txXfrm>
        <a:off x="7354909" y="1069860"/>
        <a:ext cx="3566200" cy="2619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DE4F6A-00C5-4C89-A0C5-3EA0441EC79A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4CA06D-BAAE-4DE8-8F1A-7B70A6B05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5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Difficulty: Decide which items are opportunities and which are challenges as what I thought was not correct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4CA06D-BAAE-4DE8-8F1A-7B70A6B055B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03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37FAA-9468-79F2-C2E1-10C569A73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2E58FD-008E-EA14-F064-A8D1E63DB1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450F6-FE80-A649-FE42-5BFCD3AD1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230A7-C575-B439-7134-340C44662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8AD19-D41D-9829-9406-4BEFA0231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507048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85BFB-9EFC-AE6F-2E0A-9C24CA443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2CB4-24FB-2FF0-89D7-371BB1496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2600C-5CD1-A357-7B42-23D8A301D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B7B5D-54C8-AF1B-D540-E400300E1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422BC-0D0E-C461-FDC8-3CC6B0C39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0061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D4D08-480F-BEDE-4907-480A1ED3A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12818-8D0A-340C-D5D9-2F0628012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1A97E0-853F-2235-46B0-3FFF066B6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3ED19-D138-53BD-24A9-9D6E6EDF8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38CE6-4293-65C1-3FC4-F41640E78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68459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5BBC0-5FF3-D87C-D749-0F8AFE8EE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B523F-688F-7BCC-5E73-DE33722F6A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12F74-E207-D8E9-D590-4086F245D9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23A1C-53D6-FDDA-26F4-F84A4D181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7B4AB-0D8F-63BB-F73C-97E285F8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C7B92-96D1-FBDA-AF08-E7CCED53C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13496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00C71-A3DF-833C-E847-AEE13AC14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3D65A-B827-DF7F-A640-0CC967876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C5A916-4418-A9A5-5FA0-756B06D181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06584-BF37-5517-1308-4AA4E0D46C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8CE140-65E6-6D50-6A72-A1456D7E78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54677-802C-6F9E-28A8-00A03BD11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56215-A15E-F096-B6DC-98619FDB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1DE679-4ABC-055D-7147-6137A4455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185893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D554D-62F0-2B1F-406A-3514EC818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83FE8-073B-04BC-673B-33A65CC0B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85BB17-A742-01FA-3387-395E6C03D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9F844-985C-7142-7B5D-9BA0B69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920539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0654C5-0835-5F66-2DDB-F60F47D4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61BFCF-9879-9E93-C4B0-03C7EE0C7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B2BE4-73A7-A4F9-8F05-5DD5114AC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07088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0C41A-15B1-0ABE-AD5E-6F941557D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B3FC6-DFAE-1B2F-D5DB-9D69DBE68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CD211-4BBB-40B1-FDEA-B98FEB71E8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88F81B-F995-680D-9829-351F5F567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A6DAA-E2EC-D364-CDBC-E535FC1CA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FD380-E404-EBDD-7777-C3C127620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14109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44168-7D0C-20BE-007D-1A59F13E2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F79304-CABE-4F15-D5DB-D81FE43504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377F6F-DA20-386E-3B2F-E972D0D78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D7079-307C-777F-F646-A0153EAF3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39DC84-9BE3-02CF-1AC3-3ADFD08D1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9BF8C-D328-230E-D3D7-34D53E79A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023062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0B1C8-31CA-4FEB-C538-318291E9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371904-CD47-721A-B32B-70BEFEA365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60CBA-D357-B5A0-1250-BB24B72BF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4D6FD8-0881-1F1E-7243-DA1072D63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C8828B-F171-6F6F-245F-64B34940D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35983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89BF9A-B1E7-6BF1-6173-A4CECDAA7D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3728FB-309F-7BD9-9B97-9AE6868A60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93F42-4241-7A87-A0C5-A2A82B622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9CCBA-78A9-E6B8-C5C1-D3252E357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13463-1857-13CF-49AA-9C8101892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29811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C5CC51-263A-A0B7-FD9F-36CDA0C5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3D45F-3598-DE53-3311-119570A917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1EEC8-D268-372C-138B-293FDF4BAF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223205-F480-4C32-814F-96315D0EDC7E}" type="datetimeFigureOut">
              <a:rPr lang="en-GB" smtClean="0"/>
              <a:t>17/11/2025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8C9C1-F941-5264-EF76-7F68890782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DC951-C940-61DC-1B35-47BD35C33E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949367-2ECC-447E-8F96-13A7AEE487D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97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8AE45192-1130-5550-612E-7E9B46E4E2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83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8C0B7A3-115F-6864-C622-521645384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How I Approached Writing My Report 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5203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B965C9-B305-62ED-A475-26148C105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Brief Overview</a:t>
            </a:r>
          </a:p>
        </p:txBody>
      </p:sp>
      <p:graphicFrame>
        <p:nvGraphicFramePr>
          <p:cNvPr id="25" name="Content Placeholder 3">
            <a:extLst>
              <a:ext uri="{FF2B5EF4-FFF2-40B4-BE49-F238E27FC236}">
                <a16:creationId xmlns:a16="http://schemas.microsoft.com/office/drawing/2014/main" id="{7C053DD3-8167-DB21-5488-4F6AAF365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36306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96845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5F05A-CF50-0962-09A8-68FA0DFC1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8C0C6-0FED-C168-0DFE-3A34CA0F2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My experience of writing the assignment was interesting and quite surprising. I needed to concentrate on the main aspects of the topic and leave any “outside-the-box” thinking for later.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8977978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green swirls of light&#10;&#10;AI-generated content may be incorrect.">
            <a:extLst>
              <a:ext uri="{FF2B5EF4-FFF2-40B4-BE49-F238E27FC236}">
                <a16:creationId xmlns:a16="http://schemas.microsoft.com/office/drawing/2014/main" id="{5DFB96F3-8415-59CC-B278-0F039406C75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91" b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E77F6-E15C-AC97-925F-18ADDF21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Planning and writing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413D8-816F-B25F-FB74-656C8A3EB0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5466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898184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4E280C-0925-A600-26F9-994A6918922F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IMPORTANT TIPS</a:t>
            </a:r>
          </a:p>
        </p:txBody>
      </p:sp>
      <p:graphicFrame>
        <p:nvGraphicFramePr>
          <p:cNvPr id="9" name="TextBox 1">
            <a:extLst>
              <a:ext uri="{FF2B5EF4-FFF2-40B4-BE49-F238E27FC236}">
                <a16:creationId xmlns:a16="http://schemas.microsoft.com/office/drawing/2014/main" id="{BC2BFC5B-A279-F8B1-F729-998C6254CE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135525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628187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B2D13A40-57C7-0201-20EF-4CCCEC16319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CE869DD-7FAB-F137-21B2-3AD83F7FD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My report planner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855F39-504F-5045-9539-8BADD260A5C0}"/>
              </a:ext>
            </a:extLst>
          </p:cNvPr>
          <p:cNvSpPr txBox="1"/>
          <p:nvPr/>
        </p:nvSpPr>
        <p:spPr>
          <a:xfrm>
            <a:off x="533400" y="2363724"/>
            <a:ext cx="10515600" cy="3694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graphicFrame>
        <p:nvGraphicFramePr>
          <p:cNvPr id="18" name="Content Placeholder 5">
            <a:extLst>
              <a:ext uri="{FF2B5EF4-FFF2-40B4-BE49-F238E27FC236}">
                <a16:creationId xmlns:a16="http://schemas.microsoft.com/office/drawing/2014/main" id="{3971FF38-D354-DBCD-417F-B76CFA89C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02549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739591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16BB8-1DA7-FD79-FD0B-DF9460DF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4E010-AA1B-C82D-CB0E-0502E49C4C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31774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24509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90528-717E-B5AB-B159-19C42BE2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E4E4A-FBF8-45AD-CCF5-7E2DFC13B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698" y="1608667"/>
            <a:ext cx="3421958" cy="45011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I had difficulty finding my first source of information, as many articles focused on only one specific type of student.</a:t>
            </a:r>
          </a:p>
          <a:p>
            <a:r>
              <a:rPr lang="en-US" sz="2000" dirty="0"/>
              <a:t>I had difficulties finding books to use as sources, because I was unable to find content that supported the impacts I had chosen.</a:t>
            </a:r>
          </a:p>
          <a:p>
            <a:pPr marL="0"/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E015CB-B494-3A23-A21D-5B4FD830FC89}"/>
              </a:ext>
            </a:extLst>
          </p:cNvPr>
          <p:cNvSpPr txBox="1"/>
          <p:nvPr/>
        </p:nvSpPr>
        <p:spPr>
          <a:xfrm>
            <a:off x="8289696" y="1608667"/>
            <a:ext cx="3421957" cy="45011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Solutions: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 took a break and I switched to general browser and ChatGPT to help me find more general content.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93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D6189-57E2-9714-066E-3385C1F65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Successes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5AEB67-1CA1-B56A-C64B-18F9463CC1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61849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0065641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3015A-74B1-1B02-6A76-DCBD0AB8F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Looking Forward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2E40DD8-6A2B-940D-8FCB-5E59B2268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21827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8135800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1F3A904-EF00-F71D-F415-9979C0217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4F1F87-409A-A18A-DB4B-6660DC2F8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Klaudia Rutkowska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863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2878</TotalTime>
  <Words>595</Words>
  <Application>Microsoft Office PowerPoint</Application>
  <PresentationFormat>Widescreen</PresentationFormat>
  <Paragraphs>67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How I Approached Writing My Report  </vt:lpstr>
      <vt:lpstr>Brief Overview</vt:lpstr>
      <vt:lpstr>The Process</vt:lpstr>
      <vt:lpstr>Planning and writing</vt:lpstr>
      <vt:lpstr>PowerPoint Presentation</vt:lpstr>
      <vt:lpstr>My report planner</vt:lpstr>
      <vt:lpstr>Research</vt:lpstr>
      <vt:lpstr>Challenges</vt:lpstr>
      <vt:lpstr>Successes</vt:lpstr>
      <vt:lpstr>Looking Forward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Klaudia Rutkowska (2515611)</dc:creator>
  <cp:lastModifiedBy>Klaudia Rutkowska (2515611)</cp:lastModifiedBy>
  <cp:revision>7</cp:revision>
  <dcterms:created xsi:type="dcterms:W3CDTF">2025-11-01T14:04:02Z</dcterms:created>
  <dcterms:modified xsi:type="dcterms:W3CDTF">2025-11-18T06:53:32Z</dcterms:modified>
</cp:coreProperties>
</file>