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62" r:id="rId5"/>
    <p:sldId id="258" r:id="rId6"/>
    <p:sldId id="259" r:id="rId7"/>
    <p:sldId id="260"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3ADC1E16-106A-4EBF-A788-03DF2E3051AB}"/>
              </a:ext>
            </a:extLst>
          </p:cNvPr>
          <p:cNvGrpSpPr/>
          <p:nvPr/>
        </p:nvGrpSpPr>
        <p:grpSpPr>
          <a:xfrm>
            <a:off x="546097" y="-4764"/>
            <a:ext cx="5014918" cy="6862763"/>
            <a:chOff x="546097" y="-4764"/>
            <a:chExt cx="5014918" cy="6862763"/>
          </a:xfrm>
        </p:grpSpPr>
        <p:sp>
          <p:nvSpPr>
            <p:cNvPr id="3" name="Freeform 6">
              <a:extLst>
                <a:ext uri="{FF2B5EF4-FFF2-40B4-BE49-F238E27FC236}">
                  <a16:creationId xmlns:a16="http://schemas.microsoft.com/office/drawing/2014/main" id="{3D7EA1AA-DA2F-4A74-BF0E-DFE5F7F4CE85}"/>
                </a:ext>
              </a:extLst>
            </p:cNvPr>
            <p:cNvSpPr/>
            <p:nvPr/>
          </p:nvSpPr>
          <p:spPr>
            <a:xfrm>
              <a:off x="984251"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val f2"/>
                <a:gd name="f11" fmla="val f3"/>
                <a:gd name="f12" fmla="val f4"/>
                <a:gd name="f13" fmla="+- f12 0 f10"/>
                <a:gd name="f14" fmla="+- f11 0 f10"/>
                <a:gd name="f15" fmla="*/ f14 1 670"/>
                <a:gd name="f16" fmla="*/ f13 1 1753"/>
                <a:gd name="f17" fmla="*/ 0 1 f15"/>
                <a:gd name="f18" fmla="*/ f11 1 f15"/>
                <a:gd name="f19" fmla="*/ 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670" h="1753">
                  <a:moveTo>
                    <a:pt x="f2" y="f5"/>
                  </a:moveTo>
                  <a:lnTo>
                    <a:pt x="f6" y="f4"/>
                  </a:lnTo>
                  <a:lnTo>
                    <a:pt x="f3" y="f2"/>
                  </a:lnTo>
                  <a:lnTo>
                    <a:pt x="f7" y="f2"/>
                  </a:lnTo>
                  <a:lnTo>
                    <a:pt x="f2" y="f5"/>
                  </a:lnTo>
                  <a:close/>
                </a:path>
              </a:pathLst>
            </a:custGeom>
            <a:solidFill>
              <a:srgbClr val="30ACEC"/>
            </a:solidFill>
            <a:ln cap="rnd">
              <a:noFill/>
              <a:prstDash val="solid"/>
            </a:ln>
          </p:spPr>
          <p:txBody>
            <a:bodyPr lIns="0" tIns="0" rIns="0" bIns="0"/>
            <a:lstStyle/>
            <a:p>
              <a:endParaRPr lang="en-GB"/>
            </a:p>
          </p:txBody>
        </p:sp>
        <p:sp>
          <p:nvSpPr>
            <p:cNvPr id="4" name="Freeform 7">
              <a:extLst>
                <a:ext uri="{FF2B5EF4-FFF2-40B4-BE49-F238E27FC236}">
                  <a16:creationId xmlns:a16="http://schemas.microsoft.com/office/drawing/2014/main" id="{44F46F29-7086-4A2E-98F0-E4F74064E723}"/>
                </a:ext>
              </a:extLst>
            </p:cNvPr>
            <p:cNvSpPr/>
            <p:nvPr/>
          </p:nvSpPr>
          <p:spPr>
            <a:xfrm>
              <a:off x="546097"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val f2"/>
                <a:gd name="f13" fmla="val f3"/>
                <a:gd name="f14" fmla="val f4"/>
                <a:gd name="f15" fmla="+- f14 0 f12"/>
                <a:gd name="f16" fmla="+- f13 0 f12"/>
                <a:gd name="f17" fmla="*/ f16 1 652"/>
                <a:gd name="f18" fmla="*/ f15 1 1684"/>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652" h="1684">
                  <a:moveTo>
                    <a:pt x="f5" y="f4"/>
                  </a:moveTo>
                  <a:lnTo>
                    <a:pt x="f3" y="f2"/>
                  </a:lnTo>
                  <a:lnTo>
                    <a:pt x="f6" y="f2"/>
                  </a:lnTo>
                  <a:lnTo>
                    <a:pt x="f2" y="f7"/>
                  </a:lnTo>
                  <a:lnTo>
                    <a:pt x="f8" y="f9"/>
                  </a:lnTo>
                  <a:lnTo>
                    <a:pt x="f5" y="f4"/>
                  </a:lnTo>
                  <a:close/>
                </a:path>
              </a:pathLst>
            </a:custGeom>
            <a:solidFill>
              <a:srgbClr val="595959"/>
            </a:solidFill>
            <a:ln cap="rnd">
              <a:noFill/>
              <a:prstDash val="solid"/>
            </a:ln>
          </p:spPr>
          <p:txBody>
            <a:bodyPr lIns="0" tIns="0" rIns="0" bIns="0"/>
            <a:lstStyle/>
            <a:p>
              <a:endParaRPr lang="en-GB"/>
            </a:p>
          </p:txBody>
        </p:sp>
        <p:sp>
          <p:nvSpPr>
            <p:cNvPr id="5" name="Freeform 9">
              <a:extLst>
                <a:ext uri="{FF2B5EF4-FFF2-40B4-BE49-F238E27FC236}">
                  <a16:creationId xmlns:a16="http://schemas.microsoft.com/office/drawing/2014/main" id="{983789AB-EC31-4643-9327-F69BD32F08A0}"/>
                </a:ext>
              </a:extLst>
            </p:cNvPr>
            <p:cNvSpPr/>
            <p:nvPr/>
          </p:nvSpPr>
          <p:spPr>
            <a:xfrm>
              <a:off x="546097" y="2582859"/>
              <a:ext cx="2693986" cy="4275140"/>
            </a:xfrm>
            <a:custGeom>
              <a:avLst/>
              <a:gdLst>
                <a:gd name="f0" fmla="val w"/>
                <a:gd name="f1" fmla="val h"/>
                <a:gd name="f2" fmla="val 0"/>
                <a:gd name="f3" fmla="val 1697"/>
                <a:gd name="f4" fmla="val 2693"/>
                <a:gd name="f5" fmla="val 1622"/>
                <a:gd name="f6" fmla="*/ f0 1 1697"/>
                <a:gd name="f7" fmla="*/ f1 1 2693"/>
                <a:gd name="f8" fmla="val f2"/>
                <a:gd name="f9" fmla="val f3"/>
                <a:gd name="f10" fmla="val f4"/>
                <a:gd name="f11" fmla="+- f10 0 f8"/>
                <a:gd name="f12" fmla="+- f9 0 f8"/>
                <a:gd name="f13" fmla="*/ f12 1 1697"/>
                <a:gd name="f14" fmla="*/ f11 1 2693"/>
                <a:gd name="f15" fmla="*/ 0 1 f13"/>
                <a:gd name="f16" fmla="*/ f9 1 f13"/>
                <a:gd name="f17" fmla="*/ 0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697" h="2693">
                  <a:moveTo>
                    <a:pt x="f2" y="f2"/>
                  </a:moveTo>
                  <a:lnTo>
                    <a:pt x="f5" y="f4"/>
                  </a:lnTo>
                  <a:lnTo>
                    <a:pt x="f3" y="f4"/>
                  </a:lnTo>
                  <a:lnTo>
                    <a:pt x="f2" y="f2"/>
                  </a:lnTo>
                  <a:close/>
                </a:path>
              </a:pathLst>
            </a:custGeom>
            <a:solidFill>
              <a:srgbClr val="262626"/>
            </a:solidFill>
            <a:ln cap="rnd">
              <a:noFill/>
              <a:prstDash val="solid"/>
            </a:ln>
          </p:spPr>
          <p:txBody>
            <a:bodyPr lIns="0" tIns="0" rIns="0" bIns="0"/>
            <a:lstStyle/>
            <a:p>
              <a:endParaRPr lang="en-GB"/>
            </a:p>
          </p:txBody>
        </p:sp>
        <p:sp>
          <p:nvSpPr>
            <p:cNvPr id="6" name="Freeform 10">
              <a:extLst>
                <a:ext uri="{FF2B5EF4-FFF2-40B4-BE49-F238E27FC236}">
                  <a16:creationId xmlns:a16="http://schemas.microsoft.com/office/drawing/2014/main" id="{EF1919F9-5C58-47B5-98F8-E3AD6EF56B72}"/>
                </a:ext>
              </a:extLst>
            </p:cNvPr>
            <p:cNvSpPr/>
            <p:nvPr/>
          </p:nvSpPr>
          <p:spPr>
            <a:xfrm>
              <a:off x="989015" y="2692395"/>
              <a:ext cx="3332165" cy="4165604"/>
            </a:xfrm>
            <a:custGeom>
              <a:avLst/>
              <a:gdLst>
                <a:gd name="f0" fmla="val w"/>
                <a:gd name="f1" fmla="val h"/>
                <a:gd name="f2" fmla="val 0"/>
                <a:gd name="f3" fmla="val 2099"/>
                <a:gd name="f4" fmla="val 2624"/>
                <a:gd name="f5" fmla="val 2021"/>
                <a:gd name="f6" fmla="*/ f0 1 2099"/>
                <a:gd name="f7" fmla="*/ f1 1 2624"/>
                <a:gd name="f8" fmla="val f2"/>
                <a:gd name="f9" fmla="val f3"/>
                <a:gd name="f10" fmla="val f4"/>
                <a:gd name="f11" fmla="+- f10 0 f8"/>
                <a:gd name="f12" fmla="+- f9 0 f8"/>
                <a:gd name="f13" fmla="*/ f12 1 2099"/>
                <a:gd name="f14" fmla="*/ f11 1 2624"/>
                <a:gd name="f15" fmla="*/ 0 1 f13"/>
                <a:gd name="f16" fmla="*/ f9 1 f13"/>
                <a:gd name="f17" fmla="*/ 0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099" h="2624">
                  <a:moveTo>
                    <a:pt x="f3" y="f4"/>
                  </a:moveTo>
                  <a:lnTo>
                    <a:pt x="f2" y="f2"/>
                  </a:lnTo>
                  <a:lnTo>
                    <a:pt x="f5" y="f4"/>
                  </a:lnTo>
                  <a:lnTo>
                    <a:pt x="f3" y="f4"/>
                  </a:lnTo>
                  <a:close/>
                </a:path>
              </a:pathLst>
            </a:custGeom>
            <a:solidFill>
              <a:srgbClr val="0C5A82"/>
            </a:solidFill>
            <a:ln cap="rnd">
              <a:noFill/>
              <a:prstDash val="solid"/>
            </a:ln>
          </p:spPr>
          <p:txBody>
            <a:bodyPr lIns="0" tIns="0" rIns="0" bIns="0"/>
            <a:lstStyle/>
            <a:p>
              <a:endParaRPr lang="en-GB"/>
            </a:p>
          </p:txBody>
        </p:sp>
        <p:sp>
          <p:nvSpPr>
            <p:cNvPr id="7" name="Freeform 11">
              <a:extLst>
                <a:ext uri="{FF2B5EF4-FFF2-40B4-BE49-F238E27FC236}">
                  <a16:creationId xmlns:a16="http://schemas.microsoft.com/office/drawing/2014/main" id="{251E0748-D137-42C5-95C3-E935B6C6AA01}"/>
                </a:ext>
              </a:extLst>
            </p:cNvPr>
            <p:cNvSpPr/>
            <p:nvPr/>
          </p:nvSpPr>
          <p:spPr>
            <a:xfrm>
              <a:off x="984251"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val f2"/>
                <a:gd name="f12" fmla="val f3"/>
                <a:gd name="f13" fmla="val f4"/>
                <a:gd name="f14" fmla="+- f13 0 f11"/>
                <a:gd name="f15" fmla="+- f12 0 f11"/>
                <a:gd name="f16" fmla="*/ f15 1 2883"/>
                <a:gd name="f17" fmla="*/ f14 1 2627"/>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2883" h="2627">
                  <a:moveTo>
                    <a:pt x="f2" y="f2"/>
                  </a:moveTo>
                  <a:lnTo>
                    <a:pt x="f5" y="f5"/>
                  </a:lnTo>
                  <a:lnTo>
                    <a:pt x="f6" y="f4"/>
                  </a:lnTo>
                  <a:lnTo>
                    <a:pt x="f3" y="f4"/>
                  </a:lnTo>
                  <a:lnTo>
                    <a:pt x="f7" y="f8"/>
                  </a:lnTo>
                  <a:lnTo>
                    <a:pt x="f2" y="f2"/>
                  </a:lnTo>
                  <a:close/>
                </a:path>
              </a:pathLst>
            </a:custGeom>
            <a:solidFill>
              <a:srgbClr val="1287C3"/>
            </a:solidFill>
            <a:ln cap="rnd">
              <a:noFill/>
              <a:prstDash val="solid"/>
            </a:ln>
          </p:spPr>
          <p:txBody>
            <a:bodyPr lIns="0" tIns="0" rIns="0" bIns="0"/>
            <a:lstStyle/>
            <a:p>
              <a:endParaRPr lang="en-GB"/>
            </a:p>
          </p:txBody>
        </p:sp>
        <p:sp>
          <p:nvSpPr>
            <p:cNvPr id="8" name="Freeform 12">
              <a:extLst>
                <a:ext uri="{FF2B5EF4-FFF2-40B4-BE49-F238E27FC236}">
                  <a16:creationId xmlns:a16="http://schemas.microsoft.com/office/drawing/2014/main" id="{C22D0D5E-F107-4752-B5D0-A928FF0D1F7F}"/>
                </a:ext>
              </a:extLst>
            </p:cNvPr>
            <p:cNvSpPr/>
            <p:nvPr/>
          </p:nvSpPr>
          <p:spPr>
            <a:xfrm>
              <a:off x="546097"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val f2"/>
                <a:gd name="f16" fmla="val f3"/>
                <a:gd name="f17" fmla="val f4"/>
                <a:gd name="f18" fmla="+- f17 0 f15"/>
                <a:gd name="f19" fmla="+- f16 0 f15"/>
                <a:gd name="f20" fmla="*/ f19 1 2258"/>
                <a:gd name="f21" fmla="*/ f18 1 2696"/>
                <a:gd name="f22" fmla="*/ 0 1 f20"/>
                <a:gd name="f23" fmla="*/ f16 1 f20"/>
                <a:gd name="f24" fmla="*/ 0 1 f21"/>
                <a:gd name="f25" fmla="*/ f17 1 f21"/>
                <a:gd name="f26" fmla="*/ f22 f13 1"/>
                <a:gd name="f27" fmla="*/ f23 f13 1"/>
                <a:gd name="f28" fmla="*/ f25 f14 1"/>
                <a:gd name="f29" fmla="*/ f24 f14 1"/>
              </a:gdLst>
              <a:ahLst/>
              <a:cxnLst>
                <a:cxn ang="3cd4">
                  <a:pos x="hc" y="t"/>
                </a:cxn>
                <a:cxn ang="0">
                  <a:pos x="r" y="vc"/>
                </a:cxn>
                <a:cxn ang="cd4">
                  <a:pos x="hc" y="b"/>
                </a:cxn>
                <a:cxn ang="cd2">
                  <a:pos x="l" y="vc"/>
                </a:cxn>
              </a:cxnLst>
              <a:rect l="f26" t="f29" r="f27" b="f28"/>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rnd">
              <a:noFill/>
              <a:prstDash val="solid"/>
            </a:ln>
          </p:spPr>
          <p:txBody>
            <a:bodyPr lIns="0" tIns="0" rIns="0" bIns="0"/>
            <a:lstStyle/>
            <a:p>
              <a:endParaRPr lang="en-GB"/>
            </a:p>
          </p:txBody>
        </p:sp>
      </p:grpSp>
      <p:sp>
        <p:nvSpPr>
          <p:cNvPr id="9" name="Title 1">
            <a:extLst>
              <a:ext uri="{FF2B5EF4-FFF2-40B4-BE49-F238E27FC236}">
                <a16:creationId xmlns:a16="http://schemas.microsoft.com/office/drawing/2014/main" id="{68413AAC-827F-4351-80F1-85B4F125BBCC}"/>
              </a:ext>
            </a:extLst>
          </p:cNvPr>
          <p:cNvSpPr txBox="1">
            <a:spLocks noGrp="1"/>
          </p:cNvSpPr>
          <p:nvPr>
            <p:ph type="ctrTitle"/>
          </p:nvPr>
        </p:nvSpPr>
        <p:spPr>
          <a:xfrm>
            <a:off x="2928402" y="1380067"/>
            <a:ext cx="8574621" cy="2616198"/>
          </a:xfrm>
        </p:spPr>
        <p:txBody>
          <a:bodyPr anchor="b" anchorCtr="0"/>
          <a:lstStyle>
            <a:lvl1pPr algn="r">
              <a:defRPr sz="6000"/>
            </a:lvl1pPr>
          </a:lstStyle>
          <a:p>
            <a:pPr lvl="0"/>
            <a:r>
              <a:rPr lang="en-US"/>
              <a:t>Click to edit Master title style</a:t>
            </a:r>
          </a:p>
        </p:txBody>
      </p:sp>
      <p:sp>
        <p:nvSpPr>
          <p:cNvPr id="10" name="Subtitle 2">
            <a:extLst>
              <a:ext uri="{FF2B5EF4-FFF2-40B4-BE49-F238E27FC236}">
                <a16:creationId xmlns:a16="http://schemas.microsoft.com/office/drawing/2014/main" id="{EC1DE81C-1DB7-413A-B5EA-388961BB3356}"/>
              </a:ext>
            </a:extLst>
          </p:cNvPr>
          <p:cNvSpPr txBox="1">
            <a:spLocks noGrp="1"/>
          </p:cNvSpPr>
          <p:nvPr>
            <p:ph type="subTitle" idx="1"/>
          </p:nvPr>
        </p:nvSpPr>
        <p:spPr>
          <a:xfrm>
            <a:off x="4515380" y="3996266"/>
            <a:ext cx="6987643" cy="1388534"/>
          </a:xfrm>
        </p:spPr>
        <p:txBody>
          <a:bodyPr anchor="t"/>
          <a:lstStyle>
            <a:lvl1pPr marL="0" indent="0" algn="r">
              <a:spcBef>
                <a:spcPts val="500"/>
              </a:spcBef>
              <a:buNone/>
              <a:defRPr sz="2100"/>
            </a:lvl1pPr>
          </a:lstStyle>
          <a:p>
            <a:pPr lvl="0"/>
            <a:r>
              <a:rPr lang="en-US"/>
              <a:t>Click to edit Master subtitle style</a:t>
            </a:r>
          </a:p>
        </p:txBody>
      </p:sp>
      <p:sp>
        <p:nvSpPr>
          <p:cNvPr id="11" name="Date Placeholder 3">
            <a:extLst>
              <a:ext uri="{FF2B5EF4-FFF2-40B4-BE49-F238E27FC236}">
                <a16:creationId xmlns:a16="http://schemas.microsoft.com/office/drawing/2014/main" id="{CA11EB1E-B8F9-45A1-95B9-7B04E689E57E}"/>
              </a:ext>
            </a:extLst>
          </p:cNvPr>
          <p:cNvSpPr txBox="1">
            <a:spLocks noGrp="1"/>
          </p:cNvSpPr>
          <p:nvPr>
            <p:ph type="dt" sz="half" idx="7"/>
          </p:nvPr>
        </p:nvSpPr>
        <p:spPr/>
        <p:txBody>
          <a:bodyPr/>
          <a:lstStyle>
            <a:lvl1pPr>
              <a:defRPr/>
            </a:lvl1pPr>
          </a:lstStyle>
          <a:p>
            <a:pPr lvl="0"/>
            <a:fld id="{AFE5F5D3-18BA-4D7C-9965-6014B5CF5163}" type="datetime1">
              <a:rPr lang="en-GB"/>
              <a:pPr lvl="0"/>
              <a:t>13/03/2020</a:t>
            </a:fld>
            <a:endParaRPr lang="en-GB"/>
          </a:p>
        </p:txBody>
      </p:sp>
      <p:sp>
        <p:nvSpPr>
          <p:cNvPr id="12" name="Footer Placeholder 4">
            <a:extLst>
              <a:ext uri="{FF2B5EF4-FFF2-40B4-BE49-F238E27FC236}">
                <a16:creationId xmlns:a16="http://schemas.microsoft.com/office/drawing/2014/main" id="{C17C6E4E-7F17-4166-AE16-D46F73416AAF}"/>
              </a:ext>
            </a:extLst>
          </p:cNvPr>
          <p:cNvSpPr txBox="1">
            <a:spLocks noGrp="1"/>
          </p:cNvSpPr>
          <p:nvPr>
            <p:ph type="ftr" sz="quarter" idx="9"/>
          </p:nvPr>
        </p:nvSpPr>
        <p:spPr>
          <a:xfrm>
            <a:off x="5332415" y="5883277"/>
            <a:ext cx="4324042" cy="365129"/>
          </a:xfrm>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04737126-BF8D-45C2-9B4F-726648F4C85A}"/>
              </a:ext>
            </a:extLst>
          </p:cNvPr>
          <p:cNvSpPr txBox="1">
            <a:spLocks noGrp="1"/>
          </p:cNvSpPr>
          <p:nvPr>
            <p:ph type="sldNum" sz="quarter" idx="8"/>
          </p:nvPr>
        </p:nvSpPr>
        <p:spPr/>
        <p:txBody>
          <a:bodyPr/>
          <a:lstStyle>
            <a:lvl1pPr>
              <a:defRPr/>
            </a:lvl1pPr>
          </a:lstStyle>
          <a:p>
            <a:pPr lvl="0"/>
            <a:fld id="{7D537CF6-9BEC-42AC-A70A-5BE59CDBCCD9}" type="slidenum">
              <a:t>‹#›</a:t>
            </a:fld>
            <a:endParaRPr lang="en-GB"/>
          </a:p>
        </p:txBody>
      </p:sp>
    </p:spTree>
    <p:extLst>
      <p:ext uri="{BB962C8B-B14F-4D97-AF65-F5344CB8AC3E}">
        <p14:creationId xmlns:p14="http://schemas.microsoft.com/office/powerpoint/2010/main" val="287424349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2D652-900B-44E9-BFAA-36D2C70F15D6}"/>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76AC0A3-6782-4748-813B-144BB7E57E2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414553-5212-4955-BB46-AA1E93FA0739}"/>
              </a:ext>
            </a:extLst>
          </p:cNvPr>
          <p:cNvSpPr txBox="1">
            <a:spLocks noGrp="1"/>
          </p:cNvSpPr>
          <p:nvPr>
            <p:ph type="dt" sz="half" idx="7"/>
          </p:nvPr>
        </p:nvSpPr>
        <p:spPr/>
        <p:txBody>
          <a:bodyPr/>
          <a:lstStyle>
            <a:lvl1pPr>
              <a:defRPr/>
            </a:lvl1pPr>
          </a:lstStyle>
          <a:p>
            <a:pPr lvl="0"/>
            <a:fld id="{27E11563-0B70-4BA8-AE82-766B8358F23A}" type="datetime1">
              <a:rPr lang="en-GB"/>
              <a:pPr lvl="0"/>
              <a:t>13/03/2020</a:t>
            </a:fld>
            <a:endParaRPr lang="en-GB"/>
          </a:p>
        </p:txBody>
      </p:sp>
      <p:sp>
        <p:nvSpPr>
          <p:cNvPr id="5" name="Footer Placeholder 4">
            <a:extLst>
              <a:ext uri="{FF2B5EF4-FFF2-40B4-BE49-F238E27FC236}">
                <a16:creationId xmlns:a16="http://schemas.microsoft.com/office/drawing/2014/main" id="{BE50B37C-296C-49B4-9EFD-5A0DE1639AB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3037F02-D1FD-4DFA-849D-CA555E0E16C1}"/>
              </a:ext>
            </a:extLst>
          </p:cNvPr>
          <p:cNvSpPr txBox="1">
            <a:spLocks noGrp="1"/>
          </p:cNvSpPr>
          <p:nvPr>
            <p:ph type="sldNum" sz="quarter" idx="8"/>
          </p:nvPr>
        </p:nvSpPr>
        <p:spPr>
          <a:xfrm>
            <a:off x="10951860" y="5867128"/>
            <a:ext cx="551163" cy="365129"/>
          </a:xfrm>
        </p:spPr>
        <p:txBody>
          <a:bodyPr/>
          <a:lstStyle>
            <a:lvl1pPr>
              <a:defRPr/>
            </a:lvl1pPr>
          </a:lstStyle>
          <a:p>
            <a:pPr lvl="0"/>
            <a:fld id="{5D618B54-4517-4C2C-8177-27BCF94CF9C1}" type="slidenum">
              <a:t>‹#›</a:t>
            </a:fld>
            <a:endParaRPr lang="en-GB"/>
          </a:p>
        </p:txBody>
      </p:sp>
    </p:spTree>
    <p:extLst>
      <p:ext uri="{BB962C8B-B14F-4D97-AF65-F5344CB8AC3E}">
        <p14:creationId xmlns:p14="http://schemas.microsoft.com/office/powerpoint/2010/main" val="2685865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8453-4372-44E4-BEB6-D4BB8749E9EC}"/>
              </a:ext>
            </a:extLst>
          </p:cNvPr>
          <p:cNvSpPr txBox="1">
            <a:spLocks noGrp="1"/>
          </p:cNvSpPr>
          <p:nvPr>
            <p:ph type="title"/>
          </p:nvPr>
        </p:nvSpPr>
        <p:spPr>
          <a:xfrm>
            <a:off x="2572280" y="2667003"/>
            <a:ext cx="8930743" cy="2110380"/>
          </a:xfrm>
        </p:spPr>
        <p:txBody>
          <a:bodyPr anchor="b" anchorCtr="0"/>
          <a:lstStyle>
            <a:lvl1pPr algn="r">
              <a:defRPr/>
            </a:lvl1pPr>
          </a:lstStyle>
          <a:p>
            <a:pPr lvl="0"/>
            <a:r>
              <a:rPr lang="en-US"/>
              <a:t>Click to edit Master title style</a:t>
            </a:r>
          </a:p>
        </p:txBody>
      </p:sp>
      <p:sp>
        <p:nvSpPr>
          <p:cNvPr id="3" name="Text Placeholder 2">
            <a:extLst>
              <a:ext uri="{FF2B5EF4-FFF2-40B4-BE49-F238E27FC236}">
                <a16:creationId xmlns:a16="http://schemas.microsoft.com/office/drawing/2014/main" id="{7E4E59D4-75AA-46E8-B96E-148A6F32FF5F}"/>
              </a:ext>
            </a:extLst>
          </p:cNvPr>
          <p:cNvSpPr txBox="1">
            <a:spLocks noGrp="1"/>
          </p:cNvSpPr>
          <p:nvPr>
            <p:ph type="body" idx="1"/>
          </p:nvPr>
        </p:nvSpPr>
        <p:spPr>
          <a:xfrm>
            <a:off x="2572280" y="4777383"/>
            <a:ext cx="8930743"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B85E8A49-A29F-43BD-8692-61158409D8F4}"/>
              </a:ext>
            </a:extLst>
          </p:cNvPr>
          <p:cNvSpPr txBox="1">
            <a:spLocks noGrp="1"/>
          </p:cNvSpPr>
          <p:nvPr>
            <p:ph type="dt" sz="half" idx="7"/>
          </p:nvPr>
        </p:nvSpPr>
        <p:spPr/>
        <p:txBody>
          <a:bodyPr/>
          <a:lstStyle>
            <a:lvl1pPr>
              <a:defRPr/>
            </a:lvl1pPr>
          </a:lstStyle>
          <a:p>
            <a:pPr lvl="0"/>
            <a:fld id="{687A5016-1E5F-4DFC-A371-96388A2EF83D}" type="datetime1">
              <a:rPr lang="en-GB"/>
              <a:pPr lvl="0"/>
              <a:t>13/03/2020</a:t>
            </a:fld>
            <a:endParaRPr lang="en-GB"/>
          </a:p>
        </p:txBody>
      </p:sp>
      <p:sp>
        <p:nvSpPr>
          <p:cNvPr id="5" name="Footer Placeholder 4">
            <a:extLst>
              <a:ext uri="{FF2B5EF4-FFF2-40B4-BE49-F238E27FC236}">
                <a16:creationId xmlns:a16="http://schemas.microsoft.com/office/drawing/2014/main" id="{E27D760E-0263-4B3C-A379-B33A07AFCB8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3C0F475-33E3-4F14-ABB0-6475402E1AC9}"/>
              </a:ext>
            </a:extLst>
          </p:cNvPr>
          <p:cNvSpPr txBox="1">
            <a:spLocks noGrp="1"/>
          </p:cNvSpPr>
          <p:nvPr>
            <p:ph type="sldNum" sz="quarter" idx="8"/>
          </p:nvPr>
        </p:nvSpPr>
        <p:spPr/>
        <p:txBody>
          <a:bodyPr/>
          <a:lstStyle>
            <a:lvl1pPr>
              <a:defRPr/>
            </a:lvl1pPr>
          </a:lstStyle>
          <a:p>
            <a:pPr lvl="0"/>
            <a:fld id="{55C9E18B-B6FB-408F-9828-DA434D9F69B1}" type="slidenum">
              <a:t>‹#›</a:t>
            </a:fld>
            <a:endParaRPr lang="en-GB"/>
          </a:p>
        </p:txBody>
      </p:sp>
    </p:spTree>
    <p:extLst>
      <p:ext uri="{BB962C8B-B14F-4D97-AF65-F5344CB8AC3E}">
        <p14:creationId xmlns:p14="http://schemas.microsoft.com/office/powerpoint/2010/main" val="2935365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7FA64-1AE0-4BED-927D-4339730791C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962E107-4CB7-4829-8DDC-E2424C082CA7}"/>
              </a:ext>
            </a:extLst>
          </p:cNvPr>
          <p:cNvSpPr txBox="1">
            <a:spLocks noGrp="1"/>
          </p:cNvSpPr>
          <p:nvPr>
            <p:ph idx="1"/>
          </p:nvPr>
        </p:nvSpPr>
        <p:spPr>
          <a:xfrm>
            <a:off x="1484308"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287591B-7821-4C48-89F0-189F13F3464B}"/>
              </a:ext>
            </a:extLst>
          </p:cNvPr>
          <p:cNvSpPr txBox="1">
            <a:spLocks noGrp="1"/>
          </p:cNvSpPr>
          <p:nvPr>
            <p:ph idx="2"/>
          </p:nvPr>
        </p:nvSpPr>
        <p:spPr>
          <a:xfrm>
            <a:off x="6607966"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7EF341-5657-421D-B0FA-3A0858180241}"/>
              </a:ext>
            </a:extLst>
          </p:cNvPr>
          <p:cNvSpPr txBox="1">
            <a:spLocks noGrp="1"/>
          </p:cNvSpPr>
          <p:nvPr>
            <p:ph type="dt" sz="half" idx="7"/>
          </p:nvPr>
        </p:nvSpPr>
        <p:spPr/>
        <p:txBody>
          <a:bodyPr/>
          <a:lstStyle>
            <a:lvl1pPr>
              <a:defRPr/>
            </a:lvl1pPr>
          </a:lstStyle>
          <a:p>
            <a:pPr lvl="0"/>
            <a:fld id="{0F85BDCA-6875-4416-B820-4027C2B6DCAB}" type="datetime1">
              <a:rPr lang="en-GB"/>
              <a:pPr lvl="0"/>
              <a:t>13/03/2020</a:t>
            </a:fld>
            <a:endParaRPr lang="en-GB"/>
          </a:p>
        </p:txBody>
      </p:sp>
      <p:sp>
        <p:nvSpPr>
          <p:cNvPr id="6" name="Footer Placeholder 5">
            <a:extLst>
              <a:ext uri="{FF2B5EF4-FFF2-40B4-BE49-F238E27FC236}">
                <a16:creationId xmlns:a16="http://schemas.microsoft.com/office/drawing/2014/main" id="{42CD5BFB-3804-4BA6-B238-791130B0D54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274FDC5-DF02-400E-9894-2AE34FE1B7B6}"/>
              </a:ext>
            </a:extLst>
          </p:cNvPr>
          <p:cNvSpPr txBox="1">
            <a:spLocks noGrp="1"/>
          </p:cNvSpPr>
          <p:nvPr>
            <p:ph type="sldNum" sz="quarter" idx="8"/>
          </p:nvPr>
        </p:nvSpPr>
        <p:spPr/>
        <p:txBody>
          <a:bodyPr/>
          <a:lstStyle>
            <a:lvl1pPr>
              <a:defRPr/>
            </a:lvl1pPr>
          </a:lstStyle>
          <a:p>
            <a:pPr lvl="0"/>
            <a:fld id="{5797C44C-410A-4235-A01B-11AFBBA62ADB}" type="slidenum">
              <a:t>‹#›</a:t>
            </a:fld>
            <a:endParaRPr lang="en-GB"/>
          </a:p>
        </p:txBody>
      </p:sp>
    </p:spTree>
    <p:extLst>
      <p:ext uri="{BB962C8B-B14F-4D97-AF65-F5344CB8AC3E}">
        <p14:creationId xmlns:p14="http://schemas.microsoft.com/office/powerpoint/2010/main" val="3835683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291DE-639F-41C0-BF1D-6F7786670B46}"/>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5CFEBA8-80E2-4733-AE3F-A674CCB7BFEF}"/>
              </a:ext>
            </a:extLst>
          </p:cNvPr>
          <p:cNvSpPr txBox="1">
            <a:spLocks noGrp="1"/>
          </p:cNvSpPr>
          <p:nvPr>
            <p:ph type="body" idx="1"/>
          </p:nvPr>
        </p:nvSpPr>
        <p:spPr>
          <a:xfrm>
            <a:off x="1772180" y="2658535"/>
            <a:ext cx="4607186" cy="576264"/>
          </a:xfrm>
        </p:spPr>
        <p:txBody>
          <a:bodyPr anchor="b">
            <a:noAutofit/>
          </a:bodyPr>
          <a:lstStyle>
            <a:lvl1pPr marL="0" indent="0">
              <a:spcBef>
                <a:spcPts val="700"/>
              </a:spcBef>
              <a:buNone/>
              <a:defRPr sz="2800">
                <a:solidFill>
                  <a:srgbClr val="1287C3"/>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A92785EB-FBE7-427D-BC1B-95BCB670089B}"/>
              </a:ext>
            </a:extLst>
          </p:cNvPr>
          <p:cNvSpPr txBox="1">
            <a:spLocks noGrp="1"/>
          </p:cNvSpPr>
          <p:nvPr>
            <p:ph idx="2"/>
          </p:nvPr>
        </p:nvSpPr>
        <p:spPr>
          <a:xfrm>
            <a:off x="1484308"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608EA93-3F59-4299-8C7B-4E4267F90360}"/>
              </a:ext>
            </a:extLst>
          </p:cNvPr>
          <p:cNvSpPr txBox="1">
            <a:spLocks noGrp="1"/>
          </p:cNvSpPr>
          <p:nvPr>
            <p:ph type="body" idx="3"/>
          </p:nvPr>
        </p:nvSpPr>
        <p:spPr>
          <a:xfrm>
            <a:off x="6880485" y="2667003"/>
            <a:ext cx="4622538" cy="576264"/>
          </a:xfrm>
        </p:spPr>
        <p:txBody>
          <a:bodyPr anchor="b">
            <a:noAutofit/>
          </a:bodyPr>
          <a:lstStyle>
            <a:lvl1pPr marL="0" indent="0">
              <a:spcBef>
                <a:spcPts val="700"/>
              </a:spcBef>
              <a:buNone/>
              <a:defRPr sz="2800">
                <a:solidFill>
                  <a:srgbClr val="1287C3"/>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8353974D-BCCA-49FE-937B-880471E25B7A}"/>
              </a:ext>
            </a:extLst>
          </p:cNvPr>
          <p:cNvSpPr txBox="1">
            <a:spLocks noGrp="1"/>
          </p:cNvSpPr>
          <p:nvPr>
            <p:ph idx="4"/>
          </p:nvPr>
        </p:nvSpPr>
        <p:spPr>
          <a:xfrm>
            <a:off x="6607966"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8F4C9E-A1A5-4A70-B73D-B20B202612AA}"/>
              </a:ext>
            </a:extLst>
          </p:cNvPr>
          <p:cNvSpPr txBox="1">
            <a:spLocks noGrp="1"/>
          </p:cNvSpPr>
          <p:nvPr>
            <p:ph type="dt" sz="half" idx="7"/>
          </p:nvPr>
        </p:nvSpPr>
        <p:spPr/>
        <p:txBody>
          <a:bodyPr/>
          <a:lstStyle>
            <a:lvl1pPr>
              <a:defRPr/>
            </a:lvl1pPr>
          </a:lstStyle>
          <a:p>
            <a:pPr lvl="0"/>
            <a:fld id="{CFC45369-EB8B-4B9F-A790-530832AA74BA}" type="datetime1">
              <a:rPr lang="en-GB"/>
              <a:pPr lvl="0"/>
              <a:t>13/03/2020</a:t>
            </a:fld>
            <a:endParaRPr lang="en-GB"/>
          </a:p>
        </p:txBody>
      </p:sp>
      <p:sp>
        <p:nvSpPr>
          <p:cNvPr id="8" name="Footer Placeholder 7">
            <a:extLst>
              <a:ext uri="{FF2B5EF4-FFF2-40B4-BE49-F238E27FC236}">
                <a16:creationId xmlns:a16="http://schemas.microsoft.com/office/drawing/2014/main" id="{61CAD0A7-9FFA-4493-A8A6-6EF3FCEFE83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F29BEF1-B2A0-48CD-A54E-D59993A79558}"/>
              </a:ext>
            </a:extLst>
          </p:cNvPr>
          <p:cNvSpPr txBox="1">
            <a:spLocks noGrp="1"/>
          </p:cNvSpPr>
          <p:nvPr>
            <p:ph type="sldNum" sz="quarter" idx="8"/>
          </p:nvPr>
        </p:nvSpPr>
        <p:spPr/>
        <p:txBody>
          <a:bodyPr/>
          <a:lstStyle>
            <a:lvl1pPr>
              <a:defRPr/>
            </a:lvl1pPr>
          </a:lstStyle>
          <a:p>
            <a:pPr lvl="0"/>
            <a:fld id="{A66E6CD4-5CB5-4080-9ED7-8C6C12FFA35B}" type="slidenum">
              <a:t>‹#›</a:t>
            </a:fld>
            <a:endParaRPr lang="en-GB"/>
          </a:p>
        </p:txBody>
      </p:sp>
    </p:spTree>
    <p:extLst>
      <p:ext uri="{BB962C8B-B14F-4D97-AF65-F5344CB8AC3E}">
        <p14:creationId xmlns:p14="http://schemas.microsoft.com/office/powerpoint/2010/main" val="2760798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BF96A-84E4-4861-822A-26606C0C150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27C3099-6DB8-45D2-B26D-39517C52ACA6}"/>
              </a:ext>
            </a:extLst>
          </p:cNvPr>
          <p:cNvSpPr txBox="1">
            <a:spLocks noGrp="1"/>
          </p:cNvSpPr>
          <p:nvPr>
            <p:ph type="dt" sz="half" idx="7"/>
          </p:nvPr>
        </p:nvSpPr>
        <p:spPr/>
        <p:txBody>
          <a:bodyPr/>
          <a:lstStyle>
            <a:lvl1pPr>
              <a:defRPr/>
            </a:lvl1pPr>
          </a:lstStyle>
          <a:p>
            <a:pPr lvl="0"/>
            <a:fld id="{B694DC98-6A2D-4B70-8AD9-545FE8DBCDC8}" type="datetime1">
              <a:rPr lang="en-GB"/>
              <a:pPr lvl="0"/>
              <a:t>13/03/2020</a:t>
            </a:fld>
            <a:endParaRPr lang="en-GB"/>
          </a:p>
        </p:txBody>
      </p:sp>
      <p:sp>
        <p:nvSpPr>
          <p:cNvPr id="4" name="Footer Placeholder 3">
            <a:extLst>
              <a:ext uri="{FF2B5EF4-FFF2-40B4-BE49-F238E27FC236}">
                <a16:creationId xmlns:a16="http://schemas.microsoft.com/office/drawing/2014/main" id="{C06000D8-9B0E-455E-9F05-CC734C386BC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789E0FF-E860-40A6-8D39-AF57C9AC67BC}"/>
              </a:ext>
            </a:extLst>
          </p:cNvPr>
          <p:cNvSpPr txBox="1">
            <a:spLocks noGrp="1"/>
          </p:cNvSpPr>
          <p:nvPr>
            <p:ph type="sldNum" sz="quarter" idx="8"/>
          </p:nvPr>
        </p:nvSpPr>
        <p:spPr/>
        <p:txBody>
          <a:bodyPr/>
          <a:lstStyle>
            <a:lvl1pPr>
              <a:defRPr/>
            </a:lvl1pPr>
          </a:lstStyle>
          <a:p>
            <a:pPr lvl="0"/>
            <a:fld id="{1F5A4B78-C271-422A-9A8B-4AF40E8C88E7}" type="slidenum">
              <a:t>‹#›</a:t>
            </a:fld>
            <a:endParaRPr lang="en-GB"/>
          </a:p>
        </p:txBody>
      </p:sp>
    </p:spTree>
    <p:extLst>
      <p:ext uri="{BB962C8B-B14F-4D97-AF65-F5344CB8AC3E}">
        <p14:creationId xmlns:p14="http://schemas.microsoft.com/office/powerpoint/2010/main" val="370829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2ABCB1-5D9C-4ED4-902C-20E926FC881D}"/>
              </a:ext>
            </a:extLst>
          </p:cNvPr>
          <p:cNvSpPr txBox="1">
            <a:spLocks noGrp="1"/>
          </p:cNvSpPr>
          <p:nvPr>
            <p:ph type="dt" sz="half" idx="7"/>
          </p:nvPr>
        </p:nvSpPr>
        <p:spPr/>
        <p:txBody>
          <a:bodyPr/>
          <a:lstStyle>
            <a:lvl1pPr>
              <a:defRPr/>
            </a:lvl1pPr>
          </a:lstStyle>
          <a:p>
            <a:pPr lvl="0"/>
            <a:fld id="{9DF395EA-FBD1-41E7-A589-E1E04B450A99}" type="datetime1">
              <a:rPr lang="en-GB"/>
              <a:pPr lvl="0"/>
              <a:t>13/03/2020</a:t>
            </a:fld>
            <a:endParaRPr lang="en-GB"/>
          </a:p>
        </p:txBody>
      </p:sp>
      <p:sp>
        <p:nvSpPr>
          <p:cNvPr id="3" name="Footer Placeholder 2">
            <a:extLst>
              <a:ext uri="{FF2B5EF4-FFF2-40B4-BE49-F238E27FC236}">
                <a16:creationId xmlns:a16="http://schemas.microsoft.com/office/drawing/2014/main" id="{D6D0519B-C704-420C-AF6F-0DBF9E613D7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41C3D5B6-EFF1-4DF9-8888-90950B022DE6}"/>
              </a:ext>
            </a:extLst>
          </p:cNvPr>
          <p:cNvSpPr txBox="1">
            <a:spLocks noGrp="1"/>
          </p:cNvSpPr>
          <p:nvPr>
            <p:ph type="sldNum" sz="quarter" idx="8"/>
          </p:nvPr>
        </p:nvSpPr>
        <p:spPr/>
        <p:txBody>
          <a:bodyPr/>
          <a:lstStyle>
            <a:lvl1pPr>
              <a:defRPr/>
            </a:lvl1pPr>
          </a:lstStyle>
          <a:p>
            <a:pPr lvl="0"/>
            <a:fld id="{A21ED4B8-CF69-4E95-9C79-DE8D83D7E078}" type="slidenum">
              <a:t>‹#›</a:t>
            </a:fld>
            <a:endParaRPr lang="en-GB"/>
          </a:p>
        </p:txBody>
      </p:sp>
    </p:spTree>
    <p:extLst>
      <p:ext uri="{BB962C8B-B14F-4D97-AF65-F5344CB8AC3E}">
        <p14:creationId xmlns:p14="http://schemas.microsoft.com/office/powerpoint/2010/main" val="56805620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A097B-8CB1-40A0-AC9E-54A7CA07C207}"/>
              </a:ext>
            </a:extLst>
          </p:cNvPr>
          <p:cNvSpPr txBox="1">
            <a:spLocks noGrp="1"/>
          </p:cNvSpPr>
          <p:nvPr>
            <p:ph type="title"/>
          </p:nvPr>
        </p:nvSpPr>
        <p:spPr>
          <a:xfrm>
            <a:off x="1484308" y="1600200"/>
            <a:ext cx="3549124"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69BAEA4E-9568-4C37-B691-0A34D50949F9}"/>
              </a:ext>
            </a:extLst>
          </p:cNvPr>
          <p:cNvSpPr txBox="1">
            <a:spLocks noGrp="1"/>
          </p:cNvSpPr>
          <p:nvPr>
            <p:ph idx="1"/>
          </p:nvPr>
        </p:nvSpPr>
        <p:spPr>
          <a:xfrm>
            <a:off x="5262033" y="685800"/>
            <a:ext cx="6240990" cy="5105396"/>
          </a:xfrm>
        </p:spPr>
        <p:txBody>
          <a:bodyPr/>
          <a:lstStyle>
            <a:lvl1pPr>
              <a:spcBef>
                <a:spcPts val="500"/>
              </a:spcBef>
              <a:defRPr sz="2000"/>
            </a:lvl1pPr>
            <a:lvl2pPr>
              <a:spcBef>
                <a:spcPts val="400"/>
              </a:spcBef>
              <a:defRPr sz="1800"/>
            </a:lvl2pPr>
            <a:lvl3pPr>
              <a:defRPr sz="1600"/>
            </a:lvl3pPr>
            <a:lvl4pPr>
              <a:spcBef>
                <a:spcPts val="300"/>
              </a:spcBef>
              <a:defRPr sz="1400"/>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100CCD5-3F32-491F-A9A8-32B8CE73BACA}"/>
              </a:ext>
            </a:extLst>
          </p:cNvPr>
          <p:cNvSpPr txBox="1">
            <a:spLocks noGrp="1"/>
          </p:cNvSpPr>
          <p:nvPr>
            <p:ph type="body" idx="2"/>
          </p:nvPr>
        </p:nvSpPr>
        <p:spPr>
          <a:xfrm>
            <a:off x="1484308" y="2971800"/>
            <a:ext cx="3549124" cy="1828800"/>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E61D4E9-2C05-437D-97C5-D1B062713B92}"/>
              </a:ext>
            </a:extLst>
          </p:cNvPr>
          <p:cNvSpPr txBox="1">
            <a:spLocks noGrp="1"/>
          </p:cNvSpPr>
          <p:nvPr>
            <p:ph type="dt" sz="half" idx="7"/>
          </p:nvPr>
        </p:nvSpPr>
        <p:spPr/>
        <p:txBody>
          <a:bodyPr/>
          <a:lstStyle>
            <a:lvl1pPr>
              <a:defRPr/>
            </a:lvl1pPr>
          </a:lstStyle>
          <a:p>
            <a:pPr lvl="0"/>
            <a:fld id="{1B855E2E-D1E7-4249-B0AD-392689C5ECCF}" type="datetime1">
              <a:rPr lang="en-GB"/>
              <a:pPr lvl="0"/>
              <a:t>13/03/2020</a:t>
            </a:fld>
            <a:endParaRPr lang="en-GB"/>
          </a:p>
        </p:txBody>
      </p:sp>
      <p:sp>
        <p:nvSpPr>
          <p:cNvPr id="6" name="Footer Placeholder 5">
            <a:extLst>
              <a:ext uri="{FF2B5EF4-FFF2-40B4-BE49-F238E27FC236}">
                <a16:creationId xmlns:a16="http://schemas.microsoft.com/office/drawing/2014/main" id="{19573021-41D2-473A-ABA7-E72127A71C7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BCEE41E-B2A8-438D-93E1-F579B00CEA6B}"/>
              </a:ext>
            </a:extLst>
          </p:cNvPr>
          <p:cNvSpPr txBox="1">
            <a:spLocks noGrp="1"/>
          </p:cNvSpPr>
          <p:nvPr>
            <p:ph type="sldNum" sz="quarter" idx="8"/>
          </p:nvPr>
        </p:nvSpPr>
        <p:spPr/>
        <p:txBody>
          <a:bodyPr/>
          <a:lstStyle>
            <a:lvl1pPr>
              <a:defRPr/>
            </a:lvl1pPr>
          </a:lstStyle>
          <a:p>
            <a:pPr lvl="0"/>
            <a:fld id="{821D035D-701F-4735-9DAC-8234DC556DB3}" type="slidenum">
              <a:t>‹#›</a:t>
            </a:fld>
            <a:endParaRPr lang="en-GB"/>
          </a:p>
        </p:txBody>
      </p:sp>
    </p:spTree>
    <p:extLst>
      <p:ext uri="{BB962C8B-B14F-4D97-AF65-F5344CB8AC3E}">
        <p14:creationId xmlns:p14="http://schemas.microsoft.com/office/powerpoint/2010/main" val="213904229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49F6E-D56E-4740-B5BF-9CA9229FE4F5}"/>
              </a:ext>
            </a:extLst>
          </p:cNvPr>
          <p:cNvSpPr txBox="1">
            <a:spLocks noGrp="1"/>
          </p:cNvSpPr>
          <p:nvPr>
            <p:ph type="title"/>
          </p:nvPr>
        </p:nvSpPr>
        <p:spPr>
          <a:xfrm>
            <a:off x="1482727" y="1752603"/>
            <a:ext cx="5426159"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39E96354-FDF3-4CF4-8A1C-16B1FEE6F367}"/>
              </a:ext>
            </a:extLst>
          </p:cNvPr>
          <p:cNvSpPr txBox="1">
            <a:spLocks noGrp="1"/>
          </p:cNvSpPr>
          <p:nvPr>
            <p:ph type="pic" idx="1"/>
          </p:nvPr>
        </p:nvSpPr>
        <p:spPr>
          <a:xfrm>
            <a:off x="7594686" y="914400"/>
            <a:ext cx="3280976" cy="4572000"/>
          </a:xfrm>
          <a:ln w="38103">
            <a:solidFill>
              <a:srgbClr val="CDD0D1"/>
            </a:solidFill>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617AF574-DFD4-4240-AC53-B314C6CC040A}"/>
              </a:ext>
            </a:extLst>
          </p:cNvPr>
          <p:cNvSpPr txBox="1">
            <a:spLocks noGrp="1"/>
          </p:cNvSpPr>
          <p:nvPr>
            <p:ph type="body" idx="2"/>
          </p:nvPr>
        </p:nvSpPr>
        <p:spPr>
          <a:xfrm>
            <a:off x="1482727" y="3124203"/>
            <a:ext cx="5426159"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345579AB-1594-468F-B828-8100ADE24344}"/>
              </a:ext>
            </a:extLst>
          </p:cNvPr>
          <p:cNvSpPr txBox="1">
            <a:spLocks noGrp="1"/>
          </p:cNvSpPr>
          <p:nvPr>
            <p:ph type="dt" sz="half" idx="7"/>
          </p:nvPr>
        </p:nvSpPr>
        <p:spPr/>
        <p:txBody>
          <a:bodyPr/>
          <a:lstStyle>
            <a:lvl1pPr>
              <a:defRPr/>
            </a:lvl1pPr>
          </a:lstStyle>
          <a:p>
            <a:pPr lvl="0"/>
            <a:fld id="{6AC94539-9356-4B4E-9340-7A589BCCCA45}" type="datetime1">
              <a:rPr lang="en-GB"/>
              <a:pPr lvl="0"/>
              <a:t>13/03/2020</a:t>
            </a:fld>
            <a:endParaRPr lang="en-GB"/>
          </a:p>
        </p:txBody>
      </p:sp>
      <p:sp>
        <p:nvSpPr>
          <p:cNvPr id="6" name="Footer Placeholder 5">
            <a:extLst>
              <a:ext uri="{FF2B5EF4-FFF2-40B4-BE49-F238E27FC236}">
                <a16:creationId xmlns:a16="http://schemas.microsoft.com/office/drawing/2014/main" id="{06B538B1-2B05-4426-9CE0-CAD93B22FE2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EBB2912-B7B6-48CA-B75E-A38C33DA9EF9}"/>
              </a:ext>
            </a:extLst>
          </p:cNvPr>
          <p:cNvSpPr txBox="1">
            <a:spLocks noGrp="1"/>
          </p:cNvSpPr>
          <p:nvPr>
            <p:ph type="sldNum" sz="quarter" idx="8"/>
          </p:nvPr>
        </p:nvSpPr>
        <p:spPr/>
        <p:txBody>
          <a:bodyPr/>
          <a:lstStyle>
            <a:lvl1pPr>
              <a:defRPr/>
            </a:lvl1pPr>
          </a:lstStyle>
          <a:p>
            <a:pPr lvl="0"/>
            <a:fld id="{0B27ED3B-618D-47DD-8623-ADA75C639B94}" type="slidenum">
              <a:t>‹#›</a:t>
            </a:fld>
            <a:endParaRPr lang="en-GB"/>
          </a:p>
        </p:txBody>
      </p:sp>
    </p:spTree>
    <p:extLst>
      <p:ext uri="{BB962C8B-B14F-4D97-AF65-F5344CB8AC3E}">
        <p14:creationId xmlns:p14="http://schemas.microsoft.com/office/powerpoint/2010/main" val="178295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DD14-7E53-41D1-8FFF-B01514B6E552}"/>
              </a:ext>
            </a:extLst>
          </p:cNvPr>
          <p:cNvSpPr txBox="1">
            <a:spLocks noGrp="1"/>
          </p:cNvSpPr>
          <p:nvPr>
            <p:ph type="title"/>
          </p:nvPr>
        </p:nvSpPr>
        <p:spPr>
          <a:xfrm>
            <a:off x="1484308" y="4732861"/>
            <a:ext cx="10018715"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0DD8F1CF-EB08-4565-8F4B-D1486258A2B3}"/>
              </a:ext>
            </a:extLst>
          </p:cNvPr>
          <p:cNvSpPr txBox="1">
            <a:spLocks noGrp="1"/>
          </p:cNvSpPr>
          <p:nvPr>
            <p:ph type="pic" idx="4294967295"/>
          </p:nvPr>
        </p:nvSpPr>
        <p:spPr>
          <a:xfrm>
            <a:off x="2386007" y="932111"/>
            <a:ext cx="8225942" cy="3164976"/>
          </a:xfrm>
          <a:ln w="38103">
            <a:solidFill>
              <a:srgbClr val="CDD0D1"/>
            </a:solidFill>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46DE1D27-6907-454A-B5A9-F6D9AFC3C277}"/>
              </a:ext>
            </a:extLst>
          </p:cNvPr>
          <p:cNvSpPr txBox="1">
            <a:spLocks noGrp="1"/>
          </p:cNvSpPr>
          <p:nvPr>
            <p:ph type="body" idx="4294967295"/>
          </p:nvPr>
        </p:nvSpPr>
        <p:spPr>
          <a:xfrm>
            <a:off x="1484308" y="5299606"/>
            <a:ext cx="10018715"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DC8E403-B23F-437C-B19C-6AF80E9C935B}"/>
              </a:ext>
            </a:extLst>
          </p:cNvPr>
          <p:cNvSpPr txBox="1">
            <a:spLocks noGrp="1"/>
          </p:cNvSpPr>
          <p:nvPr>
            <p:ph type="dt" sz="half" idx="7"/>
          </p:nvPr>
        </p:nvSpPr>
        <p:spPr/>
        <p:txBody>
          <a:bodyPr/>
          <a:lstStyle>
            <a:lvl1pPr>
              <a:defRPr/>
            </a:lvl1pPr>
          </a:lstStyle>
          <a:p>
            <a:pPr lvl="0"/>
            <a:fld id="{1A6A3CC3-BE86-4CE7-8EEE-5BB112366066}" type="datetime1">
              <a:rPr lang="en-GB"/>
              <a:pPr lvl="0"/>
              <a:t>13/03/2020</a:t>
            </a:fld>
            <a:endParaRPr lang="en-GB"/>
          </a:p>
        </p:txBody>
      </p:sp>
      <p:sp>
        <p:nvSpPr>
          <p:cNvPr id="6" name="Footer Placeholder 5">
            <a:extLst>
              <a:ext uri="{FF2B5EF4-FFF2-40B4-BE49-F238E27FC236}">
                <a16:creationId xmlns:a16="http://schemas.microsoft.com/office/drawing/2014/main" id="{79E32C56-BAAF-4448-B977-172842CF77F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FAADD62-E3B6-499B-8FFF-24CCD2BB4F09}"/>
              </a:ext>
            </a:extLst>
          </p:cNvPr>
          <p:cNvSpPr txBox="1">
            <a:spLocks noGrp="1"/>
          </p:cNvSpPr>
          <p:nvPr>
            <p:ph type="sldNum" sz="quarter" idx="8"/>
          </p:nvPr>
        </p:nvSpPr>
        <p:spPr/>
        <p:txBody>
          <a:bodyPr/>
          <a:lstStyle>
            <a:lvl1pPr>
              <a:defRPr/>
            </a:lvl1pPr>
          </a:lstStyle>
          <a:p>
            <a:pPr lvl="0"/>
            <a:fld id="{6024691A-96D6-4A9D-8BA4-BD508E2A1CE9}" type="slidenum">
              <a:t>‹#›</a:t>
            </a:fld>
            <a:endParaRPr lang="en-GB"/>
          </a:p>
        </p:txBody>
      </p:sp>
    </p:spTree>
    <p:extLst>
      <p:ext uri="{BB962C8B-B14F-4D97-AF65-F5344CB8AC3E}">
        <p14:creationId xmlns:p14="http://schemas.microsoft.com/office/powerpoint/2010/main" val="2932399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CC450-F98D-4AE1-AEF4-AFBAF5C5F1DE}"/>
              </a:ext>
            </a:extLst>
          </p:cNvPr>
          <p:cNvSpPr txBox="1">
            <a:spLocks noGrp="1"/>
          </p:cNvSpPr>
          <p:nvPr>
            <p:ph type="title"/>
          </p:nvPr>
        </p:nvSpPr>
        <p:spPr>
          <a:xfrm>
            <a:off x="1484308" y="685800"/>
            <a:ext cx="10018715" cy="3047996"/>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FAEEA263-85DD-45F7-82BA-79B6AB861B6D}"/>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CDB675D6-1662-4BB1-9F8D-4652C951DDF7}"/>
              </a:ext>
            </a:extLst>
          </p:cNvPr>
          <p:cNvSpPr txBox="1">
            <a:spLocks noGrp="1"/>
          </p:cNvSpPr>
          <p:nvPr>
            <p:ph type="dt" sz="half" idx="7"/>
          </p:nvPr>
        </p:nvSpPr>
        <p:spPr/>
        <p:txBody>
          <a:bodyPr/>
          <a:lstStyle>
            <a:lvl1pPr>
              <a:defRPr/>
            </a:lvl1pPr>
          </a:lstStyle>
          <a:p>
            <a:pPr lvl="0"/>
            <a:fld id="{ADF1139A-8820-449E-9F88-1CE7BE6AA619}" type="datetime1">
              <a:rPr lang="en-GB"/>
              <a:pPr lvl="0"/>
              <a:t>13/03/2020</a:t>
            </a:fld>
            <a:endParaRPr lang="en-GB"/>
          </a:p>
        </p:txBody>
      </p:sp>
      <p:sp>
        <p:nvSpPr>
          <p:cNvPr id="5" name="Footer Placeholder 4">
            <a:extLst>
              <a:ext uri="{FF2B5EF4-FFF2-40B4-BE49-F238E27FC236}">
                <a16:creationId xmlns:a16="http://schemas.microsoft.com/office/drawing/2014/main" id="{FD930846-B0B1-40C9-A6DD-9DA0B6798CC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94EABD1-965C-4EFD-A662-FB9A3B1FCED0}"/>
              </a:ext>
            </a:extLst>
          </p:cNvPr>
          <p:cNvSpPr txBox="1">
            <a:spLocks noGrp="1"/>
          </p:cNvSpPr>
          <p:nvPr>
            <p:ph type="sldNum" sz="quarter" idx="8"/>
          </p:nvPr>
        </p:nvSpPr>
        <p:spPr/>
        <p:txBody>
          <a:bodyPr/>
          <a:lstStyle>
            <a:lvl1pPr>
              <a:defRPr/>
            </a:lvl1pPr>
          </a:lstStyle>
          <a:p>
            <a:pPr lvl="0"/>
            <a:fld id="{FB0CF26E-EC2F-4555-B47F-2D12ECC1754E}" type="slidenum">
              <a:t>‹#›</a:t>
            </a:fld>
            <a:endParaRPr lang="en-GB"/>
          </a:p>
        </p:txBody>
      </p:sp>
    </p:spTree>
    <p:extLst>
      <p:ext uri="{BB962C8B-B14F-4D97-AF65-F5344CB8AC3E}">
        <p14:creationId xmlns:p14="http://schemas.microsoft.com/office/powerpoint/2010/main" val="9814378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36AD99DD-2393-4387-91B2-80A2E3F94642}"/>
              </a:ext>
            </a:extLst>
          </p:cNvPr>
          <p:cNvSpPr txBox="1"/>
          <p:nvPr/>
        </p:nvSpPr>
        <p:spPr>
          <a:xfrm>
            <a:off x="1598608" y="86301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75EAC0EA-BE8A-472A-A4C8-7BDA2A8216F0}"/>
              </a:ext>
            </a:extLst>
          </p:cNvPr>
          <p:cNvSpPr txBox="1"/>
          <p:nvPr/>
        </p:nvSpPr>
        <p:spPr>
          <a:xfrm>
            <a:off x="10893420" y="2819396"/>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B657E336-35BD-43CB-943A-E3D8C36AAA9B}"/>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5859C3D5-13E1-4916-99E6-00D6CCB7EC84}"/>
              </a:ext>
            </a:extLst>
          </p:cNvPr>
          <p:cNvSpPr txBox="1">
            <a:spLocks noGrp="1"/>
          </p:cNvSpPr>
          <p:nvPr>
            <p:ph type="body" idx="4294967295"/>
          </p:nvPr>
        </p:nvSpPr>
        <p:spPr>
          <a:xfrm>
            <a:off x="2436811" y="3429000"/>
            <a:ext cx="8532815" cy="381003"/>
          </a:xfrm>
        </p:spPr>
        <p:txBody>
          <a:bodyPr/>
          <a:lstStyle>
            <a:lvl1pPr marL="0" indent="0">
              <a:spcBef>
                <a:spcPts val="400"/>
              </a:spcBef>
              <a:buNone/>
              <a:defRPr sz="1800"/>
            </a:lvl1pPr>
          </a:lstStyle>
          <a:p>
            <a:pPr lvl="0"/>
            <a:r>
              <a:rPr lang="en-US"/>
              <a:t>Click to edit Master text styles</a:t>
            </a:r>
          </a:p>
        </p:txBody>
      </p:sp>
      <p:sp>
        <p:nvSpPr>
          <p:cNvPr id="6" name="Text Placeholder 2">
            <a:extLst>
              <a:ext uri="{FF2B5EF4-FFF2-40B4-BE49-F238E27FC236}">
                <a16:creationId xmlns:a16="http://schemas.microsoft.com/office/drawing/2014/main" id="{2B0DB513-3292-4EC4-9A96-7A6C1E2F4546}"/>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7" name="Date Placeholder 3">
            <a:extLst>
              <a:ext uri="{FF2B5EF4-FFF2-40B4-BE49-F238E27FC236}">
                <a16:creationId xmlns:a16="http://schemas.microsoft.com/office/drawing/2014/main" id="{7B373120-F5BF-4988-9A7C-7FA4B79DE63B}"/>
              </a:ext>
            </a:extLst>
          </p:cNvPr>
          <p:cNvSpPr txBox="1">
            <a:spLocks noGrp="1"/>
          </p:cNvSpPr>
          <p:nvPr>
            <p:ph type="dt" sz="half" idx="7"/>
          </p:nvPr>
        </p:nvSpPr>
        <p:spPr/>
        <p:txBody>
          <a:bodyPr/>
          <a:lstStyle>
            <a:lvl1pPr>
              <a:defRPr/>
            </a:lvl1pPr>
          </a:lstStyle>
          <a:p>
            <a:pPr lvl="0"/>
            <a:fld id="{A4733A90-0F6D-4CBD-8C74-E9947352AC1D}" type="datetime1">
              <a:rPr lang="en-GB"/>
              <a:pPr lvl="0"/>
              <a:t>13/03/2020</a:t>
            </a:fld>
            <a:endParaRPr lang="en-GB"/>
          </a:p>
        </p:txBody>
      </p:sp>
      <p:sp>
        <p:nvSpPr>
          <p:cNvPr id="8" name="Footer Placeholder 4">
            <a:extLst>
              <a:ext uri="{FF2B5EF4-FFF2-40B4-BE49-F238E27FC236}">
                <a16:creationId xmlns:a16="http://schemas.microsoft.com/office/drawing/2014/main" id="{25093B9A-919D-4A7C-A06B-E01F7A751161}"/>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931D8615-812C-4829-BE79-47590CC8438C}"/>
              </a:ext>
            </a:extLst>
          </p:cNvPr>
          <p:cNvSpPr txBox="1">
            <a:spLocks noGrp="1"/>
          </p:cNvSpPr>
          <p:nvPr>
            <p:ph type="sldNum" sz="quarter" idx="8"/>
          </p:nvPr>
        </p:nvSpPr>
        <p:spPr/>
        <p:txBody>
          <a:bodyPr/>
          <a:lstStyle>
            <a:lvl1pPr>
              <a:defRPr/>
            </a:lvl1pPr>
          </a:lstStyle>
          <a:p>
            <a:pPr lvl="0"/>
            <a:fld id="{1940B252-4860-4B7B-88B1-05C090FECA5B}" type="slidenum">
              <a:t>‹#›</a:t>
            </a:fld>
            <a:endParaRPr lang="en-GB"/>
          </a:p>
        </p:txBody>
      </p:sp>
    </p:spTree>
    <p:extLst>
      <p:ext uri="{BB962C8B-B14F-4D97-AF65-F5344CB8AC3E}">
        <p14:creationId xmlns:p14="http://schemas.microsoft.com/office/powerpoint/2010/main" val="2247531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45C6F-B392-45CD-9BB8-DFC75B002668}"/>
              </a:ext>
            </a:extLst>
          </p:cNvPr>
          <p:cNvSpPr txBox="1">
            <a:spLocks noGrp="1"/>
          </p:cNvSpPr>
          <p:nvPr>
            <p:ph type="title"/>
          </p:nvPr>
        </p:nvSpPr>
        <p:spPr>
          <a:xfrm>
            <a:off x="1484308" y="3308582"/>
            <a:ext cx="10018705" cy="1468800"/>
          </a:xfrm>
        </p:spPr>
        <p:txBody>
          <a:bodyPr anchor="b" anchorCtr="0"/>
          <a:lstStyle>
            <a:lvl1pPr algn="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3DAE35EC-7394-4546-AB45-6ED0A0DC02EF}"/>
              </a:ext>
            </a:extLst>
          </p:cNvPr>
          <p:cNvSpPr txBox="1">
            <a:spLocks noGrp="1"/>
          </p:cNvSpPr>
          <p:nvPr>
            <p:ph type="body" idx="4294967295"/>
          </p:nvPr>
        </p:nvSpPr>
        <p:spPr>
          <a:xfrm>
            <a:off x="1484308" y="4777383"/>
            <a:ext cx="10018705"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75CD7DB7-7B84-4F3B-AAB8-E0BDB703346B}"/>
              </a:ext>
            </a:extLst>
          </p:cNvPr>
          <p:cNvSpPr txBox="1">
            <a:spLocks noGrp="1"/>
          </p:cNvSpPr>
          <p:nvPr>
            <p:ph type="dt" sz="half" idx="7"/>
          </p:nvPr>
        </p:nvSpPr>
        <p:spPr/>
        <p:txBody>
          <a:bodyPr/>
          <a:lstStyle>
            <a:lvl1pPr>
              <a:defRPr/>
            </a:lvl1pPr>
          </a:lstStyle>
          <a:p>
            <a:pPr lvl="0"/>
            <a:fld id="{0A383F99-4CB4-4402-B81F-ACE6E3BDE9BE}" type="datetime1">
              <a:rPr lang="en-GB"/>
              <a:pPr lvl="0"/>
              <a:t>13/03/2020</a:t>
            </a:fld>
            <a:endParaRPr lang="en-GB"/>
          </a:p>
        </p:txBody>
      </p:sp>
      <p:sp>
        <p:nvSpPr>
          <p:cNvPr id="5" name="Footer Placeholder 4">
            <a:extLst>
              <a:ext uri="{FF2B5EF4-FFF2-40B4-BE49-F238E27FC236}">
                <a16:creationId xmlns:a16="http://schemas.microsoft.com/office/drawing/2014/main" id="{6187DF8D-872A-4211-BAFF-6C23D578424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A9A0EBD-C0A8-4B7C-881B-A427DF74943D}"/>
              </a:ext>
            </a:extLst>
          </p:cNvPr>
          <p:cNvSpPr txBox="1">
            <a:spLocks noGrp="1"/>
          </p:cNvSpPr>
          <p:nvPr>
            <p:ph type="sldNum" sz="quarter" idx="8"/>
          </p:nvPr>
        </p:nvSpPr>
        <p:spPr/>
        <p:txBody>
          <a:bodyPr/>
          <a:lstStyle>
            <a:lvl1pPr>
              <a:defRPr/>
            </a:lvl1pPr>
          </a:lstStyle>
          <a:p>
            <a:pPr lvl="0"/>
            <a:fld id="{7E65622C-5773-4911-91D4-C68214416146}" type="slidenum">
              <a:t>‹#›</a:t>
            </a:fld>
            <a:endParaRPr lang="en-GB"/>
          </a:p>
        </p:txBody>
      </p:sp>
    </p:spTree>
    <p:extLst>
      <p:ext uri="{BB962C8B-B14F-4D97-AF65-F5344CB8AC3E}">
        <p14:creationId xmlns:p14="http://schemas.microsoft.com/office/powerpoint/2010/main" val="2587763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01F08BFB-BD54-4276-8A85-FBE12FDC4A63}"/>
              </a:ext>
            </a:extLst>
          </p:cNvPr>
          <p:cNvSpPr txBox="1"/>
          <p:nvPr/>
        </p:nvSpPr>
        <p:spPr>
          <a:xfrm>
            <a:off x="1598608" y="86301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A02CCC18-D0B0-469F-A155-92F1AECF4772}"/>
              </a:ext>
            </a:extLst>
          </p:cNvPr>
          <p:cNvSpPr txBox="1"/>
          <p:nvPr/>
        </p:nvSpPr>
        <p:spPr>
          <a:xfrm>
            <a:off x="10893420" y="2819396"/>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16F3CFD4-6A7B-412F-A97F-694188EF6EB0}"/>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188ABB85-7D09-4FBD-8ED1-9E08BBEC1215}"/>
              </a:ext>
            </a:extLst>
          </p:cNvPr>
          <p:cNvSpPr txBox="1">
            <a:spLocks noGrp="1"/>
          </p:cNvSpPr>
          <p:nvPr>
            <p:ph type="body" idx="4294967295"/>
          </p:nvPr>
        </p:nvSpPr>
        <p:spPr>
          <a:xfrm>
            <a:off x="1484308" y="3886200"/>
            <a:ext cx="10018705" cy="888997"/>
          </a:xfrm>
        </p:spPr>
        <p:txBody>
          <a:bodyPr anchor="b"/>
          <a:lstStyle>
            <a:lvl1pPr marL="0" algn="r">
              <a:spcBef>
                <a:spcPts val="0"/>
              </a:spcBef>
              <a:buNone/>
              <a:defRPr/>
            </a:lvl1pPr>
          </a:lstStyle>
          <a:p>
            <a:pPr lvl="0"/>
            <a:r>
              <a:rPr lang="en-US"/>
              <a:t>Click to edit Master text styles</a:t>
            </a:r>
          </a:p>
        </p:txBody>
      </p:sp>
      <p:sp>
        <p:nvSpPr>
          <p:cNvPr id="6" name="Text Placeholder 2">
            <a:extLst>
              <a:ext uri="{FF2B5EF4-FFF2-40B4-BE49-F238E27FC236}">
                <a16:creationId xmlns:a16="http://schemas.microsoft.com/office/drawing/2014/main" id="{23E25A09-7B05-478E-89DB-926C96A50B27}"/>
              </a:ext>
            </a:extLst>
          </p:cNvPr>
          <p:cNvSpPr txBox="1">
            <a:spLocks noGrp="1"/>
          </p:cNvSpPr>
          <p:nvPr>
            <p:ph type="body" idx="4294967295"/>
          </p:nvPr>
        </p:nvSpPr>
        <p:spPr>
          <a:xfrm>
            <a:off x="1484308" y="4775197"/>
            <a:ext cx="10018705" cy="1015998"/>
          </a:xfrm>
        </p:spPr>
        <p:txBody>
          <a:bodyPr anchor="t"/>
          <a:lstStyle>
            <a:lvl1pPr marL="0" indent="0" algn="r">
              <a:spcBef>
                <a:spcPts val="400"/>
              </a:spcBef>
              <a:buNone/>
              <a:defRPr sz="1800"/>
            </a:lvl1pPr>
          </a:lstStyle>
          <a:p>
            <a:pPr lvl="0"/>
            <a:r>
              <a:rPr lang="en-US"/>
              <a:t>Click to edit Master text styles</a:t>
            </a:r>
          </a:p>
        </p:txBody>
      </p:sp>
      <p:sp>
        <p:nvSpPr>
          <p:cNvPr id="7" name="Date Placeholder 3">
            <a:extLst>
              <a:ext uri="{FF2B5EF4-FFF2-40B4-BE49-F238E27FC236}">
                <a16:creationId xmlns:a16="http://schemas.microsoft.com/office/drawing/2014/main" id="{97FBE430-C9BB-4223-BA2D-B476A3EA8339}"/>
              </a:ext>
            </a:extLst>
          </p:cNvPr>
          <p:cNvSpPr txBox="1">
            <a:spLocks noGrp="1"/>
          </p:cNvSpPr>
          <p:nvPr>
            <p:ph type="dt" sz="half" idx="7"/>
          </p:nvPr>
        </p:nvSpPr>
        <p:spPr/>
        <p:txBody>
          <a:bodyPr/>
          <a:lstStyle>
            <a:lvl1pPr>
              <a:defRPr/>
            </a:lvl1pPr>
          </a:lstStyle>
          <a:p>
            <a:pPr lvl="0"/>
            <a:fld id="{B93032D1-611D-4DE4-AB1B-75DB21DDA0CE}" type="datetime1">
              <a:rPr lang="en-GB"/>
              <a:pPr lvl="0"/>
              <a:t>13/03/2020</a:t>
            </a:fld>
            <a:endParaRPr lang="en-GB"/>
          </a:p>
        </p:txBody>
      </p:sp>
      <p:sp>
        <p:nvSpPr>
          <p:cNvPr id="8" name="Footer Placeholder 4">
            <a:extLst>
              <a:ext uri="{FF2B5EF4-FFF2-40B4-BE49-F238E27FC236}">
                <a16:creationId xmlns:a16="http://schemas.microsoft.com/office/drawing/2014/main" id="{E44AD886-0C56-467B-8777-14D1D785F3A5}"/>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2335F83C-1D51-4364-A6E6-253BFCE00BEF}"/>
              </a:ext>
            </a:extLst>
          </p:cNvPr>
          <p:cNvSpPr txBox="1">
            <a:spLocks noGrp="1"/>
          </p:cNvSpPr>
          <p:nvPr>
            <p:ph type="sldNum" sz="quarter" idx="8"/>
          </p:nvPr>
        </p:nvSpPr>
        <p:spPr/>
        <p:txBody>
          <a:bodyPr/>
          <a:lstStyle>
            <a:lvl1pPr>
              <a:defRPr/>
            </a:lvl1pPr>
          </a:lstStyle>
          <a:p>
            <a:pPr lvl="0"/>
            <a:fld id="{50962E7D-E8F8-4C2B-9623-0A698812DFA3}" type="slidenum">
              <a:t>‹#›</a:t>
            </a:fld>
            <a:endParaRPr lang="en-GB"/>
          </a:p>
        </p:txBody>
      </p:sp>
    </p:spTree>
    <p:extLst>
      <p:ext uri="{BB962C8B-B14F-4D97-AF65-F5344CB8AC3E}">
        <p14:creationId xmlns:p14="http://schemas.microsoft.com/office/powerpoint/2010/main" val="21122013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A6E7A-A7C2-48F6-8E18-4AE270415F73}"/>
              </a:ext>
            </a:extLst>
          </p:cNvPr>
          <p:cNvSpPr txBox="1">
            <a:spLocks noGrp="1"/>
          </p:cNvSpPr>
          <p:nvPr>
            <p:ph type="title"/>
          </p:nvPr>
        </p:nvSpPr>
        <p:spPr>
          <a:xfrm>
            <a:off x="1484308" y="685800"/>
            <a:ext cx="10018715" cy="2727326"/>
          </a:xfrm>
        </p:spPr>
        <p:txBody>
          <a:bodyPr/>
          <a:lstStyle>
            <a:lvl1pPr>
              <a:defRPr/>
            </a:lvl1pPr>
          </a:lstStyle>
          <a:p>
            <a:pPr lvl="0"/>
            <a:r>
              <a:rPr lang="en-US"/>
              <a:t>Click to edit Master title style</a:t>
            </a:r>
          </a:p>
        </p:txBody>
      </p:sp>
      <p:sp>
        <p:nvSpPr>
          <p:cNvPr id="3" name="Text Placeholder 9">
            <a:extLst>
              <a:ext uri="{FF2B5EF4-FFF2-40B4-BE49-F238E27FC236}">
                <a16:creationId xmlns:a16="http://schemas.microsoft.com/office/drawing/2014/main" id="{E54C3539-5EB5-4FED-9FB5-CED51BA4DFD1}"/>
              </a:ext>
            </a:extLst>
          </p:cNvPr>
          <p:cNvSpPr txBox="1">
            <a:spLocks noGrp="1"/>
          </p:cNvSpPr>
          <p:nvPr>
            <p:ph type="body" idx="4294967295"/>
          </p:nvPr>
        </p:nvSpPr>
        <p:spPr>
          <a:xfrm>
            <a:off x="1484308" y="3505196"/>
            <a:ext cx="10018715" cy="838203"/>
          </a:xfrm>
        </p:spPr>
        <p:txBody>
          <a:bodyPr anchor="b"/>
          <a:lstStyle>
            <a:lvl1pPr marL="0">
              <a:spcBef>
                <a:spcPts val="0"/>
              </a:spcBef>
              <a:buNone/>
              <a:defRPr sz="2800"/>
            </a:lvl1pPr>
          </a:lstStyle>
          <a:p>
            <a:pPr lvl="0"/>
            <a:r>
              <a:rPr lang="en-US"/>
              <a:t>Click to edit Master text styles</a:t>
            </a:r>
          </a:p>
        </p:txBody>
      </p:sp>
      <p:sp>
        <p:nvSpPr>
          <p:cNvPr id="4" name="Text Placeholder 2">
            <a:extLst>
              <a:ext uri="{FF2B5EF4-FFF2-40B4-BE49-F238E27FC236}">
                <a16:creationId xmlns:a16="http://schemas.microsoft.com/office/drawing/2014/main" id="{90F6C7F5-A400-4E99-BF85-E42670A534BD}"/>
              </a:ext>
            </a:extLst>
          </p:cNvPr>
          <p:cNvSpPr txBox="1">
            <a:spLocks noGrp="1"/>
          </p:cNvSpPr>
          <p:nvPr>
            <p:ph type="body" idx="4294967295"/>
          </p:nvPr>
        </p:nvSpPr>
        <p:spPr>
          <a:xfrm>
            <a:off x="1484308" y="4343400"/>
            <a:ext cx="10018715" cy="1447796"/>
          </a:xfrm>
        </p:spPr>
        <p:txBody>
          <a:bodyPr anchor="t"/>
          <a:lstStyle>
            <a:lvl1pPr marL="0" indent="0">
              <a:spcBef>
                <a:spcPts val="400"/>
              </a:spcBef>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E14EAA15-66C6-460F-AD7B-86CB6B42B530}"/>
              </a:ext>
            </a:extLst>
          </p:cNvPr>
          <p:cNvSpPr txBox="1">
            <a:spLocks noGrp="1"/>
          </p:cNvSpPr>
          <p:nvPr>
            <p:ph type="dt" sz="half" idx="7"/>
          </p:nvPr>
        </p:nvSpPr>
        <p:spPr/>
        <p:txBody>
          <a:bodyPr/>
          <a:lstStyle>
            <a:lvl1pPr>
              <a:defRPr/>
            </a:lvl1pPr>
          </a:lstStyle>
          <a:p>
            <a:pPr lvl="0"/>
            <a:fld id="{EB1D95F2-1B98-49F3-B821-486DED4DA2ED}" type="datetime1">
              <a:rPr lang="en-GB"/>
              <a:pPr lvl="0"/>
              <a:t>13/03/2020</a:t>
            </a:fld>
            <a:endParaRPr lang="en-GB"/>
          </a:p>
        </p:txBody>
      </p:sp>
      <p:sp>
        <p:nvSpPr>
          <p:cNvPr id="6" name="Footer Placeholder 4">
            <a:extLst>
              <a:ext uri="{FF2B5EF4-FFF2-40B4-BE49-F238E27FC236}">
                <a16:creationId xmlns:a16="http://schemas.microsoft.com/office/drawing/2014/main" id="{FEE8EE05-56E5-4047-AC0A-33DC0CE1C1F6}"/>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EBFFE92-A79E-4358-8B8A-24C9D5A90F29}"/>
              </a:ext>
            </a:extLst>
          </p:cNvPr>
          <p:cNvSpPr txBox="1">
            <a:spLocks noGrp="1"/>
          </p:cNvSpPr>
          <p:nvPr>
            <p:ph type="sldNum" sz="quarter" idx="8"/>
          </p:nvPr>
        </p:nvSpPr>
        <p:spPr/>
        <p:txBody>
          <a:bodyPr/>
          <a:lstStyle>
            <a:lvl1pPr>
              <a:defRPr/>
            </a:lvl1pPr>
          </a:lstStyle>
          <a:p>
            <a:pPr lvl="0"/>
            <a:fld id="{E0500EFD-F6C9-41AE-91B4-47A74B3EBA15}" type="slidenum">
              <a:t>‹#›</a:t>
            </a:fld>
            <a:endParaRPr lang="en-GB"/>
          </a:p>
        </p:txBody>
      </p:sp>
    </p:spTree>
    <p:extLst>
      <p:ext uri="{BB962C8B-B14F-4D97-AF65-F5344CB8AC3E}">
        <p14:creationId xmlns:p14="http://schemas.microsoft.com/office/powerpoint/2010/main" val="2754684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A59BB-AC9B-44D5-AFC5-807DE99808E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39BFB06-D52A-4F3C-978A-5BE7921891D5}"/>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0317B4-8A68-47E2-A81B-E1396B7C8329}"/>
              </a:ext>
            </a:extLst>
          </p:cNvPr>
          <p:cNvSpPr txBox="1">
            <a:spLocks noGrp="1"/>
          </p:cNvSpPr>
          <p:nvPr>
            <p:ph type="dt" sz="half" idx="7"/>
          </p:nvPr>
        </p:nvSpPr>
        <p:spPr/>
        <p:txBody>
          <a:bodyPr/>
          <a:lstStyle>
            <a:lvl1pPr>
              <a:defRPr/>
            </a:lvl1pPr>
          </a:lstStyle>
          <a:p>
            <a:pPr lvl="0"/>
            <a:fld id="{239D090B-4EBA-4A66-8BA2-3F4D06969D42}" type="datetime1">
              <a:rPr lang="en-GB"/>
              <a:pPr lvl="0"/>
              <a:t>13/03/2020</a:t>
            </a:fld>
            <a:endParaRPr lang="en-GB"/>
          </a:p>
        </p:txBody>
      </p:sp>
      <p:sp>
        <p:nvSpPr>
          <p:cNvPr id="5" name="Footer Placeholder 4">
            <a:extLst>
              <a:ext uri="{FF2B5EF4-FFF2-40B4-BE49-F238E27FC236}">
                <a16:creationId xmlns:a16="http://schemas.microsoft.com/office/drawing/2014/main" id="{E18E7456-7D3F-43FB-B66E-33FB4BEF15A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7CEB3AC-AAFB-42C0-AE0B-0583DA9372E0}"/>
              </a:ext>
            </a:extLst>
          </p:cNvPr>
          <p:cNvSpPr txBox="1">
            <a:spLocks noGrp="1"/>
          </p:cNvSpPr>
          <p:nvPr>
            <p:ph type="sldNum" sz="quarter" idx="8"/>
          </p:nvPr>
        </p:nvSpPr>
        <p:spPr/>
        <p:txBody>
          <a:bodyPr/>
          <a:lstStyle>
            <a:lvl1pPr>
              <a:defRPr/>
            </a:lvl1pPr>
          </a:lstStyle>
          <a:p>
            <a:pPr lvl="0"/>
            <a:fld id="{B8F54761-A3D4-42C7-8ED8-FD13C8322CDF}" type="slidenum">
              <a:t>‹#›</a:t>
            </a:fld>
            <a:endParaRPr lang="en-GB"/>
          </a:p>
        </p:txBody>
      </p:sp>
    </p:spTree>
    <p:extLst>
      <p:ext uri="{BB962C8B-B14F-4D97-AF65-F5344CB8AC3E}">
        <p14:creationId xmlns:p14="http://schemas.microsoft.com/office/powerpoint/2010/main" val="276717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732F6C-3678-4219-B28E-46FDA3863DFE}"/>
              </a:ext>
            </a:extLst>
          </p:cNvPr>
          <p:cNvSpPr txBox="1">
            <a:spLocks noGrp="1"/>
          </p:cNvSpPr>
          <p:nvPr>
            <p:ph type="title" orient="vert"/>
          </p:nvPr>
        </p:nvSpPr>
        <p:spPr>
          <a:xfrm>
            <a:off x="9732654" y="685800"/>
            <a:ext cx="1770369" cy="5105396"/>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33DFE8D-522C-4E54-9210-B2949D2916D0}"/>
              </a:ext>
            </a:extLst>
          </p:cNvPr>
          <p:cNvSpPr txBox="1">
            <a:spLocks noGrp="1"/>
          </p:cNvSpPr>
          <p:nvPr>
            <p:ph type="body" orient="vert" idx="1"/>
          </p:nvPr>
        </p:nvSpPr>
        <p:spPr>
          <a:xfrm>
            <a:off x="1484308" y="685800"/>
            <a:ext cx="8019745" cy="5105396"/>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8FC7A8-71E3-4E1B-8157-522DB739425C}"/>
              </a:ext>
            </a:extLst>
          </p:cNvPr>
          <p:cNvSpPr txBox="1">
            <a:spLocks noGrp="1"/>
          </p:cNvSpPr>
          <p:nvPr>
            <p:ph type="dt" sz="half" idx="7"/>
          </p:nvPr>
        </p:nvSpPr>
        <p:spPr/>
        <p:txBody>
          <a:bodyPr/>
          <a:lstStyle>
            <a:lvl1pPr>
              <a:defRPr/>
            </a:lvl1pPr>
          </a:lstStyle>
          <a:p>
            <a:pPr lvl="0"/>
            <a:fld id="{03C2C68C-60EC-4E66-9539-A86E94971885}" type="datetime1">
              <a:rPr lang="en-GB"/>
              <a:pPr lvl="0"/>
              <a:t>13/03/2020</a:t>
            </a:fld>
            <a:endParaRPr lang="en-GB"/>
          </a:p>
        </p:txBody>
      </p:sp>
      <p:sp>
        <p:nvSpPr>
          <p:cNvPr id="5" name="Footer Placeholder 4">
            <a:extLst>
              <a:ext uri="{FF2B5EF4-FFF2-40B4-BE49-F238E27FC236}">
                <a16:creationId xmlns:a16="http://schemas.microsoft.com/office/drawing/2014/main" id="{FFAD8AE8-35FE-4CDB-A934-B337E1D9ADC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A39353A-A9C5-4D8F-AFD0-D206ED1F2371}"/>
              </a:ext>
            </a:extLst>
          </p:cNvPr>
          <p:cNvSpPr txBox="1">
            <a:spLocks noGrp="1"/>
          </p:cNvSpPr>
          <p:nvPr>
            <p:ph type="sldNum" sz="quarter" idx="8"/>
          </p:nvPr>
        </p:nvSpPr>
        <p:spPr/>
        <p:txBody>
          <a:bodyPr/>
          <a:lstStyle>
            <a:lvl1pPr>
              <a:defRPr/>
            </a:lvl1pPr>
          </a:lstStyle>
          <a:p>
            <a:pPr lvl="0"/>
            <a:fld id="{359F9FB4-EE8D-4A35-A3B4-6DDAE2980557}" type="slidenum">
              <a:t>‹#›</a:t>
            </a:fld>
            <a:endParaRPr lang="en-GB"/>
          </a:p>
        </p:txBody>
      </p:sp>
    </p:spTree>
    <p:extLst>
      <p:ext uri="{BB962C8B-B14F-4D97-AF65-F5344CB8AC3E}">
        <p14:creationId xmlns:p14="http://schemas.microsoft.com/office/powerpoint/2010/main" val="1465929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4E7614E-F3CC-48C8-8E86-60647B0BAD24}"/>
              </a:ext>
            </a:extLst>
          </p:cNvPr>
          <p:cNvGrpSpPr/>
          <p:nvPr/>
        </p:nvGrpSpPr>
        <p:grpSpPr>
          <a:xfrm>
            <a:off x="150811" y="0"/>
            <a:ext cx="2436812" cy="6858000"/>
            <a:chOff x="150811" y="0"/>
            <a:chExt cx="2436812" cy="6858000"/>
          </a:xfrm>
        </p:grpSpPr>
        <p:sp>
          <p:nvSpPr>
            <p:cNvPr id="3" name="Freeform 6">
              <a:extLst>
                <a:ext uri="{FF2B5EF4-FFF2-40B4-BE49-F238E27FC236}">
                  <a16:creationId xmlns:a16="http://schemas.microsoft.com/office/drawing/2014/main" id="{3E7CD2FA-F84D-40AF-81AC-A053A75463C9}"/>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val f2"/>
                <a:gd name="f11" fmla="val f3"/>
                <a:gd name="f12" fmla="val f4"/>
                <a:gd name="f13" fmla="+- f12 0 f10"/>
                <a:gd name="f14" fmla="+- f11 0 f10"/>
                <a:gd name="f15" fmla="*/ f14 1 707"/>
                <a:gd name="f16" fmla="*/ f13 1 3357"/>
                <a:gd name="f17" fmla="*/ 0 1 f15"/>
                <a:gd name="f18" fmla="*/ f11 1 f15"/>
                <a:gd name="f19" fmla="*/ 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707" h="3357">
                  <a:moveTo>
                    <a:pt x="f2" y="f5"/>
                  </a:moveTo>
                  <a:lnTo>
                    <a:pt x="f6" y="f4"/>
                  </a:lnTo>
                  <a:lnTo>
                    <a:pt x="f3" y="f2"/>
                  </a:lnTo>
                  <a:lnTo>
                    <a:pt x="f7" y="f2"/>
                  </a:lnTo>
                  <a:lnTo>
                    <a:pt x="f2" y="f5"/>
                  </a:lnTo>
                  <a:close/>
                </a:path>
              </a:pathLst>
            </a:custGeom>
            <a:solidFill>
              <a:srgbClr val="30ACEC"/>
            </a:solidFill>
            <a:ln cap="rnd">
              <a:noFill/>
              <a:prstDash val="solid"/>
            </a:ln>
          </p:spPr>
          <p:txBody>
            <a:bodyPr lIns="0" tIns="0" rIns="0" bIns="0"/>
            <a:lstStyle/>
            <a:p>
              <a:endParaRPr lang="en-GB"/>
            </a:p>
          </p:txBody>
        </p:sp>
        <p:sp>
          <p:nvSpPr>
            <p:cNvPr id="4" name="Freeform 7">
              <a:extLst>
                <a:ext uri="{FF2B5EF4-FFF2-40B4-BE49-F238E27FC236}">
                  <a16:creationId xmlns:a16="http://schemas.microsoft.com/office/drawing/2014/main" id="{3DB09A8C-1576-4DF4-A51F-88CCA0ECD3DA}"/>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val f2"/>
                <a:gd name="f11" fmla="val f3"/>
                <a:gd name="f12" fmla="val f4"/>
                <a:gd name="f13" fmla="+- f12 0 f10"/>
                <a:gd name="f14" fmla="+- f11 0 f10"/>
                <a:gd name="f15" fmla="*/ f14 1 704"/>
                <a:gd name="f16" fmla="*/ f13 1 3324"/>
                <a:gd name="f17" fmla="*/ 0 1 f15"/>
                <a:gd name="f18" fmla="*/ f11 1 f15"/>
                <a:gd name="f19" fmla="*/ 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704" h="3324">
                  <a:moveTo>
                    <a:pt x="f3" y="f2"/>
                  </a:moveTo>
                  <a:lnTo>
                    <a:pt x="f5" y="f2"/>
                  </a:lnTo>
                  <a:lnTo>
                    <a:pt x="f2" y="f6"/>
                  </a:lnTo>
                  <a:lnTo>
                    <a:pt x="f7" y="f4"/>
                  </a:lnTo>
                  <a:lnTo>
                    <a:pt x="f3" y="f2"/>
                  </a:lnTo>
                  <a:close/>
                </a:path>
              </a:pathLst>
            </a:custGeom>
            <a:solidFill>
              <a:srgbClr val="595959"/>
            </a:solidFill>
            <a:ln cap="rnd">
              <a:noFill/>
              <a:prstDash val="solid"/>
            </a:ln>
          </p:spPr>
          <p:txBody>
            <a:bodyPr lIns="0" tIns="0" rIns="0" bIns="0"/>
            <a:lstStyle/>
            <a:p>
              <a:endParaRPr lang="en-GB"/>
            </a:p>
          </p:txBody>
        </p:sp>
        <p:sp>
          <p:nvSpPr>
            <p:cNvPr id="5" name="Freeform 8">
              <a:extLst>
                <a:ext uri="{FF2B5EF4-FFF2-40B4-BE49-F238E27FC236}">
                  <a16:creationId xmlns:a16="http://schemas.microsoft.com/office/drawing/2014/main" id="{4E6F0385-EA0D-4434-A898-E276C8524613}"/>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val f2"/>
                <a:gd name="f9" fmla="val f3"/>
                <a:gd name="f10" fmla="val f4"/>
                <a:gd name="f11" fmla="+- f10 0 f8"/>
                <a:gd name="f12" fmla="+- f9 0 f8"/>
                <a:gd name="f13" fmla="*/ f12 1 774"/>
                <a:gd name="f14" fmla="*/ f11 1 1020"/>
                <a:gd name="f15" fmla="*/ 0 1 f13"/>
                <a:gd name="f16" fmla="*/ f9 1 f13"/>
                <a:gd name="f17" fmla="*/ 0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774" h="1020">
                  <a:moveTo>
                    <a:pt x="f2" y="f2"/>
                  </a:moveTo>
                  <a:lnTo>
                    <a:pt x="f5" y="f4"/>
                  </a:lnTo>
                  <a:lnTo>
                    <a:pt x="f3" y="f4"/>
                  </a:lnTo>
                  <a:lnTo>
                    <a:pt x="f2" y="f2"/>
                  </a:lnTo>
                  <a:close/>
                </a:path>
              </a:pathLst>
            </a:custGeom>
            <a:solidFill>
              <a:srgbClr val="262626"/>
            </a:solidFill>
            <a:ln cap="rnd">
              <a:noFill/>
              <a:prstDash val="solid"/>
            </a:ln>
          </p:spPr>
          <p:txBody>
            <a:bodyPr lIns="0" tIns="0" rIns="0" bIns="0"/>
            <a:lstStyle/>
            <a:p>
              <a:endParaRPr lang="en-GB"/>
            </a:p>
          </p:txBody>
        </p:sp>
        <p:sp>
          <p:nvSpPr>
            <p:cNvPr id="6" name="Freeform 9">
              <a:extLst>
                <a:ext uri="{FF2B5EF4-FFF2-40B4-BE49-F238E27FC236}">
                  <a16:creationId xmlns:a16="http://schemas.microsoft.com/office/drawing/2014/main" id="{213EBF53-2245-4E69-B020-8C806C40CB73}"/>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val f2"/>
                <a:gd name="f9" fmla="val f3"/>
                <a:gd name="f10" fmla="val f4"/>
                <a:gd name="f11" fmla="+- f10 0 f8"/>
                <a:gd name="f12" fmla="+- f9 0 f8"/>
                <a:gd name="f13" fmla="*/ f12 1 942"/>
                <a:gd name="f14" fmla="*/ f11 1 987"/>
                <a:gd name="f15" fmla="*/ 0 1 f13"/>
                <a:gd name="f16" fmla="*/ f9 1 f13"/>
                <a:gd name="f17" fmla="*/ 0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942" h="987">
                  <a:moveTo>
                    <a:pt x="f2" y="f2"/>
                  </a:moveTo>
                  <a:lnTo>
                    <a:pt x="f5" y="f4"/>
                  </a:lnTo>
                  <a:lnTo>
                    <a:pt x="f3" y="f4"/>
                  </a:lnTo>
                  <a:lnTo>
                    <a:pt x="f2" y="f2"/>
                  </a:lnTo>
                  <a:close/>
                </a:path>
              </a:pathLst>
            </a:custGeom>
            <a:solidFill>
              <a:srgbClr val="0C5A82"/>
            </a:solidFill>
            <a:ln cap="rnd">
              <a:noFill/>
              <a:prstDash val="solid"/>
            </a:ln>
          </p:spPr>
          <p:txBody>
            <a:bodyPr lIns="0" tIns="0" rIns="0" bIns="0"/>
            <a:lstStyle/>
            <a:p>
              <a:endParaRPr lang="en-GB"/>
            </a:p>
          </p:txBody>
        </p:sp>
        <p:sp>
          <p:nvSpPr>
            <p:cNvPr id="7" name="Freeform 10">
              <a:extLst>
                <a:ext uri="{FF2B5EF4-FFF2-40B4-BE49-F238E27FC236}">
                  <a16:creationId xmlns:a16="http://schemas.microsoft.com/office/drawing/2014/main" id="{4B0AACD2-005A-4F89-BB69-9AB5A66407B0}"/>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val f2"/>
                <a:gd name="f12" fmla="val f3"/>
                <a:gd name="f13" fmla="val f4"/>
                <a:gd name="f14" fmla="+- f13 0 f11"/>
                <a:gd name="f15" fmla="+- f12 0 f11"/>
                <a:gd name="f16" fmla="*/ f15 1 1342"/>
                <a:gd name="f17" fmla="*/ f14 1 99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342" h="990">
                  <a:moveTo>
                    <a:pt x="f2" y="f5"/>
                  </a:moveTo>
                  <a:lnTo>
                    <a:pt x="f6" y="f4"/>
                  </a:lnTo>
                  <a:lnTo>
                    <a:pt x="f3" y="f4"/>
                  </a:lnTo>
                  <a:lnTo>
                    <a:pt x="f7" y="f8"/>
                  </a:lnTo>
                  <a:lnTo>
                    <a:pt x="f2" y="f2"/>
                  </a:lnTo>
                  <a:lnTo>
                    <a:pt x="f2" y="f5"/>
                  </a:lnTo>
                  <a:close/>
                </a:path>
              </a:pathLst>
            </a:custGeom>
            <a:solidFill>
              <a:srgbClr val="1287C3"/>
            </a:solidFill>
            <a:ln cap="rnd">
              <a:noFill/>
              <a:prstDash val="solid"/>
            </a:ln>
          </p:spPr>
          <p:txBody>
            <a:bodyPr lIns="0" tIns="0" rIns="0" bIns="0"/>
            <a:lstStyle/>
            <a:p>
              <a:endParaRPr lang="en-GB"/>
            </a:p>
          </p:txBody>
        </p:sp>
        <p:sp>
          <p:nvSpPr>
            <p:cNvPr id="8" name="Freeform 11">
              <a:extLst>
                <a:ext uri="{FF2B5EF4-FFF2-40B4-BE49-F238E27FC236}">
                  <a16:creationId xmlns:a16="http://schemas.microsoft.com/office/drawing/2014/main" id="{FCF17572-50C3-4285-A34F-A8F191D032F4}"/>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val f2"/>
                <a:gd name="f15" fmla="val f3"/>
                <a:gd name="f16" fmla="val f4"/>
                <a:gd name="f17" fmla="+- f16 0 f14"/>
                <a:gd name="f18" fmla="+- f15 0 f14"/>
                <a:gd name="f19" fmla="*/ f18 1 1068"/>
                <a:gd name="f20" fmla="*/ f17 1 1020"/>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rnd">
              <a:noFill/>
              <a:prstDash val="solid"/>
            </a:ln>
          </p:spPr>
          <p:txBody>
            <a:bodyPr lIns="0" tIns="0" rIns="0" bIns="0"/>
            <a:lstStyle/>
            <a:p>
              <a:endParaRPr lang="en-GB"/>
            </a:p>
          </p:txBody>
        </p:sp>
      </p:grpSp>
      <p:sp>
        <p:nvSpPr>
          <p:cNvPr id="9" name="Title Placeholder 1">
            <a:extLst>
              <a:ext uri="{FF2B5EF4-FFF2-40B4-BE49-F238E27FC236}">
                <a16:creationId xmlns:a16="http://schemas.microsoft.com/office/drawing/2014/main" id="{C11CA90B-198A-4B5E-AADF-DB75124D1D59}"/>
              </a:ext>
            </a:extLst>
          </p:cNvPr>
          <p:cNvSpPr txBox="1">
            <a:spLocks noGrp="1"/>
          </p:cNvSpPr>
          <p:nvPr>
            <p:ph type="title"/>
          </p:nvPr>
        </p:nvSpPr>
        <p:spPr>
          <a:xfrm>
            <a:off x="1484308" y="685800"/>
            <a:ext cx="10018715" cy="1752603"/>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771A2FA5-3AD3-4716-A570-32D4A1FD6067}"/>
              </a:ext>
            </a:extLst>
          </p:cNvPr>
          <p:cNvSpPr txBox="1">
            <a:spLocks noGrp="1"/>
          </p:cNvSpPr>
          <p:nvPr>
            <p:ph type="body" idx="1"/>
          </p:nvPr>
        </p:nvSpPr>
        <p:spPr>
          <a:xfrm>
            <a:off x="1484308" y="2667003"/>
            <a:ext cx="10018715" cy="312420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6C0713B0-D028-46E4-A5C2-AD78B3E26524}"/>
              </a:ext>
            </a:extLst>
          </p:cNvPr>
          <p:cNvSpPr txBox="1">
            <a:spLocks noGrp="1"/>
          </p:cNvSpPr>
          <p:nvPr>
            <p:ph type="dt" sz="half" idx="2"/>
          </p:nvPr>
        </p:nvSpPr>
        <p:spPr>
          <a:xfrm>
            <a:off x="9732654" y="5883277"/>
            <a:ext cx="11430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fld id="{D809C580-4423-4173-8F51-0828CF03642C}" type="datetime1">
              <a:rPr lang="en-GB"/>
              <a:pPr lvl="0"/>
              <a:t>13/03/2020</a:t>
            </a:fld>
            <a:endParaRPr lang="en-GB"/>
          </a:p>
        </p:txBody>
      </p:sp>
      <p:sp>
        <p:nvSpPr>
          <p:cNvPr id="12" name="Footer Placeholder 4">
            <a:extLst>
              <a:ext uri="{FF2B5EF4-FFF2-40B4-BE49-F238E27FC236}">
                <a16:creationId xmlns:a16="http://schemas.microsoft.com/office/drawing/2014/main" id="{8959BB14-B824-47C6-AFBD-EEEFF681F892}"/>
              </a:ext>
            </a:extLst>
          </p:cNvPr>
          <p:cNvSpPr txBox="1">
            <a:spLocks noGrp="1"/>
          </p:cNvSpPr>
          <p:nvPr>
            <p:ph type="ftr" sz="quarter" idx="3"/>
          </p:nvPr>
        </p:nvSpPr>
        <p:spPr>
          <a:xfrm>
            <a:off x="2572280" y="5883277"/>
            <a:ext cx="708417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endParaRPr lang="en-GB"/>
          </a:p>
        </p:txBody>
      </p:sp>
      <p:sp>
        <p:nvSpPr>
          <p:cNvPr id="13" name="Slide Number Placeholder 5">
            <a:extLst>
              <a:ext uri="{FF2B5EF4-FFF2-40B4-BE49-F238E27FC236}">
                <a16:creationId xmlns:a16="http://schemas.microsoft.com/office/drawing/2014/main" id="{580A0733-21A6-4B83-B308-1193DD3BE384}"/>
              </a:ext>
            </a:extLst>
          </p:cNvPr>
          <p:cNvSpPr txBox="1">
            <a:spLocks noGrp="1"/>
          </p:cNvSpPr>
          <p:nvPr>
            <p:ph type="sldNum" sz="quarter" idx="4"/>
          </p:nvPr>
        </p:nvSpPr>
        <p:spPr>
          <a:xfrm>
            <a:off x="10951860" y="5883277"/>
            <a:ext cx="5511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fld id="{39516A14-89CF-4620-9FDA-9E874C78407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000" b="0" i="0" u="none" strike="noStrike" kern="1200" cap="none" spc="0" baseline="0">
          <a:solidFill>
            <a:srgbClr val="000000"/>
          </a:solidFill>
          <a:uFillTx/>
          <a:latin typeface="Corbel"/>
        </a:defRPr>
      </a:lvl1pPr>
    </p:titleStyle>
    <p:bodyStyle>
      <a:lvl1pPr marL="285750" marR="0" lvl="0" indent="-285750" algn="l" defTabSz="457200" rtl="0" fontAlgn="auto" hangingPunct="1">
        <a:lnSpc>
          <a:spcPct val="100000"/>
        </a:lnSpc>
        <a:spcBef>
          <a:spcPts val="600"/>
        </a:spcBef>
        <a:spcAft>
          <a:spcPts val="600"/>
        </a:spcAft>
        <a:buClr>
          <a:srgbClr val="1287C3"/>
        </a:buClr>
        <a:buSzPct val="145000"/>
        <a:buFont typeface="Arial"/>
        <a:buChar char="•"/>
        <a:tabLst/>
        <a:defRPr lang="en-US" sz="2400" b="0" i="0" u="none" strike="noStrike" kern="1200" cap="none" spc="0" baseline="0">
          <a:solidFill>
            <a:srgbClr val="000000"/>
          </a:solidFill>
          <a:uFillTx/>
          <a:latin typeface="Corbel"/>
        </a:defRPr>
      </a:lvl1pPr>
      <a:lvl2pPr marL="742950" marR="0" lvl="1" indent="-285750" algn="l" defTabSz="457200" rtl="0" fontAlgn="auto" hangingPunct="1">
        <a:lnSpc>
          <a:spcPct val="100000"/>
        </a:lnSpc>
        <a:spcBef>
          <a:spcPts val="500"/>
        </a:spcBef>
        <a:spcAft>
          <a:spcPts val="600"/>
        </a:spcAft>
        <a:buClr>
          <a:srgbClr val="1287C3"/>
        </a:buClr>
        <a:buSzPct val="145000"/>
        <a:buFont typeface="Arial"/>
        <a:buChar char="•"/>
        <a:tabLst/>
        <a:defRPr lang="en-US" sz="2000" b="0" i="0" u="none" strike="noStrike" kern="1200" cap="none" spc="0" baseline="0">
          <a:solidFill>
            <a:srgbClr val="000000"/>
          </a:solidFill>
          <a:uFillTx/>
          <a:latin typeface="Corbel"/>
        </a:defRPr>
      </a:lvl2pPr>
      <a:lvl3pPr marL="1200150" marR="0" lvl="2" indent="-285750" algn="l" defTabSz="457200" rtl="0" fontAlgn="auto" hangingPunct="1">
        <a:lnSpc>
          <a:spcPct val="100000"/>
        </a:lnSpc>
        <a:spcBef>
          <a:spcPts val="400"/>
        </a:spcBef>
        <a:spcAft>
          <a:spcPts val="600"/>
        </a:spcAft>
        <a:buClr>
          <a:srgbClr val="1287C3"/>
        </a:buClr>
        <a:buSzPct val="145000"/>
        <a:buFont typeface="Arial"/>
        <a:buChar char="•"/>
        <a:tabLst/>
        <a:defRPr lang="en-US" sz="1800" b="0" i="0" u="none" strike="noStrike" kern="1200" cap="none" spc="0" baseline="0">
          <a:solidFill>
            <a:srgbClr val="000000"/>
          </a:solidFill>
          <a:uFillTx/>
          <a:latin typeface="Corbel"/>
        </a:defRPr>
      </a:lvl3pPr>
      <a:lvl4pPr marL="1543050" marR="0" lvl="3" indent="-171450" algn="l" defTabSz="457200" rtl="0" fontAlgn="auto" hangingPunct="1">
        <a:lnSpc>
          <a:spcPct val="100000"/>
        </a:lnSpc>
        <a:spcBef>
          <a:spcPts val="400"/>
        </a:spcBef>
        <a:spcAft>
          <a:spcPts val="600"/>
        </a:spcAft>
        <a:buClr>
          <a:srgbClr val="1287C3"/>
        </a:buClr>
        <a:buSzPct val="145000"/>
        <a:buFont typeface="Arial"/>
        <a:buChar char="•"/>
        <a:tabLst/>
        <a:defRPr lang="en-US" sz="1600" b="0" i="0" u="none" strike="noStrike" kern="1200" cap="none" spc="0" baseline="0">
          <a:solidFill>
            <a:srgbClr val="000000"/>
          </a:solidFill>
          <a:uFillTx/>
          <a:latin typeface="Corbel"/>
        </a:defRPr>
      </a:lvl4pPr>
      <a:lvl5pPr marL="2000250" marR="0" lvl="4" indent="-171450" algn="l" defTabSz="457200" rtl="0" fontAlgn="auto" hangingPunct="1">
        <a:lnSpc>
          <a:spcPct val="100000"/>
        </a:lnSpc>
        <a:spcBef>
          <a:spcPts val="300"/>
        </a:spcBef>
        <a:spcAft>
          <a:spcPts val="600"/>
        </a:spcAft>
        <a:buClr>
          <a:srgbClr val="1287C3"/>
        </a:buClr>
        <a:buSzPct val="145000"/>
        <a:buFont typeface="Arial"/>
        <a:buChar char="•"/>
        <a:tabLst/>
        <a:defRPr lang="en-US" sz="14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theguardian.com/sustainable-business/2015/may/05/millennials-employment-employers-values-ethics-jobs"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FC62-0396-4C26-926A-8EED2BC4A5D0}"/>
              </a:ext>
            </a:extLst>
          </p:cNvPr>
          <p:cNvSpPr txBox="1">
            <a:spLocks noGrp="1"/>
          </p:cNvSpPr>
          <p:nvPr>
            <p:ph type="ctrTitle"/>
          </p:nvPr>
        </p:nvSpPr>
        <p:spPr>
          <a:xfrm>
            <a:off x="2928402" y="2079052"/>
            <a:ext cx="8727792" cy="1917213"/>
          </a:xfrm>
        </p:spPr>
        <p:txBody>
          <a:bodyPr/>
          <a:lstStyle/>
          <a:p>
            <a:pPr lvl="0"/>
            <a:r>
              <a:rPr lang="en-US" sz="5400" b="1"/>
              <a:t>AN ANALYSIS OF CUSTOMER RELATIONSHIP MANAGEMENT OF ASDA</a:t>
            </a:r>
            <a:br>
              <a:rPr lang="en-GB" sz="5400"/>
            </a:br>
            <a:r>
              <a:rPr lang="en-US" sz="3200">
                <a:solidFill>
                  <a:srgbClr val="0070C0"/>
                </a:solidFill>
              </a:rPr>
              <a:t> </a:t>
            </a:r>
            <a:endParaRPr lang="en-GB" sz="3200">
              <a:solidFill>
                <a:srgbClr val="0070C0"/>
              </a:solidFill>
            </a:endParaRPr>
          </a:p>
        </p:txBody>
      </p:sp>
      <p:sp>
        <p:nvSpPr>
          <p:cNvPr id="3" name="Subtitle 2">
            <a:extLst>
              <a:ext uri="{FF2B5EF4-FFF2-40B4-BE49-F238E27FC236}">
                <a16:creationId xmlns:a16="http://schemas.microsoft.com/office/drawing/2014/main" id="{74CE53A3-4C49-414E-87EE-256F28014BFF}"/>
              </a:ext>
            </a:extLst>
          </p:cNvPr>
          <p:cNvSpPr txBox="1">
            <a:spLocks noGrp="1"/>
          </p:cNvSpPr>
          <p:nvPr>
            <p:ph type="subTitle" idx="1"/>
          </p:nvPr>
        </p:nvSpPr>
        <p:spPr/>
        <p:txBody>
          <a:bodyPr/>
          <a:lstStyle/>
          <a:p>
            <a:pPr lvl="0"/>
            <a:r>
              <a:rPr lang="en-GB"/>
              <a:t>Presented by Shelina begum </a:t>
            </a:r>
            <a:r>
              <a:rPr lang="en-GB">
                <a:latin typeface="Abadi" pitchFamily="34"/>
              </a:rPr>
              <a:t>1708781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33BFC4-4780-4E8D-84BD-82C102967C5D}"/>
              </a:ext>
            </a:extLst>
          </p:cNvPr>
          <p:cNvSpPr txBox="1"/>
          <p:nvPr/>
        </p:nvSpPr>
        <p:spPr>
          <a:xfrm>
            <a:off x="1588166" y="202128"/>
            <a:ext cx="9538636" cy="6740307"/>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Customer Relationship Management, or CRM, is an essential part of modern business management. This CRM article is provided by Ellen Gifford, who specialises in helping organizations develop excellence in CRM, and this contribution is gratefully acknowledged. </a:t>
            </a:r>
            <a:endParaRPr lang="en-GB"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What is CRM?</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Customer Relationship Management concerns the relationship between the organization and its customers. Customers are the lifeblood of any organization be it a global corporation with thousands of employees and a multi-billion turnover, or a sole trader with a handful of regular customers. Customer Relationship Management is the same in principle for these two examples - it is the scope of CRM which can vary drastically. </a:t>
            </a:r>
            <a:endParaRPr lang="en-GB"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Successful organizations use three steps to build customer relationships: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determine mutually satisfying goals between organization and customers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establish and maintain customer rapport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produce positive feelings in the organization and the customers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CRM can have a major impact on an organization through: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shifting the focus from product to customer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streamlining the offer to what the customer requires, not want the organization can make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highlighting competencies required for an effective CRM process.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pic>
        <p:nvPicPr>
          <p:cNvPr id="2" name="Picture 2" descr="A screenshot of a cell phone&#10;&#10;Description automatically generated">
            <a:extLst>
              <a:ext uri="{FF2B5EF4-FFF2-40B4-BE49-F238E27FC236}">
                <a16:creationId xmlns:a16="http://schemas.microsoft.com/office/drawing/2014/main" id="{723B8D6A-155E-47EE-9620-B919430D1ABB}"/>
              </a:ext>
            </a:extLst>
          </p:cNvPr>
          <p:cNvPicPr>
            <a:picLocks noChangeAspect="1"/>
          </p:cNvPicPr>
          <p:nvPr/>
        </p:nvPicPr>
        <p:blipFill>
          <a:blip r:embed="rId2"/>
          <a:stretch>
            <a:fillRect/>
          </a:stretch>
        </p:blipFill>
        <p:spPr>
          <a:xfrm>
            <a:off x="1928295" y="1260911"/>
            <a:ext cx="8033598" cy="4673068"/>
          </a:xfrm>
          <a:prstGeom prst="rect">
            <a:avLst/>
          </a:prstGeom>
          <a:noFill/>
          <a:ln cap="rnd">
            <a:noFill/>
          </a:ln>
        </p:spPr>
      </p:pic>
      <p:sp>
        <p:nvSpPr>
          <p:cNvPr id="3" name="TextBox 3">
            <a:extLst>
              <a:ext uri="{FF2B5EF4-FFF2-40B4-BE49-F238E27FC236}">
                <a16:creationId xmlns:a16="http://schemas.microsoft.com/office/drawing/2014/main" id="{26C66EF6-66B6-40B8-9EA1-91B6DB57F9AE}"/>
              </a:ext>
            </a:extLst>
          </p:cNvPr>
          <p:cNvSpPr txBox="1"/>
          <p:nvPr/>
        </p:nvSpPr>
        <p:spPr>
          <a:xfrm>
            <a:off x="1809551" y="269510"/>
            <a:ext cx="9018873" cy="369335"/>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Sustainability at marketing management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6" descr="A picture containing device&#10;&#10;Description automatically generated">
            <a:extLst>
              <a:ext uri="{FF2B5EF4-FFF2-40B4-BE49-F238E27FC236}">
                <a16:creationId xmlns:a16="http://schemas.microsoft.com/office/drawing/2014/main" id="{AA3DEDF5-A842-4CC1-B6E8-74F4DF27EDD5}"/>
              </a:ext>
            </a:extLst>
          </p:cNvPr>
          <p:cNvPicPr>
            <a:picLocks noChangeAspect="1"/>
          </p:cNvPicPr>
          <p:nvPr/>
        </p:nvPicPr>
        <p:blipFill>
          <a:blip r:embed="rId2"/>
          <a:stretch>
            <a:fillRect/>
          </a:stretch>
        </p:blipFill>
        <p:spPr>
          <a:xfrm>
            <a:off x="1444239" y="581128"/>
            <a:ext cx="4048121" cy="3886200"/>
          </a:xfrm>
          <a:prstGeom prst="rect">
            <a:avLst/>
          </a:prstGeom>
          <a:noFill/>
          <a:ln cap="rnd">
            <a:noFill/>
          </a:ln>
        </p:spPr>
      </p:pic>
      <p:pic>
        <p:nvPicPr>
          <p:cNvPr id="3" name="Picture 8" descr="A close up of a logo&#10;&#10;Description automatically generated">
            <a:extLst>
              <a:ext uri="{FF2B5EF4-FFF2-40B4-BE49-F238E27FC236}">
                <a16:creationId xmlns:a16="http://schemas.microsoft.com/office/drawing/2014/main" id="{6CC65F9F-46EB-4253-B361-BD40F73AA0EA}"/>
              </a:ext>
            </a:extLst>
          </p:cNvPr>
          <p:cNvPicPr>
            <a:picLocks noChangeAspect="1"/>
          </p:cNvPicPr>
          <p:nvPr/>
        </p:nvPicPr>
        <p:blipFill>
          <a:blip r:embed="rId3"/>
          <a:stretch>
            <a:fillRect/>
          </a:stretch>
        </p:blipFill>
        <p:spPr>
          <a:xfrm>
            <a:off x="7084670" y="2165683"/>
            <a:ext cx="4985409" cy="4615461"/>
          </a:xfrm>
          <a:prstGeom prst="rect">
            <a:avLst/>
          </a:prstGeom>
          <a:noFill/>
          <a:ln cap="rnd">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03FBC2-FBED-4150-B3FF-47C00EDC1641}"/>
              </a:ext>
            </a:extLst>
          </p:cNvPr>
          <p:cNvSpPr txBox="1"/>
          <p:nvPr/>
        </p:nvSpPr>
        <p:spPr>
          <a:xfrm>
            <a:off x="1366790" y="1842689"/>
            <a:ext cx="10568534" cy="11972504"/>
          </a:xfrm>
          <a:prstGeom prst="rect">
            <a:avLst/>
          </a:prstGeom>
          <a:noFill/>
          <a:ln cap="rnd">
            <a:noFill/>
          </a:ln>
        </p:spPr>
        <p:txBody>
          <a:bodyPr vert="horz" wrap="square" lIns="91440" tIns="45720" rIns="91440" bIns="45720" anchor="t" anchorCtr="0" compatLnSpc="1">
            <a:spAutoFit/>
          </a:bodyPr>
          <a:lstStyle/>
          <a:p>
            <a:pPr marL="342900" marR="0" lvl="0" indent="-342900" algn="l" defTabSz="457200" rtl="0" fontAlgn="auto" hangingPunct="1">
              <a:lnSpc>
                <a:spcPct val="100000"/>
              </a:lnSpc>
              <a:spcBef>
                <a:spcPts val="0"/>
              </a:spcBef>
              <a:spcAft>
                <a:spcPts val="0"/>
              </a:spcAft>
              <a:buSzPct val="100000"/>
              <a:buFont typeface="Corbel"/>
              <a:buAutoNum type="arabicPeriod"/>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Improve Employee Happiness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Employees will feel more comfortable working for a business that’s behaving ethically than one that’s not. After all, they don’t want to be partially responsible for any unethical consequences, such as contributing to the deforestation of an area or poverty due to underpaying labourers.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This will boost productivity, as indicated by a 2015 survey of more than 2,000 Brits which found that </a:t>
            </a:r>
            <a:r>
              <a:rPr lang="en-US" sz="1800" b="1" i="0" u="sng" strike="noStrike" kern="1200" cap="none" spc="0" baseline="0">
                <a:solidFill>
                  <a:srgbClr val="000000"/>
                </a:solidFill>
                <a:uFillTx/>
                <a:latin typeface="Corbel"/>
                <a:hlinkClick r:id="rId2"/>
              </a:rPr>
              <a:t>36 percent of people would work harder if they knew their company helped society</a:t>
            </a:r>
            <a:r>
              <a:rPr lang="en-US" sz="1800" b="0" i="0" u="none" strike="noStrike" kern="1200" cap="none" spc="0" baseline="0">
                <a:solidFill>
                  <a:srgbClr val="000000"/>
                </a:solidFill>
                <a:uFillTx/>
                <a:latin typeface="Corbe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Business ethics don’t just make current employees want to stay. It can also give businesses a competitive edge with regards to employee recruitment, particularly among the younger generation. The same survey found that </a:t>
            </a:r>
            <a:r>
              <a:rPr lang="en-US" sz="1800" b="1" i="0" u="sng" strike="noStrike" kern="1200" cap="none" spc="0" baseline="0">
                <a:solidFill>
                  <a:srgbClr val="000000"/>
                </a:solidFill>
                <a:uFillTx/>
                <a:latin typeface="Corbel"/>
                <a:hlinkClick r:id="rId2"/>
              </a:rPr>
              <a:t>62 percent of people born between 1981 and 1996 (millennials) want to work for a company that makes a positive impact</a:t>
            </a:r>
            <a:r>
              <a:rPr lang="en-US" sz="1800" b="0" i="0" u="sng" strike="noStrike" kern="1200" cap="none" spc="0" baseline="0">
                <a:solidFill>
                  <a:srgbClr val="000000"/>
                </a:solidFill>
                <a:uFillTx/>
                <a:latin typeface="Corbel"/>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Corbel"/>
            </a:endParaRPr>
          </a:p>
          <a:p>
            <a:pPr marL="342900" marR="0" lvl="0" indent="-342900" algn="l" defTabSz="457200" rtl="0" fontAlgn="auto" hangingPunct="1">
              <a:lnSpc>
                <a:spcPct val="100000"/>
              </a:lnSpc>
              <a:spcBef>
                <a:spcPts val="0"/>
              </a:spcBef>
              <a:spcAft>
                <a:spcPts val="0"/>
              </a:spcAft>
              <a:buSzPct val="100000"/>
              <a:buFont typeface="Corbel"/>
              <a:buAutoNum type="arabicPeriod"/>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Attract More Investors: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If investors know that the company, they work with prioritizes having high morals and will operate in an ethical way, they will be safe in the knowledge that their money is being used in a responsible way. Plus, it means they can be comfortable knowing they’re not indirectly contributing to unethical practices.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This is an advantage because investors will be more likely to continue funding the company.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Strong business ethics are also an attractive quality, which means other investors are more likely to be interested in investing their money into the company, keeping its share price high and protecting it from takeover.</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Better for Society: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Business ethics are beneficial for the company by attracting customers, investors and employees). But that’s not all. When a company cares about its behaviour, impact and environmental footprint, it’s also better for society overall.</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For example, a print company might care about sourcing their materials sustainably and producing their products in a way that’s environmentally friendly. Both of these approaches help to benefit society in a number of ways: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US" sz="1800" b="0" i="0" u="none" strike="noStrike" kern="1200" cap="none" spc="0" baseline="0">
                <a:solidFill>
                  <a:srgbClr val="000000"/>
                </a:solidFill>
                <a:uFillTx/>
                <a:latin typeface="Corbel"/>
              </a:rPr>
            </a:br>
            <a:r>
              <a:rPr lang="en-US" sz="1800" b="0" i="0" u="none" strike="noStrike" kern="1200" cap="none" spc="0" baseline="0">
                <a:solidFill>
                  <a:srgbClr val="000000"/>
                </a:solidFill>
                <a:uFillTx/>
                <a:latin typeface="Corbel"/>
              </a:rPr>
              <a:t>The print company’s stock (such as paper, card etc) will be sourced in a way that doesn’t impact the environment. For every tree that’s cut down to make the stock, another might be planted in its place.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The labourers who plant, maintain, chop and produce the stock will be paid a good living wage and ensure their business doesn’t damage the local way of life.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When the printed products are being made, it’ll be in an environmentally friendly way - such as using sustainable inks or energy saving printers.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US" sz="1800" b="0" i="0" u="none" strike="noStrike" kern="1200" cap="none" spc="0" baseline="0">
                <a:solidFill>
                  <a:srgbClr val="000000"/>
                </a:solidFill>
                <a:uFillTx/>
                <a:latin typeface="Corbel"/>
              </a:rPr>
            </a:br>
            <a:r>
              <a:rPr lang="en-US" sz="1800" b="0" i="0" u="none" strike="noStrike" kern="1200" cap="none" spc="0" baseline="0">
                <a:solidFill>
                  <a:srgbClr val="000000"/>
                </a:solidFill>
                <a:uFillTx/>
                <a:latin typeface="Corbel"/>
              </a:rPr>
              <a:t>Being kinder to the environment ultimately benefits society because it means consumers can live in a world that’s at its best rather than at its worst or suffering. It also means consumers can start to become more aware of business ethics and choose companies who uphold strong morals to help ethical practices continue. Which help to boost the benefits even more.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orbel"/>
            </a:endParaRPr>
          </a:p>
        </p:txBody>
      </p:sp>
      <p:sp>
        <p:nvSpPr>
          <p:cNvPr id="3" name="TextBox 2">
            <a:extLst>
              <a:ext uri="{FF2B5EF4-FFF2-40B4-BE49-F238E27FC236}">
                <a16:creationId xmlns:a16="http://schemas.microsoft.com/office/drawing/2014/main" id="{66A4FA99-71A6-4061-AB40-4A4DBFB535A8}"/>
              </a:ext>
            </a:extLst>
          </p:cNvPr>
          <p:cNvSpPr txBox="1"/>
          <p:nvPr/>
        </p:nvSpPr>
        <p:spPr>
          <a:xfrm>
            <a:off x="1607414" y="394636"/>
            <a:ext cx="10202774" cy="923333"/>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benefits and drawbacks to an organisation and its stakeholders of developing and operating a CRM, Ethics/Sustainability or Quality system.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 </a:t>
            </a:r>
            <a:endParaRPr lang="en-GB" sz="1800" b="0" i="0" u="none" strike="noStrike" kern="1200" cap="none" spc="0" baseline="0">
              <a:solidFill>
                <a:srgbClr val="000000"/>
              </a:solidFill>
              <a:uFillTx/>
              <a:latin typeface="Corbel"/>
            </a:endParaRPr>
          </a:p>
        </p:txBody>
      </p:sp>
      <p:sp>
        <p:nvSpPr>
          <p:cNvPr id="4" name="TextBox 3">
            <a:extLst>
              <a:ext uri="{FF2B5EF4-FFF2-40B4-BE49-F238E27FC236}">
                <a16:creationId xmlns:a16="http://schemas.microsoft.com/office/drawing/2014/main" id="{A2024C0F-B100-4D2C-88DD-EFCB902D98EC}"/>
              </a:ext>
            </a:extLst>
          </p:cNvPr>
          <p:cNvSpPr txBox="1"/>
          <p:nvPr/>
        </p:nvSpPr>
        <p:spPr>
          <a:xfrm>
            <a:off x="1414915" y="1395667"/>
            <a:ext cx="3436214" cy="369335"/>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Advantages of business ethics </a:t>
            </a:r>
            <a:r>
              <a:rPr lang="en-GB" sz="1800" b="0" i="0" u="none" strike="noStrike" kern="1200" cap="none" spc="0" baseline="0">
                <a:solidFill>
                  <a:srgbClr val="000000"/>
                </a:solidFill>
                <a:uFillTx/>
                <a:latin typeface="Corbel"/>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E01914-9618-4050-861F-0674C02783DE}"/>
              </a:ext>
            </a:extLst>
          </p:cNvPr>
          <p:cNvSpPr txBox="1"/>
          <p:nvPr/>
        </p:nvSpPr>
        <p:spPr>
          <a:xfrm>
            <a:off x="1838428" y="693014"/>
            <a:ext cx="8980368" cy="6463308"/>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Disadvantages of Business Ethics: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Corbel"/>
            </a:endParaRPr>
          </a:p>
          <a:p>
            <a:pPr marL="342900" marR="0" lvl="0" indent="-342900" algn="l" defTabSz="457200" rtl="0" fontAlgn="auto" hangingPunct="1">
              <a:lnSpc>
                <a:spcPct val="100000"/>
              </a:lnSpc>
              <a:spcBef>
                <a:spcPts val="0"/>
              </a:spcBef>
              <a:spcAft>
                <a:spcPts val="0"/>
              </a:spcAft>
              <a:buSzPct val="100000"/>
              <a:buFont typeface="Corbel"/>
              <a:buAutoNum type="arabicPeriod"/>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Limited Ability to Maximise Profit: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The main drawback of business ethics is that they can reduce a company’s ability to maximise profit.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For example, having factories in developing countries can reduce costs. This is because companies can have practices in place, such as child labour and low wages, which help to maximise profit. But although these practices are legal in those countries, they’re also incredibly unethical and will obviously never be tolerated by a company following ethical practices.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Improvements in working conditions, such as providing workers with living wage and having proper health and safety standards in place, are ethical but raises the amount it costs to run these factories. This, in turn, reduces profit which might not be an issue for large companies who can afford to allocate costs. But it can be an issue for small businesses, especially if they’re evolving.</a:t>
            </a:r>
          </a:p>
          <a:p>
            <a:pPr marL="342900" marR="0" lvl="0" indent="-342900" algn="l" defTabSz="457200" rtl="0" fontAlgn="auto" hangingPunct="1">
              <a:lnSpc>
                <a:spcPct val="100000"/>
              </a:lnSpc>
              <a:spcBef>
                <a:spcPts val="0"/>
              </a:spcBef>
              <a:spcAft>
                <a:spcPts val="0"/>
              </a:spcAft>
              <a:buSzPct val="100000"/>
              <a:buFont typeface="Corbel"/>
              <a:buAutoNum type="arabicPeriod"/>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Time Consuming to Implement the Practices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Developing, implementing and maintaining business ethics can be time consuming, particularly if a company is looking to become more ethical when they’ve previously followed unethical practices. Ethical practices also need to be continuously updated according to changes in laws and regulations, especially as a company grows.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Companies can streamline the process by hiring an ethics officer but this adds to the costs needed for business ethics.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Corbe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A6250D-7BE5-4084-92A6-1C74771C2C17}"/>
              </a:ext>
            </a:extLst>
          </p:cNvPr>
          <p:cNvSpPr txBox="1"/>
          <p:nvPr/>
        </p:nvSpPr>
        <p:spPr>
          <a:xfrm>
            <a:off x="1857676" y="587145"/>
            <a:ext cx="10250908" cy="1754322"/>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But Despite the Drawbacks, It’s Important to Consider the Positives...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However, although a company might have less freedom to maximise profit, acting responsibly benefits the wider society. Ethical behaviour also significantly boosts a company’s reputation, which has a knock-on effect on attracting and retaining customers, sales, investors and employees.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So, when you take this into account, these disadvantages might not be particularly negative after all.</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orbel"/>
            </a:endParaRPr>
          </a:p>
        </p:txBody>
      </p:sp>
      <p:pic>
        <p:nvPicPr>
          <p:cNvPr id="3" name="Picture 3" descr="A screenshot of a cell phone&#10;&#10;Description automatically generated">
            <a:extLst>
              <a:ext uri="{FF2B5EF4-FFF2-40B4-BE49-F238E27FC236}">
                <a16:creationId xmlns:a16="http://schemas.microsoft.com/office/drawing/2014/main" id="{82FB5B3F-BE84-4795-87D1-1CC261209182}"/>
              </a:ext>
            </a:extLst>
          </p:cNvPr>
          <p:cNvPicPr>
            <a:picLocks noChangeAspect="1"/>
          </p:cNvPicPr>
          <p:nvPr/>
        </p:nvPicPr>
        <p:blipFill>
          <a:blip r:embed="rId2"/>
          <a:stretch>
            <a:fillRect/>
          </a:stretch>
        </p:blipFill>
        <p:spPr>
          <a:xfrm>
            <a:off x="6031629" y="2235296"/>
            <a:ext cx="6076946" cy="4562471"/>
          </a:xfrm>
          <a:prstGeom prst="rect">
            <a:avLst/>
          </a:prstGeom>
          <a:noFill/>
          <a:ln cap="rnd">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80467F75-95A5-4FB9-A968-EE04970248D5}"/>
              </a:ext>
            </a:extLst>
          </p:cNvPr>
          <p:cNvSpPr txBox="1"/>
          <p:nvPr/>
        </p:nvSpPr>
        <p:spPr>
          <a:xfrm>
            <a:off x="1761427" y="490886"/>
            <a:ext cx="10270156" cy="369335"/>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TASK THREE:</a:t>
            </a:r>
          </a:p>
        </p:txBody>
      </p:sp>
      <p:pic>
        <p:nvPicPr>
          <p:cNvPr id="3" name="Picture 5" descr="A screenshot of a cell phone&#10;&#10;Description automatically generated">
            <a:extLst>
              <a:ext uri="{FF2B5EF4-FFF2-40B4-BE49-F238E27FC236}">
                <a16:creationId xmlns:a16="http://schemas.microsoft.com/office/drawing/2014/main" id="{95B77E95-3871-4A99-8847-03B290B0FD9A}"/>
              </a:ext>
            </a:extLst>
          </p:cNvPr>
          <p:cNvPicPr>
            <a:picLocks noChangeAspect="1"/>
          </p:cNvPicPr>
          <p:nvPr/>
        </p:nvPicPr>
        <p:blipFill>
          <a:blip r:embed="rId2"/>
          <a:srcRect l="11261" t="15269" r="12597" b="10038"/>
          <a:stretch>
            <a:fillRect/>
          </a:stretch>
        </p:blipFill>
        <p:spPr>
          <a:xfrm>
            <a:off x="1549670" y="1122581"/>
            <a:ext cx="6535555" cy="4787332"/>
          </a:xfrm>
          <a:prstGeom prst="rect">
            <a:avLst/>
          </a:prstGeom>
          <a:noFill/>
          <a:ln cap="rnd">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7B22D7-F592-47D6-8894-B4127DEF5676}"/>
              </a:ext>
            </a:extLst>
          </p:cNvPr>
          <p:cNvSpPr txBox="1"/>
          <p:nvPr/>
        </p:nvSpPr>
        <p:spPr>
          <a:xfrm>
            <a:off x="1896172" y="943276"/>
            <a:ext cx="9509760" cy="6463308"/>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Costumers</a:t>
            </a:r>
            <a:r>
              <a:rPr lang="en-US" sz="1800" b="0" i="0" u="none" strike="noStrike" kern="1200" cap="none" spc="0" baseline="0">
                <a:solidFill>
                  <a:srgbClr val="000000"/>
                </a:solidFill>
                <a:uFillTx/>
                <a:latin typeface="Corbel"/>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ASDA relies on customers to gain profit every year. Customers are also massive influence because it shows the company what item/items is wanted more. This will mean that the company will have to provide for the customer demands. It is key for the company to keep customers going to their shop because they do not want them to switch.</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Employees</a:t>
            </a:r>
            <a:r>
              <a:rPr lang="en-GB" sz="1800" b="0" i="0" u="none" strike="noStrike" kern="1200" cap="none" spc="0" baseline="0">
                <a:solidFill>
                  <a:srgbClr val="000000"/>
                </a:solidFill>
                <a:uFillTx/>
                <a:latin typeface="Corbel"/>
              </a:rPr>
              <a:t> </a:t>
            </a:r>
            <a:endParaRPr lang="en-US"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If the company motivates the employees and gives them appropriate training for their job, this can improve the efficiency of the employees work which will help them to respond to customers with better customer service.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Suppliers-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Suppliers can heavily influence on how much ASDA profit each year. This can be broke down to a few categories such as;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Quality of the products</a:t>
            </a:r>
            <a:r>
              <a:rPr lang="en-US" sz="1800" b="0" i="0" u="none" strike="noStrike" kern="1200" cap="none" spc="0" baseline="0">
                <a:solidFill>
                  <a:srgbClr val="000000"/>
                </a:solidFill>
                <a:uFillTx/>
                <a:latin typeface="Corbel"/>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If the  quality of the product is good then ASDA will gain customers satisfaction and this will mean that less customers will return the products. This will gain ASDA profit because the customers are happy with the product and will spend their money. However, if the supplier supplies ASDA with low quality products then it can cause the profits to decline.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Time to move the products</a:t>
            </a:r>
            <a:r>
              <a:rPr lang="en-US" sz="1800" b="0" i="0" u="none" strike="noStrike" kern="1200" cap="none" spc="0" baseline="0">
                <a:solidFill>
                  <a:srgbClr val="000000"/>
                </a:solidFill>
                <a:uFillTx/>
                <a:latin typeface="Corbel"/>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The time it takes to move the products can cause customers to change organization. If ASDA are unable to get products to their stores on time it can cause the customers to think that the company is not reliable to get products from.</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orbe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456057-4A3F-495D-8629-E77FBEC0A3F8}"/>
              </a:ext>
            </a:extLst>
          </p:cNvPr>
          <p:cNvSpPr txBox="1"/>
          <p:nvPr/>
        </p:nvSpPr>
        <p:spPr>
          <a:xfrm>
            <a:off x="1751798" y="567888"/>
            <a:ext cx="9567513" cy="1754322"/>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Corbel"/>
              </a:rPr>
              <a:t>Owners –</a:t>
            </a:r>
            <a:endParaRPr lang="en-US"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orbel"/>
              </a:rPr>
              <a:t>Owners have the most influence on how ASDA influence on other stakeholders that help ASDA make a profit.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orbe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275D98-4810-4DA4-AD99-5B04CCDFA3B7}"/>
              </a:ext>
            </a:extLst>
          </p:cNvPr>
          <p:cNvSpPr/>
          <p:nvPr/>
        </p:nvSpPr>
        <p:spPr>
          <a:xfrm>
            <a:off x="1799923" y="240633"/>
            <a:ext cx="9663763" cy="6373989"/>
          </a:xfrm>
          <a:prstGeom prst="rect">
            <a:avLst/>
          </a:prstGeom>
          <a:noFill/>
          <a:ln cap="rnd">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6000"/>
              </a:lnSpc>
              <a:spcBef>
                <a:spcPts val="0"/>
              </a:spcBef>
              <a:spcAft>
                <a:spcPts val="800"/>
              </a:spcAft>
              <a:buNone/>
              <a:tabLst/>
              <a:defRPr sz="1800" b="0" i="0" u="none" strike="noStrike" kern="0" cap="none" spc="0" baseline="0">
                <a:solidFill>
                  <a:srgbClr val="000000"/>
                </a:solidFill>
                <a:uFillTx/>
              </a:defRPr>
            </a:pPr>
            <a:r>
              <a:rPr lang="en-GB" sz="1600" b="0" i="0" u="none" strike="noStrike" kern="1200" cap="none" spc="0" baseline="0">
                <a:solidFill>
                  <a:srgbClr val="555555"/>
                </a:solidFill>
                <a:uFillTx/>
                <a:latin typeface="Helvetica" pitchFamily="34"/>
                <a:ea typeface="Calibri" pitchFamily="34"/>
                <a:cs typeface="Times New Roman" pitchFamily="18"/>
              </a:rPr>
              <a:t>SWOT Analysis of ASDA</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Strength</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1. There is a wide range of product &amp; service offered at ASDA including the financial services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2. ASDA is much known for its amazing marketing campaigns conducted</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3. It is in constant touch with its customers. It is via social networking. It asks about the feedback, conducts&amp; competitions, etc.</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4. It renders socially responsible through CSR initiatives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5. It has nearly 175,000 employees working at nearly 500 stores.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Weakness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1. The global presence of ASDA is very limited as compared to other competitors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2. Their ability to sell prices have constrained their entry is few countries as the country has threat of competition with other local vendors.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Opportunity</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1. Expanding the business in some other areas like pharmacies, opticians, jewellery and photo department, etc.</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2. Offering products &amp; services in the markets that are developing like India, China, etc.</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Threats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1. Pricing of the products &amp; services with that of other retail chain brands </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1. There is always a pressure to maintain low pricing.</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2. The changing policies of various Central Governments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Competitors</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1. Tesco</a:t>
            </a:r>
            <a:br>
              <a:rPr lang="en-GB" sz="1600" b="0" i="0" u="none" strike="noStrike" kern="1200" cap="none" spc="0" baseline="0">
                <a:solidFill>
                  <a:srgbClr val="555555"/>
                </a:solidFill>
                <a:uFillTx/>
                <a:latin typeface="&amp;quot"/>
                <a:ea typeface="Calibri" pitchFamily="34"/>
                <a:cs typeface="Times New Roman" pitchFamily="18"/>
              </a:rPr>
            </a:br>
            <a:r>
              <a:rPr lang="en-GB" sz="1600" b="0" i="0" u="none" strike="noStrike" kern="1200" cap="none" spc="0" baseline="0">
                <a:solidFill>
                  <a:srgbClr val="555555"/>
                </a:solidFill>
                <a:uFillTx/>
                <a:latin typeface="Helvetica" pitchFamily="34"/>
                <a:ea typeface="Calibri" pitchFamily="34"/>
                <a:cs typeface="Times New Roman" pitchFamily="18"/>
              </a:rPr>
              <a:t>2. Sainsbury’s and</a:t>
            </a:r>
            <a:br>
              <a:rPr lang="en-GB" sz="1800" b="0" i="0" u="none" strike="noStrike" kern="1200" cap="none" spc="0" baseline="0">
                <a:solidFill>
                  <a:srgbClr val="555555"/>
                </a:solidFill>
                <a:uFillTx/>
                <a:latin typeface="&amp;quot"/>
                <a:ea typeface="Calibri" pitchFamily="34"/>
                <a:cs typeface="Times New Roman" pitchFamily="18"/>
              </a:rPr>
            </a:br>
            <a:r>
              <a:rPr lang="en-GB" sz="1800" b="0" i="0" u="none" strike="noStrike" kern="1200" cap="none" spc="0" baseline="0">
                <a:solidFill>
                  <a:srgbClr val="555555"/>
                </a:solidFill>
                <a:uFillTx/>
                <a:latin typeface="Helvetica" pitchFamily="34"/>
                <a:ea typeface="Calibri" pitchFamily="34"/>
                <a:cs typeface="Times New Roman" pitchFamily="18"/>
              </a:rPr>
              <a:t>3. Morrisons</a:t>
            </a:r>
            <a:endParaRPr lang="en-GB" sz="2400" b="0" i="0" u="none" strike="noStrike" kern="1200" cap="none" spc="0" baseline="0">
              <a:solidFill>
                <a:srgbClr val="000000"/>
              </a:solidFill>
              <a:uFillTx/>
              <a:latin typeface="Calibri" pitchFamily="34"/>
              <a:ea typeface="Calibri" pitchFamily="34"/>
              <a:cs typeface="Times New Roman" pitchFamily="1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D7074-509C-4998-8F68-72C2726C3AF0}"/>
              </a:ext>
            </a:extLst>
          </p:cNvPr>
          <p:cNvSpPr txBox="1">
            <a:spLocks noGrp="1"/>
          </p:cNvSpPr>
          <p:nvPr>
            <p:ph type="title"/>
          </p:nvPr>
        </p:nvSpPr>
        <p:spPr/>
        <p:txBody>
          <a:bodyPr/>
          <a:lstStyle/>
          <a:p>
            <a:pPr lvl="0"/>
            <a:r>
              <a:rPr lang="en-GB" sz="4000">
                <a:solidFill>
                  <a:srgbClr val="5F9934"/>
                </a:solidFill>
              </a:rPr>
              <a:t>Thank you </a:t>
            </a:r>
          </a:p>
        </p:txBody>
      </p:sp>
      <p:pic>
        <p:nvPicPr>
          <p:cNvPr id="3" name="Content Placeholder 5" descr="A picture containing drawing&#10;&#10;Description automatically generated">
            <a:extLst>
              <a:ext uri="{FF2B5EF4-FFF2-40B4-BE49-F238E27FC236}">
                <a16:creationId xmlns:a16="http://schemas.microsoft.com/office/drawing/2014/main" id="{1E92F6EC-38AE-4BEA-BB7A-C0E8510DF998}"/>
              </a:ext>
            </a:extLst>
          </p:cNvPr>
          <p:cNvPicPr>
            <a:picLocks noGrp="1" noChangeAspect="1"/>
          </p:cNvPicPr>
          <p:nvPr>
            <p:ph idx="1"/>
          </p:nvPr>
        </p:nvPicPr>
        <p:blipFill>
          <a:blip r:embed="rId2"/>
          <a:srcRect b="9369"/>
          <a:stretch>
            <a:fillRect/>
          </a:stretch>
        </p:blipFill>
        <p:spPr>
          <a:xfrm>
            <a:off x="5262564" y="847027"/>
            <a:ext cx="5883496" cy="5255395"/>
          </a:xfrm>
        </p:spPr>
      </p:pic>
      <p:sp>
        <p:nvSpPr>
          <p:cNvPr id="4" name="Text Placeholder 3">
            <a:extLst>
              <a:ext uri="{FF2B5EF4-FFF2-40B4-BE49-F238E27FC236}">
                <a16:creationId xmlns:a16="http://schemas.microsoft.com/office/drawing/2014/main" id="{2934936A-6ADB-4F82-9083-6E33C43D868B}"/>
              </a:ext>
            </a:extLst>
          </p:cNvPr>
          <p:cNvSpPr txBox="1">
            <a:spLocks noGrp="1"/>
          </p:cNvSpPr>
          <p:nvPr>
            <p:ph type="body" idx="2"/>
          </p:nvPr>
        </p:nvSpPr>
        <p:spPr/>
        <p:txBody>
          <a:bodyPr/>
          <a:lstStyle/>
          <a:p>
            <a:pPr lvl="0">
              <a:spcBef>
                <a:spcPts val="1100"/>
              </a:spcBef>
            </a:pPr>
            <a:r>
              <a:rPr lang="en-GB" sz="4400">
                <a:solidFill>
                  <a:srgbClr val="D64A3B"/>
                </a:solidFill>
              </a:rPr>
              <a:t>Any question?</a:t>
            </a:r>
          </a:p>
        </p:txBody>
      </p:sp>
    </p:spTree>
  </p:cSld>
  <p:clrMapOvr>
    <a:masterClrMapping/>
  </p:clrMapOvr>
</p:sld>
</file>

<file path=ppt/theme/theme1.xml><?xml version="1.0" encoding="utf-8"?>
<a:theme xmlns:a="http://schemas.openxmlformats.org/drawingml/2006/main" name="Parallax">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TM03457496%5b%5bfn=Parallax%5d%5d</Template>
  <TotalTime>152</TotalTime>
  <Words>1584</Words>
  <Application>Microsoft Office PowerPoint</Application>
  <PresentationFormat>Widescreen</PresentationFormat>
  <Paragraphs>70</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&amp;quot</vt:lpstr>
      <vt:lpstr>Abadi</vt:lpstr>
      <vt:lpstr>Arial</vt:lpstr>
      <vt:lpstr>Calibri</vt:lpstr>
      <vt:lpstr>Corbel</vt:lpstr>
      <vt:lpstr>Helvetica</vt:lpstr>
      <vt:lpstr>Times New Roman</vt:lpstr>
      <vt:lpstr>Parallax</vt:lpstr>
      <vt:lpstr>AN ANALYSIS OF CUSTOMER RELATIONSHIP MANAGEMENT OF ASDA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Shelina Begum</dc:creator>
  <cp:lastModifiedBy>Stevie Davidson</cp:lastModifiedBy>
  <cp:revision>5</cp:revision>
  <dcterms:created xsi:type="dcterms:W3CDTF">2020-03-13T11:45:53Z</dcterms:created>
  <dcterms:modified xsi:type="dcterms:W3CDTF">2020-03-13T15:13:30Z</dcterms:modified>
</cp:coreProperties>
</file>