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356" r:id="rId2"/>
    <p:sldId id="342" r:id="rId3"/>
    <p:sldId id="351" r:id="rId4"/>
    <p:sldId id="354" r:id="rId5"/>
    <p:sldId id="359" r:id="rId6"/>
    <p:sldId id="360" r:id="rId7"/>
    <p:sldId id="361" r:id="rId8"/>
    <p:sldId id="348" r:id="rId9"/>
    <p:sldId id="362" r:id="rId10"/>
    <p:sldId id="363" r:id="rId11"/>
    <p:sldId id="364" r:id="rId12"/>
    <p:sldId id="350"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255947-A8C0-4BD4-A011-8B9B1A3A4AA3}" v="3" dt="2024-12-12T14:14:52.879"/>
  </p1510:revLst>
</p1510:revInfo>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74C1A8A3-306A-4EB7-A6B1-4F7E0EB9C5D6}"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5B9BD5"/>
          </a:solidFill>
        </a:fill>
      </a:tcStyle>
    </a:lastCol>
    <a:firstCol>
      <a:tcTxStyle b="on">
        <a:font>
          <a:latin typeface="+mn-lt"/>
          <a:ea typeface="+mn-ea"/>
          <a:cs typeface="+mn-cs"/>
        </a:font>
        <a:srgbClr val="FFFFFF"/>
      </a:tcTxStyle>
      <a:tcStyle>
        <a:tcBdr/>
        <a:fill>
          <a:solidFill>
            <a:srgbClr val="5B9BD5"/>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5B9BD5"/>
          </a:solidFill>
        </a:fill>
      </a:tcStyle>
    </a:firstRow>
  </a:tblStyle>
  <a:tblStyle styleId="{EB9631B5-78F2-41C9-869B-9F39066F8104}"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FFC000"/>
          </a:solidFill>
        </a:fill>
      </a:tcStyle>
    </a:lastCol>
    <a:firstCol>
      <a:tcTxStyle b="on">
        <a:font>
          <a:latin typeface="+mn-lt"/>
          <a:ea typeface="+mn-ea"/>
          <a:cs typeface="+mn-cs"/>
        </a:font>
        <a:srgbClr val="FFFFFF"/>
      </a:tcTxStyle>
      <a:tcStyle>
        <a:tcBdr/>
        <a:fill>
          <a:solidFill>
            <a:srgbClr val="FFC000"/>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FFC000"/>
          </a:solidFill>
        </a:fill>
      </a:tcStyle>
    </a:firstRow>
  </a:tblStyle>
  <a:tblStyle styleId="{2A488322-F2BA-4B5B-9748-0D474271808F}"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70AD47"/>
          </a:solidFill>
        </a:fill>
      </a:tcStyle>
    </a:lastCol>
    <a:firstCol>
      <a:tcTxStyle b="on">
        <a:font>
          <a:latin typeface="+mn-lt"/>
          <a:ea typeface="+mn-ea"/>
          <a:cs typeface="+mn-cs"/>
        </a:font>
        <a:srgbClr val="FFFFFF"/>
      </a:tcTxStyle>
      <a:tcStyle>
        <a:tcBdr/>
        <a:fill>
          <a:solidFill>
            <a:srgbClr val="70AD47"/>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70AD47"/>
          </a:solidFill>
        </a:fill>
      </a:tcStyle>
    </a:firstRow>
  </a:tblStyle>
  <a:tblStyle styleId="{EB344D84-9AFB-497E-A393-DC336BA19D2E}" styleName="">
    <a:wholeTbl>
      <a:tcTxStyle>
        <a:font>
          <a:latin typeface="+mn-lt"/>
          <a:ea typeface="+mn-ea"/>
          <a:cs typeface="+mn-cs"/>
        </a:font>
        <a:srgbClr val="000000"/>
      </a:tcTxStyle>
      <a:tcStyle>
        <a:tcBdr>
          <a:top>
            <a:ln w="25402" cap="flat" cmpd="sng" algn="ctr">
              <a:solidFill>
                <a:srgbClr val="000000"/>
              </a:solidFill>
              <a:prstDash val="solid"/>
              <a:round/>
              <a:headEnd type="none" w="med" len="med"/>
              <a:tailEnd type="none" w="med" len="med"/>
            </a:ln>
          </a:top>
          <a:bottom>
            <a:ln w="25402" cap="flat" cmpd="sng" algn="ctr">
              <a:solidFill>
                <a:srgbClr val="000000"/>
              </a:solidFill>
              <a:prstDash val="solid"/>
              <a:round/>
              <a:headEnd type="none" w="med" len="med"/>
              <a:tailEnd type="none" w="med" len="med"/>
            </a:ln>
          </a:bottom>
        </a:tcBdr>
        <a:fill>
          <a:solidFill>
            <a:srgbClr val="FFFFFF"/>
          </a:solidFill>
        </a:fill>
      </a:tcStyle>
    </a:wholeTbl>
    <a:band1H>
      <a:tcStyle>
        <a:tcBdr/>
        <a:fill>
          <a:solidFill>
            <a:srgbClr val="E7E7E7"/>
          </a:solidFill>
        </a:fill>
      </a:tcStyle>
    </a:band1H>
    <a:band1V>
      <a:tcStyle>
        <a:tcBdr/>
        <a:fill>
          <a:solidFill>
            <a:srgbClr val="E7E7E7"/>
          </a:solidFill>
        </a:fill>
      </a:tcStyle>
    </a:band1V>
    <a:lastCol>
      <a:tcTxStyle b="on">
        <a:font>
          <a:latin typeface="+mn-lt"/>
          <a:ea typeface="+mn-ea"/>
          <a:cs typeface="+mn-cs"/>
        </a:font>
        <a:srgbClr val="FFFFFF"/>
      </a:tcTxStyle>
      <a:tcStyle>
        <a:tcBdr/>
        <a:fill>
          <a:solidFill>
            <a:srgbClr val="A5A5A5"/>
          </a:solidFill>
        </a:fill>
      </a:tcStyle>
    </a:lastCol>
    <a:firstCol>
      <a:tcTxStyle b="on">
        <a:font>
          <a:latin typeface="+mn-lt"/>
          <a:ea typeface="+mn-ea"/>
          <a:cs typeface="+mn-cs"/>
        </a:font>
        <a:srgbClr val="FFFFFF"/>
      </a:tcTxStyle>
      <a:tcStyle>
        <a:tcBdr/>
        <a:fill>
          <a:solidFill>
            <a:srgbClr val="A5A5A5"/>
          </a:solidFill>
        </a:fill>
      </a:tcStyle>
    </a:firstCol>
    <a:lastRow>
      <a:tcTxStyle b="on">
        <a:font>
          <a:latin typeface=""/>
          <a:ea typeface=""/>
          <a:cs typeface=""/>
        </a:font>
      </a:tcTxStyle>
      <a:tcStyle>
        <a:tcBdr>
          <a:top>
            <a:ln w="50804" cap="flat" cmpd="dbl" algn="ctr">
              <a:solidFill>
                <a:srgbClr val="000000"/>
              </a:solidFill>
              <a:prstDash val="solid"/>
              <a:round/>
              <a:headEnd type="none" w="med" len="med"/>
              <a:tailEnd type="none" w="med" len="med"/>
            </a:ln>
          </a:top>
        </a:tcBdr>
        <a:fill>
          <a:solidFill>
            <a:srgbClr val="FFFFFF"/>
          </a:solidFill>
        </a:fill>
      </a:tcStyle>
    </a:lastRow>
    <a:firstRow>
      <a:tcTxStyle b="on">
        <a:font>
          <a:latin typeface="+mn-lt"/>
          <a:ea typeface="+mn-ea"/>
          <a:cs typeface="+mn-cs"/>
        </a:font>
        <a:srgbClr val="FFFFFF"/>
      </a:tcTxStyle>
      <a:tcStyle>
        <a:tcBdr>
          <a:bottom>
            <a:ln w="25402" cap="flat" cmpd="sng" algn="ctr">
              <a:solidFill>
                <a:srgbClr val="000000"/>
              </a:solidFill>
              <a:prstDash val="solid"/>
              <a:round/>
              <a:headEnd type="none" w="med" len="med"/>
              <a:tailEnd type="none" w="med" len="med"/>
            </a:ln>
          </a:bottom>
        </a:tcBdr>
        <a:fill>
          <a:solidFill>
            <a:srgbClr val="A5A5A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4" d="100"/>
          <a:sy n="74" d="100"/>
        </p:scale>
        <p:origin x="101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6348879-F9BB-9D6F-20CD-40F90853D40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3" name="Date Placeholder 2">
            <a:extLst>
              <a:ext uri="{FF2B5EF4-FFF2-40B4-BE49-F238E27FC236}">
                <a16:creationId xmlns:a16="http://schemas.microsoft.com/office/drawing/2014/main" id="{E0105850-EDFA-2C3E-DCC5-7D956AE7729B}"/>
              </a:ext>
            </a:extLst>
          </p:cNvPr>
          <p:cNvSpPr txBox="1">
            <a:spLocks noGrp="1"/>
          </p:cNvSpPr>
          <p:nvPr>
            <p:ph type="dt" sz="quarter"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8D5052E-0260-4077-B7CE-B079C268AB40}" type="datetime1">
              <a:rPr lang="en-GB" sz="1200" b="0" i="0" u="none" strike="noStrike" kern="1200" cap="none" spc="0" baseline="0">
                <a:solidFill>
                  <a:srgbClr val="000000"/>
                </a:solidFill>
                <a:uFillTx/>
                <a:latin typeface="Calibri"/>
              </a:rPr>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t>12/12/2024</a:t>
            </a:fld>
            <a:endParaRPr lang="en-GB" sz="1200" b="0" i="0" u="none" strike="noStrike" kern="1200" cap="none" spc="0" baseline="0">
              <a:solidFill>
                <a:srgbClr val="000000"/>
              </a:solidFill>
              <a:uFillTx/>
              <a:latin typeface="Calibri"/>
            </a:endParaRPr>
          </a:p>
        </p:txBody>
      </p:sp>
      <p:sp>
        <p:nvSpPr>
          <p:cNvPr id="4" name="Footer Placeholder 3">
            <a:extLst>
              <a:ext uri="{FF2B5EF4-FFF2-40B4-BE49-F238E27FC236}">
                <a16:creationId xmlns:a16="http://schemas.microsoft.com/office/drawing/2014/main" id="{78AB6E67-8EDA-C0A6-DC0F-53F3AFEA374C}"/>
              </a:ext>
            </a:extLst>
          </p:cNvPr>
          <p:cNvSpPr txBox="1">
            <a:spLocks noGrp="1"/>
          </p:cNvSpPr>
          <p:nvPr>
            <p:ph type="ftr" sz="quarter" idx="2"/>
          </p:nvPr>
        </p:nvSpPr>
        <p:spPr>
          <a:xfrm>
            <a:off x="0"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Calibri"/>
            </a:endParaRPr>
          </a:p>
        </p:txBody>
      </p:sp>
      <p:sp>
        <p:nvSpPr>
          <p:cNvPr id="5" name="Slide Number Placeholder 4">
            <a:extLst>
              <a:ext uri="{FF2B5EF4-FFF2-40B4-BE49-F238E27FC236}">
                <a16:creationId xmlns:a16="http://schemas.microsoft.com/office/drawing/2014/main" id="{F723A493-F375-C006-5226-5B5C63E703C7}"/>
              </a:ext>
            </a:extLst>
          </p:cNvPr>
          <p:cNvSpPr txBox="1">
            <a:spLocks noGrp="1"/>
          </p:cNvSpPr>
          <p:nvPr>
            <p:ph type="sldNum" sz="quarter" idx="3"/>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D7BD6EC-7503-468A-94BC-7D2444DB174D}" type="slidenum">
              <a:t>‹#›</a:t>
            </a:fld>
            <a:endParaRPr lang="en-GB" sz="1200" b="0" i="0" u="none" strike="noStrike" kern="1200" cap="none" spc="0" baseline="0">
              <a:solidFill>
                <a:srgbClr val="000000"/>
              </a:solidFill>
              <a:uFillTx/>
              <a:latin typeface="Calibri"/>
            </a:endParaRPr>
          </a:p>
        </p:txBody>
      </p:sp>
    </p:spTree>
    <p:extLst>
      <p:ext uri="{BB962C8B-B14F-4D97-AF65-F5344CB8AC3E}">
        <p14:creationId xmlns:p14="http://schemas.microsoft.com/office/powerpoint/2010/main" val="11222367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2736192-BC76-8694-E77F-90F0E7EEE15C}"/>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CC2FAFE4-ADA1-4F7E-4F21-90A68C250AA3}"/>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937B9BB6-437C-4077-A64E-1C359F238FE4}" type="datetime1">
              <a:rPr lang="en-GB"/>
              <a:pPr lvl="0"/>
              <a:t>12/12/2024</a:t>
            </a:fld>
            <a:endParaRPr lang="en-GB"/>
          </a:p>
        </p:txBody>
      </p:sp>
      <p:sp>
        <p:nvSpPr>
          <p:cNvPr id="4" name="Slide Image Placeholder 3">
            <a:extLst>
              <a:ext uri="{FF2B5EF4-FFF2-40B4-BE49-F238E27FC236}">
                <a16:creationId xmlns:a16="http://schemas.microsoft.com/office/drawing/2014/main" id="{1197F5B0-F97C-5200-E1F4-D53CC0AD1236}"/>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43ECF172-E8B6-8961-DF01-0418DDF5942A}"/>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a:extLst>
              <a:ext uri="{FF2B5EF4-FFF2-40B4-BE49-F238E27FC236}">
                <a16:creationId xmlns:a16="http://schemas.microsoft.com/office/drawing/2014/main" id="{F342401A-7D6F-FB73-5766-53B4189FFCCF}"/>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55FB20C1-F88A-ED89-4B3C-3EC4C3CBBB3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D15DB0AD-0B95-4A2B-BDAC-C6AF012D81F6}" type="slidenum">
              <a:t>‹#›</a:t>
            </a:fld>
            <a:endParaRPr lang="en-GB"/>
          </a:p>
        </p:txBody>
      </p:sp>
    </p:spTree>
    <p:extLst>
      <p:ext uri="{BB962C8B-B14F-4D97-AF65-F5344CB8AC3E}">
        <p14:creationId xmlns:p14="http://schemas.microsoft.com/office/powerpoint/2010/main" val="1649122431"/>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137314-D17D-8DFD-2A85-05450C2F1A3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F5B54A1B-7F47-8DD6-344A-98B1F4F2EDE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6EAD6F2-6B88-4634-0C86-6ADDBD0B8C0B}"/>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3FF7AF-215F-4196-A6DE-DBFBCB20B8B8}" type="slidenum">
              <a:t>2</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62E1D-7701-0E69-5975-B4D7247EE7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6AF405B-D4FE-48A7-0D4D-923A8256194D}"/>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C7AC4FB-99E4-D7BC-DB40-6DA32856F7A6}"/>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0543947B-F488-4D4E-AB9F-0AAC957DEF77}" type="slidenum">
              <a:t>3</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CF2FF1-55BA-2E24-CD63-0FDC7BFC038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4FAA044C-A498-6366-08EF-FB4E1D3B1B60}"/>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AE00B9A-BF57-E54E-EB4B-F5EFDABFDA9D}"/>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267BBE7-B1BB-4BC4-8D10-C4530C14D15E}" type="slidenum">
              <a:t>4</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653BD9C-41D0-F023-DE4F-EAD6A82B4577}"/>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D709292-D037-A020-EC42-4C8EF823BFC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1E627616-7502-68C0-C1CC-37EB8B122E5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C1AABF52-5C31-4E85-8346-1D4711590505}"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604B30-EE91-88BB-9101-4C068D5F4FC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A204A8B-BA71-38AF-1644-FBB2A199FFA8}"/>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E926EB8-65EA-FCD6-EF36-0AB2C4DF4E2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855C687D-6974-432C-A3E1-B24FF49F2D41}" type="slidenum">
              <a:t>6</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1A79A45-3C0F-7D52-1E49-8771D0952FFD}"/>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3C0EA02F-60F3-7AB5-2EE4-1046AA982D1E}"/>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672AE562-4837-42A5-12C7-8B8637E3814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BE70723-4CB1-48D6-8EA6-B1FDD1A95C32}" type="slidenum">
              <a:t>7</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30EF13-2FBA-89DE-7C57-F3279533E472}"/>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00617934-23F4-A79B-600E-6936903E5057}"/>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F9DB828-3528-FA67-1F62-54EF2B54D309}"/>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0343B90-86BA-437A-A1B4-2F8EFE2AD432}" type="slidenum">
              <a:t>8</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36054F0-F013-0CFF-7E74-87D60AD0D76D}"/>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CE45299-032C-E4E8-65C2-76B9380916D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233A501-891A-66F3-594C-654AC2F7FDB2}"/>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A0721239-EB45-4581-873E-5F9B37596661}" type="slidenum">
              <a:t>9</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874C08B-A2F7-3633-128A-89659CB8F609}"/>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D644CB43-CBD4-6114-5F0B-000D6AF6497F}"/>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2C07B3C9-2BE7-D7D3-1741-E623FCD6A4CA}"/>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12EACB4-9C07-404D-B8FD-FC36F7444495}" type="slidenum">
              <a:t>10</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FFD430B-55CC-3B60-1C48-31DE555DD3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D6FD4E-FE77-706D-A8FE-59F29AAA9999}"/>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F8F230BA-DE75-8ED7-EF79-B400D86D2CB8}"/>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C420D24-8343-4EB8-B893-FE826B373E8B}" type="slidenum">
              <a:t>11</a:t>
            </a:fld>
            <a:endParaRPr lang="en-GB" sz="1200" b="0" i="0" u="none" strike="noStrike" kern="1200" cap="none" spc="0" baseline="0">
              <a:solidFill>
                <a:srgbClr val="000000"/>
              </a:solidFill>
              <a:uFillTx/>
              <a:latin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A5328F1-0A1C-0D31-5A87-C175E7B1DA7D}"/>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9E8271DD-4A33-82F0-6ACF-4F26D7ABAA2B}"/>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C9022DCF-8CE7-ACFE-794A-D8FF70638325}"/>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5575B01-2ABE-410B-863C-C15BC1BD3E5C}" type="slidenum">
              <a:t>12</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6F4811-E338-F3E4-7157-696C0283A04E}"/>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658B2908-EE51-F81B-9487-5AB7ACB2E147}"/>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D6343706-2619-80B6-A6B4-49B77B1976E2}"/>
              </a:ext>
            </a:extLst>
          </p:cNvPr>
          <p:cNvSpPr txBox="1">
            <a:spLocks noGrp="1"/>
          </p:cNvSpPr>
          <p:nvPr>
            <p:ph type="dt" sz="half" idx="7"/>
          </p:nvPr>
        </p:nvSpPr>
        <p:spPr/>
        <p:txBody>
          <a:bodyPr/>
          <a:lstStyle>
            <a:lvl1pPr>
              <a:defRPr/>
            </a:lvl1pPr>
          </a:lstStyle>
          <a:p>
            <a:pPr lvl="0"/>
            <a:endParaRPr lang="en-GB"/>
          </a:p>
        </p:txBody>
      </p:sp>
      <p:sp>
        <p:nvSpPr>
          <p:cNvPr id="5" name="Footer Placeholder 4">
            <a:extLst>
              <a:ext uri="{FF2B5EF4-FFF2-40B4-BE49-F238E27FC236}">
                <a16:creationId xmlns:a16="http://schemas.microsoft.com/office/drawing/2014/main" id="{EA7E4B52-3401-25EE-B5B4-E4D27B15E697}"/>
              </a:ext>
            </a:extLst>
          </p:cNvPr>
          <p:cNvSpPr txBox="1">
            <a:spLocks noGrp="1"/>
          </p:cNvSpPr>
          <p:nvPr>
            <p:ph type="ftr" sz="quarter" idx="9"/>
          </p:nvPr>
        </p:nvSpPr>
        <p:spPr/>
        <p:txBody>
          <a:bodyPr/>
          <a:lstStyle>
            <a:lvl1pPr>
              <a:defRPr/>
            </a:lvl1pPr>
          </a:lstStyle>
          <a:p>
            <a:pPr lvl="0"/>
            <a:r>
              <a:rPr lang="en-GB"/>
              <a:t>Scientific findings</a:t>
            </a:r>
          </a:p>
        </p:txBody>
      </p:sp>
      <p:sp>
        <p:nvSpPr>
          <p:cNvPr id="6" name="Slide Number Placeholder 5">
            <a:extLst>
              <a:ext uri="{FF2B5EF4-FFF2-40B4-BE49-F238E27FC236}">
                <a16:creationId xmlns:a16="http://schemas.microsoft.com/office/drawing/2014/main" id="{912665B5-31C9-7AAF-D433-FA55899587D4}"/>
              </a:ext>
            </a:extLst>
          </p:cNvPr>
          <p:cNvSpPr txBox="1">
            <a:spLocks noGrp="1"/>
          </p:cNvSpPr>
          <p:nvPr>
            <p:ph type="sldNum" sz="quarter" idx="8"/>
          </p:nvPr>
        </p:nvSpPr>
        <p:spPr/>
        <p:txBody>
          <a:bodyPr/>
          <a:lstStyle>
            <a:lvl1pPr>
              <a:defRPr/>
            </a:lvl1pPr>
          </a:lstStyle>
          <a:p>
            <a:pPr lvl="0"/>
            <a:fld id="{2062AD30-52E3-463C-A1DA-5A01FE26FF03}" type="slidenum">
              <a:t>‹#›</a:t>
            </a:fld>
            <a:endParaRPr lang="en-GB"/>
          </a:p>
        </p:txBody>
      </p:sp>
    </p:spTree>
    <p:extLst>
      <p:ext uri="{BB962C8B-B14F-4D97-AF65-F5344CB8AC3E}">
        <p14:creationId xmlns:p14="http://schemas.microsoft.com/office/powerpoint/2010/main" val="1421701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C6F5A-021A-7E69-3AEF-DD7101EA4C56}"/>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EDAE22B9-258D-02CF-33C6-CBA48F4EA2F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22CC37-6B9E-6D5C-A8BE-1F098B076434}"/>
              </a:ext>
            </a:extLst>
          </p:cNvPr>
          <p:cNvSpPr txBox="1">
            <a:spLocks noGrp="1"/>
          </p:cNvSpPr>
          <p:nvPr>
            <p:ph type="dt" sz="half" idx="7"/>
          </p:nvPr>
        </p:nvSpPr>
        <p:spPr/>
        <p:txBody>
          <a:bodyPr/>
          <a:lstStyle>
            <a:lvl1pPr>
              <a:defRPr lang="en-US"/>
            </a:lvl1pPr>
          </a:lstStyle>
          <a:p>
            <a:pPr lvl="0"/>
            <a:fld id="{BCA914A9-27B6-42A0-8AB1-43FABF37755B}" type="datetime1">
              <a:rPr lang="en-US"/>
              <a:pPr lvl="0"/>
              <a:t>12/12/2024</a:t>
            </a:fld>
            <a:endParaRPr lang="en-US"/>
          </a:p>
        </p:txBody>
      </p:sp>
      <p:sp>
        <p:nvSpPr>
          <p:cNvPr id="5" name="Footer Placeholder 4">
            <a:extLst>
              <a:ext uri="{FF2B5EF4-FFF2-40B4-BE49-F238E27FC236}">
                <a16:creationId xmlns:a16="http://schemas.microsoft.com/office/drawing/2014/main" id="{2FF57F1D-10D2-5E56-3B5E-40F3530CC47F}"/>
              </a:ext>
            </a:extLst>
          </p:cNvPr>
          <p:cNvSpPr txBox="1">
            <a:spLocks noGrp="1"/>
          </p:cNvSpPr>
          <p:nvPr>
            <p:ph type="ftr" sz="quarter" idx="9"/>
          </p:nvPr>
        </p:nvSpPr>
        <p:spPr/>
        <p:txBody>
          <a:bodyPr/>
          <a:lstStyle>
            <a:lvl1pPr>
              <a:defRPr/>
            </a:lvl1pPr>
          </a:lstStyle>
          <a:p>
            <a:pPr lvl="0"/>
            <a:r>
              <a:rPr lang="en-GB"/>
              <a:t>Scientific findings</a:t>
            </a:r>
          </a:p>
        </p:txBody>
      </p:sp>
      <p:sp>
        <p:nvSpPr>
          <p:cNvPr id="6" name="Slide Number Placeholder 5">
            <a:extLst>
              <a:ext uri="{FF2B5EF4-FFF2-40B4-BE49-F238E27FC236}">
                <a16:creationId xmlns:a16="http://schemas.microsoft.com/office/drawing/2014/main" id="{F91C0AE2-6B4F-2457-A2A6-AAB6481F75D4}"/>
              </a:ext>
            </a:extLst>
          </p:cNvPr>
          <p:cNvSpPr txBox="1">
            <a:spLocks noGrp="1"/>
          </p:cNvSpPr>
          <p:nvPr>
            <p:ph type="sldNum" sz="quarter" idx="8"/>
          </p:nvPr>
        </p:nvSpPr>
        <p:spPr/>
        <p:txBody>
          <a:bodyPr/>
          <a:lstStyle>
            <a:lvl1pPr>
              <a:defRPr/>
            </a:lvl1pPr>
          </a:lstStyle>
          <a:p>
            <a:pPr lvl="0"/>
            <a:fld id="{72808BDF-D3F4-4A1E-9A24-363E9139F13B}" type="slidenum">
              <a:t>‹#›</a:t>
            </a:fld>
            <a:endParaRPr lang="en-GB"/>
          </a:p>
        </p:txBody>
      </p:sp>
    </p:spTree>
    <p:extLst>
      <p:ext uri="{BB962C8B-B14F-4D97-AF65-F5344CB8AC3E}">
        <p14:creationId xmlns:p14="http://schemas.microsoft.com/office/powerpoint/2010/main" val="42778841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F8FF1-A853-5FBD-8CEB-DABED38E430F}"/>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7EEF072E-6EAB-2C73-5772-A0F6490A99A6}"/>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AEFF90DB-12EC-A1EA-2C04-57EC36061F17}"/>
              </a:ext>
            </a:extLst>
          </p:cNvPr>
          <p:cNvSpPr txBox="1">
            <a:spLocks noGrp="1"/>
          </p:cNvSpPr>
          <p:nvPr>
            <p:ph type="dt" sz="half" idx="7"/>
          </p:nvPr>
        </p:nvSpPr>
        <p:spPr/>
        <p:txBody>
          <a:bodyPr/>
          <a:lstStyle>
            <a:lvl1pPr>
              <a:defRPr/>
            </a:lvl1pPr>
          </a:lstStyle>
          <a:p>
            <a:pPr lvl="0"/>
            <a:endParaRPr lang="en-GB"/>
          </a:p>
        </p:txBody>
      </p:sp>
      <p:sp>
        <p:nvSpPr>
          <p:cNvPr id="5" name="Footer Placeholder 4">
            <a:extLst>
              <a:ext uri="{FF2B5EF4-FFF2-40B4-BE49-F238E27FC236}">
                <a16:creationId xmlns:a16="http://schemas.microsoft.com/office/drawing/2014/main" id="{BC429F4D-5E6C-DEF6-1F57-B93057D8D489}"/>
              </a:ext>
            </a:extLst>
          </p:cNvPr>
          <p:cNvSpPr txBox="1">
            <a:spLocks noGrp="1"/>
          </p:cNvSpPr>
          <p:nvPr>
            <p:ph type="ftr" sz="quarter" idx="9"/>
          </p:nvPr>
        </p:nvSpPr>
        <p:spPr/>
        <p:txBody>
          <a:bodyPr/>
          <a:lstStyle>
            <a:lvl1pPr>
              <a:defRPr/>
            </a:lvl1pPr>
          </a:lstStyle>
          <a:p>
            <a:pPr lvl="0"/>
            <a:r>
              <a:rPr lang="en-GB"/>
              <a:t>Scientific findings</a:t>
            </a:r>
          </a:p>
        </p:txBody>
      </p:sp>
      <p:sp>
        <p:nvSpPr>
          <p:cNvPr id="6" name="Slide Number Placeholder 5">
            <a:extLst>
              <a:ext uri="{FF2B5EF4-FFF2-40B4-BE49-F238E27FC236}">
                <a16:creationId xmlns:a16="http://schemas.microsoft.com/office/drawing/2014/main" id="{87628993-766E-894D-A64E-80A241A81789}"/>
              </a:ext>
            </a:extLst>
          </p:cNvPr>
          <p:cNvSpPr txBox="1">
            <a:spLocks noGrp="1"/>
          </p:cNvSpPr>
          <p:nvPr>
            <p:ph type="sldNum" sz="quarter" idx="8"/>
          </p:nvPr>
        </p:nvSpPr>
        <p:spPr/>
        <p:txBody>
          <a:bodyPr/>
          <a:lstStyle>
            <a:lvl1pPr>
              <a:defRPr/>
            </a:lvl1pPr>
          </a:lstStyle>
          <a:p>
            <a:pPr lvl="0"/>
            <a:fld id="{01AF4056-586E-49A8-A654-502CB17CF624}" type="slidenum">
              <a:t>‹#›</a:t>
            </a:fld>
            <a:endParaRPr lang="en-GB"/>
          </a:p>
        </p:txBody>
      </p:sp>
    </p:spTree>
    <p:extLst>
      <p:ext uri="{BB962C8B-B14F-4D97-AF65-F5344CB8AC3E}">
        <p14:creationId xmlns:p14="http://schemas.microsoft.com/office/powerpoint/2010/main" val="35130376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B3D77-B588-5AD2-7D5A-52E86D7386C7}"/>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D21A703D-0F6D-3CA4-E265-2D27D608475E}"/>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D5BA9AC-AC0C-07C5-07C3-BE30007C9204}"/>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7CC969E-0EBC-C6D8-A53B-0B64B9B6FB60}"/>
              </a:ext>
            </a:extLst>
          </p:cNvPr>
          <p:cNvSpPr txBox="1">
            <a:spLocks noGrp="1"/>
          </p:cNvSpPr>
          <p:nvPr>
            <p:ph type="dt" sz="half" idx="7"/>
          </p:nvPr>
        </p:nvSpPr>
        <p:spPr/>
        <p:txBody>
          <a:bodyPr/>
          <a:lstStyle>
            <a:lvl1pPr>
              <a:defRPr/>
            </a:lvl1pPr>
          </a:lstStyle>
          <a:p>
            <a:pPr lvl="0"/>
            <a:endParaRPr lang="en-GB"/>
          </a:p>
        </p:txBody>
      </p:sp>
      <p:sp>
        <p:nvSpPr>
          <p:cNvPr id="6" name="Footer Placeholder 5">
            <a:extLst>
              <a:ext uri="{FF2B5EF4-FFF2-40B4-BE49-F238E27FC236}">
                <a16:creationId xmlns:a16="http://schemas.microsoft.com/office/drawing/2014/main" id="{6C99B3D7-52D6-D215-0B51-16F015C3FD1C}"/>
              </a:ext>
            </a:extLst>
          </p:cNvPr>
          <p:cNvSpPr txBox="1">
            <a:spLocks noGrp="1"/>
          </p:cNvSpPr>
          <p:nvPr>
            <p:ph type="ftr" sz="quarter" idx="9"/>
          </p:nvPr>
        </p:nvSpPr>
        <p:spPr/>
        <p:txBody>
          <a:bodyPr/>
          <a:lstStyle>
            <a:lvl1pPr>
              <a:defRPr/>
            </a:lvl1pPr>
          </a:lstStyle>
          <a:p>
            <a:pPr lvl="0"/>
            <a:r>
              <a:rPr lang="en-GB"/>
              <a:t>Scientific findings</a:t>
            </a:r>
          </a:p>
        </p:txBody>
      </p:sp>
      <p:sp>
        <p:nvSpPr>
          <p:cNvPr id="7" name="Slide Number Placeholder 6">
            <a:extLst>
              <a:ext uri="{FF2B5EF4-FFF2-40B4-BE49-F238E27FC236}">
                <a16:creationId xmlns:a16="http://schemas.microsoft.com/office/drawing/2014/main" id="{E3C566A8-9EC9-4D37-5DC7-45F6E866F853}"/>
              </a:ext>
            </a:extLst>
          </p:cNvPr>
          <p:cNvSpPr txBox="1">
            <a:spLocks noGrp="1"/>
          </p:cNvSpPr>
          <p:nvPr>
            <p:ph type="sldNum" sz="quarter" idx="8"/>
          </p:nvPr>
        </p:nvSpPr>
        <p:spPr/>
        <p:txBody>
          <a:bodyPr/>
          <a:lstStyle>
            <a:lvl1pPr>
              <a:defRPr/>
            </a:lvl1pPr>
          </a:lstStyle>
          <a:p>
            <a:pPr lvl="0"/>
            <a:fld id="{D5B5BF22-F954-481B-890D-6E4A4AEBE0E9}" type="slidenum">
              <a:t>‹#›</a:t>
            </a:fld>
            <a:endParaRPr lang="en-GB"/>
          </a:p>
        </p:txBody>
      </p:sp>
    </p:spTree>
    <p:extLst>
      <p:ext uri="{BB962C8B-B14F-4D97-AF65-F5344CB8AC3E}">
        <p14:creationId xmlns:p14="http://schemas.microsoft.com/office/powerpoint/2010/main" val="32123362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0DD55-3E9B-CF53-CC93-E3ABE7F86A0A}"/>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25BA8624-ACA6-ABB5-BC78-2795DDFC41BD}"/>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D955ABB0-0A9C-0B28-4C9E-2BD5D5700E29}"/>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FB0AA74-2646-F158-A10A-19F9E30877E2}"/>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542CA0C2-4B75-B9AF-C77B-1AA243A466BF}"/>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E67D95B-A053-2F33-D583-94542F83D2AA}"/>
              </a:ext>
            </a:extLst>
          </p:cNvPr>
          <p:cNvSpPr txBox="1">
            <a:spLocks noGrp="1"/>
          </p:cNvSpPr>
          <p:nvPr>
            <p:ph type="dt" sz="half" idx="7"/>
          </p:nvPr>
        </p:nvSpPr>
        <p:spPr/>
        <p:txBody>
          <a:bodyPr/>
          <a:lstStyle>
            <a:lvl1pPr>
              <a:defRPr/>
            </a:lvl1pPr>
          </a:lstStyle>
          <a:p>
            <a:pPr lvl="0"/>
            <a:endParaRPr lang="en-GB"/>
          </a:p>
        </p:txBody>
      </p:sp>
      <p:sp>
        <p:nvSpPr>
          <p:cNvPr id="8" name="Footer Placeholder 7">
            <a:extLst>
              <a:ext uri="{FF2B5EF4-FFF2-40B4-BE49-F238E27FC236}">
                <a16:creationId xmlns:a16="http://schemas.microsoft.com/office/drawing/2014/main" id="{C8C26FEC-0FDE-3A74-A253-1509B973B895}"/>
              </a:ext>
            </a:extLst>
          </p:cNvPr>
          <p:cNvSpPr txBox="1">
            <a:spLocks noGrp="1"/>
          </p:cNvSpPr>
          <p:nvPr>
            <p:ph type="ftr" sz="quarter" idx="9"/>
          </p:nvPr>
        </p:nvSpPr>
        <p:spPr/>
        <p:txBody>
          <a:bodyPr/>
          <a:lstStyle>
            <a:lvl1pPr>
              <a:defRPr/>
            </a:lvl1pPr>
          </a:lstStyle>
          <a:p>
            <a:pPr lvl="0"/>
            <a:r>
              <a:rPr lang="en-GB"/>
              <a:t>Scientific findings</a:t>
            </a:r>
          </a:p>
        </p:txBody>
      </p:sp>
      <p:sp>
        <p:nvSpPr>
          <p:cNvPr id="9" name="Slide Number Placeholder 8">
            <a:extLst>
              <a:ext uri="{FF2B5EF4-FFF2-40B4-BE49-F238E27FC236}">
                <a16:creationId xmlns:a16="http://schemas.microsoft.com/office/drawing/2014/main" id="{D55E84D0-7F84-98C5-B59F-02C46C1A7BBF}"/>
              </a:ext>
            </a:extLst>
          </p:cNvPr>
          <p:cNvSpPr txBox="1">
            <a:spLocks noGrp="1"/>
          </p:cNvSpPr>
          <p:nvPr>
            <p:ph type="sldNum" sz="quarter" idx="8"/>
          </p:nvPr>
        </p:nvSpPr>
        <p:spPr/>
        <p:txBody>
          <a:bodyPr/>
          <a:lstStyle>
            <a:lvl1pPr>
              <a:defRPr/>
            </a:lvl1pPr>
          </a:lstStyle>
          <a:p>
            <a:pPr lvl="0"/>
            <a:fld id="{504E10A6-1472-4FB9-B930-7B308B52862A}" type="slidenum">
              <a:t>‹#›</a:t>
            </a:fld>
            <a:endParaRPr lang="en-GB"/>
          </a:p>
        </p:txBody>
      </p:sp>
    </p:spTree>
    <p:extLst>
      <p:ext uri="{BB962C8B-B14F-4D97-AF65-F5344CB8AC3E}">
        <p14:creationId xmlns:p14="http://schemas.microsoft.com/office/powerpoint/2010/main" val="17877203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7EB85-5BA2-7E29-D6AD-BB14A9F0DE1B}"/>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7768D0E2-74C6-AF73-C02E-95405013FFBD}"/>
              </a:ext>
            </a:extLst>
          </p:cNvPr>
          <p:cNvSpPr txBox="1">
            <a:spLocks noGrp="1"/>
          </p:cNvSpPr>
          <p:nvPr>
            <p:ph type="dt" sz="half" idx="7"/>
          </p:nvPr>
        </p:nvSpPr>
        <p:spPr/>
        <p:txBody>
          <a:bodyPr/>
          <a:lstStyle>
            <a:lvl1pPr>
              <a:defRPr/>
            </a:lvl1pPr>
          </a:lstStyle>
          <a:p>
            <a:pPr lvl="0"/>
            <a:endParaRPr lang="en-GB"/>
          </a:p>
        </p:txBody>
      </p:sp>
      <p:sp>
        <p:nvSpPr>
          <p:cNvPr id="4" name="Footer Placeholder 3">
            <a:extLst>
              <a:ext uri="{FF2B5EF4-FFF2-40B4-BE49-F238E27FC236}">
                <a16:creationId xmlns:a16="http://schemas.microsoft.com/office/drawing/2014/main" id="{F6AB1CD8-1804-E0FE-E5C8-B3C41A820C29}"/>
              </a:ext>
            </a:extLst>
          </p:cNvPr>
          <p:cNvSpPr txBox="1">
            <a:spLocks noGrp="1"/>
          </p:cNvSpPr>
          <p:nvPr>
            <p:ph type="ftr" sz="quarter" idx="9"/>
          </p:nvPr>
        </p:nvSpPr>
        <p:spPr/>
        <p:txBody>
          <a:bodyPr/>
          <a:lstStyle>
            <a:lvl1pPr>
              <a:defRPr/>
            </a:lvl1pPr>
          </a:lstStyle>
          <a:p>
            <a:pPr lvl="0"/>
            <a:r>
              <a:rPr lang="en-GB"/>
              <a:t>Scientific findings</a:t>
            </a:r>
          </a:p>
        </p:txBody>
      </p:sp>
      <p:sp>
        <p:nvSpPr>
          <p:cNvPr id="5" name="Slide Number Placeholder 4">
            <a:extLst>
              <a:ext uri="{FF2B5EF4-FFF2-40B4-BE49-F238E27FC236}">
                <a16:creationId xmlns:a16="http://schemas.microsoft.com/office/drawing/2014/main" id="{90EE107B-7151-2040-22BF-0610BFA8C264}"/>
              </a:ext>
            </a:extLst>
          </p:cNvPr>
          <p:cNvSpPr txBox="1">
            <a:spLocks noGrp="1"/>
          </p:cNvSpPr>
          <p:nvPr>
            <p:ph type="sldNum" sz="quarter" idx="8"/>
          </p:nvPr>
        </p:nvSpPr>
        <p:spPr/>
        <p:txBody>
          <a:bodyPr/>
          <a:lstStyle>
            <a:lvl1pPr>
              <a:defRPr/>
            </a:lvl1pPr>
          </a:lstStyle>
          <a:p>
            <a:pPr lvl="0"/>
            <a:fld id="{B0F13177-F644-4111-8FE0-299A9F269D77}" type="slidenum">
              <a:t>‹#›</a:t>
            </a:fld>
            <a:endParaRPr lang="en-GB"/>
          </a:p>
        </p:txBody>
      </p:sp>
    </p:spTree>
    <p:extLst>
      <p:ext uri="{BB962C8B-B14F-4D97-AF65-F5344CB8AC3E}">
        <p14:creationId xmlns:p14="http://schemas.microsoft.com/office/powerpoint/2010/main" val="4141596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3D32A4-DF48-BA58-C351-4F6CDE16A310}"/>
              </a:ext>
            </a:extLst>
          </p:cNvPr>
          <p:cNvSpPr txBox="1">
            <a:spLocks noGrp="1"/>
          </p:cNvSpPr>
          <p:nvPr>
            <p:ph type="dt" sz="half" idx="7"/>
          </p:nvPr>
        </p:nvSpPr>
        <p:spPr/>
        <p:txBody>
          <a:bodyPr/>
          <a:lstStyle>
            <a:lvl1pPr>
              <a:defRPr/>
            </a:lvl1pPr>
          </a:lstStyle>
          <a:p>
            <a:pPr lvl="0"/>
            <a:endParaRPr lang="en-GB"/>
          </a:p>
        </p:txBody>
      </p:sp>
      <p:sp>
        <p:nvSpPr>
          <p:cNvPr id="3" name="Footer Placeholder 2">
            <a:extLst>
              <a:ext uri="{FF2B5EF4-FFF2-40B4-BE49-F238E27FC236}">
                <a16:creationId xmlns:a16="http://schemas.microsoft.com/office/drawing/2014/main" id="{77A42413-EAA2-C48E-096B-303DDEC60F24}"/>
              </a:ext>
            </a:extLst>
          </p:cNvPr>
          <p:cNvSpPr txBox="1">
            <a:spLocks noGrp="1"/>
          </p:cNvSpPr>
          <p:nvPr>
            <p:ph type="ftr" sz="quarter" idx="9"/>
          </p:nvPr>
        </p:nvSpPr>
        <p:spPr/>
        <p:txBody>
          <a:bodyPr/>
          <a:lstStyle>
            <a:lvl1pPr>
              <a:defRPr/>
            </a:lvl1pPr>
          </a:lstStyle>
          <a:p>
            <a:pPr lvl="0"/>
            <a:r>
              <a:rPr lang="en-GB"/>
              <a:t>Scientific findings</a:t>
            </a:r>
          </a:p>
        </p:txBody>
      </p:sp>
      <p:sp>
        <p:nvSpPr>
          <p:cNvPr id="4" name="Slide Number Placeholder 3">
            <a:extLst>
              <a:ext uri="{FF2B5EF4-FFF2-40B4-BE49-F238E27FC236}">
                <a16:creationId xmlns:a16="http://schemas.microsoft.com/office/drawing/2014/main" id="{66BA5954-10F8-6739-627F-3BA8E4151A45}"/>
              </a:ext>
            </a:extLst>
          </p:cNvPr>
          <p:cNvSpPr txBox="1">
            <a:spLocks noGrp="1"/>
          </p:cNvSpPr>
          <p:nvPr>
            <p:ph type="sldNum" sz="quarter" idx="8"/>
          </p:nvPr>
        </p:nvSpPr>
        <p:spPr/>
        <p:txBody>
          <a:bodyPr/>
          <a:lstStyle>
            <a:lvl1pPr>
              <a:defRPr/>
            </a:lvl1pPr>
          </a:lstStyle>
          <a:p>
            <a:pPr lvl="0"/>
            <a:fld id="{B615B367-173C-4F1D-9604-F49B06D9B0BB}" type="slidenum">
              <a:t>‹#›</a:t>
            </a:fld>
            <a:endParaRPr lang="en-GB"/>
          </a:p>
        </p:txBody>
      </p:sp>
    </p:spTree>
    <p:extLst>
      <p:ext uri="{BB962C8B-B14F-4D97-AF65-F5344CB8AC3E}">
        <p14:creationId xmlns:p14="http://schemas.microsoft.com/office/powerpoint/2010/main" val="2766517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4DD3A6-2D12-175A-2D96-6BDA881F446B}"/>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FCCCA0EF-296D-B0DF-F192-C94F6D1A8322}"/>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BA331EA-CA7F-7FB1-2A59-44906357DAA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06811F1E-3125-4149-65F4-B0340F1B738D}"/>
              </a:ext>
            </a:extLst>
          </p:cNvPr>
          <p:cNvSpPr txBox="1">
            <a:spLocks noGrp="1"/>
          </p:cNvSpPr>
          <p:nvPr>
            <p:ph type="dt" sz="half" idx="7"/>
          </p:nvPr>
        </p:nvSpPr>
        <p:spPr/>
        <p:txBody>
          <a:bodyPr/>
          <a:lstStyle>
            <a:lvl1pPr>
              <a:defRPr/>
            </a:lvl1pPr>
          </a:lstStyle>
          <a:p>
            <a:pPr lvl="0"/>
            <a:endParaRPr lang="en-GB"/>
          </a:p>
        </p:txBody>
      </p:sp>
      <p:sp>
        <p:nvSpPr>
          <p:cNvPr id="6" name="Footer Placeholder 5">
            <a:extLst>
              <a:ext uri="{FF2B5EF4-FFF2-40B4-BE49-F238E27FC236}">
                <a16:creationId xmlns:a16="http://schemas.microsoft.com/office/drawing/2014/main" id="{287E0007-3742-058B-16AC-A71985809902}"/>
              </a:ext>
            </a:extLst>
          </p:cNvPr>
          <p:cNvSpPr txBox="1">
            <a:spLocks noGrp="1"/>
          </p:cNvSpPr>
          <p:nvPr>
            <p:ph type="ftr" sz="quarter" idx="9"/>
          </p:nvPr>
        </p:nvSpPr>
        <p:spPr/>
        <p:txBody>
          <a:bodyPr/>
          <a:lstStyle>
            <a:lvl1pPr>
              <a:defRPr/>
            </a:lvl1pPr>
          </a:lstStyle>
          <a:p>
            <a:pPr lvl="0"/>
            <a:r>
              <a:rPr lang="en-GB"/>
              <a:t>Scientific findings</a:t>
            </a:r>
          </a:p>
        </p:txBody>
      </p:sp>
      <p:sp>
        <p:nvSpPr>
          <p:cNvPr id="7" name="Slide Number Placeholder 6">
            <a:extLst>
              <a:ext uri="{FF2B5EF4-FFF2-40B4-BE49-F238E27FC236}">
                <a16:creationId xmlns:a16="http://schemas.microsoft.com/office/drawing/2014/main" id="{7AB79901-1612-D0F3-04EA-40CE73B18B89}"/>
              </a:ext>
            </a:extLst>
          </p:cNvPr>
          <p:cNvSpPr txBox="1">
            <a:spLocks noGrp="1"/>
          </p:cNvSpPr>
          <p:nvPr>
            <p:ph type="sldNum" sz="quarter" idx="8"/>
          </p:nvPr>
        </p:nvSpPr>
        <p:spPr/>
        <p:txBody>
          <a:bodyPr/>
          <a:lstStyle>
            <a:lvl1pPr>
              <a:defRPr/>
            </a:lvl1pPr>
          </a:lstStyle>
          <a:p>
            <a:pPr lvl="0"/>
            <a:fld id="{1A40BE5E-C3D5-4175-B2F4-EEAF6A11CFCA}" type="slidenum">
              <a:t>‹#›</a:t>
            </a:fld>
            <a:endParaRPr lang="en-GB"/>
          </a:p>
        </p:txBody>
      </p:sp>
    </p:spTree>
    <p:extLst>
      <p:ext uri="{BB962C8B-B14F-4D97-AF65-F5344CB8AC3E}">
        <p14:creationId xmlns:p14="http://schemas.microsoft.com/office/powerpoint/2010/main" val="38018674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A4A9E-DF61-BFB5-14AC-27D770A0DD16}"/>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829575F2-8E55-D1B8-0376-9D76BF34C0DB}"/>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2ACBFFF3-76F7-3C83-75A7-E66ED973779E}"/>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ECF62C5D-3C20-5D06-92B3-74D7C4F6926B}"/>
              </a:ext>
            </a:extLst>
          </p:cNvPr>
          <p:cNvSpPr txBox="1">
            <a:spLocks noGrp="1"/>
          </p:cNvSpPr>
          <p:nvPr>
            <p:ph type="dt" sz="half" idx="7"/>
          </p:nvPr>
        </p:nvSpPr>
        <p:spPr/>
        <p:txBody>
          <a:bodyPr/>
          <a:lstStyle>
            <a:lvl1pPr>
              <a:defRPr/>
            </a:lvl1pPr>
          </a:lstStyle>
          <a:p>
            <a:pPr lvl="0"/>
            <a:endParaRPr lang="en-GB"/>
          </a:p>
        </p:txBody>
      </p:sp>
      <p:sp>
        <p:nvSpPr>
          <p:cNvPr id="6" name="Footer Placeholder 5">
            <a:extLst>
              <a:ext uri="{FF2B5EF4-FFF2-40B4-BE49-F238E27FC236}">
                <a16:creationId xmlns:a16="http://schemas.microsoft.com/office/drawing/2014/main" id="{3EF6F286-6755-B1CC-F3F6-144357603D0E}"/>
              </a:ext>
            </a:extLst>
          </p:cNvPr>
          <p:cNvSpPr txBox="1">
            <a:spLocks noGrp="1"/>
          </p:cNvSpPr>
          <p:nvPr>
            <p:ph type="ftr" sz="quarter" idx="9"/>
          </p:nvPr>
        </p:nvSpPr>
        <p:spPr/>
        <p:txBody>
          <a:bodyPr/>
          <a:lstStyle>
            <a:lvl1pPr>
              <a:defRPr/>
            </a:lvl1pPr>
          </a:lstStyle>
          <a:p>
            <a:pPr lvl="0"/>
            <a:r>
              <a:rPr lang="en-GB"/>
              <a:t>Scientific findings</a:t>
            </a:r>
          </a:p>
        </p:txBody>
      </p:sp>
      <p:sp>
        <p:nvSpPr>
          <p:cNvPr id="7" name="Slide Number Placeholder 6">
            <a:extLst>
              <a:ext uri="{FF2B5EF4-FFF2-40B4-BE49-F238E27FC236}">
                <a16:creationId xmlns:a16="http://schemas.microsoft.com/office/drawing/2014/main" id="{9297ADB0-D024-6312-E492-A0CB9E85CFD6}"/>
              </a:ext>
            </a:extLst>
          </p:cNvPr>
          <p:cNvSpPr txBox="1">
            <a:spLocks noGrp="1"/>
          </p:cNvSpPr>
          <p:nvPr>
            <p:ph type="sldNum" sz="quarter" idx="8"/>
          </p:nvPr>
        </p:nvSpPr>
        <p:spPr/>
        <p:txBody>
          <a:bodyPr/>
          <a:lstStyle>
            <a:lvl1pPr>
              <a:defRPr/>
            </a:lvl1pPr>
          </a:lstStyle>
          <a:p>
            <a:pPr lvl="0"/>
            <a:fld id="{F3745C68-7F31-47C5-AE1D-113A285E4E1F}" type="slidenum">
              <a:t>‹#›</a:t>
            </a:fld>
            <a:endParaRPr lang="en-GB"/>
          </a:p>
        </p:txBody>
      </p:sp>
    </p:spTree>
    <p:extLst>
      <p:ext uri="{BB962C8B-B14F-4D97-AF65-F5344CB8AC3E}">
        <p14:creationId xmlns:p14="http://schemas.microsoft.com/office/powerpoint/2010/main" val="29223836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46886-B67B-1F83-57F4-DCDD3D0A2BD0}"/>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EB59AFF5-083F-EC89-EAD8-FD268105CBC6}"/>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BED2DE1-CD8F-44EF-0F85-F33F008D1971}"/>
              </a:ext>
            </a:extLst>
          </p:cNvPr>
          <p:cNvSpPr txBox="1">
            <a:spLocks noGrp="1"/>
          </p:cNvSpPr>
          <p:nvPr>
            <p:ph type="dt" sz="half" idx="7"/>
          </p:nvPr>
        </p:nvSpPr>
        <p:spPr/>
        <p:txBody>
          <a:bodyPr/>
          <a:lstStyle>
            <a:lvl1pPr>
              <a:defRPr/>
            </a:lvl1pPr>
          </a:lstStyle>
          <a:p>
            <a:pPr lvl="0"/>
            <a:endParaRPr lang="en-GB"/>
          </a:p>
        </p:txBody>
      </p:sp>
      <p:sp>
        <p:nvSpPr>
          <p:cNvPr id="5" name="Footer Placeholder 4">
            <a:extLst>
              <a:ext uri="{FF2B5EF4-FFF2-40B4-BE49-F238E27FC236}">
                <a16:creationId xmlns:a16="http://schemas.microsoft.com/office/drawing/2014/main" id="{344B3E65-E7E3-650F-3ADB-06013604A6A4}"/>
              </a:ext>
            </a:extLst>
          </p:cNvPr>
          <p:cNvSpPr txBox="1">
            <a:spLocks noGrp="1"/>
          </p:cNvSpPr>
          <p:nvPr>
            <p:ph type="ftr" sz="quarter" idx="9"/>
          </p:nvPr>
        </p:nvSpPr>
        <p:spPr/>
        <p:txBody>
          <a:bodyPr/>
          <a:lstStyle>
            <a:lvl1pPr>
              <a:defRPr/>
            </a:lvl1pPr>
          </a:lstStyle>
          <a:p>
            <a:pPr lvl="0"/>
            <a:r>
              <a:rPr lang="en-GB"/>
              <a:t>Scientific findings</a:t>
            </a:r>
          </a:p>
        </p:txBody>
      </p:sp>
      <p:sp>
        <p:nvSpPr>
          <p:cNvPr id="6" name="Slide Number Placeholder 5">
            <a:extLst>
              <a:ext uri="{FF2B5EF4-FFF2-40B4-BE49-F238E27FC236}">
                <a16:creationId xmlns:a16="http://schemas.microsoft.com/office/drawing/2014/main" id="{42F7DF7E-FF99-3F35-FF78-5FA3789637D9}"/>
              </a:ext>
            </a:extLst>
          </p:cNvPr>
          <p:cNvSpPr txBox="1">
            <a:spLocks noGrp="1"/>
          </p:cNvSpPr>
          <p:nvPr>
            <p:ph type="sldNum" sz="quarter" idx="8"/>
          </p:nvPr>
        </p:nvSpPr>
        <p:spPr/>
        <p:txBody>
          <a:bodyPr/>
          <a:lstStyle>
            <a:lvl1pPr>
              <a:defRPr/>
            </a:lvl1pPr>
          </a:lstStyle>
          <a:p>
            <a:pPr lvl="0"/>
            <a:fld id="{825DA901-4031-4276-B74B-05F5F73B0143}" type="slidenum">
              <a:t>‹#›</a:t>
            </a:fld>
            <a:endParaRPr lang="en-GB"/>
          </a:p>
        </p:txBody>
      </p:sp>
    </p:spTree>
    <p:extLst>
      <p:ext uri="{BB962C8B-B14F-4D97-AF65-F5344CB8AC3E}">
        <p14:creationId xmlns:p14="http://schemas.microsoft.com/office/powerpoint/2010/main" val="39474955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E693E6-B402-1A22-DDA0-A5CA2C1BA877}"/>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58E550BD-26B5-A014-7DCE-FE086EBB9C4C}"/>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420D8F-9038-2AB3-9C19-EB25AC24E0F4}"/>
              </a:ext>
            </a:extLst>
          </p:cNvPr>
          <p:cNvSpPr txBox="1">
            <a:spLocks noGrp="1"/>
          </p:cNvSpPr>
          <p:nvPr>
            <p:ph type="dt" sz="half" idx="7"/>
          </p:nvPr>
        </p:nvSpPr>
        <p:spPr/>
        <p:txBody>
          <a:bodyPr/>
          <a:lstStyle>
            <a:lvl1pPr>
              <a:defRPr/>
            </a:lvl1pPr>
          </a:lstStyle>
          <a:p>
            <a:pPr lvl="0"/>
            <a:endParaRPr lang="en-GB"/>
          </a:p>
        </p:txBody>
      </p:sp>
      <p:sp>
        <p:nvSpPr>
          <p:cNvPr id="5" name="Footer Placeholder 4">
            <a:extLst>
              <a:ext uri="{FF2B5EF4-FFF2-40B4-BE49-F238E27FC236}">
                <a16:creationId xmlns:a16="http://schemas.microsoft.com/office/drawing/2014/main" id="{9E7FC111-7740-596F-7904-9C81358D7B3C}"/>
              </a:ext>
            </a:extLst>
          </p:cNvPr>
          <p:cNvSpPr txBox="1">
            <a:spLocks noGrp="1"/>
          </p:cNvSpPr>
          <p:nvPr>
            <p:ph type="ftr" sz="quarter" idx="9"/>
          </p:nvPr>
        </p:nvSpPr>
        <p:spPr/>
        <p:txBody>
          <a:bodyPr/>
          <a:lstStyle>
            <a:lvl1pPr>
              <a:defRPr/>
            </a:lvl1pPr>
          </a:lstStyle>
          <a:p>
            <a:pPr lvl="0"/>
            <a:r>
              <a:rPr lang="en-GB"/>
              <a:t>Scientific findings</a:t>
            </a:r>
          </a:p>
        </p:txBody>
      </p:sp>
      <p:sp>
        <p:nvSpPr>
          <p:cNvPr id="6" name="Slide Number Placeholder 5">
            <a:extLst>
              <a:ext uri="{FF2B5EF4-FFF2-40B4-BE49-F238E27FC236}">
                <a16:creationId xmlns:a16="http://schemas.microsoft.com/office/drawing/2014/main" id="{50752F49-7D0D-CCF6-F6BF-D9914421CA07}"/>
              </a:ext>
            </a:extLst>
          </p:cNvPr>
          <p:cNvSpPr txBox="1">
            <a:spLocks noGrp="1"/>
          </p:cNvSpPr>
          <p:nvPr>
            <p:ph type="sldNum" sz="quarter" idx="8"/>
          </p:nvPr>
        </p:nvSpPr>
        <p:spPr/>
        <p:txBody>
          <a:bodyPr/>
          <a:lstStyle>
            <a:lvl1pPr>
              <a:defRPr/>
            </a:lvl1pPr>
          </a:lstStyle>
          <a:p>
            <a:pPr lvl="0"/>
            <a:fld id="{D5E0091A-A519-4DD4-A1C9-2A1AF91D3755}" type="slidenum">
              <a:t>‹#›</a:t>
            </a:fld>
            <a:endParaRPr lang="en-GB"/>
          </a:p>
        </p:txBody>
      </p:sp>
    </p:spTree>
    <p:extLst>
      <p:ext uri="{BB962C8B-B14F-4D97-AF65-F5344CB8AC3E}">
        <p14:creationId xmlns:p14="http://schemas.microsoft.com/office/powerpoint/2010/main" val="13492306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4_Custom Layout">
    <p:bg>
      <p:bgPr>
        <a:gradFill>
          <a:gsLst>
            <a:gs pos="0">
              <a:srgbClr val="316CFC"/>
            </a:gs>
            <a:gs pos="100000">
              <a:srgbClr val="022D94"/>
            </a:gs>
          </a:gsLst>
          <a:lin ang="54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CC17D-A555-22C3-7F1E-A6969076D736}"/>
              </a:ext>
            </a:extLst>
          </p:cNvPr>
          <p:cNvSpPr txBox="1">
            <a:spLocks noGrp="1"/>
          </p:cNvSpPr>
          <p:nvPr>
            <p:ph type="title"/>
          </p:nvPr>
        </p:nvSpPr>
        <p:spPr>
          <a:xfrm>
            <a:off x="1003663" y="1052108"/>
            <a:ext cx="6910623" cy="1164881"/>
          </a:xfrm>
        </p:spPr>
        <p:txBody>
          <a:bodyPr anchor="b"/>
          <a:lstStyle>
            <a:lvl1pPr>
              <a:defRPr/>
            </a:lvl1pPr>
          </a:lstStyle>
          <a:p>
            <a:pPr lvl="0"/>
            <a:r>
              <a:rPr lang="en-GB"/>
              <a:t>Click to edit title style</a:t>
            </a:r>
          </a:p>
        </p:txBody>
      </p:sp>
      <p:sp>
        <p:nvSpPr>
          <p:cNvPr id="3" name="Text Placeholder 19">
            <a:extLst>
              <a:ext uri="{FF2B5EF4-FFF2-40B4-BE49-F238E27FC236}">
                <a16:creationId xmlns:a16="http://schemas.microsoft.com/office/drawing/2014/main" id="{EE2D95E4-5CA6-45FF-B3FF-3519E52C0D68}"/>
              </a:ext>
            </a:extLst>
          </p:cNvPr>
          <p:cNvSpPr txBox="1">
            <a:spLocks noGrp="1"/>
          </p:cNvSpPr>
          <p:nvPr>
            <p:ph type="body" idx="4294967295"/>
          </p:nvPr>
        </p:nvSpPr>
        <p:spPr>
          <a:xfrm>
            <a:off x="1025618" y="2530839"/>
            <a:ext cx="6888668" cy="961089"/>
          </a:xfrm>
        </p:spPr>
        <p:txBody>
          <a:bodyPr/>
          <a:lstStyle>
            <a:lvl1pPr>
              <a:lnSpc>
                <a:spcPct val="140000"/>
              </a:lnSpc>
              <a:defRPr sz="2000"/>
            </a:lvl1pPr>
          </a:lstStyle>
          <a:p>
            <a:pPr lvl="0"/>
            <a:r>
              <a:rPr lang="en-GB"/>
              <a:t>Click to edit Master text styles</a:t>
            </a:r>
          </a:p>
        </p:txBody>
      </p:sp>
      <p:sp>
        <p:nvSpPr>
          <p:cNvPr id="4" name="Text Placeholder 5">
            <a:extLst>
              <a:ext uri="{FF2B5EF4-FFF2-40B4-BE49-F238E27FC236}">
                <a16:creationId xmlns:a16="http://schemas.microsoft.com/office/drawing/2014/main" id="{8BA07BE8-B652-C268-38A4-5BF4EF0FB8CD}"/>
              </a:ext>
            </a:extLst>
          </p:cNvPr>
          <p:cNvSpPr txBox="1">
            <a:spLocks noGrp="1"/>
          </p:cNvSpPr>
          <p:nvPr>
            <p:ph type="body" idx="4294967295"/>
          </p:nvPr>
        </p:nvSpPr>
        <p:spPr>
          <a:xfrm>
            <a:off x="1025627" y="3617960"/>
            <a:ext cx="6888668" cy="2241807"/>
          </a:xfrm>
        </p:spPr>
        <p:txBody>
          <a:bodyPr/>
          <a:lstStyle>
            <a:lvl1pPr marL="285750" indent="-285750">
              <a:lnSpc>
                <a:spcPct val="100000"/>
              </a:lnSpc>
              <a:buClr>
                <a:srgbClr val="9405FC"/>
              </a:buClr>
              <a:defRPr sz="1600">
                <a:solidFill>
                  <a:srgbClr val="FFFFFF"/>
                </a:solidFill>
                <a:latin typeface="Arial Nova"/>
              </a:defRPr>
            </a:lvl1pPr>
            <a:lvl2pPr marL="285750" lvl="0" indent="-285750">
              <a:lnSpc>
                <a:spcPct val="100000"/>
              </a:lnSpc>
              <a:spcBef>
                <a:spcPts val="1000"/>
              </a:spcBef>
              <a:buClr>
                <a:srgbClr val="9405FC"/>
              </a:buClr>
              <a:defRPr sz="1600">
                <a:solidFill>
                  <a:srgbClr val="FFFFFF"/>
                </a:solidFill>
                <a:latin typeface="Arial Nova"/>
              </a:defRPr>
            </a:lvl2pPr>
            <a:lvl3pPr marL="285750" lvl="0" indent="-285750">
              <a:lnSpc>
                <a:spcPct val="100000"/>
              </a:lnSpc>
              <a:spcBef>
                <a:spcPts val="1000"/>
              </a:spcBef>
              <a:buClr>
                <a:srgbClr val="9405FC"/>
              </a:buClr>
              <a:defRPr sz="1600">
                <a:solidFill>
                  <a:srgbClr val="FFFFFF"/>
                </a:solidFill>
                <a:latin typeface="Arial Nova"/>
              </a:defRPr>
            </a:lvl3pPr>
            <a:lvl4pPr marL="285750" lvl="0" indent="-285750">
              <a:lnSpc>
                <a:spcPct val="100000"/>
              </a:lnSpc>
              <a:spcBef>
                <a:spcPts val="1000"/>
              </a:spcBef>
              <a:buClr>
                <a:srgbClr val="9405FC"/>
              </a:buClr>
              <a:defRPr sz="1600">
                <a:solidFill>
                  <a:srgbClr val="FFFFFF"/>
                </a:solidFill>
                <a:latin typeface="Arial Nova"/>
              </a:defRPr>
            </a:lvl4pPr>
            <a:lvl5pPr marL="285750" lvl="0" indent="-285750">
              <a:lnSpc>
                <a:spcPct val="100000"/>
              </a:lnSpc>
              <a:spcBef>
                <a:spcPts val="1000"/>
              </a:spcBef>
              <a:buClr>
                <a:srgbClr val="9405FC"/>
              </a:buClr>
              <a:defRPr sz="1600">
                <a:solidFill>
                  <a:srgbClr val="FFFFFF"/>
                </a:solidFill>
                <a:latin typeface="Arial Nova"/>
              </a:defRPr>
            </a:lvl5pPr>
            <a:lvl6pPr marL="285750" marR="0" lvl="0" indent="-285750" fontAlgn="auto">
              <a:lnSpc>
                <a:spcPct val="100000"/>
              </a:lnSpc>
              <a:spcBef>
                <a:spcPts val="1000"/>
              </a:spcBef>
              <a:spcAft>
                <a:spcPts val="0"/>
              </a:spcAft>
              <a:buClr>
                <a:srgbClr val="9405FC"/>
              </a:buClr>
              <a:buSzPct val="100000"/>
              <a:buFont typeface="Arial" pitchFamily="34"/>
              <a:tabLst/>
              <a:defRPr lang="en-GB" sz="1600" b="0" i="0" u="none" strike="noStrike" cap="none" spc="0" baseline="0">
                <a:solidFill>
                  <a:srgbClr val="FFFFFF"/>
                </a:solidFill>
                <a:uFillTx/>
                <a:latin typeface="Arial Nova"/>
              </a:defRPr>
            </a:lvl6pPr>
          </a:lstStyle>
          <a:p>
            <a:pPr lvl="0"/>
            <a:r>
              <a:rPr lang="en-GB"/>
              <a:t>Click to edit master text style</a:t>
            </a:r>
          </a:p>
          <a:p>
            <a:pPr lvl="0"/>
            <a:r>
              <a:rPr lang="en-GB"/>
              <a:t>Click to edit master text style</a:t>
            </a:r>
          </a:p>
          <a:p>
            <a:pPr lvl="0"/>
            <a:r>
              <a:rPr lang="en-GB"/>
              <a:t>Click to edit master text style</a:t>
            </a:r>
          </a:p>
          <a:p>
            <a:pPr lvl="0"/>
            <a:endParaRPr lang="en-GB"/>
          </a:p>
          <a:p>
            <a:pPr lvl="0"/>
            <a:endParaRPr lang="en-GB"/>
          </a:p>
          <a:p>
            <a:pPr lvl="0"/>
            <a:endParaRPr lang="en-GB"/>
          </a:p>
        </p:txBody>
      </p:sp>
      <p:sp>
        <p:nvSpPr>
          <p:cNvPr id="5" name="Footer Placeholder 4">
            <a:extLst>
              <a:ext uri="{FF2B5EF4-FFF2-40B4-BE49-F238E27FC236}">
                <a16:creationId xmlns:a16="http://schemas.microsoft.com/office/drawing/2014/main" id="{BDC000DE-E3DB-02D6-7457-82E10031D20E}"/>
              </a:ext>
            </a:extLst>
          </p:cNvPr>
          <p:cNvSpPr txBox="1">
            <a:spLocks noGrp="1"/>
          </p:cNvSpPr>
          <p:nvPr>
            <p:ph type="ftr" sz="quarter" idx="9"/>
          </p:nvPr>
        </p:nvSpPr>
        <p:spPr>
          <a:xfrm>
            <a:off x="336407" y="6237286"/>
            <a:ext cx="4114800" cy="365129"/>
          </a:xfrm>
        </p:spPr>
        <p:txBody>
          <a:bodyPr anchorCtr="0"/>
          <a:lstStyle>
            <a:lvl1pPr algn="l">
              <a:defRPr/>
            </a:lvl1pPr>
          </a:lstStyle>
          <a:p>
            <a:pPr lvl="0"/>
            <a:r>
              <a:rPr lang="en-GB"/>
              <a:t>Scientific findings</a:t>
            </a:r>
          </a:p>
        </p:txBody>
      </p:sp>
      <p:sp>
        <p:nvSpPr>
          <p:cNvPr id="6" name="Slide Number Placeholder 5">
            <a:extLst>
              <a:ext uri="{FF2B5EF4-FFF2-40B4-BE49-F238E27FC236}">
                <a16:creationId xmlns:a16="http://schemas.microsoft.com/office/drawing/2014/main" id="{C81FA205-E49E-723A-C04B-3BDCB1295053}"/>
              </a:ext>
            </a:extLst>
          </p:cNvPr>
          <p:cNvSpPr txBox="1">
            <a:spLocks noGrp="1"/>
          </p:cNvSpPr>
          <p:nvPr>
            <p:ph type="sldNum" sz="quarter" idx="8"/>
          </p:nvPr>
        </p:nvSpPr>
        <p:spPr>
          <a:xfrm>
            <a:off x="9140973" y="6226195"/>
            <a:ext cx="2743200" cy="365129"/>
          </a:xfrm>
        </p:spPr>
        <p:txBody>
          <a:bodyPr/>
          <a:lstStyle>
            <a:lvl1pPr>
              <a:defRPr/>
            </a:lvl1pPr>
          </a:lstStyle>
          <a:p>
            <a:pPr lvl="0"/>
            <a:fld id="{C0FD9BDF-F729-40A1-8E6F-83B8D5C3AB90}" type="slidenum">
              <a:t>‹#›</a:t>
            </a:fld>
            <a:endParaRPr lang="en-GB"/>
          </a:p>
        </p:txBody>
      </p:sp>
    </p:spTree>
    <p:extLst>
      <p:ext uri="{BB962C8B-B14F-4D97-AF65-F5344CB8AC3E}">
        <p14:creationId xmlns:p14="http://schemas.microsoft.com/office/powerpoint/2010/main" val="266234859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ustomised Layout">
    <p:bg>
      <p:bgPr>
        <a:gradFill>
          <a:gsLst>
            <a:gs pos="0">
              <a:srgbClr val="316CFC"/>
            </a:gs>
            <a:gs pos="100000">
              <a:srgbClr val="0343DF"/>
            </a:gs>
          </a:gsLst>
          <a:lin ang="126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1999B-904A-00D8-B7C8-33E090789407}"/>
              </a:ext>
            </a:extLst>
          </p:cNvPr>
          <p:cNvSpPr txBox="1">
            <a:spLocks noGrp="1"/>
          </p:cNvSpPr>
          <p:nvPr>
            <p:ph type="title"/>
          </p:nvPr>
        </p:nvSpPr>
        <p:spPr>
          <a:xfrm>
            <a:off x="0" y="2527163"/>
            <a:ext cx="12191996" cy="1323438"/>
          </a:xfrm>
        </p:spPr>
        <p:txBody>
          <a:bodyPr anchorCtr="1"/>
          <a:lstStyle>
            <a:lvl1pPr algn="ctr">
              <a:defRPr sz="6000" spc="2200">
                <a:solidFill>
                  <a:srgbClr val="B059FD"/>
                </a:solidFill>
              </a:defRPr>
            </a:lvl1pPr>
          </a:lstStyle>
          <a:p>
            <a:pPr lvl="0"/>
            <a:r>
              <a:rPr lang="en-GB"/>
              <a:t>Click to edit title</a:t>
            </a:r>
          </a:p>
        </p:txBody>
      </p:sp>
      <p:sp>
        <p:nvSpPr>
          <p:cNvPr id="3" name="Subtitle 2">
            <a:extLst>
              <a:ext uri="{FF2B5EF4-FFF2-40B4-BE49-F238E27FC236}">
                <a16:creationId xmlns:a16="http://schemas.microsoft.com/office/drawing/2014/main" id="{BDF33369-6D94-9B98-C015-1C9420AB1992}"/>
              </a:ext>
            </a:extLst>
          </p:cNvPr>
          <p:cNvSpPr txBox="1">
            <a:spLocks noGrp="1"/>
          </p:cNvSpPr>
          <p:nvPr>
            <p:ph type="subTitle" idx="4294967295"/>
          </p:nvPr>
        </p:nvSpPr>
        <p:spPr>
          <a:xfrm>
            <a:off x="0" y="3558872"/>
            <a:ext cx="12191996" cy="781117"/>
          </a:xfrm>
        </p:spPr>
        <p:txBody>
          <a:bodyPr anchorCtr="1"/>
          <a:lstStyle>
            <a:lvl1pPr algn="ctr">
              <a:defRPr sz="4000" spc="1800">
                <a:solidFill>
                  <a:srgbClr val="FFFFFF"/>
                </a:solidFill>
                <a:latin typeface="Biome Light" pitchFamily="34"/>
                <a:cs typeface="Biome Light" pitchFamily="34"/>
              </a:defRPr>
            </a:lvl1pPr>
          </a:lstStyle>
          <a:p>
            <a:pPr lvl="0"/>
            <a:r>
              <a:rPr lang="en-GB"/>
              <a:t>Click to edit subtitle</a:t>
            </a:r>
          </a:p>
        </p:txBody>
      </p:sp>
      <p:sp>
        <p:nvSpPr>
          <p:cNvPr id="4" name="Text Placeholder 9">
            <a:extLst>
              <a:ext uri="{FF2B5EF4-FFF2-40B4-BE49-F238E27FC236}">
                <a16:creationId xmlns:a16="http://schemas.microsoft.com/office/drawing/2014/main" id="{9C267801-ABCA-D2A8-F398-C7257FAF6639}"/>
              </a:ext>
            </a:extLst>
          </p:cNvPr>
          <p:cNvSpPr txBox="1">
            <a:spLocks noGrp="1"/>
          </p:cNvSpPr>
          <p:nvPr>
            <p:ph type="body" idx="4294967295"/>
          </p:nvPr>
        </p:nvSpPr>
        <p:spPr>
          <a:xfrm>
            <a:off x="0" y="5532549"/>
            <a:ext cx="12191996" cy="1323438"/>
          </a:xfrm>
          <a:solidFill>
            <a:srgbClr val="000000">
              <a:alpha val="61961"/>
            </a:srgbClr>
          </a:solidFill>
        </p:spPr>
        <p:txBody>
          <a:bodyPr lIns="0" tIns="0" rIns="0" bIns="0" anchor="ctr" anchorCtr="1"/>
          <a:lstStyle>
            <a:lvl1pPr algn="ctr">
              <a:lnSpc>
                <a:spcPct val="60000"/>
              </a:lnSpc>
              <a:defRPr sz="2000" spc="300">
                <a:solidFill>
                  <a:srgbClr val="FFFFFF"/>
                </a:solidFill>
                <a:latin typeface="Arial Nova"/>
                <a:cs typeface="Arial" pitchFamily="34"/>
              </a:defRPr>
            </a:lvl1pPr>
          </a:lstStyle>
          <a:p>
            <a:pPr lvl="0"/>
            <a:r>
              <a:rPr lang="en-GB"/>
              <a:t>Click to edit master text style</a:t>
            </a:r>
          </a:p>
        </p:txBody>
      </p:sp>
    </p:spTree>
    <p:extLst>
      <p:ext uri="{BB962C8B-B14F-4D97-AF65-F5344CB8AC3E}">
        <p14:creationId xmlns:p14="http://schemas.microsoft.com/office/powerpoint/2010/main" val="86174717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1_Custom Layout">
    <p:bg>
      <p:bgPr>
        <a:gradFill>
          <a:gsLst>
            <a:gs pos="0">
              <a:srgbClr val="316CFC"/>
            </a:gs>
            <a:gs pos="100000">
              <a:srgbClr val="0343DF"/>
            </a:gs>
          </a:gsLst>
          <a:lin ang="78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3F6C4B-ED8B-F469-497F-A720BC9D928A}"/>
              </a:ext>
            </a:extLst>
          </p:cNvPr>
          <p:cNvSpPr txBox="1">
            <a:spLocks noGrp="1"/>
          </p:cNvSpPr>
          <p:nvPr>
            <p:ph type="title"/>
          </p:nvPr>
        </p:nvSpPr>
        <p:spPr>
          <a:xfrm>
            <a:off x="838193" y="365129"/>
            <a:ext cx="10515600" cy="1325559"/>
          </a:xfrm>
        </p:spPr>
        <p:txBody>
          <a:bodyPr anchorCtr="1"/>
          <a:lstStyle>
            <a:lvl1pPr algn="ctr">
              <a:defRPr/>
            </a:lvl1pPr>
          </a:lstStyle>
          <a:p>
            <a:pPr lvl="0"/>
            <a:r>
              <a:rPr lang="en-GB"/>
              <a:t>Click to edit Master title style</a:t>
            </a:r>
          </a:p>
        </p:txBody>
      </p:sp>
      <p:sp>
        <p:nvSpPr>
          <p:cNvPr id="3" name="Text Placeholder 5">
            <a:extLst>
              <a:ext uri="{FF2B5EF4-FFF2-40B4-BE49-F238E27FC236}">
                <a16:creationId xmlns:a16="http://schemas.microsoft.com/office/drawing/2014/main" id="{567B1DE9-50C6-AFD1-5087-957C6BDB7721}"/>
              </a:ext>
            </a:extLst>
          </p:cNvPr>
          <p:cNvSpPr txBox="1">
            <a:spLocks noGrp="1"/>
          </p:cNvSpPr>
          <p:nvPr>
            <p:ph type="body" idx="4294967295"/>
          </p:nvPr>
        </p:nvSpPr>
        <p:spPr>
          <a:xfrm>
            <a:off x="1709525" y="2220318"/>
            <a:ext cx="8845832" cy="929030"/>
          </a:xfrm>
        </p:spPr>
        <p:txBody>
          <a:bodyPr anchorCtr="1"/>
          <a:lstStyle>
            <a:lvl1pPr algn="ctr">
              <a:lnSpc>
                <a:spcPct val="140000"/>
              </a:lnSpc>
              <a:defRPr sz="1600">
                <a:solidFill>
                  <a:srgbClr val="FFFFFF"/>
                </a:solidFill>
                <a:latin typeface="Arial Nova"/>
                <a:cs typeface="Arial" pitchFamily="34"/>
              </a:defRPr>
            </a:lvl1pPr>
          </a:lstStyle>
          <a:p>
            <a:pPr lvl="0"/>
            <a:r>
              <a:rPr lang="en-GB"/>
              <a:t>Click to edit master text style</a:t>
            </a:r>
          </a:p>
        </p:txBody>
      </p:sp>
      <p:sp>
        <p:nvSpPr>
          <p:cNvPr id="4" name="Text Placeholder 3">
            <a:extLst>
              <a:ext uri="{FF2B5EF4-FFF2-40B4-BE49-F238E27FC236}">
                <a16:creationId xmlns:a16="http://schemas.microsoft.com/office/drawing/2014/main" id="{52C5ACB2-480C-BF12-F24F-5D092E9E97E6}"/>
              </a:ext>
            </a:extLst>
          </p:cNvPr>
          <p:cNvSpPr txBox="1">
            <a:spLocks noGrp="1"/>
          </p:cNvSpPr>
          <p:nvPr>
            <p:ph type="body" idx="4294967295"/>
          </p:nvPr>
        </p:nvSpPr>
        <p:spPr>
          <a:xfrm>
            <a:off x="1557433" y="3360804"/>
            <a:ext cx="2522390" cy="1721358"/>
          </a:xfrm>
        </p:spPr>
        <p:txBody>
          <a:bodyPr anchor="ctr" anchorCtr="1"/>
          <a:lstStyle>
            <a:lvl1pPr algn="ctr">
              <a:defRPr sz="2000"/>
            </a:lvl1pPr>
          </a:lstStyle>
          <a:p>
            <a:pPr lvl="0"/>
            <a:r>
              <a:rPr lang="en-GB"/>
              <a:t>Click to edit Master text styles</a:t>
            </a:r>
          </a:p>
        </p:txBody>
      </p:sp>
      <p:sp>
        <p:nvSpPr>
          <p:cNvPr id="5" name="Text Placeholder 3">
            <a:extLst>
              <a:ext uri="{FF2B5EF4-FFF2-40B4-BE49-F238E27FC236}">
                <a16:creationId xmlns:a16="http://schemas.microsoft.com/office/drawing/2014/main" id="{327E6C28-E159-3E10-7264-0D03617C55F0}"/>
              </a:ext>
            </a:extLst>
          </p:cNvPr>
          <p:cNvSpPr txBox="1">
            <a:spLocks noGrp="1"/>
          </p:cNvSpPr>
          <p:nvPr>
            <p:ph type="body" idx="4294967295"/>
          </p:nvPr>
        </p:nvSpPr>
        <p:spPr>
          <a:xfrm>
            <a:off x="4800600" y="3358079"/>
            <a:ext cx="2587139" cy="1721358"/>
          </a:xfrm>
        </p:spPr>
        <p:txBody>
          <a:bodyPr anchor="ctr" anchorCtr="1"/>
          <a:lstStyle>
            <a:lvl1pPr algn="ctr">
              <a:defRPr sz="2000"/>
            </a:lvl1pPr>
          </a:lstStyle>
          <a:p>
            <a:pPr lvl="0"/>
            <a:r>
              <a:rPr lang="en-GB"/>
              <a:t>Click to edit Master text styles</a:t>
            </a:r>
          </a:p>
        </p:txBody>
      </p:sp>
      <p:sp>
        <p:nvSpPr>
          <p:cNvPr id="6" name="Text Placeholder 3">
            <a:extLst>
              <a:ext uri="{FF2B5EF4-FFF2-40B4-BE49-F238E27FC236}">
                <a16:creationId xmlns:a16="http://schemas.microsoft.com/office/drawing/2014/main" id="{5CC865CC-1C00-D482-530A-53613194A0A8}"/>
              </a:ext>
            </a:extLst>
          </p:cNvPr>
          <p:cNvSpPr txBox="1">
            <a:spLocks noGrp="1"/>
          </p:cNvSpPr>
          <p:nvPr>
            <p:ph type="body" idx="4294967295"/>
          </p:nvPr>
        </p:nvSpPr>
        <p:spPr>
          <a:xfrm>
            <a:off x="8125376" y="3360804"/>
            <a:ext cx="2587139" cy="1721358"/>
          </a:xfrm>
        </p:spPr>
        <p:txBody>
          <a:bodyPr anchor="ctr" anchorCtr="1"/>
          <a:lstStyle>
            <a:lvl1pPr algn="ctr">
              <a:defRPr sz="2000"/>
            </a:lvl1pPr>
          </a:lstStyle>
          <a:p>
            <a:pPr lvl="0"/>
            <a:r>
              <a:rPr lang="en-GB"/>
              <a:t>Click to edit Master text styles</a:t>
            </a:r>
          </a:p>
        </p:txBody>
      </p:sp>
      <p:sp>
        <p:nvSpPr>
          <p:cNvPr id="7" name="Footer Placeholder 4">
            <a:extLst>
              <a:ext uri="{FF2B5EF4-FFF2-40B4-BE49-F238E27FC236}">
                <a16:creationId xmlns:a16="http://schemas.microsoft.com/office/drawing/2014/main" id="{992945A2-91E3-D221-F25F-69E2AB5208E7}"/>
              </a:ext>
            </a:extLst>
          </p:cNvPr>
          <p:cNvSpPr txBox="1">
            <a:spLocks noGrp="1"/>
          </p:cNvSpPr>
          <p:nvPr>
            <p:ph type="ftr" sz="quarter" idx="9"/>
          </p:nvPr>
        </p:nvSpPr>
        <p:spPr>
          <a:xfrm>
            <a:off x="336407" y="6237286"/>
            <a:ext cx="4114800" cy="365129"/>
          </a:xfrm>
        </p:spPr>
        <p:txBody>
          <a:bodyPr anchorCtr="0"/>
          <a:lstStyle>
            <a:lvl1pPr algn="l">
              <a:defRPr/>
            </a:lvl1pPr>
          </a:lstStyle>
          <a:p>
            <a:pPr lvl="0"/>
            <a:r>
              <a:rPr lang="en-GB"/>
              <a:t>Scientific findings</a:t>
            </a:r>
          </a:p>
        </p:txBody>
      </p:sp>
      <p:sp>
        <p:nvSpPr>
          <p:cNvPr id="8" name="Slide Number Placeholder 5">
            <a:extLst>
              <a:ext uri="{FF2B5EF4-FFF2-40B4-BE49-F238E27FC236}">
                <a16:creationId xmlns:a16="http://schemas.microsoft.com/office/drawing/2014/main" id="{AA250E12-8B84-242A-934E-53BAE3C52554}"/>
              </a:ext>
            </a:extLst>
          </p:cNvPr>
          <p:cNvSpPr txBox="1">
            <a:spLocks noGrp="1"/>
          </p:cNvSpPr>
          <p:nvPr>
            <p:ph type="sldNum" sz="quarter" idx="8"/>
          </p:nvPr>
        </p:nvSpPr>
        <p:spPr>
          <a:xfrm>
            <a:off x="9140973" y="6226195"/>
            <a:ext cx="2743200" cy="365129"/>
          </a:xfrm>
        </p:spPr>
        <p:txBody>
          <a:bodyPr/>
          <a:lstStyle>
            <a:lvl1pPr>
              <a:defRPr/>
            </a:lvl1pPr>
          </a:lstStyle>
          <a:p>
            <a:pPr lvl="0"/>
            <a:fld id="{DA0D0CA7-56CC-41F3-B618-A75B4ABA2640}" type="slidenum">
              <a:t>‹#›</a:t>
            </a:fld>
            <a:endParaRPr lang="en-GB"/>
          </a:p>
        </p:txBody>
      </p:sp>
    </p:spTree>
    <p:extLst>
      <p:ext uri="{BB962C8B-B14F-4D97-AF65-F5344CB8AC3E}">
        <p14:creationId xmlns:p14="http://schemas.microsoft.com/office/powerpoint/2010/main" val="2123224005"/>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7_Custom Layout">
    <p:bg>
      <p:bgPr>
        <a:gradFill>
          <a:gsLst>
            <a:gs pos="0">
              <a:srgbClr val="316CFC"/>
            </a:gs>
            <a:gs pos="100000">
              <a:srgbClr val="0343DF"/>
            </a:gs>
          </a:gsLst>
          <a:lin ang="78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F920C-D0CD-7BA2-A1D8-9E669D3F60C0}"/>
              </a:ext>
            </a:extLst>
          </p:cNvPr>
          <p:cNvSpPr txBox="1">
            <a:spLocks noGrp="1"/>
          </p:cNvSpPr>
          <p:nvPr>
            <p:ph type="title"/>
          </p:nvPr>
        </p:nvSpPr>
        <p:spPr>
          <a:xfrm>
            <a:off x="835368" y="365129"/>
            <a:ext cx="10515600" cy="1325559"/>
          </a:xfrm>
        </p:spPr>
        <p:txBody>
          <a:bodyPr anchorCtr="1"/>
          <a:lstStyle>
            <a:lvl1pPr algn="ctr">
              <a:defRPr/>
            </a:lvl1pPr>
          </a:lstStyle>
          <a:p>
            <a:pPr lvl="0"/>
            <a:r>
              <a:rPr lang="en-GB"/>
              <a:t>Click to edit Master title style</a:t>
            </a:r>
          </a:p>
        </p:txBody>
      </p:sp>
      <p:sp>
        <p:nvSpPr>
          <p:cNvPr id="3" name="Text Placeholder 19">
            <a:extLst>
              <a:ext uri="{FF2B5EF4-FFF2-40B4-BE49-F238E27FC236}">
                <a16:creationId xmlns:a16="http://schemas.microsoft.com/office/drawing/2014/main" id="{F8520CEE-F6D8-2C56-09EE-50D98C2AD890}"/>
              </a:ext>
            </a:extLst>
          </p:cNvPr>
          <p:cNvSpPr txBox="1">
            <a:spLocks noGrp="1"/>
          </p:cNvSpPr>
          <p:nvPr>
            <p:ph type="body" idx="4294967295"/>
          </p:nvPr>
        </p:nvSpPr>
        <p:spPr>
          <a:xfrm>
            <a:off x="1828735" y="2714451"/>
            <a:ext cx="3953591" cy="509668"/>
          </a:xfrm>
        </p:spPr>
        <p:txBody>
          <a:bodyPr anchor="ctr"/>
          <a:lstStyle>
            <a:lvl1pPr>
              <a:defRPr sz="2000" spc="300"/>
            </a:lvl1pPr>
          </a:lstStyle>
          <a:p>
            <a:pPr lvl="0"/>
            <a:r>
              <a:rPr lang="en-GB"/>
              <a:t>Click to edit text</a:t>
            </a:r>
          </a:p>
        </p:txBody>
      </p:sp>
      <p:sp>
        <p:nvSpPr>
          <p:cNvPr id="4" name="Text Placeholder 19">
            <a:extLst>
              <a:ext uri="{FF2B5EF4-FFF2-40B4-BE49-F238E27FC236}">
                <a16:creationId xmlns:a16="http://schemas.microsoft.com/office/drawing/2014/main" id="{BFD57491-D41C-944D-9D6D-3A479BDC540B}"/>
              </a:ext>
            </a:extLst>
          </p:cNvPr>
          <p:cNvSpPr txBox="1">
            <a:spLocks noGrp="1"/>
          </p:cNvSpPr>
          <p:nvPr>
            <p:ph type="body" idx="4294967295"/>
          </p:nvPr>
        </p:nvSpPr>
        <p:spPr>
          <a:xfrm>
            <a:off x="6966228" y="2700808"/>
            <a:ext cx="3911986" cy="523320"/>
          </a:xfrm>
        </p:spPr>
        <p:txBody>
          <a:bodyPr anchor="ctr"/>
          <a:lstStyle>
            <a:lvl1pPr>
              <a:defRPr sz="2000" spc="300"/>
            </a:lvl1pPr>
          </a:lstStyle>
          <a:p>
            <a:pPr lvl="0"/>
            <a:r>
              <a:rPr lang="en-GB"/>
              <a:t>Click to edit text</a:t>
            </a:r>
          </a:p>
        </p:txBody>
      </p:sp>
      <p:sp>
        <p:nvSpPr>
          <p:cNvPr id="5" name="Content Placeholder 4">
            <a:extLst>
              <a:ext uri="{FF2B5EF4-FFF2-40B4-BE49-F238E27FC236}">
                <a16:creationId xmlns:a16="http://schemas.microsoft.com/office/drawing/2014/main" id="{8ABEF462-6507-B714-2E23-109B870796B5}"/>
              </a:ext>
            </a:extLst>
          </p:cNvPr>
          <p:cNvSpPr txBox="1">
            <a:spLocks noGrp="1"/>
          </p:cNvSpPr>
          <p:nvPr>
            <p:ph idx="4294967295"/>
          </p:nvPr>
        </p:nvSpPr>
        <p:spPr>
          <a:xfrm>
            <a:off x="1864927" y="3448046"/>
            <a:ext cx="3911986" cy="2307570"/>
          </a:xfrm>
        </p:spPr>
        <p:txBody>
          <a:bodyPr/>
          <a:lstStyle>
            <a:lvl1pPr marL="283464" indent="-283464">
              <a:buClr>
                <a:srgbClr val="9405FC"/>
              </a:buClr>
              <a:defRPr sz="1600" spc="200">
                <a:solidFill>
                  <a:srgbClr val="FFFFFF"/>
                </a:solidFill>
                <a:latin typeface="Arial Nova"/>
              </a:defRPr>
            </a:lvl1pPr>
            <a:lvl2pPr marL="566928" indent="-283464">
              <a:defRPr sz="1600"/>
            </a:lvl2pPr>
            <a:lvl3pPr marL="859536" indent="-283464">
              <a:defRPr sz="1600"/>
            </a:lvl3pPr>
            <a:lvl4pPr marL="1152144">
              <a:defRPr sz="1600"/>
            </a:lvl4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Content Placeholder 4">
            <a:extLst>
              <a:ext uri="{FF2B5EF4-FFF2-40B4-BE49-F238E27FC236}">
                <a16:creationId xmlns:a16="http://schemas.microsoft.com/office/drawing/2014/main" id="{032A087A-C7DE-CBD2-A55A-9400ACDC808F}"/>
              </a:ext>
            </a:extLst>
          </p:cNvPr>
          <p:cNvSpPr txBox="1">
            <a:spLocks noGrp="1"/>
          </p:cNvSpPr>
          <p:nvPr>
            <p:ph idx="4294967295"/>
          </p:nvPr>
        </p:nvSpPr>
        <p:spPr>
          <a:xfrm>
            <a:off x="6966228" y="3448046"/>
            <a:ext cx="3911986" cy="2307570"/>
          </a:xfrm>
        </p:spPr>
        <p:txBody>
          <a:bodyPr/>
          <a:lstStyle>
            <a:lvl1pPr marL="283464" indent="-283464">
              <a:buClr>
                <a:srgbClr val="9405FC"/>
              </a:buClr>
              <a:defRPr sz="1600" spc="200">
                <a:solidFill>
                  <a:srgbClr val="FFFFFF"/>
                </a:solidFill>
                <a:latin typeface="Arial Nova"/>
              </a:defRPr>
            </a:lvl1pPr>
            <a:lvl2pPr marL="566928" indent="-283464">
              <a:defRPr sz="1600"/>
            </a:lvl2pPr>
            <a:lvl3pPr marL="859536" indent="-283464">
              <a:defRPr sz="1600"/>
            </a:lvl3pPr>
            <a:lvl4pPr marL="1152144">
              <a:defRPr sz="1600"/>
            </a:lvl4pPr>
          </a:lstStyle>
          <a:p>
            <a:pPr lvl="0"/>
            <a:r>
              <a:rPr lang="en-GB"/>
              <a:t>Click to edit Master text styles</a:t>
            </a:r>
          </a:p>
          <a:p>
            <a:pPr lvl="1"/>
            <a:r>
              <a:rPr lang="en-GB"/>
              <a:t>Second level</a:t>
            </a:r>
          </a:p>
          <a:p>
            <a:pPr lvl="2"/>
            <a:r>
              <a:rPr lang="en-GB"/>
              <a:t>Third level</a:t>
            </a:r>
          </a:p>
          <a:p>
            <a:pPr lvl="3"/>
            <a:r>
              <a:rPr lang="en-GB"/>
              <a:t>Fourth level</a:t>
            </a:r>
          </a:p>
        </p:txBody>
      </p:sp>
      <p:sp>
        <p:nvSpPr>
          <p:cNvPr id="7" name="Footer Placeholder 4">
            <a:extLst>
              <a:ext uri="{FF2B5EF4-FFF2-40B4-BE49-F238E27FC236}">
                <a16:creationId xmlns:a16="http://schemas.microsoft.com/office/drawing/2014/main" id="{BEA9C36B-9200-42FF-B024-FC1447794254}"/>
              </a:ext>
            </a:extLst>
          </p:cNvPr>
          <p:cNvSpPr txBox="1">
            <a:spLocks noGrp="1"/>
          </p:cNvSpPr>
          <p:nvPr>
            <p:ph type="ftr" sz="quarter" idx="9"/>
          </p:nvPr>
        </p:nvSpPr>
        <p:spPr>
          <a:xfrm>
            <a:off x="336407" y="6237286"/>
            <a:ext cx="4114800" cy="365129"/>
          </a:xfrm>
        </p:spPr>
        <p:txBody>
          <a:bodyPr anchorCtr="0"/>
          <a:lstStyle>
            <a:lvl1pPr algn="l">
              <a:defRPr/>
            </a:lvl1pPr>
          </a:lstStyle>
          <a:p>
            <a:pPr lvl="0"/>
            <a:r>
              <a:rPr lang="en-GB"/>
              <a:t>Scientific findings</a:t>
            </a:r>
          </a:p>
        </p:txBody>
      </p:sp>
      <p:sp>
        <p:nvSpPr>
          <p:cNvPr id="8" name="Slide Number Placeholder 5">
            <a:extLst>
              <a:ext uri="{FF2B5EF4-FFF2-40B4-BE49-F238E27FC236}">
                <a16:creationId xmlns:a16="http://schemas.microsoft.com/office/drawing/2014/main" id="{E5092EB1-711D-E3BB-2BB2-1717BA14A8EA}"/>
              </a:ext>
            </a:extLst>
          </p:cNvPr>
          <p:cNvSpPr txBox="1">
            <a:spLocks noGrp="1"/>
          </p:cNvSpPr>
          <p:nvPr>
            <p:ph type="sldNum" sz="quarter" idx="8"/>
          </p:nvPr>
        </p:nvSpPr>
        <p:spPr>
          <a:xfrm>
            <a:off x="9140973" y="6226195"/>
            <a:ext cx="2743200" cy="365129"/>
          </a:xfrm>
        </p:spPr>
        <p:txBody>
          <a:bodyPr/>
          <a:lstStyle>
            <a:lvl1pPr>
              <a:defRPr/>
            </a:lvl1pPr>
          </a:lstStyle>
          <a:p>
            <a:pPr lvl="0"/>
            <a:fld id="{23479417-94F0-4E2E-BCFB-49D1B2051EEE}" type="slidenum">
              <a:t>‹#›</a:t>
            </a:fld>
            <a:endParaRPr lang="en-GB"/>
          </a:p>
        </p:txBody>
      </p:sp>
    </p:spTree>
    <p:extLst>
      <p:ext uri="{BB962C8B-B14F-4D97-AF65-F5344CB8AC3E}">
        <p14:creationId xmlns:p14="http://schemas.microsoft.com/office/powerpoint/2010/main" val="231670866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Custom Layout">
    <p:bg>
      <p:bgPr>
        <a:gradFill>
          <a:gsLst>
            <a:gs pos="0">
              <a:srgbClr val="316CFC"/>
            </a:gs>
            <a:gs pos="100000">
              <a:srgbClr val="022D94"/>
            </a:gs>
          </a:gsLst>
          <a:lin ang="540000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332EF-41B2-88F8-604C-67EB01576FFD}"/>
              </a:ext>
            </a:extLst>
          </p:cNvPr>
          <p:cNvSpPr txBox="1">
            <a:spLocks noGrp="1"/>
          </p:cNvSpPr>
          <p:nvPr>
            <p:ph type="title"/>
          </p:nvPr>
        </p:nvSpPr>
        <p:spPr>
          <a:xfrm>
            <a:off x="1006370" y="1562947"/>
            <a:ext cx="3767254" cy="1358679"/>
          </a:xfrm>
        </p:spPr>
        <p:txBody>
          <a:bodyPr anchor="b"/>
          <a:lstStyle>
            <a:lvl1pPr>
              <a:defRPr/>
            </a:lvl1pPr>
          </a:lstStyle>
          <a:p>
            <a:pPr lvl="0"/>
            <a:r>
              <a:rPr lang="en-GB"/>
              <a:t>Click to edit title</a:t>
            </a:r>
          </a:p>
        </p:txBody>
      </p:sp>
      <p:sp>
        <p:nvSpPr>
          <p:cNvPr id="3" name="Text Placeholder 3">
            <a:extLst>
              <a:ext uri="{FF2B5EF4-FFF2-40B4-BE49-F238E27FC236}">
                <a16:creationId xmlns:a16="http://schemas.microsoft.com/office/drawing/2014/main" id="{F5072517-EB61-3208-8DCA-AFFC89C1D626}"/>
              </a:ext>
            </a:extLst>
          </p:cNvPr>
          <p:cNvSpPr txBox="1">
            <a:spLocks noGrp="1"/>
          </p:cNvSpPr>
          <p:nvPr>
            <p:ph type="body" idx="4294967295"/>
          </p:nvPr>
        </p:nvSpPr>
        <p:spPr>
          <a:xfrm>
            <a:off x="1006370" y="3426704"/>
            <a:ext cx="3767254" cy="2616884"/>
          </a:xfrm>
        </p:spPr>
        <p:txBody>
          <a:bodyPr/>
          <a:lstStyle>
            <a:lvl1pPr>
              <a:lnSpc>
                <a:spcPct val="100000"/>
              </a:lnSpc>
              <a:defRPr sz="1600">
                <a:solidFill>
                  <a:srgbClr val="FFFFFF"/>
                </a:solidFill>
                <a:latin typeface="Arial Nova"/>
              </a:defRPr>
            </a:lvl1pPr>
          </a:lstStyle>
          <a:p>
            <a:pPr lvl="0"/>
            <a:r>
              <a:rPr lang="en-GB"/>
              <a:t>Click to edit Master text styles</a:t>
            </a:r>
          </a:p>
        </p:txBody>
      </p:sp>
      <p:sp>
        <p:nvSpPr>
          <p:cNvPr id="4" name="Footer Placeholder 4">
            <a:extLst>
              <a:ext uri="{FF2B5EF4-FFF2-40B4-BE49-F238E27FC236}">
                <a16:creationId xmlns:a16="http://schemas.microsoft.com/office/drawing/2014/main" id="{648C649E-2EBA-759E-DC52-1A95A5732972}"/>
              </a:ext>
            </a:extLst>
          </p:cNvPr>
          <p:cNvSpPr txBox="1">
            <a:spLocks noGrp="1"/>
          </p:cNvSpPr>
          <p:nvPr>
            <p:ph type="ftr" sz="quarter" idx="9"/>
          </p:nvPr>
        </p:nvSpPr>
        <p:spPr>
          <a:xfrm>
            <a:off x="336407" y="6237286"/>
            <a:ext cx="4114800" cy="365129"/>
          </a:xfrm>
        </p:spPr>
        <p:txBody>
          <a:bodyPr anchorCtr="0"/>
          <a:lstStyle>
            <a:lvl1pPr algn="l">
              <a:defRPr/>
            </a:lvl1pPr>
          </a:lstStyle>
          <a:p>
            <a:pPr lvl="0"/>
            <a:r>
              <a:rPr lang="en-GB"/>
              <a:t>Scientific findings</a:t>
            </a:r>
          </a:p>
        </p:txBody>
      </p:sp>
      <p:sp>
        <p:nvSpPr>
          <p:cNvPr id="5" name="Slide Number Placeholder 5">
            <a:extLst>
              <a:ext uri="{FF2B5EF4-FFF2-40B4-BE49-F238E27FC236}">
                <a16:creationId xmlns:a16="http://schemas.microsoft.com/office/drawing/2014/main" id="{472A956C-3745-99A3-EF30-6CB67CDBB605}"/>
              </a:ext>
            </a:extLst>
          </p:cNvPr>
          <p:cNvSpPr txBox="1">
            <a:spLocks noGrp="1"/>
          </p:cNvSpPr>
          <p:nvPr>
            <p:ph type="sldNum" sz="quarter" idx="8"/>
          </p:nvPr>
        </p:nvSpPr>
        <p:spPr>
          <a:xfrm>
            <a:off x="9140973" y="6226195"/>
            <a:ext cx="2743200" cy="365129"/>
          </a:xfrm>
        </p:spPr>
        <p:txBody>
          <a:bodyPr/>
          <a:lstStyle>
            <a:lvl1pPr>
              <a:defRPr/>
            </a:lvl1pPr>
          </a:lstStyle>
          <a:p>
            <a:pPr lvl="0"/>
            <a:fld id="{7F56559F-33F2-4FC1-8D62-67D8AD61EE11}" type="slidenum">
              <a:t>‹#›</a:t>
            </a:fld>
            <a:endParaRPr lang="en-GB"/>
          </a:p>
        </p:txBody>
      </p:sp>
    </p:spTree>
    <p:extLst>
      <p:ext uri="{BB962C8B-B14F-4D97-AF65-F5344CB8AC3E}">
        <p14:creationId xmlns:p14="http://schemas.microsoft.com/office/powerpoint/2010/main" val="3522681928"/>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FAC352-16B8-EB46-6F55-1374D10CF73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616F06FE-869F-0354-B30E-B6A5C34B2AA6}"/>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E9B797-937A-0B73-BF33-16E967186367}"/>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5" name="Footer Placeholder 4">
            <a:extLst>
              <a:ext uri="{FF2B5EF4-FFF2-40B4-BE49-F238E27FC236}">
                <a16:creationId xmlns:a16="http://schemas.microsoft.com/office/drawing/2014/main" id="{52C6C0CE-730E-EFDF-1251-417099C1C14C}"/>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r>
              <a:rPr lang="en-GB"/>
              <a:t>Scientific findings</a:t>
            </a:r>
          </a:p>
        </p:txBody>
      </p:sp>
      <p:sp>
        <p:nvSpPr>
          <p:cNvPr id="6" name="Slide Number Placeholder 5">
            <a:extLst>
              <a:ext uri="{FF2B5EF4-FFF2-40B4-BE49-F238E27FC236}">
                <a16:creationId xmlns:a16="http://schemas.microsoft.com/office/drawing/2014/main" id="{8BD67220-78AC-03A0-1DF6-2BE62BF631D5}"/>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1AB6BB2A-7619-44DF-B3DB-4B46B6CA242A}"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8" Type="http://schemas.openxmlformats.org/officeDocument/2006/relationships/hyperlink" Target="https://www.mayoclinic.org/tests-procedures/robotic-surgery/about/pac-20394974" TargetMode="External"/><Relationship Id="rId3" Type="http://schemas.openxmlformats.org/officeDocument/2006/relationships/hyperlink" Target="https://onlinedegrees.sandiego.edu/8-technologies-changing-healthcare/" TargetMode="External"/><Relationship Id="rId7" Type="http://schemas.openxmlformats.org/officeDocument/2006/relationships/hyperlink" Target="https://www.keragon.com/blog/ai-robots-in-healthcare" TargetMode="External"/><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hyperlink" Target="https://www.impactmybiz.com/blog/smart-technology-in-healthcare/" TargetMode="External"/><Relationship Id="rId11" Type="http://schemas.openxmlformats.org/officeDocument/2006/relationships/hyperlink" Target="https://nurse.org/articles/nurse-robots/" TargetMode="External"/><Relationship Id="rId5" Type="http://schemas.openxmlformats.org/officeDocument/2006/relationships/hyperlink" Target="https://gleneagles.hk/facilities-services/robotic-surgery" TargetMode="External"/><Relationship Id="rId10" Type="http://schemas.openxmlformats.org/officeDocument/2006/relationships/hyperlink" Target="https://nursesgroup.co.uk/nursing-technologies-patient-care#:~:text=Robotics%3A%20High%2Dtech%20helpers%20in%20patient%20care&amp;text=As%20the%20future%20of%20nursing,and%20even%20providing%20physical%20therapy" TargetMode="External"/><Relationship Id="rId4" Type="http://schemas.openxmlformats.org/officeDocument/2006/relationships/hyperlink" Target="https://www.diligentrobots.com/moxi" TargetMode="External"/><Relationship Id="rId9" Type="http://schemas.openxmlformats.org/officeDocument/2006/relationships/hyperlink" Target="https://pmc.ncbi.nlm.nih.gov/articles/PMC7566965/"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onlinedegrees.sandiego.edu/8-technologies-changing-healthcare/" TargetMode="External"/><Relationship Id="rId3" Type="http://schemas.openxmlformats.org/officeDocument/2006/relationships/hyperlink" Target="https://provenrobotics.ai/advantages-and-disadvantages-of-robotics-in-healthcare/" TargetMode="External"/><Relationship Id="rId7" Type="http://schemas.openxmlformats.org/officeDocument/2006/relationships/hyperlink" Target="https://www.va.gov/WHOLEHEALTH/features/Robotic_Pets_Benefit_Dementia_Patients.asp" TargetMode="External"/><Relationship Id="rId2" Type="http://schemas.openxmlformats.org/officeDocument/2006/relationships/notesSlide" Target="../notesSlides/notesSlide10.xml"/><Relationship Id="rId1" Type="http://schemas.openxmlformats.org/officeDocument/2006/relationships/slideLayout" Target="../slideLayouts/slideLayout12.xml"/><Relationship Id="rId6" Type="http://schemas.openxmlformats.org/officeDocument/2006/relationships/hyperlink" Target="https://www.softeq.com/blog/ai-and-robotics-in-nursing-three-real-life-examples#:~:text=Meet%20Sophia.,those%20seen%20in%20real%20humans." TargetMode="External"/><Relationship Id="rId5" Type="http://schemas.openxmlformats.org/officeDocument/2006/relationships/hyperlink" Target="https://www.sciencemill.org/blog/2021/2/22/think-like-a-robot-inventor" TargetMode="External"/><Relationship Id="rId4" Type="http://schemas.openxmlformats.org/officeDocument/2006/relationships/hyperlink" Target="https://pubmed.ncbi.nlm.nih.gov/35191844/"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showMasterSp="0">
  <p:cSld name="Slide101">
    <p:bg>
      <p:bgPr>
        <a:blipFill>
          <a:blip r:embed="rId2"/>
          <a:tile/>
        </a:blipFill>
        <a:effectLst/>
      </p:bgPr>
    </p:bg>
    <p:spTree>
      <p:nvGrpSpPr>
        <p:cNvPr id="1" name=""/>
        <p:cNvGrpSpPr/>
        <p:nvPr/>
      </p:nvGrpSpPr>
      <p:grpSpPr>
        <a:xfrm>
          <a:off x="0" y="0"/>
          <a:ext cx="0" cy="0"/>
          <a:chOff x="0" y="0"/>
          <a:chExt cx="0" cy="0"/>
        </a:xfrm>
      </p:grpSpPr>
      <p:sp>
        <p:nvSpPr>
          <p:cNvPr id="2" name="Footer Placeholder 4">
            <a:extLst>
              <a:ext uri="{FF2B5EF4-FFF2-40B4-BE49-F238E27FC236}">
                <a16:creationId xmlns:a16="http://schemas.microsoft.com/office/drawing/2014/main" id="{66AE89EE-B49D-9CC4-98B9-BD3F3F6F393E}"/>
              </a:ext>
            </a:extLst>
          </p:cNvPr>
          <p:cNvSpPr txBox="1"/>
          <p:nvPr/>
        </p:nvSpPr>
        <p:spPr>
          <a:xfrm>
            <a:off x="336407" y="6237286"/>
            <a:ext cx="41148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a:solidFill>
                  <a:srgbClr val="FFFFFF"/>
                </a:solidFill>
                <a:uFillTx/>
                <a:latin typeface="Biome"/>
                <a:cs typeface="Biome" pitchFamily="34"/>
              </a:rPr>
              <a:t>Scientific findings</a:t>
            </a:r>
          </a:p>
        </p:txBody>
      </p:sp>
      <p:sp>
        <p:nvSpPr>
          <p:cNvPr id="3" name="Slide Number Placeholder 5">
            <a:extLst>
              <a:ext uri="{FF2B5EF4-FFF2-40B4-BE49-F238E27FC236}">
                <a16:creationId xmlns:a16="http://schemas.microsoft.com/office/drawing/2014/main" id="{0281900E-D955-8016-DC41-7455E2EB7537}"/>
              </a:ext>
            </a:extLst>
          </p:cNvPr>
          <p:cNvSpPr txBox="1"/>
          <p:nvPr/>
        </p:nvSpPr>
        <p:spPr>
          <a:xfrm>
            <a:off x="9140973" y="622619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045AE00-1C07-4CCC-A6CD-0D4A53003EDE}" type="slidenum">
              <a:rPr lang="en-GB" sz="1200" b="0" i="0" u="none" strike="noStrike" kern="1200" cap="none" spc="0" baseline="0">
                <a:solidFill>
                  <a:srgbClr val="FFFFFF"/>
                </a:solidFill>
                <a:uFillTx/>
                <a:latin typeface="Biome"/>
                <a:cs typeface="Biome" pitchFamily="34"/>
              </a:rPr>
              <a:t>1</a:t>
            </a:fld>
            <a:endParaRPr lang="en-GB" sz="1200" b="0" i="0" u="none" strike="noStrike" kern="1200" cap="none" spc="0" baseline="0">
              <a:solidFill>
                <a:srgbClr val="FFFFFF"/>
              </a:solidFill>
              <a:uFillTx/>
              <a:latin typeface="Biome"/>
              <a:cs typeface="Biome" pitchFamily="34"/>
            </a:endParaRPr>
          </a:p>
        </p:txBody>
      </p:sp>
      <p:pic>
        <p:nvPicPr>
          <p:cNvPr id="4" name="Picture 7" descr="A black background with white text&#10;&#10;Description automatically generated">
            <a:extLst>
              <a:ext uri="{FF2B5EF4-FFF2-40B4-BE49-F238E27FC236}">
                <a16:creationId xmlns:a16="http://schemas.microsoft.com/office/drawing/2014/main" id="{6178E1CC-7223-3836-8BE9-13083CE78727}"/>
              </a:ext>
            </a:extLst>
          </p:cNvPr>
          <p:cNvPicPr>
            <a:picLocks noChangeAspect="1"/>
          </p:cNvPicPr>
          <p:nvPr/>
        </p:nvPicPr>
        <p:blipFill>
          <a:blip r:embed="rId3"/>
          <a:stretch>
            <a:fillRect/>
          </a:stretch>
        </p:blipFill>
        <p:spPr>
          <a:xfrm>
            <a:off x="1025627" y="257842"/>
            <a:ext cx="4752978" cy="1895478"/>
          </a:xfrm>
          <a:prstGeom prst="rect">
            <a:avLst/>
          </a:prstGeom>
          <a:noFill/>
          <a:ln cap="flat">
            <a:noFill/>
          </a:ln>
        </p:spPr>
      </p:pic>
      <p:sp>
        <p:nvSpPr>
          <p:cNvPr id="5" name="Text Placeholder 3">
            <a:extLst>
              <a:ext uri="{FF2B5EF4-FFF2-40B4-BE49-F238E27FC236}">
                <a16:creationId xmlns:a16="http://schemas.microsoft.com/office/drawing/2014/main" id="{0E939662-1855-A8D9-9633-1F0433911CC5}"/>
              </a:ext>
            </a:extLst>
          </p:cNvPr>
          <p:cNvSpPr txBox="1">
            <a:spLocks noGrp="1"/>
          </p:cNvSpPr>
          <p:nvPr>
            <p:ph type="body" idx="4294967295"/>
          </p:nvPr>
        </p:nvSpPr>
        <p:spPr>
          <a:xfrm>
            <a:off x="1025627" y="2701640"/>
            <a:ext cx="6975372" cy="2867887"/>
          </a:xfrm>
        </p:spPr>
        <p:txBody>
          <a:bodyPr/>
          <a:lstStyle/>
          <a:p>
            <a:pPr lvl="0">
              <a:lnSpc>
                <a:spcPct val="150000"/>
              </a:lnSpc>
            </a:pPr>
            <a:r>
              <a:rPr lang="en-GB" sz="2000" b="1" dirty="0">
                <a:latin typeface="Arial" pitchFamily="34"/>
                <a:cs typeface="Arial" pitchFamily="34"/>
              </a:rPr>
              <a:t>Student Name:</a:t>
            </a:r>
            <a:r>
              <a:rPr lang="en-GB" sz="2000" dirty="0">
                <a:latin typeface="Arial" pitchFamily="34"/>
                <a:cs typeface="Arial" pitchFamily="34"/>
              </a:rPr>
              <a:t> Noemi Canu</a:t>
            </a:r>
          </a:p>
          <a:p>
            <a:pPr lvl="0">
              <a:lnSpc>
                <a:spcPct val="150000"/>
              </a:lnSpc>
            </a:pPr>
            <a:r>
              <a:rPr lang="en-GB" sz="2000" b="1" dirty="0">
                <a:latin typeface="Arial" pitchFamily="34"/>
                <a:cs typeface="Arial" pitchFamily="34"/>
              </a:rPr>
              <a:t>Student ID: </a:t>
            </a:r>
            <a:r>
              <a:rPr lang="en-GB" sz="2000" dirty="0">
                <a:latin typeface="Arial" pitchFamily="34"/>
                <a:cs typeface="Arial" pitchFamily="34"/>
              </a:rPr>
              <a:t>2124164</a:t>
            </a:r>
          </a:p>
          <a:p>
            <a:pPr lvl="0">
              <a:lnSpc>
                <a:spcPct val="150000"/>
              </a:lnSpc>
            </a:pPr>
            <a:r>
              <a:rPr lang="en-GB" sz="2000" b="1" dirty="0">
                <a:latin typeface="Arial" pitchFamily="34"/>
                <a:cs typeface="Arial" pitchFamily="34"/>
              </a:rPr>
              <a:t>Module Name: </a:t>
            </a:r>
            <a:r>
              <a:rPr lang="en-GB" sz="2000" dirty="0">
                <a:latin typeface="Arial" pitchFamily="34"/>
                <a:cs typeface="Arial" pitchFamily="34"/>
              </a:rPr>
              <a:t>Digital Skills and Research Method</a:t>
            </a:r>
          </a:p>
          <a:p>
            <a:pPr lvl="0">
              <a:lnSpc>
                <a:spcPct val="150000"/>
              </a:lnSpc>
            </a:pPr>
            <a:r>
              <a:rPr lang="en-GB" sz="2000" b="1" dirty="0">
                <a:latin typeface="Arial" pitchFamily="34"/>
                <a:cs typeface="Arial" pitchFamily="34"/>
              </a:rPr>
              <a:t>Module code: </a:t>
            </a:r>
            <a:r>
              <a:rPr lang="en-GB" sz="2000" dirty="0">
                <a:latin typeface="Arial" pitchFamily="34"/>
                <a:cs typeface="Arial" pitchFamily="34"/>
              </a:rPr>
              <a:t>LCHS4002</a:t>
            </a:r>
          </a:p>
          <a:p>
            <a:pPr lvl="0">
              <a:lnSpc>
                <a:spcPct val="150000"/>
              </a:lnSpc>
            </a:pPr>
            <a:r>
              <a:rPr lang="en-GB" sz="2000" b="1" dirty="0">
                <a:latin typeface="Arial" pitchFamily="34"/>
                <a:cs typeface="Arial" pitchFamily="34"/>
              </a:rPr>
              <a:t>Lecturer Name: </a:t>
            </a:r>
            <a:r>
              <a:rPr lang="en-GB" sz="2000" dirty="0">
                <a:latin typeface="Arial" pitchFamily="34"/>
                <a:cs typeface="Arial" pitchFamily="34"/>
              </a:rPr>
              <a:t>Patronella Ganza</a:t>
            </a:r>
            <a:endParaRPr lang="en-GB" sz="2000" b="1" dirty="0">
              <a:latin typeface="Arial" pitchFamily="34"/>
              <a:cs typeface="Arial" pitchFamily="34"/>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8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F1302-9D9B-8DA9-EA34-F4729E4D3B9B}"/>
              </a:ext>
            </a:extLst>
          </p:cNvPr>
          <p:cNvSpPr txBox="1">
            <a:spLocks noGrp="1"/>
          </p:cNvSpPr>
          <p:nvPr>
            <p:ph type="title"/>
          </p:nvPr>
        </p:nvSpPr>
        <p:spPr/>
        <p:txBody>
          <a:bodyPr>
            <a:normAutofit fontScale="90000"/>
          </a:bodyPr>
          <a:lstStyle/>
          <a:p>
            <a:pPr lvl="0"/>
            <a:r>
              <a:rPr lang="en-GB" sz="4300" b="1" dirty="0">
                <a:solidFill>
                  <a:srgbClr val="000000"/>
                </a:solidFill>
                <a:latin typeface="Arial" pitchFamily="34"/>
                <a:cs typeface="Arial" pitchFamily="34"/>
              </a:rPr>
              <a:t>The use of modern technology in Healthcare</a:t>
            </a:r>
            <a:r>
              <a:rPr lang="en-GB" sz="2900" dirty="0"/>
              <a:t>.</a:t>
            </a:r>
          </a:p>
        </p:txBody>
      </p:sp>
      <p:sp>
        <p:nvSpPr>
          <p:cNvPr id="3" name="Text Placeholder 2">
            <a:extLst>
              <a:ext uri="{FF2B5EF4-FFF2-40B4-BE49-F238E27FC236}">
                <a16:creationId xmlns:a16="http://schemas.microsoft.com/office/drawing/2014/main" id="{B5889B73-7C6E-2EF8-7B61-165F236A681F}"/>
              </a:ext>
            </a:extLst>
          </p:cNvPr>
          <p:cNvSpPr txBox="1">
            <a:spLocks noGrp="1"/>
          </p:cNvSpPr>
          <p:nvPr>
            <p:ph type="body" idx="4294967295"/>
          </p:nvPr>
        </p:nvSpPr>
        <p:spPr>
          <a:xfrm>
            <a:off x="0" y="5532549"/>
            <a:ext cx="12191996" cy="1323438"/>
          </a:xfrm>
          <a:solidFill>
            <a:srgbClr val="000000">
              <a:alpha val="61961"/>
            </a:srgbClr>
          </a:solidFill>
        </p:spPr>
        <p:txBody>
          <a:bodyPr lIns="0" tIns="0" rIns="0" bIns="0" anchor="ctr" anchorCtr="1"/>
          <a:lstStyle/>
          <a:p>
            <a:pPr lvl="0" algn="ctr">
              <a:lnSpc>
                <a:spcPct val="60000"/>
              </a:lnSpc>
            </a:pPr>
            <a:r>
              <a:rPr lang="en-GB" sz="2000" spc="300">
                <a:solidFill>
                  <a:srgbClr val="FFFFFF"/>
                </a:solidFill>
                <a:latin typeface="Arial" pitchFamily="34"/>
                <a:cs typeface="Arial" pitchFamily="34"/>
              </a:rPr>
              <a:t>Noemi Canu</a:t>
            </a:r>
          </a:p>
        </p:txBody>
      </p:sp>
      <p:sp>
        <p:nvSpPr>
          <p:cNvPr id="4" name="Subtitle 3">
            <a:extLst>
              <a:ext uri="{FF2B5EF4-FFF2-40B4-BE49-F238E27FC236}">
                <a16:creationId xmlns:a16="http://schemas.microsoft.com/office/drawing/2014/main" id="{BE3264C2-3A87-530C-97BD-E3A1FD230B63}"/>
              </a:ext>
            </a:extLst>
          </p:cNvPr>
          <p:cNvSpPr txBox="1">
            <a:spLocks noGrp="1"/>
          </p:cNvSpPr>
          <p:nvPr>
            <p:ph type="subTitle" idx="4294967295"/>
          </p:nvPr>
        </p:nvSpPr>
        <p:spPr>
          <a:xfrm>
            <a:off x="-83128" y="4462875"/>
            <a:ext cx="12191996" cy="781117"/>
          </a:xfrm>
        </p:spPr>
        <p:txBody>
          <a:bodyPr anchorCtr="1"/>
          <a:lstStyle/>
          <a:p>
            <a:pPr lvl="0" algn="ctr"/>
            <a:r>
              <a:rPr lang="en-GB" sz="4000" spc="1800">
                <a:latin typeface="Arial" pitchFamily="34"/>
                <a:cs typeface="Arial" pitchFamily="34"/>
              </a:rPr>
              <a:t>Robotics</a:t>
            </a:r>
            <a:r>
              <a:rPr lang="en-GB" sz="4000" spc="1800">
                <a:solidFill>
                  <a:srgbClr val="FFFFFF"/>
                </a:solidFill>
                <a:latin typeface="Arial" pitchFamily="34"/>
                <a:cs typeface="Arial" pitchFamily="34"/>
              </a:rPr>
              <a:t> </a:t>
            </a:r>
            <a:r>
              <a:rPr lang="en-GB" sz="4000" spc="1800">
                <a:latin typeface="Arial" pitchFamily="34"/>
                <a:cs typeface="Arial" pitchFamily="34"/>
              </a:rPr>
              <a:t>assistants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9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BAC69-D6BE-135F-E38E-1E16A46A6C1B}"/>
              </a:ext>
            </a:extLst>
          </p:cNvPr>
          <p:cNvSpPr txBox="1">
            <a:spLocks noGrp="1"/>
          </p:cNvSpPr>
          <p:nvPr>
            <p:ph type="title"/>
          </p:nvPr>
        </p:nvSpPr>
        <p:spPr/>
        <p:txBody>
          <a:bodyPr/>
          <a:lstStyle/>
          <a:p>
            <a:pPr lvl="0"/>
            <a:r>
              <a:rPr lang="en-GB" sz="3200" b="1">
                <a:latin typeface="Arial" pitchFamily="34"/>
                <a:cs typeface="Arial" pitchFamily="34"/>
              </a:rPr>
              <a:t>Overview</a:t>
            </a:r>
          </a:p>
        </p:txBody>
      </p:sp>
      <p:sp>
        <p:nvSpPr>
          <p:cNvPr id="3" name="Footer Placeholder 16">
            <a:extLst>
              <a:ext uri="{FF2B5EF4-FFF2-40B4-BE49-F238E27FC236}">
                <a16:creationId xmlns:a16="http://schemas.microsoft.com/office/drawing/2014/main" id="{849C92EF-00D6-BD6D-8F97-36380A6AE8FC}"/>
              </a:ext>
            </a:extLst>
          </p:cNvPr>
          <p:cNvSpPr txBox="1"/>
          <p:nvPr/>
        </p:nvSpPr>
        <p:spPr>
          <a:xfrm>
            <a:off x="336407" y="6237286"/>
            <a:ext cx="41148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Biome"/>
              <a:cs typeface="Biome" pitchFamily="34"/>
            </a:endParaRPr>
          </a:p>
        </p:txBody>
      </p:sp>
      <p:sp>
        <p:nvSpPr>
          <p:cNvPr id="4" name="Text Placeholder 2">
            <a:extLst>
              <a:ext uri="{FF2B5EF4-FFF2-40B4-BE49-F238E27FC236}">
                <a16:creationId xmlns:a16="http://schemas.microsoft.com/office/drawing/2014/main" id="{25280040-1FAF-15EB-7086-514E0577A265}"/>
              </a:ext>
            </a:extLst>
          </p:cNvPr>
          <p:cNvSpPr txBox="1">
            <a:spLocks noGrp="1"/>
          </p:cNvSpPr>
          <p:nvPr>
            <p:ph type="body" idx="4294967295"/>
          </p:nvPr>
        </p:nvSpPr>
        <p:spPr>
          <a:xfrm>
            <a:off x="336554" y="2546347"/>
            <a:ext cx="7577139" cy="3679829"/>
          </a:xfrm>
        </p:spPr>
        <p:txBody>
          <a:bodyPr/>
          <a:lstStyle/>
          <a:p>
            <a:pPr lvl="1">
              <a:buFont typeface="Wingdings" pitchFamily="2"/>
              <a:buChar char="Ø"/>
            </a:pPr>
            <a:r>
              <a:rPr lang="en-GB"/>
              <a:t>Introduction</a:t>
            </a:r>
          </a:p>
          <a:p>
            <a:pPr lvl="1">
              <a:buFont typeface="Wingdings" pitchFamily="2"/>
              <a:buChar char="Ø"/>
            </a:pPr>
            <a:r>
              <a:rPr lang="en-GB"/>
              <a:t>Robotics Assistant Nurses</a:t>
            </a:r>
          </a:p>
          <a:p>
            <a:pPr lvl="1">
              <a:buFont typeface="Wingdings" pitchFamily="2"/>
              <a:buChar char="Ø"/>
            </a:pPr>
            <a:r>
              <a:rPr lang="en-GB"/>
              <a:t>Robotics Assistant Surgery</a:t>
            </a:r>
          </a:p>
          <a:p>
            <a:pPr lvl="1">
              <a:buFont typeface="Wingdings" pitchFamily="2"/>
              <a:buChar char="Ø"/>
            </a:pPr>
            <a:r>
              <a:rPr lang="en-GB"/>
              <a:t>Pet Robotics</a:t>
            </a:r>
          </a:p>
          <a:p>
            <a:pPr lvl="1">
              <a:buFont typeface="Wingdings" pitchFamily="2"/>
              <a:buChar char="Ø"/>
            </a:pPr>
            <a:r>
              <a:rPr lang="en-GB"/>
              <a:t>Advantages and Disadvantages of the use of Robotics Assistant in Healthcare</a:t>
            </a:r>
          </a:p>
          <a:p>
            <a:pPr lvl="1">
              <a:buFont typeface="Wingdings" pitchFamily="2"/>
              <a:buChar char="Ø"/>
            </a:pPr>
            <a:r>
              <a:rPr lang="en-GB"/>
              <a:t>Conclusion</a:t>
            </a:r>
          </a:p>
          <a:p>
            <a:pPr lvl="1">
              <a:buFont typeface="Wingdings" pitchFamily="2"/>
              <a:buChar char="Ø"/>
            </a:pPr>
            <a:r>
              <a:rPr lang="en-GB"/>
              <a:t>References</a:t>
            </a:r>
          </a:p>
          <a:p>
            <a:pPr lvl="1">
              <a:buFont typeface="Wingdings" pitchFamily="2"/>
              <a:buChar char="Ø"/>
            </a:pPr>
            <a:r>
              <a:rPr lang="en-GB"/>
              <a:t>Thank you! </a:t>
            </a:r>
          </a:p>
          <a:p>
            <a:pPr lvl="1">
              <a:buFont typeface="Wingdings" pitchFamily="2"/>
              <a:buChar char="Ø"/>
            </a:pPr>
            <a:endParaRPr lang="en-GB"/>
          </a:p>
          <a:p>
            <a:pPr lvl="1">
              <a:buFont typeface="Wingdings" pitchFamily="2"/>
              <a:buChar char="Ø"/>
            </a:pPr>
            <a:endParaRPr lang="en-GB"/>
          </a:p>
        </p:txBody>
      </p:sp>
      <p:sp>
        <p:nvSpPr>
          <p:cNvPr id="5" name="Slide Number Placeholder 17">
            <a:extLst>
              <a:ext uri="{FF2B5EF4-FFF2-40B4-BE49-F238E27FC236}">
                <a16:creationId xmlns:a16="http://schemas.microsoft.com/office/drawing/2014/main" id="{58475B53-4B81-EF59-0A5B-FBA28A68C0DD}"/>
              </a:ext>
            </a:extLst>
          </p:cNvPr>
          <p:cNvSpPr txBox="1"/>
          <p:nvPr/>
        </p:nvSpPr>
        <p:spPr>
          <a:xfrm>
            <a:off x="9140973" y="622619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1C10B2A-9AA0-496C-B3AF-B597A11B7DD1}" type="slidenum">
              <a:rPr lang="en-GB" sz="1200" b="0" i="0" u="none" strike="noStrike" kern="1200" cap="none" spc="0" baseline="0">
                <a:solidFill>
                  <a:srgbClr val="FFFFFF"/>
                </a:solidFill>
                <a:uFillTx/>
                <a:latin typeface="Biome"/>
                <a:cs typeface="Biome" pitchFamily="34"/>
              </a:rPr>
              <a:t>3</a:t>
            </a:fld>
            <a:endParaRPr lang="en-GB" sz="1200" b="0" i="0" u="none" strike="noStrike" kern="1200" cap="none" spc="0" baseline="0">
              <a:solidFill>
                <a:srgbClr val="FFFFFF"/>
              </a:solidFill>
              <a:uFillTx/>
              <a:latin typeface="Biome"/>
              <a:cs typeface="Biome" pitchFamily="34"/>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99">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19879-D506-7CC9-53D8-B9AAEA33F96D}"/>
              </a:ext>
            </a:extLst>
          </p:cNvPr>
          <p:cNvSpPr txBox="1">
            <a:spLocks noGrp="1"/>
          </p:cNvSpPr>
          <p:nvPr>
            <p:ph type="title"/>
          </p:nvPr>
        </p:nvSpPr>
        <p:spPr>
          <a:xfrm>
            <a:off x="0" y="612638"/>
            <a:ext cx="6910623" cy="1164881"/>
          </a:xfrm>
        </p:spPr>
        <p:txBody>
          <a:bodyPr anchorCtr="1"/>
          <a:lstStyle/>
          <a:p>
            <a:pPr lvl="0" algn="ctr"/>
            <a:r>
              <a:rPr lang="en-GB" sz="3200" b="1">
                <a:latin typeface="Arial" pitchFamily="34"/>
                <a:cs typeface="Arial" pitchFamily="34"/>
              </a:rPr>
              <a:t>Introduction</a:t>
            </a:r>
          </a:p>
        </p:txBody>
      </p:sp>
      <p:sp>
        <p:nvSpPr>
          <p:cNvPr id="3" name="Footer Placeholder 16">
            <a:extLst>
              <a:ext uri="{FF2B5EF4-FFF2-40B4-BE49-F238E27FC236}">
                <a16:creationId xmlns:a16="http://schemas.microsoft.com/office/drawing/2014/main" id="{934C0EB3-3AB1-86AA-F387-F0488671A798}"/>
              </a:ext>
            </a:extLst>
          </p:cNvPr>
          <p:cNvSpPr txBox="1"/>
          <p:nvPr/>
        </p:nvSpPr>
        <p:spPr>
          <a:xfrm>
            <a:off x="215140" y="6226195"/>
            <a:ext cx="41148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000000"/>
              </a:solidFill>
              <a:uFillTx/>
              <a:latin typeface="Biome"/>
              <a:cs typeface="Biome" pitchFamily="34"/>
            </a:endParaRPr>
          </a:p>
        </p:txBody>
      </p:sp>
      <p:sp>
        <p:nvSpPr>
          <p:cNvPr id="4" name="Text Placeholder 2">
            <a:extLst>
              <a:ext uri="{FF2B5EF4-FFF2-40B4-BE49-F238E27FC236}">
                <a16:creationId xmlns:a16="http://schemas.microsoft.com/office/drawing/2014/main" id="{F9D421A9-141E-B23C-4255-11B8BFDC4A4D}"/>
              </a:ext>
            </a:extLst>
          </p:cNvPr>
          <p:cNvSpPr txBox="1">
            <a:spLocks noGrp="1"/>
          </p:cNvSpPr>
          <p:nvPr>
            <p:ph type="body" idx="4294967295"/>
          </p:nvPr>
        </p:nvSpPr>
        <p:spPr>
          <a:xfrm>
            <a:off x="100840" y="2235689"/>
            <a:ext cx="8232672" cy="3532327"/>
          </a:xfrm>
        </p:spPr>
        <p:txBody>
          <a:bodyPr>
            <a:noAutofit/>
          </a:bodyPr>
          <a:lstStyle/>
          <a:p>
            <a:pPr marL="0" lvl="0" indent="0">
              <a:buNone/>
            </a:pPr>
            <a:r>
              <a:rPr lang="en-GB" sz="2000" dirty="0">
                <a:latin typeface="Arial" pitchFamily="34"/>
                <a:cs typeface="Arial" pitchFamily="34"/>
              </a:rPr>
              <a:t>In a world where life flows fast and, with it, technology also advances and keeps up with the times even in medicine. </a:t>
            </a:r>
          </a:p>
          <a:p>
            <a:pPr marL="0" lvl="0" indent="0">
              <a:buNone/>
            </a:pPr>
            <a:r>
              <a:rPr lang="en-GB" sz="2000" dirty="0">
                <a:latin typeface="Arial" pitchFamily="34"/>
                <a:cs typeface="Arial" pitchFamily="34"/>
              </a:rPr>
              <a:t>In recent years, medicine has made giant steps from a technological point of view with the telemedicine, 3D printing, remote monitoring, telehealth, AI in healthcare and robotics assistants. </a:t>
            </a:r>
          </a:p>
          <a:p>
            <a:pPr marL="0" lvl="0" indent="0">
              <a:buNone/>
            </a:pPr>
            <a:r>
              <a:rPr lang="en-GB" sz="2000" dirty="0">
                <a:latin typeface="Arial" pitchFamily="34"/>
                <a:cs typeface="Arial" pitchFamily="34"/>
              </a:rPr>
              <a:t>In my presentation I will show you some examples of modern technology used in healthcare in the hospital setting.</a:t>
            </a:r>
          </a:p>
        </p:txBody>
      </p:sp>
      <p:sp>
        <p:nvSpPr>
          <p:cNvPr id="5" name="Slide Number Placeholder 17">
            <a:extLst>
              <a:ext uri="{FF2B5EF4-FFF2-40B4-BE49-F238E27FC236}">
                <a16:creationId xmlns:a16="http://schemas.microsoft.com/office/drawing/2014/main" id="{679BF4D6-0201-B785-C4A5-2CC0FB56D139}"/>
              </a:ext>
            </a:extLst>
          </p:cNvPr>
          <p:cNvSpPr txBox="1"/>
          <p:nvPr/>
        </p:nvSpPr>
        <p:spPr>
          <a:xfrm>
            <a:off x="9140973" y="622619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48DEED-9A39-4542-B500-704EA0C43ABE}" type="slidenum">
              <a:rPr lang="en-GB" sz="1200" b="0" i="0" u="none" strike="noStrike" kern="1200" cap="none" spc="0" baseline="0">
                <a:solidFill>
                  <a:srgbClr val="FFFFFF"/>
                </a:solidFill>
                <a:uFillTx/>
                <a:latin typeface="Biome"/>
                <a:cs typeface="Biome" pitchFamily="34"/>
              </a:rPr>
              <a:t>4</a:t>
            </a:fld>
            <a:endParaRPr lang="en-GB" sz="1200" b="0" i="0" u="none" strike="noStrike" kern="1200" cap="none" spc="0" baseline="0">
              <a:solidFill>
                <a:srgbClr val="FFFFFF"/>
              </a:solidFill>
              <a:uFillTx/>
              <a:latin typeface="Biome"/>
              <a:cs typeface="Biome" pitchFamily="34"/>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104">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651551-1663-4160-73D1-18E7B107BA29}"/>
              </a:ext>
            </a:extLst>
          </p:cNvPr>
          <p:cNvSpPr txBox="1">
            <a:spLocks noGrp="1"/>
          </p:cNvSpPr>
          <p:nvPr>
            <p:ph type="title"/>
          </p:nvPr>
        </p:nvSpPr>
        <p:spPr>
          <a:xfrm>
            <a:off x="890744" y="513325"/>
            <a:ext cx="10397825" cy="1325559"/>
          </a:xfrm>
        </p:spPr>
        <p:txBody>
          <a:bodyPr/>
          <a:lstStyle/>
          <a:p>
            <a:pPr lvl="0"/>
            <a:r>
              <a:rPr lang="en-GB" sz="3200" b="1">
                <a:latin typeface="Arial" pitchFamily="34"/>
                <a:cs typeface="Arial" pitchFamily="34"/>
              </a:rPr>
              <a:t>Robotic Assistant Nurses</a:t>
            </a:r>
          </a:p>
        </p:txBody>
      </p:sp>
      <p:sp>
        <p:nvSpPr>
          <p:cNvPr id="3" name="Text Placeholder 10">
            <a:extLst>
              <a:ext uri="{FF2B5EF4-FFF2-40B4-BE49-F238E27FC236}">
                <a16:creationId xmlns:a16="http://schemas.microsoft.com/office/drawing/2014/main" id="{33717F33-23BA-C2B5-FEE1-94A5CB16886C}"/>
              </a:ext>
            </a:extLst>
          </p:cNvPr>
          <p:cNvSpPr txBox="1">
            <a:spLocks noGrp="1"/>
          </p:cNvSpPr>
          <p:nvPr>
            <p:ph type="body" idx="4294967295"/>
          </p:nvPr>
        </p:nvSpPr>
        <p:spPr>
          <a:xfrm>
            <a:off x="4883727" y="1838884"/>
            <a:ext cx="3138055" cy="4505788"/>
          </a:xfrm>
        </p:spPr>
        <p:txBody>
          <a:bodyPr anchor="ctr" anchorCtr="1">
            <a:normAutofit/>
          </a:bodyPr>
          <a:lstStyle/>
          <a:p>
            <a:pPr lvl="0"/>
            <a:r>
              <a:rPr lang="en-GB" sz="2000" dirty="0">
                <a:latin typeface="Arial" pitchFamily="34"/>
                <a:cs typeface="Arial" pitchFamily="34"/>
              </a:rPr>
              <a:t>An example of robot nurse is Moxi. It is provided of modern sensors, cameras and AI. </a:t>
            </a:r>
          </a:p>
          <a:p>
            <a:pPr lvl="0"/>
            <a:r>
              <a:rPr lang="en-GB" sz="2000" dirty="0">
                <a:latin typeface="Arial" pitchFamily="34"/>
                <a:cs typeface="Arial" pitchFamily="34"/>
              </a:rPr>
              <a:t>It can lift a patient from a standing position, transfer a patient to a wheelchair, carry a patient, turn patient in bed.</a:t>
            </a:r>
          </a:p>
          <a:p>
            <a:pPr marL="0" indent="0">
              <a:buNone/>
            </a:pPr>
            <a:r>
              <a:rPr lang="en-GB" sz="1200" dirty="0">
                <a:latin typeface="Arial" pitchFamily="34"/>
                <a:cs typeface="Arial" pitchFamily="34"/>
              </a:rPr>
              <a:t>(Moxi – Diligent Robotics, n.d.) </a:t>
            </a:r>
          </a:p>
          <a:p>
            <a:pPr marL="0" indent="0">
              <a:buNone/>
            </a:pPr>
            <a:r>
              <a:rPr lang="en-GB" sz="1200" dirty="0">
                <a:latin typeface="Arial" pitchFamily="34"/>
                <a:cs typeface="Arial" pitchFamily="34"/>
              </a:rPr>
              <a:t>(Sarah Falcone, 2024)</a:t>
            </a:r>
          </a:p>
        </p:txBody>
      </p:sp>
      <p:sp>
        <p:nvSpPr>
          <p:cNvPr id="4" name="Footer Placeholder 7">
            <a:extLst>
              <a:ext uri="{FF2B5EF4-FFF2-40B4-BE49-F238E27FC236}">
                <a16:creationId xmlns:a16="http://schemas.microsoft.com/office/drawing/2014/main" id="{AA335E05-94BC-DA8A-322A-93588C9300D4}"/>
              </a:ext>
            </a:extLst>
          </p:cNvPr>
          <p:cNvSpPr txBox="1"/>
          <p:nvPr/>
        </p:nvSpPr>
        <p:spPr>
          <a:xfrm>
            <a:off x="8021782" y="5624805"/>
            <a:ext cx="41148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uFillTx/>
                <a:latin typeface="Arial" panose="020B0604020202020204" pitchFamily="34" charset="0"/>
                <a:cs typeface="Arial" panose="020B0604020202020204" pitchFamily="34" charset="0"/>
              </a:rPr>
              <a:t>(Sciencemill</a:t>
            </a:r>
            <a:r>
              <a:rPr lang="en-GB" sz="1200" dirty="0">
                <a:latin typeface="Arial" panose="020B0604020202020204" pitchFamily="34" charset="0"/>
                <a:cs typeface="Arial" panose="020B0604020202020204" pitchFamily="34" charset="0"/>
              </a:rPr>
              <a:t>.org, 2021)</a:t>
            </a:r>
            <a:endParaRPr lang="en-GB" sz="1200" b="0" i="0" u="none" strike="noStrike" kern="1200" cap="none" spc="0" baseline="0" dirty="0">
              <a:uFillTx/>
              <a:latin typeface="Arial" panose="020B0604020202020204" pitchFamily="34" charset="0"/>
              <a:cs typeface="Arial" panose="020B0604020202020204" pitchFamily="34" charset="0"/>
            </a:endParaRPr>
          </a:p>
        </p:txBody>
      </p:sp>
      <p:sp>
        <p:nvSpPr>
          <p:cNvPr id="5" name="Slide Number Placeholder 6">
            <a:extLst>
              <a:ext uri="{FF2B5EF4-FFF2-40B4-BE49-F238E27FC236}">
                <a16:creationId xmlns:a16="http://schemas.microsoft.com/office/drawing/2014/main" id="{0E8736BB-E2C2-A76F-0933-2AC86F973802}"/>
              </a:ext>
            </a:extLst>
          </p:cNvPr>
          <p:cNvSpPr txBox="1"/>
          <p:nvPr/>
        </p:nvSpPr>
        <p:spPr>
          <a:xfrm>
            <a:off x="8413024" y="5989934"/>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7F95285F-09B6-4908-B4EA-A90B5F7AF365}" type="slidenum">
              <a:rPr lang="en-GB" sz="1200" b="0" i="0" u="none" strike="noStrike" kern="1200" cap="none" spc="0" baseline="0">
                <a:solidFill>
                  <a:srgbClr val="FFFFFF"/>
                </a:solidFill>
                <a:uFillTx/>
                <a:latin typeface="Biome"/>
                <a:cs typeface="Biome" pitchFamily="34"/>
              </a:rPr>
              <a:t>5</a:t>
            </a:fld>
            <a:endParaRPr lang="en-GB" sz="1200" b="0" i="0" u="none" strike="noStrike" kern="1200" cap="none" spc="0" baseline="0">
              <a:solidFill>
                <a:srgbClr val="FFFFFF"/>
              </a:solidFill>
              <a:uFillTx/>
              <a:latin typeface="Biome"/>
              <a:cs typeface="Biome" pitchFamily="34"/>
            </a:endParaRPr>
          </a:p>
        </p:txBody>
      </p:sp>
      <p:sp>
        <p:nvSpPr>
          <p:cNvPr id="6" name="Text Placeholder 9">
            <a:extLst>
              <a:ext uri="{FF2B5EF4-FFF2-40B4-BE49-F238E27FC236}">
                <a16:creationId xmlns:a16="http://schemas.microsoft.com/office/drawing/2014/main" id="{9FF69CDB-C794-619C-BA31-47E6BB4F623F}"/>
              </a:ext>
            </a:extLst>
          </p:cNvPr>
          <p:cNvSpPr txBox="1">
            <a:spLocks noGrp="1"/>
          </p:cNvSpPr>
          <p:nvPr>
            <p:ph type="body" idx="4294967295"/>
          </p:nvPr>
        </p:nvSpPr>
        <p:spPr>
          <a:xfrm>
            <a:off x="0" y="779315"/>
            <a:ext cx="4759040" cy="5565358"/>
          </a:xfrm>
        </p:spPr>
        <p:txBody>
          <a:bodyPr anchor="ctr" anchorCtr="1">
            <a:noAutofit/>
          </a:bodyPr>
          <a:lstStyle/>
          <a:p>
            <a:pPr lvl="0"/>
            <a:r>
              <a:rPr lang="en-GB" sz="2000" dirty="0">
                <a:latin typeface="Arial" pitchFamily="34"/>
                <a:cs typeface="Arial" pitchFamily="34"/>
              </a:rPr>
              <a:t>Robotic Nurses are meant to assist nursing workers with their physical duties rather than take their place. </a:t>
            </a:r>
          </a:p>
          <a:p>
            <a:pPr lvl="0"/>
            <a:r>
              <a:rPr lang="en-GB" sz="2000" dirty="0">
                <a:latin typeface="Arial" pitchFamily="34"/>
                <a:cs typeface="Arial" pitchFamily="34"/>
              </a:rPr>
              <a:t>By performing strenuous physical tasks and providing psychological support to elderly and lonely patients, the partnership between the nurse and the robot nurse helps to alleviate stress</a:t>
            </a:r>
            <a:r>
              <a:rPr lang="en-GB" sz="2000" dirty="0">
                <a:latin typeface="Arial" pitchFamily="34"/>
              </a:rPr>
              <a:t>.</a:t>
            </a:r>
          </a:p>
          <a:p>
            <a:pPr marL="0" lvl="0" indent="0">
              <a:buNone/>
            </a:pPr>
            <a:r>
              <a:rPr lang="en-GB" sz="1200" dirty="0">
                <a:latin typeface="Arial" pitchFamily="34"/>
                <a:cs typeface="Arial" pitchFamily="34"/>
              </a:rPr>
              <a:t>(Davy, 2023)</a:t>
            </a:r>
          </a:p>
        </p:txBody>
      </p:sp>
      <p:pic>
        <p:nvPicPr>
          <p:cNvPr id="7" name="Picture 11" descr="A white robot with a blue screen&#10;&#10;Description automatically generated">
            <a:extLst>
              <a:ext uri="{FF2B5EF4-FFF2-40B4-BE49-F238E27FC236}">
                <a16:creationId xmlns:a16="http://schemas.microsoft.com/office/drawing/2014/main" id="{D2F053C8-CC2E-8CF3-CB87-5CB0E8FC52AA}"/>
              </a:ext>
            </a:extLst>
          </p:cNvPr>
          <p:cNvPicPr>
            <a:picLocks noChangeAspect="1"/>
          </p:cNvPicPr>
          <p:nvPr/>
        </p:nvPicPr>
        <p:blipFill>
          <a:blip r:embed="rId3"/>
          <a:stretch>
            <a:fillRect/>
          </a:stretch>
        </p:blipFill>
        <p:spPr>
          <a:xfrm>
            <a:off x="8142860" y="2166606"/>
            <a:ext cx="3283528" cy="3283528"/>
          </a:xfrm>
          <a:prstGeom prst="rect">
            <a:avLst/>
          </a:prstGeom>
          <a:noFill/>
          <a:ln cap="flat">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0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B177D-CE1A-A4F0-D13C-3076D88AF34C}"/>
              </a:ext>
            </a:extLst>
          </p:cNvPr>
          <p:cNvSpPr txBox="1">
            <a:spLocks noGrp="1"/>
          </p:cNvSpPr>
          <p:nvPr>
            <p:ph type="title"/>
          </p:nvPr>
        </p:nvSpPr>
        <p:spPr/>
        <p:txBody>
          <a:bodyPr/>
          <a:lstStyle/>
          <a:p>
            <a:pPr lvl="0"/>
            <a:r>
              <a:rPr lang="en-GB" sz="3200" b="1">
                <a:latin typeface="Arial" pitchFamily="34"/>
                <a:cs typeface="Arial" pitchFamily="34"/>
              </a:rPr>
              <a:t>Robotics Assistant Surgery</a:t>
            </a:r>
            <a:endParaRPr lang="en-GB" sz="3200" b="1"/>
          </a:p>
        </p:txBody>
      </p:sp>
      <p:sp>
        <p:nvSpPr>
          <p:cNvPr id="3" name="Text Placeholder 10">
            <a:extLst>
              <a:ext uri="{FF2B5EF4-FFF2-40B4-BE49-F238E27FC236}">
                <a16:creationId xmlns:a16="http://schemas.microsoft.com/office/drawing/2014/main" id="{65184622-00DE-651B-6C47-BD5F127C5228}"/>
              </a:ext>
            </a:extLst>
          </p:cNvPr>
          <p:cNvSpPr txBox="1">
            <a:spLocks noGrp="1"/>
          </p:cNvSpPr>
          <p:nvPr>
            <p:ph type="body" idx="4294967295"/>
          </p:nvPr>
        </p:nvSpPr>
        <p:spPr>
          <a:xfrm>
            <a:off x="4451207" y="1485900"/>
            <a:ext cx="3232906" cy="4582387"/>
          </a:xfrm>
        </p:spPr>
        <p:txBody>
          <a:bodyPr anchor="ctr" anchorCtr="1"/>
          <a:lstStyle/>
          <a:p>
            <a:pPr lvl="0"/>
            <a:r>
              <a:rPr lang="en-GB" sz="2000" dirty="0">
                <a:latin typeface="Arial" pitchFamily="34"/>
                <a:cs typeface="Arial" pitchFamily="34"/>
              </a:rPr>
              <a:t>A camera arm and mechanical arms with surgical instruments attached are the most common components of a robotic surgery system.</a:t>
            </a:r>
          </a:p>
          <a:p>
            <a:pPr lvl="0"/>
            <a:r>
              <a:rPr lang="en-GB" sz="2000" dirty="0">
                <a:latin typeface="Arial" pitchFamily="34"/>
                <a:cs typeface="Arial" pitchFamily="34"/>
              </a:rPr>
              <a:t>Sitting at a control centre, known as a console, close to the operating table, the surgeon manages the arms. </a:t>
            </a:r>
          </a:p>
        </p:txBody>
      </p:sp>
      <p:sp>
        <p:nvSpPr>
          <p:cNvPr id="4" name="Footer Placeholder 7">
            <a:extLst>
              <a:ext uri="{FF2B5EF4-FFF2-40B4-BE49-F238E27FC236}">
                <a16:creationId xmlns:a16="http://schemas.microsoft.com/office/drawing/2014/main" id="{2D236A30-519B-F730-BAC9-F2CFA53DE599}"/>
              </a:ext>
            </a:extLst>
          </p:cNvPr>
          <p:cNvSpPr txBox="1"/>
          <p:nvPr/>
        </p:nvSpPr>
        <p:spPr>
          <a:xfrm>
            <a:off x="7821327" y="5278149"/>
            <a:ext cx="41148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uFillTx/>
                <a:latin typeface="Arial" panose="020B0604020202020204" pitchFamily="34" charset="0"/>
                <a:cs typeface="Arial" panose="020B0604020202020204" pitchFamily="34" charset="0"/>
              </a:rPr>
              <a:t>(Robotic Surgery - Gleneagles Hospital Hong Kong, n.d.)</a:t>
            </a:r>
          </a:p>
        </p:txBody>
      </p:sp>
      <p:sp>
        <p:nvSpPr>
          <p:cNvPr id="5" name="Slide Number Placeholder 6">
            <a:extLst>
              <a:ext uri="{FF2B5EF4-FFF2-40B4-BE49-F238E27FC236}">
                <a16:creationId xmlns:a16="http://schemas.microsoft.com/office/drawing/2014/main" id="{149A17DC-6F9D-20CD-5EE5-FE128CA2957F}"/>
              </a:ext>
            </a:extLst>
          </p:cNvPr>
          <p:cNvSpPr txBox="1"/>
          <p:nvPr/>
        </p:nvSpPr>
        <p:spPr>
          <a:xfrm>
            <a:off x="9140973" y="622619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A692752-1968-4091-82E8-B6492EE891E0}" type="slidenum">
              <a:rPr lang="en-GB" sz="1200" b="0" i="0" u="none" strike="noStrike" kern="1200" cap="none" spc="0" baseline="0">
                <a:solidFill>
                  <a:srgbClr val="FFFFFF"/>
                </a:solidFill>
                <a:uFillTx/>
                <a:latin typeface="Biome"/>
                <a:cs typeface="Biome" pitchFamily="34"/>
              </a:rPr>
              <a:t>6</a:t>
            </a:fld>
            <a:endParaRPr lang="en-GB" sz="1200" b="0" i="0" u="none" strike="noStrike" kern="1200" cap="none" spc="0" baseline="0">
              <a:solidFill>
                <a:srgbClr val="FFFFFF"/>
              </a:solidFill>
              <a:uFillTx/>
              <a:latin typeface="Biome"/>
              <a:cs typeface="Biome" pitchFamily="34"/>
            </a:endParaRPr>
          </a:p>
        </p:txBody>
      </p:sp>
      <p:sp>
        <p:nvSpPr>
          <p:cNvPr id="6" name="Text Placeholder 9">
            <a:extLst>
              <a:ext uri="{FF2B5EF4-FFF2-40B4-BE49-F238E27FC236}">
                <a16:creationId xmlns:a16="http://schemas.microsoft.com/office/drawing/2014/main" id="{189D1FF5-28D5-98F5-A942-E41DA43392AE}"/>
              </a:ext>
            </a:extLst>
          </p:cNvPr>
          <p:cNvSpPr txBox="1">
            <a:spLocks noGrp="1"/>
          </p:cNvSpPr>
          <p:nvPr>
            <p:ph type="body" idx="4294967295"/>
          </p:nvPr>
        </p:nvSpPr>
        <p:spPr>
          <a:xfrm>
            <a:off x="872978" y="1127408"/>
            <a:ext cx="3441015" cy="5018803"/>
          </a:xfrm>
        </p:spPr>
        <p:txBody>
          <a:bodyPr anchor="ctr" anchorCtr="1">
            <a:noAutofit/>
          </a:bodyPr>
          <a:lstStyle/>
          <a:p>
            <a:pPr lvl="0"/>
            <a:r>
              <a:rPr lang="en-GB" sz="2000" dirty="0">
                <a:latin typeface="Arial" pitchFamily="34"/>
              </a:rPr>
              <a:t>T</a:t>
            </a:r>
            <a:r>
              <a:rPr lang="en-GB" sz="2000" dirty="0">
                <a:latin typeface="Arial" pitchFamily="34"/>
                <a:cs typeface="Arial" pitchFamily="34"/>
              </a:rPr>
              <a:t>hanks to robotics surgery, </a:t>
            </a:r>
            <a:r>
              <a:rPr lang="en-GB" sz="2000" dirty="0">
                <a:latin typeface="Arial" pitchFamily="34"/>
              </a:rPr>
              <a:t>d</a:t>
            </a:r>
            <a:r>
              <a:rPr lang="en-GB" sz="2000" dirty="0">
                <a:latin typeface="Arial" pitchFamily="34"/>
                <a:cs typeface="Arial" pitchFamily="34"/>
              </a:rPr>
              <a:t>octors can execute a wide range of intricate treatments with greater control and precision. </a:t>
            </a:r>
          </a:p>
          <a:p>
            <a:pPr lvl="0"/>
            <a:r>
              <a:rPr lang="en-GB" sz="2000" dirty="0">
                <a:latin typeface="Arial" pitchFamily="34"/>
                <a:cs typeface="Arial" pitchFamily="34"/>
              </a:rPr>
              <a:t>Tiny incisions are frequently used to do robotic surgery. However, it is occasionally employed in open operations. </a:t>
            </a:r>
          </a:p>
          <a:p>
            <a:pPr marL="0" lvl="0" indent="0">
              <a:buNone/>
            </a:pPr>
            <a:r>
              <a:rPr lang="en-GB" sz="1200" dirty="0">
                <a:latin typeface="Arial" pitchFamily="34"/>
                <a:cs typeface="Arial" pitchFamily="34"/>
              </a:rPr>
              <a:t>     (Robotic Surgery - Mayo Clinic, n.d.)</a:t>
            </a:r>
          </a:p>
        </p:txBody>
      </p:sp>
      <p:pic>
        <p:nvPicPr>
          <p:cNvPr id="7" name="Picture 9" descr="Robotic arms in a surgery room&#10;&#10;Description automatically generated">
            <a:extLst>
              <a:ext uri="{FF2B5EF4-FFF2-40B4-BE49-F238E27FC236}">
                <a16:creationId xmlns:a16="http://schemas.microsoft.com/office/drawing/2014/main" id="{08F7F093-8774-6985-1B56-EF9B092B2266}"/>
              </a:ext>
            </a:extLst>
          </p:cNvPr>
          <p:cNvPicPr>
            <a:picLocks noChangeAspect="1"/>
          </p:cNvPicPr>
          <p:nvPr/>
        </p:nvPicPr>
        <p:blipFill>
          <a:blip r:embed="rId3"/>
          <a:stretch>
            <a:fillRect/>
          </a:stretch>
        </p:blipFill>
        <p:spPr>
          <a:xfrm>
            <a:off x="7879695" y="2213259"/>
            <a:ext cx="3796140" cy="2847103"/>
          </a:xfrm>
          <a:prstGeom prst="rect">
            <a:avLst/>
          </a:prstGeom>
          <a:noFill/>
          <a:ln cap="flat">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10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8CB3D5-5944-3822-C902-C19BDC26654A}"/>
              </a:ext>
            </a:extLst>
          </p:cNvPr>
          <p:cNvSpPr txBox="1">
            <a:spLocks noGrp="1"/>
          </p:cNvSpPr>
          <p:nvPr>
            <p:ph type="title"/>
          </p:nvPr>
        </p:nvSpPr>
        <p:spPr>
          <a:xfrm>
            <a:off x="838193" y="365129"/>
            <a:ext cx="10515600" cy="1143118"/>
          </a:xfrm>
        </p:spPr>
        <p:txBody>
          <a:bodyPr/>
          <a:lstStyle/>
          <a:p>
            <a:pPr lvl="0"/>
            <a:r>
              <a:rPr lang="en-GB" sz="3200" b="1" dirty="0">
                <a:latin typeface="Arial" pitchFamily="34"/>
                <a:cs typeface="Arial" pitchFamily="34"/>
              </a:rPr>
              <a:t>Pet Robotics</a:t>
            </a:r>
            <a:endParaRPr lang="en-GB" sz="3200" b="1" dirty="0"/>
          </a:p>
        </p:txBody>
      </p:sp>
      <p:sp>
        <p:nvSpPr>
          <p:cNvPr id="3" name="Text Placeholder 10">
            <a:extLst>
              <a:ext uri="{FF2B5EF4-FFF2-40B4-BE49-F238E27FC236}">
                <a16:creationId xmlns:a16="http://schemas.microsoft.com/office/drawing/2014/main" id="{2C87D963-3B0D-D61D-796A-519BD876FEF2}"/>
              </a:ext>
            </a:extLst>
          </p:cNvPr>
          <p:cNvSpPr txBox="1">
            <a:spLocks noGrp="1"/>
          </p:cNvSpPr>
          <p:nvPr>
            <p:ph type="body" idx="4294967295"/>
          </p:nvPr>
        </p:nvSpPr>
        <p:spPr>
          <a:xfrm>
            <a:off x="4760759" y="1433943"/>
            <a:ext cx="3056674" cy="3969328"/>
          </a:xfrm>
        </p:spPr>
        <p:txBody>
          <a:bodyPr anchor="ctr" anchorCtr="1"/>
          <a:lstStyle/>
          <a:p>
            <a:pPr lvl="0"/>
            <a:r>
              <a:rPr lang="en-GB" sz="2000" dirty="0">
                <a:latin typeface="Arial" pitchFamily="34"/>
                <a:cs typeface="Arial" pitchFamily="34"/>
              </a:rPr>
              <a:t>They assist them by providing company and elevating their spirits. Cuddling, stroking, grooming, and sleeping with the robots are the responses to this therapy. </a:t>
            </a:r>
          </a:p>
          <a:p>
            <a:pPr lvl="0"/>
            <a:endParaRPr lang="en-GB" dirty="0"/>
          </a:p>
        </p:txBody>
      </p:sp>
      <p:sp>
        <p:nvSpPr>
          <p:cNvPr id="4" name="Footer Placeholder 7">
            <a:extLst>
              <a:ext uri="{FF2B5EF4-FFF2-40B4-BE49-F238E27FC236}">
                <a16:creationId xmlns:a16="http://schemas.microsoft.com/office/drawing/2014/main" id="{7B8422D6-9E91-24A7-EA51-71694822BE32}"/>
              </a:ext>
            </a:extLst>
          </p:cNvPr>
          <p:cNvSpPr txBox="1"/>
          <p:nvPr/>
        </p:nvSpPr>
        <p:spPr>
          <a:xfrm>
            <a:off x="7992615" y="5009010"/>
            <a:ext cx="41148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uFillTx/>
                <a:latin typeface="Arial" panose="020B0604020202020204" pitchFamily="34" charset="0"/>
                <a:cs typeface="Arial" panose="020B0604020202020204" pitchFamily="34" charset="0"/>
              </a:rPr>
              <a:t>(VA.gov, 2022)</a:t>
            </a:r>
          </a:p>
        </p:txBody>
      </p:sp>
      <p:sp>
        <p:nvSpPr>
          <p:cNvPr id="5" name="Slide Number Placeholder 6">
            <a:extLst>
              <a:ext uri="{FF2B5EF4-FFF2-40B4-BE49-F238E27FC236}">
                <a16:creationId xmlns:a16="http://schemas.microsoft.com/office/drawing/2014/main" id="{9CCFF663-3F20-9AF4-2089-9F4DAEC240F7}"/>
              </a:ext>
            </a:extLst>
          </p:cNvPr>
          <p:cNvSpPr txBox="1"/>
          <p:nvPr/>
        </p:nvSpPr>
        <p:spPr>
          <a:xfrm>
            <a:off x="9140973" y="622619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9E37E07-B2E3-44FF-9578-4541736D6BAF}" type="slidenum">
              <a:rPr lang="en-GB" sz="1200" b="0" i="0" u="none" strike="noStrike" kern="1200" cap="none" spc="0" baseline="0">
                <a:solidFill>
                  <a:srgbClr val="FFFFFF"/>
                </a:solidFill>
                <a:uFillTx/>
                <a:latin typeface="Biome"/>
                <a:cs typeface="Biome" pitchFamily="34"/>
              </a:rPr>
              <a:t>7</a:t>
            </a:fld>
            <a:endParaRPr lang="en-GB" sz="1200" b="0" i="0" u="none" strike="noStrike" kern="1200" cap="none" spc="0" baseline="0">
              <a:solidFill>
                <a:srgbClr val="FFFFFF"/>
              </a:solidFill>
              <a:uFillTx/>
              <a:latin typeface="Biome"/>
              <a:cs typeface="Biome" pitchFamily="34"/>
            </a:endParaRPr>
          </a:p>
        </p:txBody>
      </p:sp>
      <p:sp>
        <p:nvSpPr>
          <p:cNvPr id="6" name="Text Placeholder 9">
            <a:extLst>
              <a:ext uri="{FF2B5EF4-FFF2-40B4-BE49-F238E27FC236}">
                <a16:creationId xmlns:a16="http://schemas.microsoft.com/office/drawing/2014/main" id="{1FB27BD3-6D01-F052-8DFC-232493407A35}"/>
              </a:ext>
            </a:extLst>
          </p:cNvPr>
          <p:cNvSpPr txBox="1">
            <a:spLocks noGrp="1"/>
          </p:cNvSpPr>
          <p:nvPr>
            <p:ph type="body" idx="4294967295"/>
          </p:nvPr>
        </p:nvSpPr>
        <p:spPr>
          <a:xfrm>
            <a:off x="1080765" y="1934276"/>
            <a:ext cx="3293805" cy="3468995"/>
          </a:xfrm>
        </p:spPr>
        <p:txBody>
          <a:bodyPr anchor="ctr"/>
          <a:lstStyle/>
          <a:p>
            <a:pPr lvl="0">
              <a:lnSpc>
                <a:spcPct val="80000"/>
              </a:lnSpc>
            </a:pPr>
            <a:r>
              <a:rPr lang="en-GB" sz="2000" dirty="0">
                <a:latin typeface="Arial" pitchFamily="34"/>
                <a:cs typeface="Arial" pitchFamily="34"/>
              </a:rPr>
              <a:t>Pet robots are social robots that help elderly persons suffering from dementia feel less alone. </a:t>
            </a:r>
          </a:p>
          <a:p>
            <a:pPr lvl="0">
              <a:lnSpc>
                <a:spcPct val="80000"/>
              </a:lnSpc>
            </a:pPr>
            <a:r>
              <a:rPr lang="en-GB" sz="2000" dirty="0">
                <a:latin typeface="Arial" pitchFamily="34"/>
                <a:cs typeface="Arial" pitchFamily="34"/>
              </a:rPr>
              <a:t>Some patients improved their social contacts with other patients by showing them their pet.</a:t>
            </a:r>
          </a:p>
          <a:p>
            <a:pPr marL="0" lvl="0" indent="0">
              <a:lnSpc>
                <a:spcPct val="80000"/>
              </a:lnSpc>
              <a:buNone/>
            </a:pPr>
            <a:r>
              <a:rPr lang="en-GB" sz="1200" dirty="0">
                <a:latin typeface="Arial" pitchFamily="34"/>
                <a:cs typeface="Arial" pitchFamily="34"/>
              </a:rPr>
              <a:t>     (</a:t>
            </a:r>
            <a:r>
              <a:rPr lang="it-IT" sz="1200" dirty="0">
                <a:latin typeface="Arial" pitchFamily="34"/>
                <a:cs typeface="Arial" pitchFamily="34"/>
              </a:rPr>
              <a:t>Wei Qi Koh et al JMR Aging, 2022)</a:t>
            </a:r>
            <a:endParaRPr lang="en-GB" sz="1200" dirty="0">
              <a:latin typeface="Arial" pitchFamily="34"/>
              <a:cs typeface="Arial" pitchFamily="34"/>
            </a:endParaRPr>
          </a:p>
        </p:txBody>
      </p:sp>
      <p:pic>
        <p:nvPicPr>
          <p:cNvPr id="7" name="Picture 8" descr="A person in a medical mask holding a stuffed animal&#10;&#10;Description automatically generated">
            <a:extLst>
              <a:ext uri="{FF2B5EF4-FFF2-40B4-BE49-F238E27FC236}">
                <a16:creationId xmlns:a16="http://schemas.microsoft.com/office/drawing/2014/main" id="{2D202C12-5E7E-4F37-AD6C-57D59C46AC9C}"/>
              </a:ext>
            </a:extLst>
          </p:cNvPr>
          <p:cNvPicPr>
            <a:picLocks noChangeAspect="1"/>
          </p:cNvPicPr>
          <p:nvPr/>
        </p:nvPicPr>
        <p:blipFill>
          <a:blip r:embed="rId3"/>
          <a:stretch>
            <a:fillRect/>
          </a:stretch>
        </p:blipFill>
        <p:spPr>
          <a:xfrm>
            <a:off x="8038078" y="2317171"/>
            <a:ext cx="3443877" cy="2504212"/>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93">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947D3-3EB3-0CF8-A37E-9C7EBF56BC6D}"/>
              </a:ext>
            </a:extLst>
          </p:cNvPr>
          <p:cNvSpPr txBox="1">
            <a:spLocks noGrp="1"/>
          </p:cNvSpPr>
          <p:nvPr>
            <p:ph type="title"/>
          </p:nvPr>
        </p:nvSpPr>
        <p:spPr>
          <a:xfrm>
            <a:off x="752240" y="135386"/>
            <a:ext cx="10438772" cy="1189734"/>
          </a:xfrm>
        </p:spPr>
        <p:txBody>
          <a:bodyPr/>
          <a:lstStyle/>
          <a:p>
            <a:pPr lvl="0"/>
            <a:r>
              <a:rPr lang="en-GB" sz="3200" b="1" dirty="0">
                <a:latin typeface="Arial" pitchFamily="34"/>
                <a:cs typeface="Arial" pitchFamily="34"/>
              </a:rPr>
              <a:t>Advantages and Disadvantages of the use of </a:t>
            </a:r>
            <a:br>
              <a:rPr lang="en-GB" sz="3200" b="1" dirty="0">
                <a:latin typeface="Arial" pitchFamily="34"/>
                <a:cs typeface="Arial" pitchFamily="34"/>
              </a:rPr>
            </a:br>
            <a:r>
              <a:rPr lang="en-GB" sz="3200" b="1" dirty="0">
                <a:latin typeface="Arial" pitchFamily="34"/>
                <a:cs typeface="Arial" pitchFamily="34"/>
              </a:rPr>
              <a:t>Robotics Assistants in Healthcare</a:t>
            </a:r>
          </a:p>
        </p:txBody>
      </p:sp>
      <p:sp>
        <p:nvSpPr>
          <p:cNvPr id="3" name="Text Placeholder 3">
            <a:extLst>
              <a:ext uri="{FF2B5EF4-FFF2-40B4-BE49-F238E27FC236}">
                <a16:creationId xmlns:a16="http://schemas.microsoft.com/office/drawing/2014/main" id="{1CBE1442-72E2-C805-E850-B23AABEB232C}"/>
              </a:ext>
            </a:extLst>
          </p:cNvPr>
          <p:cNvSpPr txBox="1">
            <a:spLocks noGrp="1"/>
          </p:cNvSpPr>
          <p:nvPr>
            <p:ph type="body" idx="4294967295"/>
          </p:nvPr>
        </p:nvSpPr>
        <p:spPr>
          <a:xfrm>
            <a:off x="6573548" y="1325121"/>
            <a:ext cx="3911986" cy="523320"/>
          </a:xfrm>
        </p:spPr>
        <p:txBody>
          <a:bodyPr anchor="ctr"/>
          <a:lstStyle/>
          <a:p>
            <a:pPr lvl="0"/>
            <a:r>
              <a:rPr lang="en-GB" sz="2000" b="1" u="sng" spc="300">
                <a:latin typeface="Arial" pitchFamily="34"/>
                <a:cs typeface="Arial" pitchFamily="34"/>
              </a:rPr>
              <a:t>Disadvantages</a:t>
            </a:r>
          </a:p>
        </p:txBody>
      </p:sp>
      <p:sp>
        <p:nvSpPr>
          <p:cNvPr id="4" name="Text Placeholder 4">
            <a:extLst>
              <a:ext uri="{FF2B5EF4-FFF2-40B4-BE49-F238E27FC236}">
                <a16:creationId xmlns:a16="http://schemas.microsoft.com/office/drawing/2014/main" id="{7BF52887-E8C8-058D-935E-7D56A7FE445F}"/>
              </a:ext>
            </a:extLst>
          </p:cNvPr>
          <p:cNvSpPr txBox="1">
            <a:spLocks noGrp="1"/>
          </p:cNvSpPr>
          <p:nvPr>
            <p:ph type="body" idx="4294967295"/>
          </p:nvPr>
        </p:nvSpPr>
        <p:spPr>
          <a:xfrm>
            <a:off x="169721" y="2066260"/>
            <a:ext cx="6265715" cy="4288700"/>
          </a:xfrm>
        </p:spPr>
        <p:txBody>
          <a:bodyPr/>
          <a:lstStyle/>
          <a:p>
            <a:pPr lvl="0"/>
            <a:r>
              <a:rPr lang="en-GB" sz="2000" b="1" dirty="0">
                <a:latin typeface="Arial" pitchFamily="34"/>
                <a:cs typeface="Arial" pitchFamily="34"/>
              </a:rPr>
              <a:t>More precision in surgery: </a:t>
            </a:r>
            <a:r>
              <a:rPr lang="en-GB" sz="2000" dirty="0">
                <a:latin typeface="Arial" pitchFamily="34"/>
                <a:cs typeface="Arial" pitchFamily="34"/>
              </a:rPr>
              <a:t>the Da Vinci Surgical System, with the use of tiny surgical instruments and 3D high-definition vision system</a:t>
            </a:r>
          </a:p>
          <a:p>
            <a:pPr lvl="0"/>
            <a:r>
              <a:rPr lang="en-GB" sz="2000" b="1" dirty="0">
                <a:latin typeface="Arial" pitchFamily="34"/>
                <a:cs typeface="Arial" pitchFamily="34"/>
              </a:rPr>
              <a:t>Decreased Infection Risk: </a:t>
            </a:r>
            <a:r>
              <a:rPr lang="en-GB" sz="2000" dirty="0">
                <a:latin typeface="Arial" pitchFamily="34"/>
                <a:cs typeface="Arial" pitchFamily="34"/>
              </a:rPr>
              <a:t>To reduce the spread among the staff, some hospital even use robots able to sterilise rooms using UV radiation.</a:t>
            </a:r>
            <a:endParaRPr lang="en-GB" sz="2000" b="1" dirty="0">
              <a:latin typeface="Arial" pitchFamily="34"/>
              <a:cs typeface="Arial" pitchFamily="34"/>
            </a:endParaRPr>
          </a:p>
          <a:p>
            <a:pPr lvl="0"/>
            <a:r>
              <a:rPr lang="en-GB" sz="2000" b="1" dirty="0">
                <a:latin typeface="Arial" pitchFamily="34"/>
                <a:cs typeface="Arial" pitchFamily="34"/>
              </a:rPr>
              <a:t>Improvement in the quality of life of the staff: </a:t>
            </a:r>
            <a:r>
              <a:rPr lang="en-GB" sz="2000" dirty="0">
                <a:latin typeface="Arial" pitchFamily="34"/>
                <a:cs typeface="Arial" pitchFamily="34"/>
              </a:rPr>
              <a:t>with robotics assistants there are fewer infections, less physical effort, reduction, improving the health of all hospital staff. </a:t>
            </a:r>
          </a:p>
        </p:txBody>
      </p:sp>
      <p:sp>
        <p:nvSpPr>
          <p:cNvPr id="5" name="Text Placeholder 5">
            <a:extLst>
              <a:ext uri="{FF2B5EF4-FFF2-40B4-BE49-F238E27FC236}">
                <a16:creationId xmlns:a16="http://schemas.microsoft.com/office/drawing/2014/main" id="{F7EE85AB-4A32-50E2-298A-E11A1BAE3024}"/>
              </a:ext>
            </a:extLst>
          </p:cNvPr>
          <p:cNvSpPr txBox="1">
            <a:spLocks noGrp="1"/>
          </p:cNvSpPr>
          <p:nvPr>
            <p:ph type="body" idx="4294967295"/>
          </p:nvPr>
        </p:nvSpPr>
        <p:spPr>
          <a:xfrm>
            <a:off x="6573548" y="2028779"/>
            <a:ext cx="5448735" cy="4471260"/>
          </a:xfrm>
        </p:spPr>
        <p:txBody>
          <a:bodyPr/>
          <a:lstStyle/>
          <a:p>
            <a:pPr marL="0" lvl="0" indent="0">
              <a:buNone/>
            </a:pPr>
            <a:endParaRPr lang="en-GB" sz="2000" dirty="0">
              <a:latin typeface="Arial" pitchFamily="34"/>
              <a:cs typeface="Arial" pitchFamily="34"/>
            </a:endParaRPr>
          </a:p>
          <a:p>
            <a:pPr lvl="0"/>
            <a:r>
              <a:rPr lang="en-GB" sz="2000" b="1" dirty="0">
                <a:latin typeface="Arial" pitchFamily="34"/>
                <a:cs typeface="Arial" pitchFamily="34"/>
              </a:rPr>
              <a:t>Intensive Trainings: </a:t>
            </a:r>
            <a:r>
              <a:rPr lang="en-GB" sz="2000" dirty="0">
                <a:latin typeface="Arial" pitchFamily="34"/>
                <a:cs typeface="Arial" pitchFamily="34"/>
              </a:rPr>
              <a:t>to learn how to utilize robotics programs, the professional must attend very high training that can last month or even years.</a:t>
            </a:r>
          </a:p>
          <a:p>
            <a:pPr lvl="0"/>
            <a:r>
              <a:rPr lang="en-GB" sz="2000" b="1" dirty="0">
                <a:latin typeface="Arial" pitchFamily="34"/>
                <a:cs typeface="Arial" pitchFamily="34"/>
              </a:rPr>
              <a:t>Trust: </a:t>
            </a:r>
            <a:r>
              <a:rPr lang="en-GB" sz="2000" dirty="0">
                <a:latin typeface="Arial" pitchFamily="34"/>
                <a:cs typeface="Arial" pitchFamily="34"/>
              </a:rPr>
              <a:t>even though robots perform tasks with high precision, patients’ trust in  robotic assistants varies based on their age, culture and previous experience with the technology, making them distrustful of their procedure</a:t>
            </a:r>
            <a:endParaRPr lang="en-GB" sz="2000" b="1" dirty="0">
              <a:latin typeface="Arial" pitchFamily="34"/>
              <a:cs typeface="Arial" pitchFamily="34"/>
            </a:endParaRPr>
          </a:p>
        </p:txBody>
      </p:sp>
      <p:sp>
        <p:nvSpPr>
          <p:cNvPr id="6" name="Text Placeholder 2">
            <a:extLst>
              <a:ext uri="{FF2B5EF4-FFF2-40B4-BE49-F238E27FC236}">
                <a16:creationId xmlns:a16="http://schemas.microsoft.com/office/drawing/2014/main" id="{E6B13D72-296E-23B5-B9AF-FF3398952E06}"/>
              </a:ext>
            </a:extLst>
          </p:cNvPr>
          <p:cNvSpPr txBox="1">
            <a:spLocks noGrp="1"/>
          </p:cNvSpPr>
          <p:nvPr>
            <p:ph type="body" idx="4294967295"/>
          </p:nvPr>
        </p:nvSpPr>
        <p:spPr>
          <a:xfrm>
            <a:off x="1463890" y="1440856"/>
            <a:ext cx="3953591" cy="509668"/>
          </a:xfrm>
        </p:spPr>
        <p:txBody>
          <a:bodyPr anchor="ctr"/>
          <a:lstStyle/>
          <a:p>
            <a:pPr lvl="0"/>
            <a:r>
              <a:rPr lang="en-GB" sz="2000" b="1" u="sng" spc="300">
                <a:latin typeface="Arial" pitchFamily="34"/>
                <a:cs typeface="Arial" pitchFamily="34"/>
              </a:rPr>
              <a:t>Advantages</a:t>
            </a:r>
          </a:p>
        </p:txBody>
      </p:sp>
      <p:sp>
        <p:nvSpPr>
          <p:cNvPr id="7" name="Footer Placeholder 7">
            <a:extLst>
              <a:ext uri="{FF2B5EF4-FFF2-40B4-BE49-F238E27FC236}">
                <a16:creationId xmlns:a16="http://schemas.microsoft.com/office/drawing/2014/main" id="{F90C1B7B-0445-3B52-E7E7-5231D622CCD9}"/>
              </a:ext>
            </a:extLst>
          </p:cNvPr>
          <p:cNvSpPr txBox="1"/>
          <p:nvPr/>
        </p:nvSpPr>
        <p:spPr>
          <a:xfrm>
            <a:off x="336407" y="6237286"/>
            <a:ext cx="4114800" cy="365129"/>
          </a:xfrm>
          <a:prstGeom prst="rect">
            <a:avLst/>
          </a:prstGeom>
          <a:noFill/>
          <a:ln cap="flat">
            <a:noFill/>
          </a:ln>
        </p:spPr>
        <p:txBody>
          <a:bodyPr vert="horz" wrap="square" lIns="91440" tIns="45720" rIns="91440" bIns="45720" anchor="ctr" anchorCtr="0" compatLnSpc="1">
            <a:noAutofit/>
          </a:bodyPr>
          <a:lstStyle/>
          <a:p>
            <a:pPr marL="0" lvl="0" indent="0">
              <a:buNone/>
            </a:pPr>
            <a:r>
              <a:rPr lang="en-GB" sz="1200">
                <a:latin typeface="Arial" pitchFamily="34"/>
                <a:cs typeface="Arial" pitchFamily="34"/>
              </a:rPr>
              <a:t>(Provenrobotics.ai, 2023)</a:t>
            </a:r>
            <a:endParaRPr lang="en-GB" sz="1200" dirty="0">
              <a:latin typeface="Arial" pitchFamily="34"/>
              <a:cs typeface="Arial" pitchFamily="34"/>
            </a:endParaRPr>
          </a:p>
        </p:txBody>
      </p:sp>
      <p:sp>
        <p:nvSpPr>
          <p:cNvPr id="8" name="Slide Number Placeholder 6">
            <a:extLst>
              <a:ext uri="{FF2B5EF4-FFF2-40B4-BE49-F238E27FC236}">
                <a16:creationId xmlns:a16="http://schemas.microsoft.com/office/drawing/2014/main" id="{74A729A1-F630-FACD-8581-835540989411}"/>
              </a:ext>
            </a:extLst>
          </p:cNvPr>
          <p:cNvSpPr txBox="1"/>
          <p:nvPr/>
        </p:nvSpPr>
        <p:spPr>
          <a:xfrm>
            <a:off x="9140973" y="622619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045C343-B982-45CE-BB22-C7C3493B58EA}" type="slidenum">
              <a:rPr lang="en-GB" sz="1200" b="0" i="0" u="none" strike="noStrike" kern="1200" cap="none" spc="0" baseline="0">
                <a:solidFill>
                  <a:srgbClr val="FFFFFF"/>
                </a:solidFill>
                <a:uFillTx/>
                <a:latin typeface="Biome"/>
                <a:cs typeface="Biome" pitchFamily="34"/>
              </a:rPr>
              <a:t>8</a:t>
            </a:fld>
            <a:endParaRPr lang="en-GB" sz="1200" b="0" i="0" u="none" strike="noStrike" kern="1200" cap="none" spc="0" baseline="0">
              <a:solidFill>
                <a:srgbClr val="FFFFFF"/>
              </a:solidFill>
              <a:uFillTx/>
              <a:latin typeface="Biome"/>
              <a:cs typeface="Biome" pitchFamily="34"/>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107">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15F58-6C4B-0CDD-0CDE-3059E195B238}"/>
              </a:ext>
            </a:extLst>
          </p:cNvPr>
          <p:cNvSpPr txBox="1">
            <a:spLocks noGrp="1"/>
          </p:cNvSpPr>
          <p:nvPr>
            <p:ph type="title"/>
          </p:nvPr>
        </p:nvSpPr>
        <p:spPr>
          <a:xfrm>
            <a:off x="1445252" y="944416"/>
            <a:ext cx="6910623" cy="1164881"/>
          </a:xfrm>
        </p:spPr>
        <p:txBody>
          <a:bodyPr anchorCtr="1"/>
          <a:lstStyle/>
          <a:p>
            <a:pPr lvl="0" algn="ctr"/>
            <a:r>
              <a:rPr lang="en-GB" sz="3200" b="1" dirty="0">
                <a:latin typeface="Arial" pitchFamily="34"/>
                <a:cs typeface="Arial" pitchFamily="34"/>
              </a:rPr>
              <a:t>Conclusion</a:t>
            </a:r>
          </a:p>
        </p:txBody>
      </p:sp>
      <p:sp>
        <p:nvSpPr>
          <p:cNvPr id="3" name="Footer Placeholder 16">
            <a:extLst>
              <a:ext uri="{FF2B5EF4-FFF2-40B4-BE49-F238E27FC236}">
                <a16:creationId xmlns:a16="http://schemas.microsoft.com/office/drawing/2014/main" id="{E2CB1121-1EAD-1243-C2B8-5BF92AFC8800}"/>
              </a:ext>
            </a:extLst>
          </p:cNvPr>
          <p:cNvSpPr txBox="1"/>
          <p:nvPr/>
        </p:nvSpPr>
        <p:spPr>
          <a:xfrm>
            <a:off x="344170" y="6226195"/>
            <a:ext cx="4155093" cy="54768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b="0" i="0" u="none" strike="noStrike" kern="1200" cap="none" spc="0" baseline="0" dirty="0">
                <a:uFillTx/>
                <a:latin typeface="Arial" panose="020B0604020202020204" pitchFamily="34" charset="0"/>
                <a:cs typeface="Arial" panose="020B0604020202020204" pitchFamily="34" charset="0"/>
              </a:rPr>
              <a:t>(Acropolium.com, 2024)</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200" dirty="0">
                <a:latin typeface="Arial" panose="020B0604020202020204" pitchFamily="34" charset="0"/>
                <a:cs typeface="Arial" panose="020B0604020202020204" pitchFamily="34" charset="0"/>
              </a:rPr>
              <a:t>((University of San Diego Online Degrees, 2024)</a:t>
            </a:r>
            <a:endParaRPr lang="en-GB" sz="1200" b="0" i="0" u="none" strike="noStrike" kern="1200" cap="none" spc="0" baseline="0" dirty="0">
              <a:uFillTx/>
              <a:latin typeface="Arial" panose="020B0604020202020204" pitchFamily="34" charset="0"/>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dirty="0">
              <a:uFillTx/>
              <a:latin typeface="Arial" panose="020B0604020202020204" pitchFamily="34" charset="0"/>
              <a:cs typeface="Arial" panose="020B0604020202020204" pitchFamily="34" charset="0"/>
            </a:endParaRPr>
          </a:p>
        </p:txBody>
      </p:sp>
      <p:sp>
        <p:nvSpPr>
          <p:cNvPr id="4" name="Text Placeholder 2">
            <a:extLst>
              <a:ext uri="{FF2B5EF4-FFF2-40B4-BE49-F238E27FC236}">
                <a16:creationId xmlns:a16="http://schemas.microsoft.com/office/drawing/2014/main" id="{CAF03EDF-3576-C514-759B-C54632EF43BB}"/>
              </a:ext>
            </a:extLst>
          </p:cNvPr>
          <p:cNvSpPr txBox="1">
            <a:spLocks noGrp="1"/>
          </p:cNvSpPr>
          <p:nvPr>
            <p:ph type="body" idx="4294967295"/>
          </p:nvPr>
        </p:nvSpPr>
        <p:spPr>
          <a:xfrm>
            <a:off x="307827" y="2474426"/>
            <a:ext cx="10155818" cy="3666601"/>
          </a:xfrm>
        </p:spPr>
        <p:txBody>
          <a:bodyPr>
            <a:noAutofit/>
          </a:bodyPr>
          <a:lstStyle/>
          <a:p>
            <a:pPr marL="0" lvl="0" indent="0">
              <a:buNone/>
            </a:pPr>
            <a:r>
              <a:rPr lang="en-GB" sz="2000" dirty="0">
                <a:latin typeface="Arial" pitchFamily="34"/>
                <a:cs typeface="Arial" pitchFamily="34"/>
              </a:rPr>
              <a:t>In summary, the use of robotic assistance and modern technology in healthcare is transforming medical procedures and patient care. Robotic systems are boosting surgical precision, enabling remote patient monitoring, and increasing diagnostic accuracy. Autonomous devices and humanoid robots are helping medical personnel by managing medications, keeping an eye on patients, and even helping in surgeries. </a:t>
            </a:r>
          </a:p>
          <a:p>
            <a:pPr marL="0" lvl="0" indent="0">
              <a:buNone/>
            </a:pPr>
            <a:r>
              <a:rPr lang="en-GB" sz="2000" dirty="0">
                <a:latin typeface="Arial" pitchFamily="34"/>
                <a:cs typeface="Arial" pitchFamily="34"/>
              </a:rPr>
              <a:t>These developments enhance patient outcomes and experiences in addition to increasing productivity and lessening the workload for medical personnel. The increasing number of people who depend on healthcare and the burden on health systems are two major issues that are being addressed using robotics in healthcare settings. </a:t>
            </a:r>
          </a:p>
          <a:p>
            <a:pPr marL="0" lvl="0" indent="0">
              <a:buNone/>
            </a:pPr>
            <a:r>
              <a:rPr lang="en-GB" sz="2000" dirty="0">
                <a:latin typeface="Arial" pitchFamily="34"/>
                <a:cs typeface="Arial" pitchFamily="34"/>
              </a:rPr>
              <a:t>The ongoing development and integration of these technologies promise a healthcare landscape that is more efficient, personalized and accessible to all.</a:t>
            </a:r>
          </a:p>
        </p:txBody>
      </p:sp>
      <p:sp>
        <p:nvSpPr>
          <p:cNvPr id="5" name="Slide Number Placeholder 17">
            <a:extLst>
              <a:ext uri="{FF2B5EF4-FFF2-40B4-BE49-F238E27FC236}">
                <a16:creationId xmlns:a16="http://schemas.microsoft.com/office/drawing/2014/main" id="{0686FB3E-A625-43E4-4763-0A61B389FA73}"/>
              </a:ext>
            </a:extLst>
          </p:cNvPr>
          <p:cNvSpPr txBox="1"/>
          <p:nvPr/>
        </p:nvSpPr>
        <p:spPr>
          <a:xfrm>
            <a:off x="9140973" y="622619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5898EEDA-AA79-44B8-80AA-C754F4C68440}" type="slidenum">
              <a:rPr lang="en-GB" sz="1200" b="0" i="0" u="none" strike="noStrike" kern="1200" cap="none" spc="0" baseline="0">
                <a:solidFill>
                  <a:srgbClr val="FFFFFF"/>
                </a:solidFill>
                <a:uFillTx/>
                <a:latin typeface="Biome"/>
                <a:cs typeface="Biome" pitchFamily="34"/>
              </a:rPr>
              <a:t>9</a:t>
            </a:fld>
            <a:endParaRPr lang="en-GB" sz="1200" b="0" i="0" u="none" strike="noStrike" kern="1200" cap="none" spc="0" baseline="0">
              <a:solidFill>
                <a:srgbClr val="FFFFFF"/>
              </a:solidFill>
              <a:uFillTx/>
              <a:latin typeface="Biome"/>
              <a:cs typeface="Biome" pitchFamily="34"/>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08">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4B0A3-BB6E-0124-9B82-A231567BAE36}"/>
              </a:ext>
            </a:extLst>
          </p:cNvPr>
          <p:cNvSpPr txBox="1">
            <a:spLocks noGrp="1"/>
          </p:cNvSpPr>
          <p:nvPr>
            <p:ph type="title"/>
          </p:nvPr>
        </p:nvSpPr>
        <p:spPr>
          <a:xfrm>
            <a:off x="2230350" y="999679"/>
            <a:ext cx="6910623" cy="662391"/>
          </a:xfrm>
        </p:spPr>
        <p:txBody>
          <a:bodyPr anchorCtr="1"/>
          <a:lstStyle/>
          <a:p>
            <a:pPr lvl="0" algn="ctr"/>
            <a:r>
              <a:rPr lang="en-GB" sz="3200" b="1" dirty="0">
                <a:latin typeface="Arial" pitchFamily="34"/>
                <a:cs typeface="Arial" pitchFamily="34"/>
              </a:rPr>
              <a:t>References</a:t>
            </a:r>
          </a:p>
        </p:txBody>
      </p:sp>
      <p:sp>
        <p:nvSpPr>
          <p:cNvPr id="3" name="Footer Placeholder 16">
            <a:extLst>
              <a:ext uri="{FF2B5EF4-FFF2-40B4-BE49-F238E27FC236}">
                <a16:creationId xmlns:a16="http://schemas.microsoft.com/office/drawing/2014/main" id="{55CC8976-E58D-0FEE-F98E-A57BF636C46B}"/>
              </a:ext>
            </a:extLst>
          </p:cNvPr>
          <p:cNvSpPr txBox="1"/>
          <p:nvPr/>
        </p:nvSpPr>
        <p:spPr>
          <a:xfrm>
            <a:off x="347289" y="6237286"/>
            <a:ext cx="41148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Biome"/>
              <a:cs typeface="Biome" pitchFamily="34"/>
            </a:endParaRPr>
          </a:p>
        </p:txBody>
      </p:sp>
      <p:sp>
        <p:nvSpPr>
          <p:cNvPr id="4" name="Text Placeholder 2">
            <a:extLst>
              <a:ext uri="{FF2B5EF4-FFF2-40B4-BE49-F238E27FC236}">
                <a16:creationId xmlns:a16="http://schemas.microsoft.com/office/drawing/2014/main" id="{47B77771-567B-EEB6-DA52-E38F5995FDE6}"/>
              </a:ext>
            </a:extLst>
          </p:cNvPr>
          <p:cNvSpPr txBox="1">
            <a:spLocks noGrp="1"/>
          </p:cNvSpPr>
          <p:nvPr>
            <p:ph type="body" idx="4294967295"/>
          </p:nvPr>
        </p:nvSpPr>
        <p:spPr>
          <a:xfrm>
            <a:off x="176798" y="1918390"/>
            <a:ext cx="11633801" cy="4307805"/>
          </a:xfrm>
        </p:spPr>
        <p:txBody>
          <a:bodyPr/>
          <a:lstStyle/>
          <a:p>
            <a:pPr marL="0" lvl="0" indent="0">
              <a:lnSpc>
                <a:spcPct val="70000"/>
              </a:lnSpc>
              <a:buNone/>
            </a:pPr>
            <a:endParaRPr lang="en-GB" sz="2000" dirty="0"/>
          </a:p>
          <a:p>
            <a:pPr lvl="0">
              <a:lnSpc>
                <a:spcPct val="70000"/>
              </a:lnSpc>
            </a:pPr>
            <a:r>
              <a:rPr lang="en-GB" sz="1400" dirty="0" err="1">
                <a:latin typeface="Arial" panose="020B0604020202020204" pitchFamily="34" charset="0"/>
                <a:cs typeface="Arial" panose="020B0604020202020204" pitchFamily="34" charset="0"/>
              </a:rPr>
              <a:t>Acropolium</a:t>
            </a:r>
            <a:r>
              <a:rPr lang="en-GB" sz="1400" dirty="0">
                <a:latin typeface="Arial" panose="020B0604020202020204" pitchFamily="34" charset="0"/>
                <a:cs typeface="Arial" panose="020B0604020202020204" pitchFamily="34" charset="0"/>
              </a:rPr>
              <a:t> (2024) </a:t>
            </a:r>
            <a:r>
              <a:rPr lang="en-GB" sz="1400" i="1" dirty="0">
                <a:latin typeface="Arial" panose="020B0604020202020204" pitchFamily="34" charset="0"/>
                <a:cs typeface="Arial" panose="020B0604020202020204" pitchFamily="34" charset="0"/>
              </a:rPr>
              <a:t>Top Technology Trends for Healthcare in 2024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Health Informatics and Technology are Changing Health Care</a:t>
            </a:r>
            <a:r>
              <a:rPr lang="en-GB" sz="1400" dirty="0">
                <a:latin typeface="Arial" panose="020B0604020202020204" pitchFamily="34" charset="0"/>
                <a:cs typeface="Arial" panose="020B0604020202020204" pitchFamily="34" charset="0"/>
              </a:rPr>
              <a:t> (Accessed: 6 December 2024)</a:t>
            </a:r>
          </a:p>
          <a:p>
            <a:pPr lvl="0">
              <a:lnSpc>
                <a:spcPct val="70000"/>
              </a:lnSpc>
            </a:pPr>
            <a:r>
              <a:rPr lang="en-GB" sz="1400" dirty="0">
                <a:latin typeface="Arial" panose="020B0604020202020204" pitchFamily="34" charset="0"/>
                <a:cs typeface="Arial" panose="020B0604020202020204" pitchFamily="34" charset="0"/>
              </a:rPr>
              <a:t>Diligent Robotics (2024) </a:t>
            </a:r>
            <a:r>
              <a:rPr lang="en-GB" sz="1400" i="1" dirty="0">
                <a:latin typeface="Arial" panose="020B0604020202020204" pitchFamily="34" charset="0"/>
                <a:cs typeface="Arial" panose="020B0604020202020204" pitchFamily="34" charset="0"/>
              </a:rPr>
              <a:t>Care is a team effort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Moxi — Diligent Robotics</a:t>
            </a:r>
            <a:r>
              <a:rPr lang="en-GB" sz="1400" dirty="0">
                <a:latin typeface="Arial" panose="020B0604020202020204" pitchFamily="34" charset="0"/>
                <a:cs typeface="Arial" panose="020B0604020202020204" pitchFamily="34" charset="0"/>
              </a:rPr>
              <a:t> (Accessed: 25 November 2024)</a:t>
            </a:r>
          </a:p>
          <a:p>
            <a:pPr lvl="0">
              <a:lnSpc>
                <a:spcPct val="70000"/>
              </a:lnSpc>
            </a:pPr>
            <a:r>
              <a:rPr lang="en-GB" sz="1400" dirty="0">
                <a:latin typeface="Arial" panose="020B0604020202020204" pitchFamily="34" charset="0"/>
                <a:cs typeface="Arial" panose="020B0604020202020204" pitchFamily="34" charset="0"/>
              </a:rPr>
              <a:t>Gleneagles Hospital (20240 </a:t>
            </a:r>
            <a:r>
              <a:rPr lang="en-GB" sz="1400" i="1" dirty="0">
                <a:latin typeface="Arial" panose="020B0604020202020204" pitchFamily="34" charset="0"/>
                <a:cs typeface="Arial" panose="020B0604020202020204" pitchFamily="34" charset="0"/>
              </a:rPr>
              <a:t>Robotic Surgery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Robotic Surgery | Gleneagles Hospital Hong Kong</a:t>
            </a:r>
            <a:r>
              <a:rPr lang="en-GB" sz="1400" dirty="0">
                <a:latin typeface="Arial" panose="020B0604020202020204" pitchFamily="34" charset="0"/>
                <a:cs typeface="Arial" panose="020B0604020202020204" pitchFamily="34" charset="0"/>
              </a:rPr>
              <a:t> (Accessed: 5 December 2024)</a:t>
            </a:r>
          </a:p>
          <a:p>
            <a:pPr lvl="0">
              <a:lnSpc>
                <a:spcPct val="70000"/>
              </a:lnSpc>
            </a:pPr>
            <a:r>
              <a:rPr lang="en-GB" sz="1400" dirty="0">
                <a:latin typeface="Arial" panose="020B0604020202020204" pitchFamily="34" charset="0"/>
                <a:cs typeface="Arial" panose="020B0604020202020204" pitchFamily="34" charset="0"/>
              </a:rPr>
              <a:t>Impact (2024) </a:t>
            </a:r>
            <a:r>
              <a:rPr lang="en-GB" sz="1400" i="1" dirty="0">
                <a:latin typeface="Arial" panose="020B0604020202020204" pitchFamily="34" charset="0"/>
                <a:cs typeface="Arial" panose="020B0604020202020204" pitchFamily="34" charset="0"/>
              </a:rPr>
              <a:t>5 Examples of Smart Technology in Healthcare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5 Examples of Smart Technology in Healthcare | Impact</a:t>
            </a:r>
            <a:r>
              <a:rPr lang="en-GB" sz="1400" dirty="0">
                <a:latin typeface="Arial" panose="020B0604020202020204" pitchFamily="34" charset="0"/>
                <a:cs typeface="Arial" panose="020B0604020202020204" pitchFamily="34" charset="0"/>
              </a:rPr>
              <a:t> (Accessed: 6 December 2024)</a:t>
            </a:r>
          </a:p>
          <a:p>
            <a:pPr lvl="0">
              <a:lnSpc>
                <a:spcPct val="70000"/>
              </a:lnSpc>
            </a:pPr>
            <a:r>
              <a:rPr lang="en-GB" sz="1400" dirty="0" err="1">
                <a:latin typeface="Arial" panose="020B0604020202020204" pitchFamily="34" charset="0"/>
                <a:cs typeface="Arial" panose="020B0604020202020204" pitchFamily="34" charset="0"/>
              </a:rPr>
              <a:t>Keragon</a:t>
            </a:r>
            <a:r>
              <a:rPr lang="en-GB" sz="1400" dirty="0">
                <a:latin typeface="Arial" panose="020B0604020202020204" pitchFamily="34" charset="0"/>
                <a:cs typeface="Arial" panose="020B0604020202020204" pitchFamily="34" charset="0"/>
              </a:rPr>
              <a:t> (2024) </a:t>
            </a:r>
            <a:r>
              <a:rPr lang="en-GB" sz="1400" i="1" dirty="0">
                <a:latin typeface="Arial" panose="020B0604020202020204" pitchFamily="34" charset="0"/>
                <a:cs typeface="Arial" panose="020B0604020202020204" pitchFamily="34" charset="0"/>
              </a:rPr>
              <a:t>AI Robots in Healthcare: Uses, Types &amp; Examples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AI Robots in Healthcare: Uses, Types &amp; Examples</a:t>
            </a:r>
            <a:r>
              <a:rPr lang="en-GB" sz="1400" dirty="0">
                <a:latin typeface="Arial" panose="020B0604020202020204" pitchFamily="34" charset="0"/>
                <a:cs typeface="Arial" panose="020B0604020202020204" pitchFamily="34" charset="0"/>
              </a:rPr>
              <a:t> (Accessed: 27 November 2024)</a:t>
            </a:r>
          </a:p>
          <a:p>
            <a:pPr lvl="0">
              <a:lnSpc>
                <a:spcPct val="70000"/>
              </a:lnSpc>
            </a:pPr>
            <a:r>
              <a:rPr lang="en-GB" sz="1400" dirty="0">
                <a:latin typeface="Arial" panose="020B0604020202020204" pitchFamily="34" charset="0"/>
                <a:cs typeface="Arial" panose="020B0604020202020204" pitchFamily="34" charset="0"/>
              </a:rPr>
              <a:t>Mayo Clinic (2024) </a:t>
            </a:r>
            <a:r>
              <a:rPr lang="en-GB" sz="1400" i="1" dirty="0">
                <a:latin typeface="Arial" panose="020B0604020202020204" pitchFamily="34" charset="0"/>
                <a:cs typeface="Arial" panose="020B0604020202020204" pitchFamily="34" charset="0"/>
              </a:rPr>
              <a:t>Robotic Surgery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Robotic surgery –  Clinic</a:t>
            </a:r>
            <a:r>
              <a:rPr lang="en-GB" sz="1400" dirty="0">
                <a:latin typeface="Arial" panose="020B0604020202020204" pitchFamily="34" charset="0"/>
                <a:cs typeface="Arial" panose="020B0604020202020204" pitchFamily="34" charset="0"/>
              </a:rPr>
              <a:t> (Accessed: 5 December 2024)</a:t>
            </a:r>
          </a:p>
          <a:p>
            <a:pPr lvl="0">
              <a:lnSpc>
                <a:spcPct val="70000"/>
              </a:lnSpc>
            </a:pPr>
            <a:r>
              <a:rPr lang="en-GB" sz="1400" dirty="0">
                <a:latin typeface="Arial" panose="020B0604020202020204" pitchFamily="34" charset="0"/>
                <a:cs typeface="Arial" panose="020B0604020202020204" pitchFamily="34" charset="0"/>
              </a:rPr>
              <a:t>Mayo Clinic (2024) </a:t>
            </a:r>
            <a:r>
              <a:rPr lang="en-GB" sz="1400" i="1" dirty="0">
                <a:latin typeface="Arial" panose="020B0604020202020204" pitchFamily="34" charset="0"/>
                <a:cs typeface="Arial" panose="020B0604020202020204" pitchFamily="34" charset="0"/>
              </a:rPr>
              <a:t>Robotic Surgery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Robotic surgery - Mayo Clinic</a:t>
            </a:r>
            <a:r>
              <a:rPr lang="en-GB" sz="1400" dirty="0">
                <a:latin typeface="Arial" panose="020B0604020202020204" pitchFamily="34" charset="0"/>
                <a:cs typeface="Arial" panose="020B0604020202020204" pitchFamily="34" charset="0"/>
              </a:rPr>
              <a:t> (Accessed: 5 December 2024)</a:t>
            </a:r>
          </a:p>
          <a:p>
            <a:pPr lvl="0">
              <a:lnSpc>
                <a:spcPct val="70000"/>
              </a:lnSpc>
            </a:pPr>
            <a:r>
              <a:rPr lang="en-GB" sz="1400" dirty="0">
                <a:latin typeface="Arial" panose="020B0604020202020204" pitchFamily="34" charset="0"/>
                <a:cs typeface="Arial" panose="020B0604020202020204" pitchFamily="34" charset="0"/>
              </a:rPr>
              <a:t>National Library of Medicine (2020) </a:t>
            </a:r>
            <a:r>
              <a:rPr lang="en-GB" sz="1400" i="1" dirty="0">
                <a:latin typeface="Arial" panose="020B0604020202020204" pitchFamily="34" charset="0"/>
                <a:cs typeface="Arial" panose="020B0604020202020204" pitchFamily="34" charset="0"/>
              </a:rPr>
              <a:t>Robotic Pet Use Among Community – Dwelling Older Adults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Robotic Pet Use Among Community-Dwelling Older Adults – PMC</a:t>
            </a:r>
            <a:r>
              <a:rPr lang="en-GB" sz="1400" dirty="0">
                <a:latin typeface="Arial" panose="020B0604020202020204" pitchFamily="34" charset="0"/>
                <a:cs typeface="Arial" panose="020B0604020202020204" pitchFamily="34" charset="0"/>
              </a:rPr>
              <a:t> (Accessed 1 December 2024)</a:t>
            </a:r>
          </a:p>
          <a:p>
            <a:pPr lvl="0">
              <a:lnSpc>
                <a:spcPct val="70000"/>
              </a:lnSpc>
            </a:pPr>
            <a:r>
              <a:rPr lang="en-GB" sz="1400" dirty="0">
                <a:latin typeface="Arial" panose="020B0604020202020204" pitchFamily="34" charset="0"/>
                <a:cs typeface="Arial" panose="020B0604020202020204" pitchFamily="34" charset="0"/>
              </a:rPr>
              <a:t>Nurses Group (2015 – 2024) </a:t>
            </a:r>
            <a:r>
              <a:rPr lang="en-GB" sz="1400" i="1" dirty="0">
                <a:latin typeface="Arial" panose="020B0604020202020204" pitchFamily="34" charset="0"/>
                <a:cs typeface="Arial" panose="020B0604020202020204" pitchFamily="34" charset="0"/>
              </a:rPr>
              <a:t>How will new technologies shape the future of nursing in patient care? </a:t>
            </a:r>
            <a:r>
              <a:rPr lang="en-GB" sz="1400" dirty="0">
                <a:latin typeface="Arial" panose="020B0604020202020204" pitchFamily="34" charset="0"/>
                <a:cs typeface="Arial" panose="020B0604020202020204" pitchFamily="34" charset="0"/>
              </a:rPr>
              <a:t>Available at:</a:t>
            </a:r>
            <a:r>
              <a:rPr lang="en-GB" sz="14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 Future of Nursing Technologies in UK - Patient Care - 2023</a:t>
            </a:r>
            <a:r>
              <a:rPr lang="en-GB" sz="1400" dirty="0">
                <a:latin typeface="Arial" panose="020B0604020202020204" pitchFamily="34" charset="0"/>
                <a:cs typeface="Arial" panose="020B0604020202020204" pitchFamily="34" charset="0"/>
              </a:rPr>
              <a:t>  (Accessed: 25 November 2024 ) </a:t>
            </a:r>
          </a:p>
          <a:p>
            <a:pPr lvl="0">
              <a:lnSpc>
                <a:spcPct val="70000"/>
              </a:lnSpc>
            </a:pPr>
            <a:r>
              <a:rPr lang="en-GB" sz="1400" dirty="0">
                <a:latin typeface="Arial" panose="020B0604020202020204" pitchFamily="34" charset="0"/>
                <a:cs typeface="Arial" panose="020B0604020202020204" pitchFamily="34" charset="0"/>
              </a:rPr>
              <a:t>Nurse.org (2024) </a:t>
            </a:r>
            <a:r>
              <a:rPr lang="en-GB" sz="1400" i="1" dirty="0">
                <a:latin typeface="Arial" panose="020B0604020202020204" pitchFamily="34" charset="0"/>
                <a:cs typeface="Arial" panose="020B0604020202020204" pitchFamily="34" charset="0"/>
              </a:rPr>
              <a:t>6 Nurse AI Robots That Are Changing Healthcare in 2024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6 Nurse AI Robots That Are Changing Healthcare in 2024</a:t>
            </a:r>
            <a:r>
              <a:rPr lang="en-GB" sz="1400" dirty="0">
                <a:latin typeface="Arial" panose="020B0604020202020204" pitchFamily="34" charset="0"/>
                <a:cs typeface="Arial" panose="020B0604020202020204" pitchFamily="34" charset="0"/>
              </a:rPr>
              <a:t> (Accessed: 25 November 2024) </a:t>
            </a:r>
          </a:p>
        </p:txBody>
      </p:sp>
      <p:sp>
        <p:nvSpPr>
          <p:cNvPr id="5" name="Slide Number Placeholder 17">
            <a:extLst>
              <a:ext uri="{FF2B5EF4-FFF2-40B4-BE49-F238E27FC236}">
                <a16:creationId xmlns:a16="http://schemas.microsoft.com/office/drawing/2014/main" id="{60F17B13-ABE0-37FC-135C-B92EB902DCF7}"/>
              </a:ext>
            </a:extLst>
          </p:cNvPr>
          <p:cNvSpPr txBox="1"/>
          <p:nvPr/>
        </p:nvSpPr>
        <p:spPr>
          <a:xfrm>
            <a:off x="9140973" y="622619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49CC57F6-D62E-4FEE-9DF4-48B8A4F358EE}" type="slidenum">
              <a:rPr lang="en-GB" sz="1200" b="0" i="0" u="none" strike="noStrike" kern="1200" cap="none" spc="0" baseline="0">
                <a:solidFill>
                  <a:srgbClr val="FFFFFF"/>
                </a:solidFill>
                <a:uFillTx/>
                <a:latin typeface="Biome"/>
                <a:cs typeface="Biome" pitchFamily="34"/>
              </a:rPr>
              <a:t>10</a:t>
            </a:fld>
            <a:endParaRPr lang="en-GB" sz="1200" b="0" i="0" u="none" strike="noStrike" kern="1200" cap="none" spc="0" baseline="0">
              <a:solidFill>
                <a:srgbClr val="FFFFFF"/>
              </a:solidFill>
              <a:uFillTx/>
              <a:latin typeface="Biome"/>
              <a:cs typeface="Biome" pitchFamily="34"/>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09">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3FA0E4-B1FE-5384-20AF-B6C21B272EEF}"/>
              </a:ext>
            </a:extLst>
          </p:cNvPr>
          <p:cNvSpPr txBox="1">
            <a:spLocks noGrp="1"/>
          </p:cNvSpPr>
          <p:nvPr>
            <p:ph type="title"/>
          </p:nvPr>
        </p:nvSpPr>
        <p:spPr>
          <a:xfrm>
            <a:off x="2404689" y="127321"/>
            <a:ext cx="6910623" cy="662391"/>
          </a:xfrm>
        </p:spPr>
        <p:txBody>
          <a:bodyPr anchorCtr="1"/>
          <a:lstStyle/>
          <a:p>
            <a:pPr lvl="0" algn="ctr"/>
            <a:r>
              <a:rPr lang="en-GB" sz="3200" b="1">
                <a:latin typeface="Arial" pitchFamily="34"/>
                <a:cs typeface="Arial" pitchFamily="34"/>
              </a:rPr>
              <a:t>References</a:t>
            </a:r>
          </a:p>
        </p:txBody>
      </p:sp>
      <p:sp>
        <p:nvSpPr>
          <p:cNvPr id="3" name="Footer Placeholder 16">
            <a:extLst>
              <a:ext uri="{FF2B5EF4-FFF2-40B4-BE49-F238E27FC236}">
                <a16:creationId xmlns:a16="http://schemas.microsoft.com/office/drawing/2014/main" id="{FC3F728F-BC6C-E052-2F56-BC6A0FE8641C}"/>
              </a:ext>
            </a:extLst>
          </p:cNvPr>
          <p:cNvSpPr txBox="1"/>
          <p:nvPr/>
        </p:nvSpPr>
        <p:spPr>
          <a:xfrm>
            <a:off x="347289" y="6237286"/>
            <a:ext cx="41148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Biome"/>
              <a:cs typeface="Biome" pitchFamily="34"/>
            </a:endParaRPr>
          </a:p>
        </p:txBody>
      </p:sp>
      <p:sp>
        <p:nvSpPr>
          <p:cNvPr id="4" name="Text Placeholder 2">
            <a:extLst>
              <a:ext uri="{FF2B5EF4-FFF2-40B4-BE49-F238E27FC236}">
                <a16:creationId xmlns:a16="http://schemas.microsoft.com/office/drawing/2014/main" id="{5F8800E4-9992-11F8-8F17-79819D126DEF}"/>
              </a:ext>
            </a:extLst>
          </p:cNvPr>
          <p:cNvSpPr txBox="1">
            <a:spLocks noGrp="1"/>
          </p:cNvSpPr>
          <p:nvPr>
            <p:ph type="body" idx="4294967295"/>
          </p:nvPr>
        </p:nvSpPr>
        <p:spPr>
          <a:xfrm>
            <a:off x="250371" y="727359"/>
            <a:ext cx="11633801" cy="5812703"/>
          </a:xfrm>
        </p:spPr>
        <p:txBody>
          <a:bodyPr/>
          <a:lstStyle/>
          <a:p>
            <a:pPr marL="0" lvl="0" indent="0">
              <a:buNone/>
            </a:pPr>
            <a:endParaRPr lang="en-GB" dirty="0"/>
          </a:p>
          <a:p>
            <a:pPr lvl="0"/>
            <a:endParaRPr lang="en-GB" sz="1400" dirty="0">
              <a:latin typeface="Arial" pitchFamily="34"/>
              <a:cs typeface="Arial" pitchFamily="34"/>
            </a:endParaRPr>
          </a:p>
          <a:p>
            <a:pPr lvl="0"/>
            <a:r>
              <a:rPr lang="en-GB" sz="1400" dirty="0">
                <a:latin typeface="Arial" pitchFamily="34"/>
                <a:cs typeface="Arial" pitchFamily="34"/>
              </a:rPr>
              <a:t>Proven Robotics (2023) </a:t>
            </a:r>
            <a:r>
              <a:rPr lang="en-GB" sz="1400" i="1" dirty="0">
                <a:latin typeface="Arial" pitchFamily="34"/>
                <a:cs typeface="Arial" pitchFamily="34"/>
              </a:rPr>
              <a:t>Advantages and disadvantages of Robotics in Healthcare: Real – life Cases </a:t>
            </a:r>
            <a:r>
              <a:rPr lang="en-GB" sz="1400" dirty="0">
                <a:latin typeface="Arial" pitchFamily="34"/>
                <a:cs typeface="Arial" pitchFamily="34"/>
              </a:rPr>
              <a:t>Available at: </a:t>
            </a:r>
            <a:r>
              <a:rPr lang="en-GB" sz="1400" dirty="0">
                <a:latin typeface="Arial" pitchFamily="34"/>
                <a:cs typeface="Arial" pitchFamily="34"/>
                <a:hlinkClick r:id="rId3">
                  <a:extLst>
                    <a:ext uri="{A12FA001-AC4F-418D-AE19-62706E023703}">
                      <ahyp:hlinkClr xmlns:ahyp="http://schemas.microsoft.com/office/drawing/2018/hyperlinkcolor" val="tx"/>
                    </a:ext>
                  </a:extLst>
                </a:hlinkClick>
              </a:rPr>
              <a:t>Advantages and Disadvantages of Robotics in Healthcare</a:t>
            </a:r>
            <a:r>
              <a:rPr lang="en-GB" sz="1400" dirty="0">
                <a:latin typeface="Arial" pitchFamily="34"/>
                <a:cs typeface="Arial" pitchFamily="34"/>
              </a:rPr>
              <a:t> (Accessed: 27 November 2024)</a:t>
            </a:r>
          </a:p>
          <a:p>
            <a:pPr lvl="0"/>
            <a:r>
              <a:rPr lang="en-GB" sz="1400" dirty="0">
                <a:latin typeface="Arial" pitchFamily="34"/>
                <a:cs typeface="Arial" pitchFamily="34"/>
              </a:rPr>
              <a:t>PubMed (20220 </a:t>
            </a:r>
            <a:r>
              <a:rPr lang="en-GB" sz="1400" i="1" dirty="0">
                <a:latin typeface="Arial" pitchFamily="34"/>
                <a:cs typeface="Arial" pitchFamily="34"/>
              </a:rPr>
              <a:t>The usability and Impact of a Low – Cost Pet Robot for Older Adults and People With Dementia: Qualitative Content Analysis of User Experiences and </a:t>
            </a:r>
            <a:r>
              <a:rPr lang="en-GB" sz="1400" i="1" dirty="0" err="1">
                <a:latin typeface="Arial" pitchFamily="34"/>
                <a:cs typeface="Arial" pitchFamily="34"/>
              </a:rPr>
              <a:t>Percetions</a:t>
            </a:r>
            <a:r>
              <a:rPr lang="en-GB" sz="1400" i="1" dirty="0">
                <a:latin typeface="Arial" pitchFamily="34"/>
                <a:cs typeface="Arial" pitchFamily="34"/>
              </a:rPr>
              <a:t> on Consumer Websites </a:t>
            </a:r>
            <a:r>
              <a:rPr lang="en-GB" sz="1400" dirty="0">
                <a:latin typeface="Arial" pitchFamily="34"/>
                <a:cs typeface="Arial" pitchFamily="34"/>
              </a:rPr>
              <a:t>Available at: </a:t>
            </a:r>
            <a:r>
              <a:rPr lang="en-GB" sz="1400" dirty="0">
                <a:latin typeface="Arial" pitchFamily="34"/>
                <a:cs typeface="Arial" pitchFamily="34"/>
                <a:hlinkClick r:id="rId4">
                  <a:extLst>
                    <a:ext uri="{A12FA001-AC4F-418D-AE19-62706E023703}">
                      <ahyp:hlinkClr xmlns:ahyp="http://schemas.microsoft.com/office/drawing/2018/hyperlinkcolor" val="tx"/>
                    </a:ext>
                  </a:extLst>
                </a:hlinkClick>
              </a:rPr>
              <a:t>The Usability and Impact of a Low-Cost Pet Robot for Older Adults and People With Dementia: Qualitative Content Analysis of User Experiences and Perceptions on Consumer Websites – PubMed</a:t>
            </a:r>
            <a:r>
              <a:rPr lang="en-GB" sz="1400" dirty="0">
                <a:latin typeface="Arial" pitchFamily="34"/>
                <a:cs typeface="Arial" pitchFamily="34"/>
              </a:rPr>
              <a:t> (Accessed: 1 December 2024)</a:t>
            </a:r>
          </a:p>
          <a:p>
            <a:pPr lvl="0"/>
            <a:r>
              <a:rPr lang="en-GB" sz="1400" dirty="0">
                <a:latin typeface="Arial" pitchFamily="34"/>
                <a:cs typeface="Arial" pitchFamily="34"/>
              </a:rPr>
              <a:t>Science Mill (2021) </a:t>
            </a:r>
            <a:r>
              <a:rPr lang="en-GB" sz="1400" i="1" dirty="0">
                <a:latin typeface="Arial" pitchFamily="34"/>
                <a:cs typeface="Arial" pitchFamily="34"/>
              </a:rPr>
              <a:t>Think like a Robot Inventor </a:t>
            </a:r>
            <a:r>
              <a:rPr lang="en-GB" sz="1400" dirty="0">
                <a:latin typeface="Arial" pitchFamily="34"/>
                <a:cs typeface="Arial" pitchFamily="34"/>
              </a:rPr>
              <a:t>Available at</a:t>
            </a:r>
            <a:r>
              <a:rPr lang="en-GB" sz="1400" i="1" dirty="0">
                <a:latin typeface="Arial" pitchFamily="34"/>
                <a:cs typeface="Arial" pitchFamily="34"/>
              </a:rPr>
              <a:t> </a:t>
            </a:r>
            <a:r>
              <a:rPr lang="en-GB" sz="1400" dirty="0">
                <a:latin typeface="Arial" pitchFamily="34"/>
                <a:cs typeface="Arial" pitchFamily="34"/>
                <a:hlinkClick r:id="rId5">
                  <a:extLst>
                    <a:ext uri="{A12FA001-AC4F-418D-AE19-62706E023703}">
                      <ahyp:hlinkClr xmlns:ahyp="http://schemas.microsoft.com/office/drawing/2018/hyperlinkcolor" val="tx"/>
                    </a:ext>
                  </a:extLst>
                </a:hlinkClick>
              </a:rPr>
              <a:t>https://www.sciencemill.org/blog/2021/2/22/think-like-a-robot-inventor</a:t>
            </a:r>
            <a:r>
              <a:rPr lang="en-GB" sz="1400" dirty="0">
                <a:latin typeface="Arial" pitchFamily="34"/>
                <a:cs typeface="Arial" pitchFamily="34"/>
              </a:rPr>
              <a:t> (Accessed: 5 December 2024)</a:t>
            </a:r>
          </a:p>
          <a:p>
            <a:pPr lvl="0"/>
            <a:r>
              <a:rPr lang="en-GB" sz="1400" dirty="0" err="1">
                <a:latin typeface="Arial" pitchFamily="34"/>
                <a:cs typeface="Arial" pitchFamily="34"/>
              </a:rPr>
              <a:t>Softeq</a:t>
            </a:r>
            <a:r>
              <a:rPr lang="en-GB" sz="1400" dirty="0">
                <a:latin typeface="Arial" pitchFamily="34"/>
                <a:cs typeface="Arial" pitchFamily="34"/>
              </a:rPr>
              <a:t> (2024) </a:t>
            </a:r>
            <a:r>
              <a:rPr lang="en-GB" sz="1400" i="1" dirty="0">
                <a:latin typeface="Arial" pitchFamily="34"/>
                <a:cs typeface="Arial" pitchFamily="34"/>
              </a:rPr>
              <a:t>3 Examples of Using AI and Robotics in Nursing </a:t>
            </a:r>
            <a:r>
              <a:rPr lang="en-GB" sz="1400" dirty="0">
                <a:latin typeface="Arial" pitchFamily="34"/>
                <a:cs typeface="Arial" pitchFamily="34"/>
              </a:rPr>
              <a:t>Available at: </a:t>
            </a:r>
            <a:r>
              <a:rPr lang="en-GB" sz="1400" dirty="0">
                <a:latin typeface="Arial" pitchFamily="34"/>
                <a:cs typeface="Arial" pitchFamily="34"/>
                <a:hlinkClick r:id="rId6">
                  <a:extLst>
                    <a:ext uri="{A12FA001-AC4F-418D-AE19-62706E023703}">
                      <ahyp:hlinkClr xmlns:ahyp="http://schemas.microsoft.com/office/drawing/2018/hyperlinkcolor" val="tx"/>
                    </a:ext>
                  </a:extLst>
                </a:hlinkClick>
              </a:rPr>
              <a:t>A Blog about the Internet of Things | </a:t>
            </a:r>
            <a:r>
              <a:rPr lang="en-GB" sz="1400" dirty="0" err="1">
                <a:latin typeface="Arial" pitchFamily="34"/>
                <a:cs typeface="Arial" pitchFamily="34"/>
                <a:hlinkClick r:id="rId6">
                  <a:extLst>
                    <a:ext uri="{A12FA001-AC4F-418D-AE19-62706E023703}">
                      <ahyp:hlinkClr xmlns:ahyp="http://schemas.microsoft.com/office/drawing/2018/hyperlinkcolor" val="tx"/>
                    </a:ext>
                  </a:extLst>
                </a:hlinkClick>
              </a:rPr>
              <a:t>Softeq</a:t>
            </a:r>
            <a:r>
              <a:rPr lang="en-GB" sz="1400" dirty="0">
                <a:latin typeface="Arial" pitchFamily="34"/>
                <a:cs typeface="Arial" pitchFamily="34"/>
                <a:hlinkClick r:id="rId6">
                  <a:extLst>
                    <a:ext uri="{A12FA001-AC4F-418D-AE19-62706E023703}">
                      <ahyp:hlinkClr xmlns:ahyp="http://schemas.microsoft.com/office/drawing/2018/hyperlinkcolor" val="tx"/>
                    </a:ext>
                  </a:extLst>
                </a:hlinkClick>
              </a:rPr>
              <a:t> - 3 Examples of Using AI and Robotics in Nursing</a:t>
            </a:r>
            <a:r>
              <a:rPr lang="en-GB" sz="1400" dirty="0">
                <a:latin typeface="Arial" pitchFamily="34"/>
                <a:cs typeface="Arial" pitchFamily="34"/>
              </a:rPr>
              <a:t> (Accessed: 25 November 2024)</a:t>
            </a:r>
          </a:p>
          <a:p>
            <a:pPr lvl="0"/>
            <a:r>
              <a:rPr lang="en-GB" sz="1400" dirty="0">
                <a:latin typeface="Arial" pitchFamily="34"/>
                <a:cs typeface="Arial" pitchFamily="34"/>
              </a:rPr>
              <a:t>Whole Health (2022) </a:t>
            </a:r>
            <a:r>
              <a:rPr lang="en-GB" sz="1400" i="1" dirty="0">
                <a:latin typeface="Arial" pitchFamily="34"/>
                <a:cs typeface="Arial" pitchFamily="34"/>
              </a:rPr>
              <a:t>Robotic Pets Benefit Veteran Patients </a:t>
            </a:r>
            <a:r>
              <a:rPr lang="en-GB" sz="1400" dirty="0">
                <a:latin typeface="Arial" pitchFamily="34"/>
                <a:cs typeface="Arial" pitchFamily="34"/>
              </a:rPr>
              <a:t>Available at: </a:t>
            </a:r>
            <a:r>
              <a:rPr lang="en-GB" sz="1400" dirty="0">
                <a:latin typeface="Arial" pitchFamily="34"/>
                <a:cs typeface="Arial" pitchFamily="34"/>
                <a:hlinkClick r:id="rId7">
                  <a:extLst>
                    <a:ext uri="{A12FA001-AC4F-418D-AE19-62706E023703}">
                      <ahyp:hlinkClr xmlns:ahyp="http://schemas.microsoft.com/office/drawing/2018/hyperlinkcolor" val="tx"/>
                    </a:ext>
                  </a:extLst>
                </a:hlinkClick>
              </a:rPr>
              <a:t>Robotic Pets Benefit Veteran Patients - Whole Health</a:t>
            </a:r>
            <a:r>
              <a:rPr lang="en-GB" sz="1400" dirty="0">
                <a:latin typeface="Arial" pitchFamily="34"/>
                <a:cs typeface="Arial" pitchFamily="34"/>
              </a:rPr>
              <a:t> (Accessed:5 December 2024)</a:t>
            </a:r>
          </a:p>
          <a:p>
            <a:pPr lvl="0"/>
            <a:r>
              <a:rPr lang="en-GB" sz="1400" dirty="0">
                <a:latin typeface="Arial" pitchFamily="34"/>
                <a:cs typeface="Arial" pitchFamily="34"/>
              </a:rPr>
              <a:t>University of San Diego (2024) </a:t>
            </a:r>
            <a:r>
              <a:rPr lang="en-GB" sz="1400" i="1" dirty="0">
                <a:latin typeface="Arial" pitchFamily="34"/>
                <a:cs typeface="Arial" pitchFamily="34"/>
              </a:rPr>
              <a:t>10 Technologies That Are Changing Health Care </a:t>
            </a:r>
            <a:r>
              <a:rPr lang="en-GB" sz="1400" dirty="0">
                <a:latin typeface="Arial" pitchFamily="34"/>
                <a:cs typeface="Arial" pitchFamily="34"/>
              </a:rPr>
              <a:t>Available at: </a:t>
            </a:r>
            <a:r>
              <a:rPr lang="en-GB" sz="1400" dirty="0">
                <a:latin typeface="Arial" pitchFamily="34"/>
                <a:cs typeface="Arial" pitchFamily="34"/>
                <a:hlinkClick r:id="rId8">
                  <a:extLst>
                    <a:ext uri="{A12FA001-AC4F-418D-AE19-62706E023703}">
                      <ahyp:hlinkClr xmlns:ahyp="http://schemas.microsoft.com/office/drawing/2018/hyperlinkcolor" val="tx"/>
                    </a:ext>
                  </a:extLst>
                </a:hlinkClick>
              </a:rPr>
              <a:t>Health Informatics and Technology are Changing Health Care</a:t>
            </a:r>
            <a:r>
              <a:rPr lang="en-GB" sz="1400" dirty="0">
                <a:latin typeface="Arial" pitchFamily="34"/>
                <a:cs typeface="Arial" pitchFamily="34"/>
              </a:rPr>
              <a:t> (Accessed: 6 December 2024)</a:t>
            </a:r>
          </a:p>
          <a:p>
            <a:pPr lvl="0"/>
            <a:endParaRPr lang="en-GB" sz="1400" dirty="0">
              <a:latin typeface="Arial" pitchFamily="34"/>
              <a:cs typeface="Arial" pitchFamily="34"/>
            </a:endParaRPr>
          </a:p>
        </p:txBody>
      </p:sp>
      <p:sp>
        <p:nvSpPr>
          <p:cNvPr id="5" name="Slide Number Placeholder 17">
            <a:extLst>
              <a:ext uri="{FF2B5EF4-FFF2-40B4-BE49-F238E27FC236}">
                <a16:creationId xmlns:a16="http://schemas.microsoft.com/office/drawing/2014/main" id="{B1B13FF8-08DB-B3FA-0EA3-DCF4DBD501C0}"/>
              </a:ext>
            </a:extLst>
          </p:cNvPr>
          <p:cNvSpPr txBox="1"/>
          <p:nvPr/>
        </p:nvSpPr>
        <p:spPr>
          <a:xfrm>
            <a:off x="9140973" y="622619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EB233FF7-836E-42F1-B173-4AA274E4A8D9}" type="slidenum">
              <a:rPr lang="en-GB" sz="1200" b="0" i="0" u="none" strike="noStrike" kern="1200" cap="none" spc="0" baseline="0">
                <a:solidFill>
                  <a:srgbClr val="FFFFFF"/>
                </a:solidFill>
                <a:uFillTx/>
                <a:latin typeface="Biome"/>
                <a:cs typeface="Biome" pitchFamily="34"/>
              </a:rPr>
              <a:t>11</a:t>
            </a:fld>
            <a:endParaRPr lang="en-GB" sz="1200" b="0" i="0" u="none" strike="noStrike" kern="1200" cap="none" spc="0" baseline="0">
              <a:solidFill>
                <a:srgbClr val="FFFFFF"/>
              </a:solidFill>
              <a:uFillTx/>
              <a:latin typeface="Biome"/>
              <a:cs typeface="Biome" pitchFamily="34"/>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95">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0B75B-93BD-F1CE-BD9C-92FD82458C4E}"/>
              </a:ext>
            </a:extLst>
          </p:cNvPr>
          <p:cNvSpPr txBox="1">
            <a:spLocks noGrp="1"/>
          </p:cNvSpPr>
          <p:nvPr>
            <p:ph type="title"/>
          </p:nvPr>
        </p:nvSpPr>
        <p:spPr>
          <a:xfrm>
            <a:off x="446181" y="1542163"/>
            <a:ext cx="3767254" cy="1358679"/>
          </a:xfrm>
        </p:spPr>
        <p:txBody>
          <a:bodyPr anchorCtr="1"/>
          <a:lstStyle/>
          <a:p>
            <a:pPr lvl="0" algn="ctr"/>
            <a:r>
              <a:rPr lang="en-GB" sz="3200" b="1">
                <a:latin typeface="Arial" pitchFamily="34"/>
                <a:cs typeface="Arial" pitchFamily="34"/>
              </a:rPr>
              <a:t>Thank you!</a:t>
            </a:r>
          </a:p>
        </p:txBody>
      </p:sp>
      <p:sp>
        <p:nvSpPr>
          <p:cNvPr id="3" name="Footer Placeholder 5">
            <a:extLst>
              <a:ext uri="{FF2B5EF4-FFF2-40B4-BE49-F238E27FC236}">
                <a16:creationId xmlns:a16="http://schemas.microsoft.com/office/drawing/2014/main" id="{028EF6B7-2C6E-E1FC-6286-A959A57CDE10}"/>
              </a:ext>
            </a:extLst>
          </p:cNvPr>
          <p:cNvSpPr txBox="1"/>
          <p:nvPr/>
        </p:nvSpPr>
        <p:spPr>
          <a:xfrm>
            <a:off x="336407" y="6237286"/>
            <a:ext cx="4114800" cy="365129"/>
          </a:xfrm>
          <a:prstGeom prst="rect">
            <a:avLst/>
          </a:prstGeom>
          <a:noFill/>
          <a:ln cap="flat">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200" b="0" i="0" u="none" strike="noStrike" kern="1200" cap="none" spc="0" baseline="0">
              <a:solidFill>
                <a:srgbClr val="FFFFFF"/>
              </a:solidFill>
              <a:uFillTx/>
              <a:latin typeface="Biome"/>
              <a:cs typeface="Biome" pitchFamily="34"/>
            </a:endParaRPr>
          </a:p>
        </p:txBody>
      </p:sp>
      <p:sp>
        <p:nvSpPr>
          <p:cNvPr id="4" name="Slide Number Placeholder 6">
            <a:extLst>
              <a:ext uri="{FF2B5EF4-FFF2-40B4-BE49-F238E27FC236}">
                <a16:creationId xmlns:a16="http://schemas.microsoft.com/office/drawing/2014/main" id="{F20CC31A-F52E-6F31-287B-3972414A7796}"/>
              </a:ext>
            </a:extLst>
          </p:cNvPr>
          <p:cNvSpPr txBox="1"/>
          <p:nvPr/>
        </p:nvSpPr>
        <p:spPr>
          <a:xfrm>
            <a:off x="9140973" y="6226195"/>
            <a:ext cx="2743200" cy="365129"/>
          </a:xfrm>
          <a:prstGeom prst="rect">
            <a:avLst/>
          </a:prstGeom>
          <a:noFill/>
          <a:ln cap="flat">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FEF17992-EFD5-495E-8F9D-F126E576F422}" type="slidenum">
              <a:rPr lang="en-GB" sz="1200" b="0" i="0" u="none" strike="noStrike" kern="1200" cap="none" spc="0" baseline="0">
                <a:solidFill>
                  <a:srgbClr val="FFFFFF"/>
                </a:solidFill>
                <a:uFillTx/>
                <a:latin typeface="Biome"/>
                <a:cs typeface="Biome" pitchFamily="34"/>
              </a:rPr>
              <a:t>12</a:t>
            </a:fld>
            <a:endParaRPr lang="en-GB" sz="1200" b="0" i="0" u="none" strike="noStrike" kern="1200" cap="none" spc="0" baseline="0">
              <a:solidFill>
                <a:srgbClr val="FFFFFF"/>
              </a:solidFill>
              <a:uFillTx/>
              <a:latin typeface="Biome"/>
              <a:cs typeface="Biome" pitchFamily="34"/>
            </a:endParaRPr>
          </a:p>
        </p:txBody>
      </p:sp>
      <p:pic>
        <p:nvPicPr>
          <p:cNvPr id="5" name="Picture 6" descr="A hand shaking a robot&#10;&#10;Description automatically generated">
            <a:extLst>
              <a:ext uri="{FF2B5EF4-FFF2-40B4-BE49-F238E27FC236}">
                <a16:creationId xmlns:a16="http://schemas.microsoft.com/office/drawing/2014/main" id="{A0269CDB-B015-A076-52D5-B39E52823803}"/>
              </a:ext>
            </a:extLst>
          </p:cNvPr>
          <p:cNvPicPr>
            <a:picLocks noChangeAspect="1"/>
          </p:cNvPicPr>
          <p:nvPr/>
        </p:nvPicPr>
        <p:blipFill>
          <a:blip r:embed="rId3"/>
          <a:stretch>
            <a:fillRect/>
          </a:stretch>
        </p:blipFill>
        <p:spPr>
          <a:xfrm>
            <a:off x="435985" y="3327757"/>
            <a:ext cx="3777450" cy="2670459"/>
          </a:xfrm>
          <a:prstGeom prst="rect">
            <a:avLst/>
          </a:prstGeom>
          <a:noFill/>
          <a:ln cap="flat">
            <a:noFill/>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1145</TotalTime>
  <Words>1341</Words>
  <Application>Microsoft Office PowerPoint</Application>
  <PresentationFormat>Widescreen</PresentationFormat>
  <Paragraphs>104</Paragraphs>
  <Slides>12</Slides>
  <Notes>11</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Aptos</vt:lpstr>
      <vt:lpstr>Aptos Display</vt:lpstr>
      <vt:lpstr>Arial</vt:lpstr>
      <vt:lpstr>Arial Nova</vt:lpstr>
      <vt:lpstr>Biome</vt:lpstr>
      <vt:lpstr>Biome Light</vt:lpstr>
      <vt:lpstr>Calibri</vt:lpstr>
      <vt:lpstr>Wingdings</vt:lpstr>
      <vt:lpstr>Office Theme</vt:lpstr>
      <vt:lpstr>PowerPoint Presentation</vt:lpstr>
      <vt:lpstr>The use of modern technology in Healthcare.</vt:lpstr>
      <vt:lpstr>Overview</vt:lpstr>
      <vt:lpstr>Introduction</vt:lpstr>
      <vt:lpstr>Robotic Assistant Nurses</vt:lpstr>
      <vt:lpstr>Robotics Assistant Surgery</vt:lpstr>
      <vt:lpstr>Pet Robotics</vt:lpstr>
      <vt:lpstr>Advantages and Disadvantages of the use of  Robotics Assistants in Healthcare</vt:lpstr>
      <vt:lpstr>Conclusion</vt:lpstr>
      <vt:lpstr>References</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Noemi Canu</dc:creator>
  <cp:lastModifiedBy>Noemi Canu (2124164)</cp:lastModifiedBy>
  <cp:revision>30</cp:revision>
  <dcterms:created xsi:type="dcterms:W3CDTF">2024-12-04T14:58:47Z</dcterms:created>
  <dcterms:modified xsi:type="dcterms:W3CDTF">2024-12-12T14:47:26Z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