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7" r:id="rId3"/>
    <p:sldId id="394" r:id="rId4"/>
    <p:sldId id="395" r:id="rId5"/>
    <p:sldId id="403" r:id="rId6"/>
    <p:sldId id="404" r:id="rId7"/>
    <p:sldId id="398" r:id="rId8"/>
    <p:sldId id="399" r:id="rId9"/>
    <p:sldId id="40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6714D-7641-4D01-8D0B-6AA6BC0E9F00}" v="591" dt="2026-07-04T15:56:40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94689"/>
  </p:normalViewPr>
  <p:slideViewPr>
    <p:cSldViewPr snapToGrid="0" showGuides="1">
      <p:cViewPr varScale="1">
        <p:scale>
          <a:sx n="59" d="100"/>
          <a:sy n="59" d="100"/>
        </p:scale>
        <p:origin x="960" y="52"/>
      </p:cViewPr>
      <p:guideLst>
        <p:guide orient="horz" pos="2160"/>
        <p:guide pos="3840"/>
      </p:guideLst>
    </p:cSldViewPr>
  </p:slideViewPr>
  <p:notesTextViewPr>
    <p:cViewPr>
      <p:scale>
        <a:sx n="125" d="100"/>
        <a:sy n="1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Atinicia Pereira da Costa</a:t>
            </a:r>
          </a:p>
          <a:p>
            <a:r>
              <a:rPr lang="en-GB" altLang="en-US" u="sng" dirty="0"/>
              <a:t>Student ID: 2514003</a:t>
            </a:r>
            <a:endParaRPr lang="en-GB" altLang="en-US" b="1" i="1" dirty="0"/>
          </a:p>
          <a:p>
            <a:r>
              <a:rPr lang="en-GB" altLang="en-US" u="sng" dirty="0"/>
              <a:t>Lecturer’s Name</a:t>
            </a:r>
            <a:r>
              <a:rPr lang="en-GB" altLang="en-US" b="1" i="1" dirty="0"/>
              <a:t>: Soban Sadiq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857" y="1600201"/>
            <a:ext cx="11092544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800" b="1" i="1" dirty="0"/>
              <a:t>Briefly </a:t>
            </a:r>
          </a:p>
          <a:p>
            <a:pPr marL="0" indent="0" algn="just">
              <a:lnSpc>
                <a:spcPct val="150000"/>
              </a:lnSpc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name is Atinicia Pereira da Costa, and I am currently studying Professional Career Development within Health and Social Care. In this presentation, I will discuss Critical Thinking as my chosen skill. </a:t>
            </a:r>
          </a:p>
          <a:p>
            <a:pPr marL="0" indent="0" algn="just">
              <a:lnSpc>
                <a:spcPct val="150000"/>
              </a:lnSpc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will explain what the skill means, why it is important in health and social care, a model linked to the skill, how I apply it in practice, and how it supports my future career. </a:t>
            </a:r>
          </a:p>
          <a:p>
            <a:pPr marL="0" indent="0" algn="just">
              <a:lnSpc>
                <a:spcPct val="150000"/>
              </a:lnSpc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5092" y="0"/>
            <a:ext cx="8412497" cy="638699"/>
          </a:xfrm>
        </p:spPr>
        <p:txBody>
          <a:bodyPr/>
          <a:lstStyle/>
          <a:p>
            <a:br>
              <a:rPr lang="en-GB" sz="2800" b="1" dirty="0"/>
            </a:b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3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816428" y="322907"/>
            <a:ext cx="9901161" cy="58015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 algn="ctr"/>
            <a:r>
              <a:rPr lang="en-GB" sz="2400" b="1" dirty="0"/>
              <a:t>Critical Thinking </a:t>
            </a:r>
            <a:endParaRPr lang="en-GB" sz="2400" dirty="0"/>
          </a:p>
          <a:p>
            <a:pPr lvl="1"/>
            <a:endParaRPr lang="en-GB" sz="2400" dirty="0"/>
          </a:p>
          <a:p>
            <a:pPr lvl="1">
              <a:lnSpc>
                <a:spcPct val="150000"/>
              </a:lnSpc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thinking is the ability to analyse information, question assumptions, evaluate evidence, and make well‑reasoned decisions. 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b="1" dirty="0"/>
              <a:t>           In everyday practice, it involves:</a:t>
            </a:r>
            <a:endParaRPr lang="en-GB" dirty="0"/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Identifying risks and problems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Asking “why” and “how”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Making decisions based on evidence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Reflecting on different options before acting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 and how this skill developed?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I developed this skill: I have strengthened my critical thinking through academic study, work experience, problem‑solving in real care settings, and reflecting on challenging situations.</a:t>
            </a:r>
          </a:p>
          <a:p>
            <a:pPr lvl="1" algn="r"/>
            <a:r>
              <a:rPr lang="en-GB" sz="2400" b="1" dirty="0"/>
              <a:t>(NICE, 2021; NMC, 2018).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874321"/>
          </a:xfrm>
        </p:spPr>
        <p:txBody>
          <a:bodyPr/>
          <a:lstStyle/>
          <a:p>
            <a:r>
              <a:rPr lang="en-GB" sz="2800" b="1" dirty="0"/>
              <a:t>Importance of Critical Thinking in professional practice</a:t>
            </a:r>
            <a:endParaRPr lang="en-GB" sz="9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1142999" y="718975"/>
            <a:ext cx="10281557" cy="52475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 thinking is essential in health and social care because it ensures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safe, effective, and person‑centred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supports: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Safe care: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Helps staff identify risks such as falls, medication errors, or safeguarding concerns.</a:t>
            </a:r>
          </a:p>
          <a:p>
            <a:pPr lvl="0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Effective care: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Ensures decisions are based on evidence, not assumptions.</a:t>
            </a:r>
          </a:p>
          <a:p>
            <a:pPr lvl="0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Quality outcomes: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Leads to better planning, problem‑solving, and patient satisfaction.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service users: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Safer care, personalised decisions, reduced risk of harm.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staff: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Better teamwork, clear decision‑making, confidence in practice.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For organisations: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Fewer incidents, improved quality standards, better compliance.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If not used effectively: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Poor decisions, communication errors, unsafe discharges, medication mistakes, and reduced quality of care.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Reference example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NICE (2021) emphasises that evidence‑based decision‑making improves patient safety and outcomes.</a:t>
            </a:r>
          </a:p>
          <a:p>
            <a:endParaRPr lang="en-GB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555F2-63A1-5956-5E01-2504558BE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507999"/>
          </a:xfrm>
        </p:spPr>
        <p:txBody>
          <a:bodyPr/>
          <a:lstStyle/>
          <a:p>
            <a:br>
              <a:rPr lang="en-GB" sz="2800" b="1" dirty="0"/>
            </a:br>
            <a:br>
              <a:rPr lang="en-GB" sz="2800" b="1" dirty="0"/>
            </a:br>
            <a:r>
              <a:rPr lang="en-GB" sz="2800" b="1" dirty="0"/>
              <a:t>Model Linked to Critical Thinking – Gibbs’ Reflective Cycle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372D7E-C1AD-4B07-7113-965B382251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9083" y="628485"/>
            <a:ext cx="5386917" cy="4253186"/>
          </a:xfrm>
        </p:spPr>
        <p:txBody>
          <a:bodyPr/>
          <a:lstStyle/>
          <a:p>
            <a:pPr marL="457200" lvl="1" indent="0">
              <a:lnSpc>
                <a:spcPct val="150000"/>
              </a:lnSpc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Gibbs’ Reflective Cycle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(1988) is a framework used to reflect on experiences and improve future practice.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Key stages: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Feelings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pPr lvl="0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Action Plan</a:t>
            </a:r>
          </a:p>
          <a:p>
            <a:pPr marL="0" indent="0">
              <a:buNone/>
            </a:pPr>
            <a:r>
              <a:rPr lang="en-GB" dirty="0"/>
              <a:t>(Gibbs, 1988).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25BEF1-897D-6976-C0F4-63B5CCCAA4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it supports critical thinking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886766-834C-E5B1-E3B4-659A99C9BAB1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analysing situations in depth</a:t>
            </a:r>
          </a:p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identify what went well and what needs improvement</a:t>
            </a:r>
          </a:p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evidence‑based decisions</a:t>
            </a:r>
          </a:p>
          <a:p>
            <a:pPr lvl="0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Strengthens professional judgement and learning</a:t>
            </a:r>
          </a:p>
          <a:p>
            <a:pPr marL="0" indent="0">
              <a:buNone/>
            </a:pPr>
            <a:endParaRPr lang="en-GB" sz="4000" i="1" dirty="0"/>
          </a:p>
          <a:p>
            <a:endParaRPr lang="en-GB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7B0AEF-B048-7634-AFDF-75C8DB962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2482D0-6B59-43EB-A2E6-BEADFA88CF98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A21385-7338-94A8-BB28-CA7A632502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2F3B91C-6529-43C7-B4BA-62549480CC9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5488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91030-BC7F-33DD-C218-9871FE7F8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3839"/>
            <a:ext cx="10972800" cy="743182"/>
          </a:xfrm>
        </p:spPr>
        <p:txBody>
          <a:bodyPr/>
          <a:lstStyle/>
          <a:p>
            <a:r>
              <a:rPr lang="en-GB" b="1" dirty="0"/>
              <a:t>Applying this skill in practice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66F28A-A638-4298-7ABF-075CEB646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566056"/>
            <a:ext cx="10972800" cy="499654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Care Assistant in a residential care home.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Situation: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 elderly resident with dementia becomes unusually confused and refuses medication.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use critical thinking: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observe changes in behaviour and assess possible causes (infection, dehydration, pain).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check the care plan and recent notes for patterns.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communicate with the nurse to report concerns.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 consider safeguarding and dignity while supporting the resident.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 on care: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Early identification of health deterioration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Prevents medication errors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Improves safety and wellbeing</a:t>
            </a:r>
          </a:p>
          <a:p>
            <a:pPr lvl="0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Ensures timely medical intervention</a:t>
            </a:r>
          </a:p>
          <a:p>
            <a:pPr lvl="0" algn="r">
              <a:lnSpc>
                <a:spcPct val="150000"/>
              </a:lnSpc>
            </a:pPr>
            <a:r>
              <a:rPr lang="en-GB" sz="1600" b="1" dirty="0"/>
              <a:t>(NMC, 2018; NICE, 2021).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1D03F7-B068-FA85-7CC0-8159C8E763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18/07/2026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A50077-E67F-E5CE-2B27-EF88E003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5813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Critical thinking strengthens my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employability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because employers value staff who can make safe, informed decisions.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It supports my future role by helping me:</a:t>
            </a:r>
          </a:p>
          <a:p>
            <a:pPr lvl="0">
              <a:lnSpc>
                <a:spcPct val="150000"/>
              </a:lnSpc>
              <a:buFont typeface="+mj-lt"/>
              <a:buAutoNum type="alphaL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 safely and independently</a:t>
            </a:r>
          </a:p>
          <a:p>
            <a:pPr lvl="0">
              <a:lnSpc>
                <a:spcPct val="150000"/>
              </a:lnSpc>
              <a:buFont typeface="+mj-lt"/>
              <a:buAutoNum type="alphaL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Analyse complex situations</a:t>
            </a:r>
          </a:p>
          <a:p>
            <a:pPr lvl="0">
              <a:lnSpc>
                <a:spcPct val="150000"/>
              </a:lnSpc>
              <a:buFont typeface="+mj-lt"/>
              <a:buAutoNum type="alphaL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Provide high‑quality care</a:t>
            </a:r>
          </a:p>
          <a:p>
            <a:pPr lvl="0">
              <a:lnSpc>
                <a:spcPct val="150000"/>
              </a:lnSpc>
              <a:buFont typeface="+mj-lt"/>
              <a:buAutoNum type="alphaLcPeriod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Communicate effectively with the team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My reflection: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Critical thinking is one of my strengths, but I want to continue developing it through training, supervision, and reflective practice.</a:t>
            </a:r>
          </a:p>
          <a:p>
            <a:pPr marL="0" indent="0" algn="r">
              <a:lnSpc>
                <a:spcPct val="150000"/>
              </a:lnSpc>
              <a:buNone/>
            </a:pPr>
            <a:r>
              <a:rPr lang="en-GB" sz="1800" b="1" dirty="0"/>
              <a:t>(Skills for Care, 2023).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9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171" y="2057401"/>
            <a:ext cx="11027229" cy="2937272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conclusion, critical thinking is an essential professional skill that enables health and social care practitioners to make evidence-based decisions, solve problems effectively, and deliver safe, person-centred care. Developing this skill through reflection, education and professional experience will support my continuous development and future career as a healthcare professional.</a:t>
            </a:r>
          </a:p>
          <a:p>
            <a:pPr marL="0" indent="0" algn="ctr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71" y="2057402"/>
            <a:ext cx="11680372" cy="318951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800" dirty="0"/>
              <a:t>Gibbs, G. (1988) </a:t>
            </a:r>
            <a:r>
              <a:rPr lang="en-GB" sz="1800" i="1" dirty="0"/>
              <a:t>Learning by Doing: A Guide to Teaching and Learning Methods</a:t>
            </a:r>
            <a:r>
              <a:rPr lang="en-GB" sz="1800" dirty="0"/>
              <a:t>. Oxford: Oxford Polytechnic.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Health and Care Professions Council (HCPC) (2024) </a:t>
            </a:r>
            <a:r>
              <a:rPr lang="en-GB" sz="1800" i="1" dirty="0"/>
              <a:t>Standards of Conduct, Performance, and Ethics</a:t>
            </a:r>
            <a:r>
              <a:rPr lang="en-GB" sz="1800" dirty="0"/>
              <a:t>. London: HCPC.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National Institute for Health and Care Excellence (NICE) (2021) </a:t>
            </a:r>
            <a:r>
              <a:rPr lang="en-GB" sz="1800" i="1" dirty="0"/>
              <a:t>Shared Decision Making</a:t>
            </a:r>
            <a:r>
              <a:rPr lang="en-GB" sz="1800" dirty="0"/>
              <a:t>. London: NICE.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Nursing and Midwifery Council (NMC) (2018) </a:t>
            </a:r>
            <a:r>
              <a:rPr lang="en-GB" sz="1800" i="1" dirty="0"/>
              <a:t>The Code: Professional Standards of Practice and Behaviour for Nurses, Midwives and Nursing Associates</a:t>
            </a:r>
            <a:r>
              <a:rPr lang="en-GB" sz="1800" dirty="0"/>
              <a:t>. London: NMC.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Skills for Care (2023) </a:t>
            </a:r>
            <a:r>
              <a:rPr lang="en-GB" sz="1800" i="1" dirty="0"/>
              <a:t>Critical Thinking and Decision-Making in Adult Social Care</a:t>
            </a:r>
            <a:r>
              <a:rPr lang="en-GB" sz="1800" dirty="0"/>
              <a:t>. Leeds: Skills for Care.</a:t>
            </a:r>
          </a:p>
          <a:p>
            <a:pPr marL="0" indent="0">
              <a:buNone/>
            </a:pPr>
            <a:endParaRPr lang="en-GB" altLang="en-US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587</TotalTime>
  <Words>867</Words>
  <Application>Microsoft Office PowerPoint</Application>
  <PresentationFormat>Widescreen</PresentationFormat>
  <Paragraphs>99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Myriad Pro</vt:lpstr>
      <vt:lpstr>20140311PresentationUWTSDTemplate</vt:lpstr>
      <vt:lpstr>PowerPoint Presentation</vt:lpstr>
      <vt:lpstr>Introduction</vt:lpstr>
      <vt:lpstr> </vt:lpstr>
      <vt:lpstr>Importance of Critical Thinking in professional practice</vt:lpstr>
      <vt:lpstr>  Model Linked to Critical Thinking – Gibbs’ Reflective Cycle </vt:lpstr>
      <vt:lpstr>Applying this skill in practice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Atinicia Pereira Da Costa (2514003)</cp:lastModifiedBy>
  <cp:revision>29</cp:revision>
  <dcterms:created xsi:type="dcterms:W3CDTF">2025-02-21T18:28:54Z</dcterms:created>
  <dcterms:modified xsi:type="dcterms:W3CDTF">2026-07-18T14:33:03Z</dcterms:modified>
</cp:coreProperties>
</file>