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a:lstStyle/>
          <a:p>
            <a:fld id="{2C388C0C-347F-4AF5-9B8B-2F4B20BD3611}" type="slidenum">
              <a:rPr lang="en-GB" smtClean="0"/>
              <a:t>‹#›</a:t>
            </a:fld>
            <a:endParaRPr lang="en-GB" dirty="0"/>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924800" y="6416675"/>
            <a:ext cx="762000" cy="365125"/>
          </a:xfrm>
        </p:spPr>
        <p:txBody>
          <a:bodyPr/>
          <a:lstStyle/>
          <a:p>
            <a:fld id="{2C388C0C-347F-4AF5-9B8B-2F4B20BD3611}"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E51A1B-79AA-4608-86C6-78A07FAD3653}" type="datetimeFigureOut">
              <a:rPr lang="en-GB" smtClean="0"/>
              <a:t>26/10/2018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388C0C-347F-4AF5-9B8B-2F4B20BD3611}"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AE51A1B-79AA-4608-86C6-78A07FAD3653}" type="datetimeFigureOut">
              <a:rPr lang="en-GB" smtClean="0"/>
              <a:t>26/10/2018</a:t>
            </a:fld>
            <a:endParaRPr lang="en-GB"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C388C0C-347F-4AF5-9B8B-2F4B20BD3611}" type="slidenum">
              <a:rPr lang="en-GB" smtClean="0"/>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REPORT WRITING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34111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effectLst/>
                <a:latin typeface="+mn-lt"/>
              </a:rPr>
              <a:t>Front and title page</a:t>
            </a:r>
            <a:endParaRPr lang="en-GB" sz="2800" dirty="0">
              <a:effectLst/>
              <a:latin typeface="+mn-lt"/>
            </a:endParaRPr>
          </a:p>
        </p:txBody>
      </p:sp>
      <p:sp>
        <p:nvSpPr>
          <p:cNvPr id="3" name="Content Placeholder 2"/>
          <p:cNvSpPr>
            <a:spLocks noGrp="1"/>
          </p:cNvSpPr>
          <p:nvPr>
            <p:ph idx="1"/>
          </p:nvPr>
        </p:nvSpPr>
        <p:spPr/>
        <p:txBody>
          <a:bodyPr/>
          <a:lstStyle/>
          <a:p>
            <a:pPr marL="0" indent="0">
              <a:buNone/>
            </a:pPr>
            <a:r>
              <a:rPr lang="en-GB" dirty="0" smtClean="0"/>
              <a:t>Include </a:t>
            </a:r>
            <a:endParaRPr lang="en-GB" dirty="0"/>
          </a:p>
          <a:p>
            <a:pPr lvl="0"/>
            <a:r>
              <a:rPr lang="en-GB" dirty="0"/>
              <a:t>logos</a:t>
            </a:r>
          </a:p>
          <a:p>
            <a:pPr lvl="0"/>
            <a:r>
              <a:rPr lang="en-GB" dirty="0"/>
              <a:t>title, name of author, who written for/prepared for</a:t>
            </a:r>
          </a:p>
          <a:p>
            <a:pPr lvl="0"/>
            <a:r>
              <a:rPr lang="en-GB" dirty="0"/>
              <a:t>You may want to include </a:t>
            </a:r>
            <a:r>
              <a:rPr lang="en-GB" dirty="0" smtClean="0"/>
              <a:t>a picture </a:t>
            </a:r>
            <a:r>
              <a:rPr lang="en-GB" dirty="0"/>
              <a:t>or diagram BUT this is not an essential and can be a distraction</a:t>
            </a:r>
          </a:p>
          <a:p>
            <a:endParaRPr lang="en-GB" dirty="0"/>
          </a:p>
        </p:txBody>
      </p:sp>
    </p:spTree>
    <p:extLst>
      <p:ext uri="{BB962C8B-B14F-4D97-AF65-F5344CB8AC3E}">
        <p14:creationId xmlns:p14="http://schemas.microsoft.com/office/powerpoint/2010/main" val="966505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92696"/>
            <a:ext cx="4176464" cy="5425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708357"/>
            <a:ext cx="3857837" cy="5451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2176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1340768"/>
            <a:ext cx="6120680" cy="3847207"/>
          </a:xfrm>
          <a:prstGeom prst="rect">
            <a:avLst/>
          </a:prstGeom>
        </p:spPr>
        <p:txBody>
          <a:bodyPr wrap="square">
            <a:spAutoFit/>
          </a:bodyPr>
          <a:lstStyle/>
          <a:p>
            <a:r>
              <a:rPr lang="en-GB" sz="2800" b="1" dirty="0"/>
              <a:t>Contents page, </a:t>
            </a:r>
            <a:endParaRPr lang="en-GB" sz="2800" b="1" dirty="0" smtClean="0"/>
          </a:p>
          <a:p>
            <a:endParaRPr lang="en-GB" dirty="0"/>
          </a:p>
          <a:p>
            <a:r>
              <a:rPr lang="en-GB" dirty="0" smtClean="0"/>
              <a:t>Text</a:t>
            </a:r>
          </a:p>
          <a:p>
            <a:endParaRPr lang="en-GB" dirty="0"/>
          </a:p>
          <a:p>
            <a:r>
              <a:rPr lang="en-GB" dirty="0" smtClean="0"/>
              <a:t>References</a:t>
            </a:r>
          </a:p>
          <a:p>
            <a:endParaRPr lang="en-GB" dirty="0"/>
          </a:p>
          <a:p>
            <a:r>
              <a:rPr lang="en-GB" dirty="0" smtClean="0"/>
              <a:t>Appendices (data, glossary, conventions used)</a:t>
            </a:r>
          </a:p>
          <a:p>
            <a:endParaRPr lang="en-GB" dirty="0"/>
          </a:p>
          <a:p>
            <a:r>
              <a:rPr lang="en-GB" dirty="0" smtClean="0"/>
              <a:t>List of Figures</a:t>
            </a:r>
          </a:p>
          <a:p>
            <a:endParaRPr lang="en-GB" dirty="0"/>
          </a:p>
          <a:p>
            <a:r>
              <a:rPr lang="en-GB" dirty="0" smtClean="0"/>
              <a:t>List of Plates</a:t>
            </a:r>
          </a:p>
          <a:p>
            <a:endParaRPr lang="en-GB" dirty="0"/>
          </a:p>
          <a:p>
            <a:r>
              <a:rPr lang="en-GB" dirty="0" smtClean="0"/>
              <a:t>List of Tables</a:t>
            </a:r>
            <a:endParaRPr lang="en-GB" dirty="0"/>
          </a:p>
        </p:txBody>
      </p:sp>
    </p:spTree>
    <p:extLst>
      <p:ext uri="{BB962C8B-B14F-4D97-AF65-F5344CB8AC3E}">
        <p14:creationId xmlns:p14="http://schemas.microsoft.com/office/powerpoint/2010/main" val="412192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764704"/>
            <a:ext cx="3725600"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7566" y="764704"/>
            <a:ext cx="3718361"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0603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7992888" cy="1231106"/>
          </a:xfrm>
          <a:prstGeom prst="rect">
            <a:avLst/>
          </a:prstGeom>
        </p:spPr>
        <p:txBody>
          <a:bodyPr wrap="square">
            <a:spAutoFit/>
          </a:bodyPr>
          <a:lstStyle/>
          <a:p>
            <a:r>
              <a:rPr lang="en-GB" sz="2800" b="1" dirty="0"/>
              <a:t>Abstract /Summary/Executive summary</a:t>
            </a:r>
          </a:p>
          <a:p>
            <a:r>
              <a:rPr lang="en-GB" sz="2800" b="1" dirty="0"/>
              <a:t>	</a:t>
            </a:r>
            <a:endParaRPr lang="en-GB" sz="2800" b="1" dirty="0" smtClean="0"/>
          </a:p>
          <a:p>
            <a:r>
              <a:rPr lang="en-GB" dirty="0" smtClean="0"/>
              <a:t>This </a:t>
            </a:r>
            <a:r>
              <a:rPr lang="en-GB" dirty="0"/>
              <a:t>is short – keep it to 50-100 words at most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2276475"/>
            <a:ext cx="8943975" cy="2305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3913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768" y="3244334"/>
            <a:ext cx="3457998" cy="523220"/>
          </a:xfrm>
          <a:prstGeom prst="rect">
            <a:avLst/>
          </a:prstGeom>
        </p:spPr>
        <p:txBody>
          <a:bodyPr wrap="none">
            <a:spAutoFit/>
          </a:bodyPr>
          <a:lstStyle/>
          <a:p>
            <a:r>
              <a:rPr lang="en-GB" sz="2800" b="1" dirty="0"/>
              <a:t>Acknowledgements</a:t>
            </a:r>
          </a:p>
        </p:txBody>
      </p:sp>
    </p:spTree>
    <p:extLst>
      <p:ext uri="{BB962C8B-B14F-4D97-AF65-F5344CB8AC3E}">
        <p14:creationId xmlns:p14="http://schemas.microsoft.com/office/powerpoint/2010/main" val="1299440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859340"/>
            <a:ext cx="7416824" cy="3570208"/>
          </a:xfrm>
          <a:prstGeom prst="rect">
            <a:avLst/>
          </a:prstGeom>
        </p:spPr>
        <p:txBody>
          <a:bodyPr wrap="square">
            <a:spAutoFit/>
          </a:bodyPr>
          <a:lstStyle/>
          <a:p>
            <a:r>
              <a:rPr lang="en-GB" sz="2800" b="1" dirty="0"/>
              <a:t>Introduction (Terms of Reference) </a:t>
            </a:r>
            <a:endParaRPr lang="en-GB" sz="2800" b="1" dirty="0" smtClean="0"/>
          </a:p>
          <a:p>
            <a:r>
              <a:rPr lang="en-GB" dirty="0"/>
              <a:t/>
            </a:r>
            <a:br>
              <a:rPr lang="en-GB" dirty="0"/>
            </a:br>
            <a:r>
              <a:rPr lang="en-GB" dirty="0"/>
              <a:t>This does not need to be long at all but it does need to convey some important information, </a:t>
            </a:r>
            <a:r>
              <a:rPr lang="en-GB" dirty="0" smtClean="0"/>
              <a:t>include:</a:t>
            </a:r>
          </a:p>
          <a:p>
            <a:endParaRPr lang="en-GB" dirty="0"/>
          </a:p>
          <a:p>
            <a:pPr lvl="0"/>
            <a:r>
              <a:rPr lang="en-GB" dirty="0" smtClean="0"/>
              <a:t>	an </a:t>
            </a:r>
            <a:r>
              <a:rPr lang="en-GB" dirty="0"/>
              <a:t>over view of the task</a:t>
            </a:r>
          </a:p>
          <a:p>
            <a:pPr lvl="0"/>
            <a:r>
              <a:rPr lang="en-GB" dirty="0" smtClean="0"/>
              <a:t>	the </a:t>
            </a:r>
            <a:r>
              <a:rPr lang="en-GB" dirty="0"/>
              <a:t>rationale</a:t>
            </a:r>
          </a:p>
          <a:p>
            <a:pPr lvl="0"/>
            <a:r>
              <a:rPr lang="en-GB" dirty="0" smtClean="0"/>
              <a:t>	state </a:t>
            </a:r>
            <a:r>
              <a:rPr lang="en-GB" dirty="0"/>
              <a:t>of knowledge (to highlight why your work is important, </a:t>
            </a:r>
            <a:r>
              <a:rPr lang="en-GB" dirty="0" smtClean="0"/>
              <a:t>	 needed etc.)</a:t>
            </a:r>
            <a:endParaRPr lang="en-GB" dirty="0"/>
          </a:p>
          <a:p>
            <a:pPr lvl="0"/>
            <a:r>
              <a:rPr lang="en-GB" dirty="0"/>
              <a:t>	</a:t>
            </a:r>
            <a:r>
              <a:rPr lang="en-GB" dirty="0" smtClean="0"/>
              <a:t>state </a:t>
            </a:r>
            <a:r>
              <a:rPr lang="en-GB" dirty="0"/>
              <a:t>what you aim to do or cover i.e. what is the scope of </a:t>
            </a:r>
            <a:r>
              <a:rPr lang="en-GB" dirty="0" smtClean="0"/>
              <a:t>	 your </a:t>
            </a:r>
            <a:r>
              <a:rPr lang="en-GB" dirty="0"/>
              <a:t>work</a:t>
            </a:r>
          </a:p>
          <a:p>
            <a:pPr lvl="0"/>
            <a:r>
              <a:rPr lang="en-GB" dirty="0" smtClean="0"/>
              <a:t>	 clarify </a:t>
            </a:r>
            <a:r>
              <a:rPr lang="en-GB" dirty="0"/>
              <a:t>any key terms used</a:t>
            </a:r>
          </a:p>
        </p:txBody>
      </p:sp>
    </p:spTree>
    <p:extLst>
      <p:ext uri="{BB962C8B-B14F-4D97-AF65-F5344CB8AC3E}">
        <p14:creationId xmlns:p14="http://schemas.microsoft.com/office/powerpoint/2010/main" val="3888914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764704"/>
            <a:ext cx="7272808" cy="5786199"/>
          </a:xfrm>
          <a:prstGeom prst="rect">
            <a:avLst/>
          </a:prstGeom>
        </p:spPr>
        <p:txBody>
          <a:bodyPr wrap="square">
            <a:spAutoFit/>
          </a:bodyPr>
          <a:lstStyle/>
          <a:p>
            <a:r>
              <a:rPr lang="en-GB" sz="2800" b="1" dirty="0" smtClean="0"/>
              <a:t>Aims and objectives</a:t>
            </a:r>
          </a:p>
          <a:p>
            <a:endParaRPr lang="en-GB" dirty="0"/>
          </a:p>
          <a:p>
            <a:r>
              <a:rPr lang="en-GB" dirty="0" smtClean="0"/>
              <a:t>These are not the same.  </a:t>
            </a:r>
          </a:p>
          <a:p>
            <a:endParaRPr lang="en-GB" dirty="0"/>
          </a:p>
          <a:p>
            <a:r>
              <a:rPr lang="en-GB" dirty="0" smtClean="0"/>
              <a:t>An aim is what you are doing</a:t>
            </a:r>
          </a:p>
          <a:p>
            <a:endParaRPr lang="en-GB" dirty="0"/>
          </a:p>
          <a:p>
            <a:r>
              <a:rPr lang="en-GB" dirty="0" smtClean="0"/>
              <a:t>An objective is what you are trying to achieve</a:t>
            </a:r>
          </a:p>
          <a:p>
            <a:endParaRPr lang="en-GB" dirty="0"/>
          </a:p>
          <a:p>
            <a:r>
              <a:rPr lang="en-GB" dirty="0" smtClean="0"/>
              <a:t>For example</a:t>
            </a:r>
          </a:p>
          <a:p>
            <a:endParaRPr lang="en-GB" dirty="0"/>
          </a:p>
          <a:p>
            <a:r>
              <a:rPr lang="en-GB" dirty="0" smtClean="0"/>
              <a:t>Aims are :	Examination of pollen records from site A</a:t>
            </a:r>
          </a:p>
          <a:p>
            <a:endParaRPr lang="en-GB" dirty="0"/>
          </a:p>
          <a:p>
            <a:r>
              <a:rPr lang="en-GB" dirty="0" smtClean="0"/>
              <a:t>		Examination of pollen records from site B</a:t>
            </a:r>
          </a:p>
          <a:p>
            <a:endParaRPr lang="en-GB" dirty="0"/>
          </a:p>
          <a:p>
            <a:r>
              <a:rPr lang="en-GB" dirty="0" smtClean="0"/>
              <a:t>Objectives are:	To understand the history of vegetation 			 development at sites A and B</a:t>
            </a:r>
          </a:p>
          <a:p>
            <a:endParaRPr lang="en-GB" dirty="0"/>
          </a:p>
          <a:p>
            <a:r>
              <a:rPr lang="en-GB" dirty="0" smtClean="0"/>
              <a:t>		To understand human activity within the 			 vegetation history at the site</a:t>
            </a:r>
          </a:p>
          <a:p>
            <a:endParaRPr lang="en-GB" dirty="0"/>
          </a:p>
        </p:txBody>
      </p:sp>
    </p:spTree>
    <p:extLst>
      <p:ext uri="{BB962C8B-B14F-4D97-AF65-F5344CB8AC3E}">
        <p14:creationId xmlns:p14="http://schemas.microsoft.com/office/powerpoint/2010/main" val="258422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59340"/>
            <a:ext cx="8352928" cy="3570208"/>
          </a:xfrm>
          <a:prstGeom prst="rect">
            <a:avLst/>
          </a:prstGeom>
        </p:spPr>
        <p:txBody>
          <a:bodyPr wrap="square">
            <a:spAutoFit/>
          </a:bodyPr>
          <a:lstStyle/>
          <a:p>
            <a:r>
              <a:rPr lang="en-GB" sz="2800" b="1" dirty="0"/>
              <a:t>Body/method/Findings </a:t>
            </a:r>
            <a:endParaRPr lang="en-GB" sz="2800" b="1" dirty="0" smtClean="0"/>
          </a:p>
          <a:p>
            <a:endParaRPr lang="en-GB" dirty="0"/>
          </a:p>
          <a:p>
            <a:r>
              <a:rPr lang="en-GB" dirty="0"/>
              <a:t>This will be the bulk of the ‘presentation’ of the work, depending on the nature of the report you may wish to </a:t>
            </a:r>
            <a:r>
              <a:rPr lang="en-GB" dirty="0" smtClean="0"/>
              <a:t>include:</a:t>
            </a:r>
            <a:endParaRPr lang="en-GB" dirty="0"/>
          </a:p>
          <a:p>
            <a:pPr lvl="0"/>
            <a:endParaRPr lang="en-GB" dirty="0" smtClean="0"/>
          </a:p>
          <a:p>
            <a:pPr lvl="0"/>
            <a:r>
              <a:rPr lang="en-GB" dirty="0"/>
              <a:t>	</a:t>
            </a:r>
            <a:r>
              <a:rPr lang="en-GB" dirty="0" smtClean="0"/>
              <a:t>Base </a:t>
            </a:r>
            <a:r>
              <a:rPr lang="en-GB" dirty="0"/>
              <a:t>line knowledge (literature review) </a:t>
            </a:r>
          </a:p>
          <a:p>
            <a:pPr lvl="0"/>
            <a:r>
              <a:rPr lang="en-GB" dirty="0" smtClean="0"/>
              <a:t>	Study </a:t>
            </a:r>
            <a:r>
              <a:rPr lang="en-GB" dirty="0"/>
              <a:t>area/samples used</a:t>
            </a:r>
          </a:p>
          <a:p>
            <a:pPr lvl="0"/>
            <a:r>
              <a:rPr lang="en-GB" dirty="0" smtClean="0"/>
              <a:t>	Method </a:t>
            </a:r>
            <a:r>
              <a:rPr lang="en-GB" dirty="0"/>
              <a:t>(what you did)</a:t>
            </a:r>
          </a:p>
          <a:p>
            <a:pPr lvl="0"/>
            <a:endParaRPr lang="en-GB" dirty="0" smtClean="0"/>
          </a:p>
          <a:p>
            <a:pPr lvl="0"/>
            <a:r>
              <a:rPr lang="en-GB" dirty="0" smtClean="0"/>
              <a:t>Support sections with tables, diagrams</a:t>
            </a:r>
            <a:r>
              <a:rPr lang="en-GB" dirty="0"/>
              <a:t>, charts (decide where these are to be </a:t>
            </a:r>
            <a:r>
              <a:rPr lang="en-GB" dirty="0" smtClean="0"/>
              <a:t>placed – in text or at end)</a:t>
            </a:r>
            <a:endParaRPr lang="en-GB" dirty="0"/>
          </a:p>
          <a:p>
            <a:r>
              <a:rPr lang="en-GB" dirty="0"/>
              <a:t> </a:t>
            </a:r>
          </a:p>
        </p:txBody>
      </p:sp>
    </p:spTree>
    <p:extLst>
      <p:ext uri="{BB962C8B-B14F-4D97-AF65-F5344CB8AC3E}">
        <p14:creationId xmlns:p14="http://schemas.microsoft.com/office/powerpoint/2010/main" val="909767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7664" y="2551837"/>
            <a:ext cx="6408712" cy="1477328"/>
          </a:xfrm>
          <a:prstGeom prst="rect">
            <a:avLst/>
          </a:prstGeom>
        </p:spPr>
        <p:txBody>
          <a:bodyPr wrap="square">
            <a:spAutoFit/>
          </a:bodyPr>
          <a:lstStyle/>
          <a:p>
            <a:r>
              <a:rPr lang="en-GB" dirty="0"/>
              <a:t>Discussion/Conclusion/Recommendations (future work)</a:t>
            </a:r>
          </a:p>
          <a:p>
            <a:r>
              <a:rPr lang="en-GB" dirty="0"/>
              <a:t> </a:t>
            </a:r>
          </a:p>
          <a:p>
            <a:r>
              <a:rPr lang="en-GB" dirty="0"/>
              <a:t>Reference list</a:t>
            </a:r>
          </a:p>
          <a:p>
            <a:r>
              <a:rPr lang="en-GB" dirty="0"/>
              <a:t> </a:t>
            </a:r>
          </a:p>
          <a:p>
            <a:r>
              <a:rPr lang="en-GB" dirty="0"/>
              <a:t>Appendices</a:t>
            </a:r>
          </a:p>
        </p:txBody>
      </p:sp>
    </p:spTree>
    <p:extLst>
      <p:ext uri="{BB962C8B-B14F-4D97-AF65-F5344CB8AC3E}">
        <p14:creationId xmlns:p14="http://schemas.microsoft.com/office/powerpoint/2010/main" val="1169054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340768"/>
            <a:ext cx="7920880" cy="4401205"/>
          </a:xfrm>
          <a:prstGeom prst="rect">
            <a:avLst/>
          </a:prstGeom>
        </p:spPr>
        <p:txBody>
          <a:bodyPr wrap="square">
            <a:spAutoFit/>
          </a:bodyPr>
          <a:lstStyle/>
          <a:p>
            <a:r>
              <a:rPr lang="en-GB" sz="2800" b="1" dirty="0"/>
              <a:t>Remember</a:t>
            </a:r>
          </a:p>
          <a:p>
            <a:endParaRPr lang="en-GB" dirty="0" smtClean="0"/>
          </a:p>
          <a:p>
            <a:r>
              <a:rPr lang="en-GB" dirty="0" smtClean="0"/>
              <a:t>A </a:t>
            </a:r>
            <a:r>
              <a:rPr lang="en-GB" dirty="0"/>
              <a:t>report is not one thing – it is written for a purpose and addressing the ‘purpose’ will dictate what you include or leave out. Think what your purpose is (desk top analysis) and think about what information needs to be conveyed in this type of report. </a:t>
            </a:r>
          </a:p>
          <a:p>
            <a:r>
              <a:rPr lang="en-GB" dirty="0"/>
              <a:t> </a:t>
            </a:r>
          </a:p>
          <a:p>
            <a:r>
              <a:rPr lang="en-GB" dirty="0"/>
              <a:t>We do expect critical awareness to come though – it is not simply a </a:t>
            </a:r>
            <a:r>
              <a:rPr lang="en-GB" dirty="0" smtClean="0"/>
              <a:t>matter </a:t>
            </a:r>
            <a:r>
              <a:rPr lang="en-GB" dirty="0"/>
              <a:t>of conveying information. You need to be analytical (as you would in an essay).</a:t>
            </a:r>
          </a:p>
          <a:p>
            <a:r>
              <a:rPr lang="en-GB" dirty="0"/>
              <a:t> </a:t>
            </a:r>
          </a:p>
          <a:p>
            <a:r>
              <a:rPr lang="en-GB" dirty="0"/>
              <a:t>It does need to convey information (in a factual way compared say to an essay) BUT you need to show that you are informed, aware of the strengths and weaknesses of the method you have adopted, the data set you are using and the frameworks in which archaeologist use this corpus.</a:t>
            </a:r>
          </a:p>
        </p:txBody>
      </p:sp>
    </p:spTree>
    <p:extLst>
      <p:ext uri="{BB962C8B-B14F-4D97-AF65-F5344CB8AC3E}">
        <p14:creationId xmlns:p14="http://schemas.microsoft.com/office/powerpoint/2010/main" val="3096512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2967335"/>
            <a:ext cx="7488832" cy="646331"/>
          </a:xfrm>
          <a:prstGeom prst="rect">
            <a:avLst/>
          </a:prstGeom>
        </p:spPr>
        <p:txBody>
          <a:bodyPr wrap="square">
            <a:spAutoFit/>
          </a:bodyPr>
          <a:lstStyle/>
          <a:p>
            <a:r>
              <a:rPr lang="en-GB" dirty="0"/>
              <a:t>Remember the formal style, succinct presentation, use of third person, use of conventions, </a:t>
            </a:r>
            <a:r>
              <a:rPr lang="en-GB" err="1"/>
              <a:t>etc</a:t>
            </a:r>
            <a:r>
              <a:rPr lang="en-GB" smtClean="0"/>
              <a:t>. etc</a:t>
            </a:r>
            <a:r>
              <a:rPr lang="en-GB" dirty="0"/>
              <a:t>.</a:t>
            </a:r>
          </a:p>
        </p:txBody>
      </p:sp>
    </p:spTree>
    <p:extLst>
      <p:ext uri="{BB962C8B-B14F-4D97-AF65-F5344CB8AC3E}">
        <p14:creationId xmlns:p14="http://schemas.microsoft.com/office/powerpoint/2010/main" val="779718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TotalTime>
  <Words>210</Words>
  <Application>Microsoft Office PowerPoint</Application>
  <PresentationFormat>On-screen Show (4:3)</PresentationFormat>
  <Paragraphs>71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Book Antiqua</vt:lpstr>
      <vt:lpstr>Lucida Sans</vt:lpstr>
      <vt:lpstr>Wingdings</vt:lpstr>
      <vt:lpstr>Wingdings 2</vt:lpstr>
      <vt:lpstr>Wingdings 3</vt:lpstr>
      <vt:lpstr>Apex</vt:lpstr>
      <vt:lpstr>REPORT WRITING</vt:lpstr>
      <vt:lpstr>Front and title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WRITING</dc:title>
  <dc:creator>Martin Bates</dc:creator>
  <cp:lastModifiedBy>Ros Coard</cp:lastModifiedBy>
  <cp:revision>8</cp:revision>
  <dcterms:created xsi:type="dcterms:W3CDTF">2013-12-02T09:06:49Z</dcterms:created>
  <dcterms:modified xsi:type="dcterms:W3CDTF">2018-10-26T12:53:53Z</dcterms:modified>
</cp:coreProperties>
</file>