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92" y="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4C543E-7F25-48E0-AC63-8BB8653DDCBB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DC99CB1-EC7F-4006-84F8-41C3E15B0D59}">
      <dgm:prSet/>
      <dgm:spPr/>
      <dgm:t>
        <a:bodyPr/>
        <a:lstStyle/>
        <a:p>
          <a:r>
            <a:rPr lang="en-US" dirty="0"/>
            <a:t>Motivational Interviewing (MI) is a client-centered counselling style for eliciting behaviour change by helping clients explore and resolve ambivalence.</a:t>
          </a:r>
        </a:p>
      </dgm:t>
    </dgm:pt>
    <dgm:pt modelId="{291244F4-3F0B-4D47-A84A-79E3F3906EA0}" type="parTrans" cxnId="{4A17EA25-E599-4B00-9B84-3D229B3E87FF}">
      <dgm:prSet/>
      <dgm:spPr/>
      <dgm:t>
        <a:bodyPr/>
        <a:lstStyle/>
        <a:p>
          <a:endParaRPr lang="en-US"/>
        </a:p>
      </dgm:t>
    </dgm:pt>
    <dgm:pt modelId="{62BA3011-0731-487E-AEF3-594A7C78B864}" type="sibTrans" cxnId="{4A17EA25-E599-4B00-9B84-3D229B3E87FF}">
      <dgm:prSet/>
      <dgm:spPr/>
      <dgm:t>
        <a:bodyPr/>
        <a:lstStyle/>
        <a:p>
          <a:endParaRPr lang="en-US"/>
        </a:p>
      </dgm:t>
    </dgm:pt>
    <dgm:pt modelId="{A05DE4DF-B661-488B-822C-E463BFC3A485}">
      <dgm:prSet/>
      <dgm:spPr/>
      <dgm:t>
        <a:bodyPr/>
        <a:lstStyle/>
        <a:p>
          <a:r>
            <a:rPr lang="en-US" dirty="0"/>
            <a:t>MI </a:t>
          </a:r>
          <a:r>
            <a:rPr lang="en-US" dirty="0" err="1"/>
            <a:t>emphasises</a:t>
          </a:r>
          <a:r>
            <a:rPr lang="en-US" dirty="0"/>
            <a:t> collaboration, evocation, and autonomy.</a:t>
          </a:r>
        </a:p>
      </dgm:t>
    </dgm:pt>
    <dgm:pt modelId="{F6901ED0-E168-4995-BFA9-D73A0C737054}" type="parTrans" cxnId="{4E2FD414-7E32-476D-9FD7-E0E17C461CF8}">
      <dgm:prSet/>
      <dgm:spPr/>
      <dgm:t>
        <a:bodyPr/>
        <a:lstStyle/>
        <a:p>
          <a:endParaRPr lang="en-US"/>
        </a:p>
      </dgm:t>
    </dgm:pt>
    <dgm:pt modelId="{5404E8DB-2C42-4281-9B1A-98D108A24ECD}" type="sibTrans" cxnId="{4E2FD414-7E32-476D-9FD7-E0E17C461CF8}">
      <dgm:prSet/>
      <dgm:spPr/>
      <dgm:t>
        <a:bodyPr/>
        <a:lstStyle/>
        <a:p>
          <a:endParaRPr lang="en-US"/>
        </a:p>
      </dgm:t>
    </dgm:pt>
    <dgm:pt modelId="{2E612D98-DC86-48D8-A55D-150BFBDAC43E}" type="pres">
      <dgm:prSet presAssocID="{9F4C543E-7F25-48E0-AC63-8BB8653DDCB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AB0E56A-7370-42CF-8E87-BD2DE8595257}" type="pres">
      <dgm:prSet presAssocID="{5DC99CB1-EC7F-4006-84F8-41C3E15B0D59}" presName="hierRoot1" presStyleCnt="0"/>
      <dgm:spPr/>
    </dgm:pt>
    <dgm:pt modelId="{B549C0F5-6BF1-45E9-8FE8-9E592D6D6516}" type="pres">
      <dgm:prSet presAssocID="{5DC99CB1-EC7F-4006-84F8-41C3E15B0D59}" presName="composite" presStyleCnt="0"/>
      <dgm:spPr/>
    </dgm:pt>
    <dgm:pt modelId="{2B4C2F4A-EA41-4384-B630-37A582C10F6B}" type="pres">
      <dgm:prSet presAssocID="{5DC99CB1-EC7F-4006-84F8-41C3E15B0D59}" presName="background" presStyleLbl="node0" presStyleIdx="0" presStyleCnt="2"/>
      <dgm:spPr/>
    </dgm:pt>
    <dgm:pt modelId="{28281A8C-A017-4732-B264-20159619CDE9}" type="pres">
      <dgm:prSet presAssocID="{5DC99CB1-EC7F-4006-84F8-41C3E15B0D59}" presName="text" presStyleLbl="fgAcc0" presStyleIdx="0" presStyleCnt="2">
        <dgm:presLayoutVars>
          <dgm:chPref val="3"/>
        </dgm:presLayoutVars>
      </dgm:prSet>
      <dgm:spPr/>
    </dgm:pt>
    <dgm:pt modelId="{8C11C6E0-45E8-4E97-BBC3-52C5633F8DE2}" type="pres">
      <dgm:prSet presAssocID="{5DC99CB1-EC7F-4006-84F8-41C3E15B0D59}" presName="hierChild2" presStyleCnt="0"/>
      <dgm:spPr/>
    </dgm:pt>
    <dgm:pt modelId="{4B6AEEAE-B888-4858-B987-8671A27728BE}" type="pres">
      <dgm:prSet presAssocID="{A05DE4DF-B661-488B-822C-E463BFC3A485}" presName="hierRoot1" presStyleCnt="0"/>
      <dgm:spPr/>
    </dgm:pt>
    <dgm:pt modelId="{9F98DBFC-1EF1-49EE-AAB2-FE3B17AC2CD7}" type="pres">
      <dgm:prSet presAssocID="{A05DE4DF-B661-488B-822C-E463BFC3A485}" presName="composite" presStyleCnt="0"/>
      <dgm:spPr/>
    </dgm:pt>
    <dgm:pt modelId="{86077AC3-6229-41CB-8071-56CF6A29D991}" type="pres">
      <dgm:prSet presAssocID="{A05DE4DF-B661-488B-822C-E463BFC3A485}" presName="background" presStyleLbl="node0" presStyleIdx="1" presStyleCnt="2"/>
      <dgm:spPr/>
    </dgm:pt>
    <dgm:pt modelId="{391E66C6-1B25-41AE-9BEC-9B8AD13B323D}" type="pres">
      <dgm:prSet presAssocID="{A05DE4DF-B661-488B-822C-E463BFC3A485}" presName="text" presStyleLbl="fgAcc0" presStyleIdx="1" presStyleCnt="2">
        <dgm:presLayoutVars>
          <dgm:chPref val="3"/>
        </dgm:presLayoutVars>
      </dgm:prSet>
      <dgm:spPr/>
    </dgm:pt>
    <dgm:pt modelId="{2523A96F-D845-4B14-A9E4-02FB36A8E9C3}" type="pres">
      <dgm:prSet presAssocID="{A05DE4DF-B661-488B-822C-E463BFC3A485}" presName="hierChild2" presStyleCnt="0"/>
      <dgm:spPr/>
    </dgm:pt>
  </dgm:ptLst>
  <dgm:cxnLst>
    <dgm:cxn modelId="{4E2FD414-7E32-476D-9FD7-E0E17C461CF8}" srcId="{9F4C543E-7F25-48E0-AC63-8BB8653DDCBB}" destId="{A05DE4DF-B661-488B-822C-E463BFC3A485}" srcOrd="1" destOrd="0" parTransId="{F6901ED0-E168-4995-BFA9-D73A0C737054}" sibTransId="{5404E8DB-2C42-4281-9B1A-98D108A24ECD}"/>
    <dgm:cxn modelId="{4A17EA25-E599-4B00-9B84-3D229B3E87FF}" srcId="{9F4C543E-7F25-48E0-AC63-8BB8653DDCBB}" destId="{5DC99CB1-EC7F-4006-84F8-41C3E15B0D59}" srcOrd="0" destOrd="0" parTransId="{291244F4-3F0B-4D47-A84A-79E3F3906EA0}" sibTransId="{62BA3011-0731-487E-AEF3-594A7C78B864}"/>
    <dgm:cxn modelId="{C2271826-152D-48A8-9FDA-A95A5EFB85DE}" type="presOf" srcId="{A05DE4DF-B661-488B-822C-E463BFC3A485}" destId="{391E66C6-1B25-41AE-9BEC-9B8AD13B323D}" srcOrd="0" destOrd="0" presId="urn:microsoft.com/office/officeart/2005/8/layout/hierarchy1"/>
    <dgm:cxn modelId="{62FAAE39-81AF-4630-A183-ED28DD927A85}" type="presOf" srcId="{5DC99CB1-EC7F-4006-84F8-41C3E15B0D59}" destId="{28281A8C-A017-4732-B264-20159619CDE9}" srcOrd="0" destOrd="0" presId="urn:microsoft.com/office/officeart/2005/8/layout/hierarchy1"/>
    <dgm:cxn modelId="{1FD09341-879B-4BB3-9D55-56C587D4A0E7}" type="presOf" srcId="{9F4C543E-7F25-48E0-AC63-8BB8653DDCBB}" destId="{2E612D98-DC86-48D8-A55D-150BFBDAC43E}" srcOrd="0" destOrd="0" presId="urn:microsoft.com/office/officeart/2005/8/layout/hierarchy1"/>
    <dgm:cxn modelId="{FB69A40F-054D-4B6E-B9A1-C7C14FF828A9}" type="presParOf" srcId="{2E612D98-DC86-48D8-A55D-150BFBDAC43E}" destId="{FAB0E56A-7370-42CF-8E87-BD2DE8595257}" srcOrd="0" destOrd="0" presId="urn:microsoft.com/office/officeart/2005/8/layout/hierarchy1"/>
    <dgm:cxn modelId="{AF4D08EF-4742-4B2D-8529-BD4AFA5BFAA7}" type="presParOf" srcId="{FAB0E56A-7370-42CF-8E87-BD2DE8595257}" destId="{B549C0F5-6BF1-45E9-8FE8-9E592D6D6516}" srcOrd="0" destOrd="0" presId="urn:microsoft.com/office/officeart/2005/8/layout/hierarchy1"/>
    <dgm:cxn modelId="{AB2664EA-79C6-45DA-B53A-61C50E07A698}" type="presParOf" srcId="{B549C0F5-6BF1-45E9-8FE8-9E592D6D6516}" destId="{2B4C2F4A-EA41-4384-B630-37A582C10F6B}" srcOrd="0" destOrd="0" presId="urn:microsoft.com/office/officeart/2005/8/layout/hierarchy1"/>
    <dgm:cxn modelId="{A3B6B88E-71FC-43CE-B67E-2ABA92E9A25D}" type="presParOf" srcId="{B549C0F5-6BF1-45E9-8FE8-9E592D6D6516}" destId="{28281A8C-A017-4732-B264-20159619CDE9}" srcOrd="1" destOrd="0" presId="urn:microsoft.com/office/officeart/2005/8/layout/hierarchy1"/>
    <dgm:cxn modelId="{22BA698D-067F-4394-BB16-551CA51F11D1}" type="presParOf" srcId="{FAB0E56A-7370-42CF-8E87-BD2DE8595257}" destId="{8C11C6E0-45E8-4E97-BBC3-52C5633F8DE2}" srcOrd="1" destOrd="0" presId="urn:microsoft.com/office/officeart/2005/8/layout/hierarchy1"/>
    <dgm:cxn modelId="{C4E8A983-BBF6-4239-9CF3-1331A9A5EB8E}" type="presParOf" srcId="{2E612D98-DC86-48D8-A55D-150BFBDAC43E}" destId="{4B6AEEAE-B888-4858-B987-8671A27728BE}" srcOrd="1" destOrd="0" presId="urn:microsoft.com/office/officeart/2005/8/layout/hierarchy1"/>
    <dgm:cxn modelId="{AA9ABD3D-4606-4614-8C85-7B61DB0D4A69}" type="presParOf" srcId="{4B6AEEAE-B888-4858-B987-8671A27728BE}" destId="{9F98DBFC-1EF1-49EE-AAB2-FE3B17AC2CD7}" srcOrd="0" destOrd="0" presId="urn:microsoft.com/office/officeart/2005/8/layout/hierarchy1"/>
    <dgm:cxn modelId="{E84AB7A2-5018-4086-8CE4-D0B730016751}" type="presParOf" srcId="{9F98DBFC-1EF1-49EE-AAB2-FE3B17AC2CD7}" destId="{86077AC3-6229-41CB-8071-56CF6A29D991}" srcOrd="0" destOrd="0" presId="urn:microsoft.com/office/officeart/2005/8/layout/hierarchy1"/>
    <dgm:cxn modelId="{4B2DFB4F-46F9-4989-A4E9-DED32DF68947}" type="presParOf" srcId="{9F98DBFC-1EF1-49EE-AAB2-FE3B17AC2CD7}" destId="{391E66C6-1B25-41AE-9BEC-9B8AD13B323D}" srcOrd="1" destOrd="0" presId="urn:microsoft.com/office/officeart/2005/8/layout/hierarchy1"/>
    <dgm:cxn modelId="{7BEBA257-9C37-4F9D-90E5-8F2CA13D3B86}" type="presParOf" srcId="{4B6AEEAE-B888-4858-B987-8671A27728BE}" destId="{2523A96F-D845-4B14-A9E4-02FB36A8E9C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0DA374-9BB0-410C-8C67-E63087F2D3F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1491AD-86DF-49E3-8E23-4A28ACBBE136}">
      <dgm:prSet/>
      <dgm:spPr/>
      <dgm:t>
        <a:bodyPr/>
        <a:lstStyle/>
        <a:p>
          <a:r>
            <a:rPr lang="en-US"/>
            <a:t>SOLER is a non-verbal communication technique to show active listening:</a:t>
          </a:r>
        </a:p>
      </dgm:t>
    </dgm:pt>
    <dgm:pt modelId="{2355FFE4-4628-47B5-8527-460DB30ED34B}" type="parTrans" cxnId="{6503743F-643B-47EF-8F43-3F6B6AC6CD2D}">
      <dgm:prSet/>
      <dgm:spPr/>
      <dgm:t>
        <a:bodyPr/>
        <a:lstStyle/>
        <a:p>
          <a:endParaRPr lang="en-US"/>
        </a:p>
      </dgm:t>
    </dgm:pt>
    <dgm:pt modelId="{1658466B-3FAD-4D58-943F-DEC4C960071D}" type="sibTrans" cxnId="{6503743F-643B-47EF-8F43-3F6B6AC6CD2D}">
      <dgm:prSet/>
      <dgm:spPr/>
      <dgm:t>
        <a:bodyPr/>
        <a:lstStyle/>
        <a:p>
          <a:endParaRPr lang="en-US"/>
        </a:p>
      </dgm:t>
    </dgm:pt>
    <dgm:pt modelId="{7C4DBA05-C49E-4C33-991A-1D2E4AB8C34B}">
      <dgm:prSet/>
      <dgm:spPr/>
      <dgm:t>
        <a:bodyPr/>
        <a:lstStyle/>
        <a:p>
          <a:r>
            <a:rPr lang="en-US"/>
            <a:t>S: Sit squarely facing the client</a:t>
          </a:r>
        </a:p>
      </dgm:t>
    </dgm:pt>
    <dgm:pt modelId="{796ECF12-073A-4709-85E0-649CDC511E98}" type="parTrans" cxnId="{485D89D8-B50B-4ED8-96E8-8F2DCCAB873C}">
      <dgm:prSet/>
      <dgm:spPr/>
      <dgm:t>
        <a:bodyPr/>
        <a:lstStyle/>
        <a:p>
          <a:endParaRPr lang="en-US"/>
        </a:p>
      </dgm:t>
    </dgm:pt>
    <dgm:pt modelId="{3DE0B067-29CA-439D-8900-446DED26F47A}" type="sibTrans" cxnId="{485D89D8-B50B-4ED8-96E8-8F2DCCAB873C}">
      <dgm:prSet/>
      <dgm:spPr/>
      <dgm:t>
        <a:bodyPr/>
        <a:lstStyle/>
        <a:p>
          <a:endParaRPr lang="en-US"/>
        </a:p>
      </dgm:t>
    </dgm:pt>
    <dgm:pt modelId="{CAB2F886-0A75-4443-AAFD-33779F590462}">
      <dgm:prSet/>
      <dgm:spPr/>
      <dgm:t>
        <a:bodyPr/>
        <a:lstStyle/>
        <a:p>
          <a:r>
            <a:rPr lang="en-US"/>
            <a:t>O: Open posture</a:t>
          </a:r>
        </a:p>
      </dgm:t>
    </dgm:pt>
    <dgm:pt modelId="{909476FC-BFC9-42E8-9765-CA024B70CA0A}" type="parTrans" cxnId="{56827F7D-7A57-40A6-BC22-03616389269F}">
      <dgm:prSet/>
      <dgm:spPr/>
      <dgm:t>
        <a:bodyPr/>
        <a:lstStyle/>
        <a:p>
          <a:endParaRPr lang="en-US"/>
        </a:p>
      </dgm:t>
    </dgm:pt>
    <dgm:pt modelId="{30A8FF26-C752-40D2-B8F0-D8E4567F466A}" type="sibTrans" cxnId="{56827F7D-7A57-40A6-BC22-03616389269F}">
      <dgm:prSet/>
      <dgm:spPr/>
      <dgm:t>
        <a:bodyPr/>
        <a:lstStyle/>
        <a:p>
          <a:endParaRPr lang="en-US"/>
        </a:p>
      </dgm:t>
    </dgm:pt>
    <dgm:pt modelId="{B1727454-0016-43C7-BBE2-E828D31FE4D5}">
      <dgm:prSet/>
      <dgm:spPr/>
      <dgm:t>
        <a:bodyPr/>
        <a:lstStyle/>
        <a:p>
          <a:r>
            <a:rPr lang="en-US"/>
            <a:t>L: Lean towards the client</a:t>
          </a:r>
        </a:p>
      </dgm:t>
    </dgm:pt>
    <dgm:pt modelId="{E29F4A43-16BB-4732-ACDC-6DB6EE8850AE}" type="parTrans" cxnId="{2A540997-AC76-4D77-A7AD-E33B1B661B70}">
      <dgm:prSet/>
      <dgm:spPr/>
      <dgm:t>
        <a:bodyPr/>
        <a:lstStyle/>
        <a:p>
          <a:endParaRPr lang="en-US"/>
        </a:p>
      </dgm:t>
    </dgm:pt>
    <dgm:pt modelId="{6D061AF9-EF6D-4E72-BC26-6CF11912F9C0}" type="sibTrans" cxnId="{2A540997-AC76-4D77-A7AD-E33B1B661B70}">
      <dgm:prSet/>
      <dgm:spPr/>
      <dgm:t>
        <a:bodyPr/>
        <a:lstStyle/>
        <a:p>
          <a:endParaRPr lang="en-US"/>
        </a:p>
      </dgm:t>
    </dgm:pt>
    <dgm:pt modelId="{0ADFABC0-9D03-45E7-839F-6CD1D2668523}">
      <dgm:prSet/>
      <dgm:spPr/>
      <dgm:t>
        <a:bodyPr/>
        <a:lstStyle/>
        <a:p>
          <a:r>
            <a:rPr lang="en-US"/>
            <a:t>E: Eye contact</a:t>
          </a:r>
        </a:p>
      </dgm:t>
    </dgm:pt>
    <dgm:pt modelId="{74D96BF9-AB40-481D-BE60-664E4D8D90D5}" type="parTrans" cxnId="{0DCA8D7B-2C6C-42BA-BFDD-3ECCEF93CAE1}">
      <dgm:prSet/>
      <dgm:spPr/>
      <dgm:t>
        <a:bodyPr/>
        <a:lstStyle/>
        <a:p>
          <a:endParaRPr lang="en-US"/>
        </a:p>
      </dgm:t>
    </dgm:pt>
    <dgm:pt modelId="{7419543A-9D67-4CDF-9E17-0BED8E33ACA1}" type="sibTrans" cxnId="{0DCA8D7B-2C6C-42BA-BFDD-3ECCEF93CAE1}">
      <dgm:prSet/>
      <dgm:spPr/>
      <dgm:t>
        <a:bodyPr/>
        <a:lstStyle/>
        <a:p>
          <a:endParaRPr lang="en-US"/>
        </a:p>
      </dgm:t>
    </dgm:pt>
    <dgm:pt modelId="{4373988C-BC9E-48C0-9853-70B89EC446C9}">
      <dgm:prSet/>
      <dgm:spPr/>
      <dgm:t>
        <a:bodyPr/>
        <a:lstStyle/>
        <a:p>
          <a:r>
            <a:rPr lang="en-US"/>
            <a:t>R: Relax</a:t>
          </a:r>
        </a:p>
      </dgm:t>
    </dgm:pt>
    <dgm:pt modelId="{0ED47735-6549-43A6-8F09-70760DE03E5C}" type="parTrans" cxnId="{592F3AFF-1741-4A9F-B073-D1906DF42D61}">
      <dgm:prSet/>
      <dgm:spPr/>
      <dgm:t>
        <a:bodyPr/>
        <a:lstStyle/>
        <a:p>
          <a:endParaRPr lang="en-US"/>
        </a:p>
      </dgm:t>
    </dgm:pt>
    <dgm:pt modelId="{36103128-0798-4C3A-97B3-2DC5E03CDD26}" type="sibTrans" cxnId="{592F3AFF-1741-4A9F-B073-D1906DF42D61}">
      <dgm:prSet/>
      <dgm:spPr/>
      <dgm:t>
        <a:bodyPr/>
        <a:lstStyle/>
        <a:p>
          <a:endParaRPr lang="en-US"/>
        </a:p>
      </dgm:t>
    </dgm:pt>
    <dgm:pt modelId="{3F633CD8-F122-4196-801E-D9BC3B0ADEB6}" type="pres">
      <dgm:prSet presAssocID="{B00DA374-9BB0-410C-8C67-E63087F2D3FE}" presName="diagram" presStyleCnt="0">
        <dgm:presLayoutVars>
          <dgm:dir/>
          <dgm:resizeHandles val="exact"/>
        </dgm:presLayoutVars>
      </dgm:prSet>
      <dgm:spPr/>
    </dgm:pt>
    <dgm:pt modelId="{E1FEA335-C1EE-48CD-AE9F-76FB1DD49C10}" type="pres">
      <dgm:prSet presAssocID="{A81491AD-86DF-49E3-8E23-4A28ACBBE136}" presName="node" presStyleLbl="node1" presStyleIdx="0" presStyleCnt="6">
        <dgm:presLayoutVars>
          <dgm:bulletEnabled val="1"/>
        </dgm:presLayoutVars>
      </dgm:prSet>
      <dgm:spPr/>
    </dgm:pt>
    <dgm:pt modelId="{EDEAD76D-3FCE-4880-A3E0-4B38FBD43022}" type="pres">
      <dgm:prSet presAssocID="{1658466B-3FAD-4D58-943F-DEC4C960071D}" presName="sibTrans" presStyleCnt="0"/>
      <dgm:spPr/>
    </dgm:pt>
    <dgm:pt modelId="{7DE677C9-5324-4898-BC34-E42B57C28DBD}" type="pres">
      <dgm:prSet presAssocID="{7C4DBA05-C49E-4C33-991A-1D2E4AB8C34B}" presName="node" presStyleLbl="node1" presStyleIdx="1" presStyleCnt="6">
        <dgm:presLayoutVars>
          <dgm:bulletEnabled val="1"/>
        </dgm:presLayoutVars>
      </dgm:prSet>
      <dgm:spPr/>
    </dgm:pt>
    <dgm:pt modelId="{6F223547-6F2B-45ED-ADD6-7F38BC19BADA}" type="pres">
      <dgm:prSet presAssocID="{3DE0B067-29CA-439D-8900-446DED26F47A}" presName="sibTrans" presStyleCnt="0"/>
      <dgm:spPr/>
    </dgm:pt>
    <dgm:pt modelId="{024240C8-50E2-4702-9831-855EC9E8D711}" type="pres">
      <dgm:prSet presAssocID="{CAB2F886-0A75-4443-AAFD-33779F590462}" presName="node" presStyleLbl="node1" presStyleIdx="2" presStyleCnt="6">
        <dgm:presLayoutVars>
          <dgm:bulletEnabled val="1"/>
        </dgm:presLayoutVars>
      </dgm:prSet>
      <dgm:spPr/>
    </dgm:pt>
    <dgm:pt modelId="{ACBE9B5C-2AFE-4AA3-B082-09CA7202D86B}" type="pres">
      <dgm:prSet presAssocID="{30A8FF26-C752-40D2-B8F0-D8E4567F466A}" presName="sibTrans" presStyleCnt="0"/>
      <dgm:spPr/>
    </dgm:pt>
    <dgm:pt modelId="{1BCCE5D1-1273-4EEF-91BC-43928BF53D54}" type="pres">
      <dgm:prSet presAssocID="{B1727454-0016-43C7-BBE2-E828D31FE4D5}" presName="node" presStyleLbl="node1" presStyleIdx="3" presStyleCnt="6">
        <dgm:presLayoutVars>
          <dgm:bulletEnabled val="1"/>
        </dgm:presLayoutVars>
      </dgm:prSet>
      <dgm:spPr/>
    </dgm:pt>
    <dgm:pt modelId="{70BAD7F5-0E3F-411A-AE5D-189FB97FD707}" type="pres">
      <dgm:prSet presAssocID="{6D061AF9-EF6D-4E72-BC26-6CF11912F9C0}" presName="sibTrans" presStyleCnt="0"/>
      <dgm:spPr/>
    </dgm:pt>
    <dgm:pt modelId="{9AB9A8F6-47B1-47F5-9201-AF2250A0040A}" type="pres">
      <dgm:prSet presAssocID="{0ADFABC0-9D03-45E7-839F-6CD1D2668523}" presName="node" presStyleLbl="node1" presStyleIdx="4" presStyleCnt="6">
        <dgm:presLayoutVars>
          <dgm:bulletEnabled val="1"/>
        </dgm:presLayoutVars>
      </dgm:prSet>
      <dgm:spPr/>
    </dgm:pt>
    <dgm:pt modelId="{07943308-001D-440E-BE90-A7010B473D83}" type="pres">
      <dgm:prSet presAssocID="{7419543A-9D67-4CDF-9E17-0BED8E33ACA1}" presName="sibTrans" presStyleCnt="0"/>
      <dgm:spPr/>
    </dgm:pt>
    <dgm:pt modelId="{54716EC3-63F7-47A3-B42C-22B2B773A15D}" type="pres">
      <dgm:prSet presAssocID="{4373988C-BC9E-48C0-9853-70B89EC446C9}" presName="node" presStyleLbl="node1" presStyleIdx="5" presStyleCnt="6">
        <dgm:presLayoutVars>
          <dgm:bulletEnabled val="1"/>
        </dgm:presLayoutVars>
      </dgm:prSet>
      <dgm:spPr/>
    </dgm:pt>
  </dgm:ptLst>
  <dgm:cxnLst>
    <dgm:cxn modelId="{94200A1E-1E75-4939-8050-63B374CB5F0C}" type="presOf" srcId="{B1727454-0016-43C7-BBE2-E828D31FE4D5}" destId="{1BCCE5D1-1273-4EEF-91BC-43928BF53D54}" srcOrd="0" destOrd="0" presId="urn:microsoft.com/office/officeart/2005/8/layout/default"/>
    <dgm:cxn modelId="{6503743F-643B-47EF-8F43-3F6B6AC6CD2D}" srcId="{B00DA374-9BB0-410C-8C67-E63087F2D3FE}" destId="{A81491AD-86DF-49E3-8E23-4A28ACBBE136}" srcOrd="0" destOrd="0" parTransId="{2355FFE4-4628-47B5-8527-460DB30ED34B}" sibTransId="{1658466B-3FAD-4D58-943F-DEC4C960071D}"/>
    <dgm:cxn modelId="{D470906D-FE9D-431D-A29F-6371142B17F1}" type="presOf" srcId="{B00DA374-9BB0-410C-8C67-E63087F2D3FE}" destId="{3F633CD8-F122-4196-801E-D9BC3B0ADEB6}" srcOrd="0" destOrd="0" presId="urn:microsoft.com/office/officeart/2005/8/layout/default"/>
    <dgm:cxn modelId="{C9918956-F38C-4FF1-B3D3-C0487737B1CA}" type="presOf" srcId="{CAB2F886-0A75-4443-AAFD-33779F590462}" destId="{024240C8-50E2-4702-9831-855EC9E8D711}" srcOrd="0" destOrd="0" presId="urn:microsoft.com/office/officeart/2005/8/layout/default"/>
    <dgm:cxn modelId="{0DCA8D7B-2C6C-42BA-BFDD-3ECCEF93CAE1}" srcId="{B00DA374-9BB0-410C-8C67-E63087F2D3FE}" destId="{0ADFABC0-9D03-45E7-839F-6CD1D2668523}" srcOrd="4" destOrd="0" parTransId="{74D96BF9-AB40-481D-BE60-664E4D8D90D5}" sibTransId="{7419543A-9D67-4CDF-9E17-0BED8E33ACA1}"/>
    <dgm:cxn modelId="{56827F7D-7A57-40A6-BC22-03616389269F}" srcId="{B00DA374-9BB0-410C-8C67-E63087F2D3FE}" destId="{CAB2F886-0A75-4443-AAFD-33779F590462}" srcOrd="2" destOrd="0" parTransId="{909476FC-BFC9-42E8-9765-CA024B70CA0A}" sibTransId="{30A8FF26-C752-40D2-B8F0-D8E4567F466A}"/>
    <dgm:cxn modelId="{2A540997-AC76-4D77-A7AD-E33B1B661B70}" srcId="{B00DA374-9BB0-410C-8C67-E63087F2D3FE}" destId="{B1727454-0016-43C7-BBE2-E828D31FE4D5}" srcOrd="3" destOrd="0" parTransId="{E29F4A43-16BB-4732-ACDC-6DB6EE8850AE}" sibTransId="{6D061AF9-EF6D-4E72-BC26-6CF11912F9C0}"/>
    <dgm:cxn modelId="{895F8DA9-76CF-49DA-9708-9137E07691DE}" type="presOf" srcId="{0ADFABC0-9D03-45E7-839F-6CD1D2668523}" destId="{9AB9A8F6-47B1-47F5-9201-AF2250A0040A}" srcOrd="0" destOrd="0" presId="urn:microsoft.com/office/officeart/2005/8/layout/default"/>
    <dgm:cxn modelId="{CFE21EC1-B878-4AD0-AF95-650F2B127013}" type="presOf" srcId="{4373988C-BC9E-48C0-9853-70B89EC446C9}" destId="{54716EC3-63F7-47A3-B42C-22B2B773A15D}" srcOrd="0" destOrd="0" presId="urn:microsoft.com/office/officeart/2005/8/layout/default"/>
    <dgm:cxn modelId="{AE242ED0-36FC-42A4-BA05-47F9B868625E}" type="presOf" srcId="{A81491AD-86DF-49E3-8E23-4A28ACBBE136}" destId="{E1FEA335-C1EE-48CD-AE9F-76FB1DD49C10}" srcOrd="0" destOrd="0" presId="urn:microsoft.com/office/officeart/2005/8/layout/default"/>
    <dgm:cxn modelId="{485D89D8-B50B-4ED8-96E8-8F2DCCAB873C}" srcId="{B00DA374-9BB0-410C-8C67-E63087F2D3FE}" destId="{7C4DBA05-C49E-4C33-991A-1D2E4AB8C34B}" srcOrd="1" destOrd="0" parTransId="{796ECF12-073A-4709-85E0-649CDC511E98}" sibTransId="{3DE0B067-29CA-439D-8900-446DED26F47A}"/>
    <dgm:cxn modelId="{6B5988DB-1CAA-49B1-8F0C-09D094B86338}" type="presOf" srcId="{7C4DBA05-C49E-4C33-991A-1D2E4AB8C34B}" destId="{7DE677C9-5324-4898-BC34-E42B57C28DBD}" srcOrd="0" destOrd="0" presId="urn:microsoft.com/office/officeart/2005/8/layout/default"/>
    <dgm:cxn modelId="{592F3AFF-1741-4A9F-B073-D1906DF42D61}" srcId="{B00DA374-9BB0-410C-8C67-E63087F2D3FE}" destId="{4373988C-BC9E-48C0-9853-70B89EC446C9}" srcOrd="5" destOrd="0" parTransId="{0ED47735-6549-43A6-8F09-70760DE03E5C}" sibTransId="{36103128-0798-4C3A-97B3-2DC5E03CDD26}"/>
    <dgm:cxn modelId="{4317FC57-BDBC-457F-8DE4-9DF5D5C8CA6A}" type="presParOf" srcId="{3F633CD8-F122-4196-801E-D9BC3B0ADEB6}" destId="{E1FEA335-C1EE-48CD-AE9F-76FB1DD49C10}" srcOrd="0" destOrd="0" presId="urn:microsoft.com/office/officeart/2005/8/layout/default"/>
    <dgm:cxn modelId="{D31EEC2F-C3E9-4345-BB6A-80E2C7A239E2}" type="presParOf" srcId="{3F633CD8-F122-4196-801E-D9BC3B0ADEB6}" destId="{EDEAD76D-3FCE-4880-A3E0-4B38FBD43022}" srcOrd="1" destOrd="0" presId="urn:microsoft.com/office/officeart/2005/8/layout/default"/>
    <dgm:cxn modelId="{C6A66EFA-3DDD-49BA-8F09-75567026ABBD}" type="presParOf" srcId="{3F633CD8-F122-4196-801E-D9BC3B0ADEB6}" destId="{7DE677C9-5324-4898-BC34-E42B57C28DBD}" srcOrd="2" destOrd="0" presId="urn:microsoft.com/office/officeart/2005/8/layout/default"/>
    <dgm:cxn modelId="{5DDA73E4-FAB5-4740-B4E1-514A1E62F395}" type="presParOf" srcId="{3F633CD8-F122-4196-801E-D9BC3B0ADEB6}" destId="{6F223547-6F2B-45ED-ADD6-7F38BC19BADA}" srcOrd="3" destOrd="0" presId="urn:microsoft.com/office/officeart/2005/8/layout/default"/>
    <dgm:cxn modelId="{53035AB7-6522-45FF-B7DF-C1CCB301F566}" type="presParOf" srcId="{3F633CD8-F122-4196-801E-D9BC3B0ADEB6}" destId="{024240C8-50E2-4702-9831-855EC9E8D711}" srcOrd="4" destOrd="0" presId="urn:microsoft.com/office/officeart/2005/8/layout/default"/>
    <dgm:cxn modelId="{B40BE628-E4DF-4E7B-883A-C2778FD2AE63}" type="presParOf" srcId="{3F633CD8-F122-4196-801E-D9BC3B0ADEB6}" destId="{ACBE9B5C-2AFE-4AA3-B082-09CA7202D86B}" srcOrd="5" destOrd="0" presId="urn:microsoft.com/office/officeart/2005/8/layout/default"/>
    <dgm:cxn modelId="{AB40D5DA-63E1-4FE8-B238-F4740F69DB14}" type="presParOf" srcId="{3F633CD8-F122-4196-801E-D9BC3B0ADEB6}" destId="{1BCCE5D1-1273-4EEF-91BC-43928BF53D54}" srcOrd="6" destOrd="0" presId="urn:microsoft.com/office/officeart/2005/8/layout/default"/>
    <dgm:cxn modelId="{81A37818-2130-4857-B5CC-26E3AA5ACAAB}" type="presParOf" srcId="{3F633CD8-F122-4196-801E-D9BC3B0ADEB6}" destId="{70BAD7F5-0E3F-411A-AE5D-189FB97FD707}" srcOrd="7" destOrd="0" presId="urn:microsoft.com/office/officeart/2005/8/layout/default"/>
    <dgm:cxn modelId="{50A084A3-3435-43FE-84CA-3506F3A505AE}" type="presParOf" srcId="{3F633CD8-F122-4196-801E-D9BC3B0ADEB6}" destId="{9AB9A8F6-47B1-47F5-9201-AF2250A0040A}" srcOrd="8" destOrd="0" presId="urn:microsoft.com/office/officeart/2005/8/layout/default"/>
    <dgm:cxn modelId="{4A3280E1-A57A-4D6B-AAE3-22F952E6C5C4}" type="presParOf" srcId="{3F633CD8-F122-4196-801E-D9BC3B0ADEB6}" destId="{07943308-001D-440E-BE90-A7010B473D83}" srcOrd="9" destOrd="0" presId="urn:microsoft.com/office/officeart/2005/8/layout/default"/>
    <dgm:cxn modelId="{177A9EE6-EE1A-4F3A-92F8-3A443DD9E331}" type="presParOf" srcId="{3F633CD8-F122-4196-801E-D9BC3B0ADEB6}" destId="{54716EC3-63F7-47A3-B42C-22B2B773A15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B4FCF5B-D5E7-49B1-BE8C-4F6152005D6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298771-D8CE-4440-A2DB-31FCD3CE9555}">
      <dgm:prSet/>
      <dgm:spPr/>
      <dgm:t>
        <a:bodyPr/>
        <a:lstStyle/>
        <a:p>
          <a:r>
            <a:rPr lang="en-US"/>
            <a:t>S: Position yourself directly facing the client to show engagement.</a:t>
          </a:r>
        </a:p>
      </dgm:t>
    </dgm:pt>
    <dgm:pt modelId="{619E44A0-3A4E-4874-9C4A-2B7138B994DC}" type="parTrans" cxnId="{613AAEE4-0291-4B0E-BD24-5CE22DB675E5}">
      <dgm:prSet/>
      <dgm:spPr/>
      <dgm:t>
        <a:bodyPr/>
        <a:lstStyle/>
        <a:p>
          <a:endParaRPr lang="en-US"/>
        </a:p>
      </dgm:t>
    </dgm:pt>
    <dgm:pt modelId="{FE131FEC-A38F-4800-8619-7413800A6D36}" type="sibTrans" cxnId="{613AAEE4-0291-4B0E-BD24-5CE22DB675E5}">
      <dgm:prSet/>
      <dgm:spPr/>
      <dgm:t>
        <a:bodyPr/>
        <a:lstStyle/>
        <a:p>
          <a:endParaRPr lang="en-US"/>
        </a:p>
      </dgm:t>
    </dgm:pt>
    <dgm:pt modelId="{061E2E78-9CFB-45D5-AD4D-7DF37A448360}">
      <dgm:prSet/>
      <dgm:spPr/>
      <dgm:t>
        <a:bodyPr/>
        <a:lstStyle/>
        <a:p>
          <a:r>
            <a:rPr lang="en-US"/>
            <a:t>O: Avoid crossing arms or legs to appear open and approachable.</a:t>
          </a:r>
        </a:p>
      </dgm:t>
    </dgm:pt>
    <dgm:pt modelId="{2A542AFB-2155-44E8-A7AD-8E1229F03857}" type="parTrans" cxnId="{FEAD8D71-BEDE-4BC1-9E50-E67C42884959}">
      <dgm:prSet/>
      <dgm:spPr/>
      <dgm:t>
        <a:bodyPr/>
        <a:lstStyle/>
        <a:p>
          <a:endParaRPr lang="en-US"/>
        </a:p>
      </dgm:t>
    </dgm:pt>
    <dgm:pt modelId="{3FEBBF3C-EE1B-4069-86AB-9C70E0857EE8}" type="sibTrans" cxnId="{FEAD8D71-BEDE-4BC1-9E50-E67C42884959}">
      <dgm:prSet/>
      <dgm:spPr/>
      <dgm:t>
        <a:bodyPr/>
        <a:lstStyle/>
        <a:p>
          <a:endParaRPr lang="en-US"/>
        </a:p>
      </dgm:t>
    </dgm:pt>
    <dgm:pt modelId="{F9EA0FC5-7CC4-42B4-9AAC-9D99EC267698}">
      <dgm:prSet/>
      <dgm:spPr/>
      <dgm:t>
        <a:bodyPr/>
        <a:lstStyle/>
        <a:p>
          <a:r>
            <a:rPr lang="en-US"/>
            <a:t>L: Slightly lean forward to convey interest.</a:t>
          </a:r>
        </a:p>
      </dgm:t>
    </dgm:pt>
    <dgm:pt modelId="{D8845B2D-CD11-42DB-93E2-64940AB648EB}" type="parTrans" cxnId="{6FC722A6-C581-4793-B679-9C6C16B8FE3E}">
      <dgm:prSet/>
      <dgm:spPr/>
      <dgm:t>
        <a:bodyPr/>
        <a:lstStyle/>
        <a:p>
          <a:endParaRPr lang="en-US"/>
        </a:p>
      </dgm:t>
    </dgm:pt>
    <dgm:pt modelId="{4D74AB7B-9507-411D-BB79-5F58BC56C1E9}" type="sibTrans" cxnId="{6FC722A6-C581-4793-B679-9C6C16B8FE3E}">
      <dgm:prSet/>
      <dgm:spPr/>
      <dgm:t>
        <a:bodyPr/>
        <a:lstStyle/>
        <a:p>
          <a:endParaRPr lang="en-US"/>
        </a:p>
      </dgm:t>
    </dgm:pt>
    <dgm:pt modelId="{E2E7AF2D-93C5-49B6-827B-40E51E9F4EBC}">
      <dgm:prSet/>
      <dgm:spPr/>
      <dgm:t>
        <a:bodyPr/>
        <a:lstStyle/>
        <a:p>
          <a:r>
            <a:rPr lang="en-US"/>
            <a:t>E: Maintain appropriate eye contact without staring.</a:t>
          </a:r>
        </a:p>
      </dgm:t>
    </dgm:pt>
    <dgm:pt modelId="{72EB01BE-1346-4B92-9638-E001D48E659F}" type="parTrans" cxnId="{A78D3CDA-AFB6-4078-860D-B64B8F925FA3}">
      <dgm:prSet/>
      <dgm:spPr/>
      <dgm:t>
        <a:bodyPr/>
        <a:lstStyle/>
        <a:p>
          <a:endParaRPr lang="en-US"/>
        </a:p>
      </dgm:t>
    </dgm:pt>
    <dgm:pt modelId="{B5F8337A-7A60-4155-A115-F95344E5EB0E}" type="sibTrans" cxnId="{A78D3CDA-AFB6-4078-860D-B64B8F925FA3}">
      <dgm:prSet/>
      <dgm:spPr/>
      <dgm:t>
        <a:bodyPr/>
        <a:lstStyle/>
        <a:p>
          <a:endParaRPr lang="en-US"/>
        </a:p>
      </dgm:t>
    </dgm:pt>
    <dgm:pt modelId="{B5D2B643-7530-4C27-868B-549D89207488}">
      <dgm:prSet/>
      <dgm:spPr/>
      <dgm:t>
        <a:bodyPr/>
        <a:lstStyle/>
        <a:p>
          <a:r>
            <a:rPr lang="en-US"/>
            <a:t>R: Stay calm and avoid fidgeting to create a comfortable environment.</a:t>
          </a:r>
        </a:p>
      </dgm:t>
    </dgm:pt>
    <dgm:pt modelId="{78F35989-CDC2-4416-B046-99BFC34CC49B}" type="parTrans" cxnId="{2B78783B-7379-47BB-BF0E-67FF156A2EE5}">
      <dgm:prSet/>
      <dgm:spPr/>
      <dgm:t>
        <a:bodyPr/>
        <a:lstStyle/>
        <a:p>
          <a:endParaRPr lang="en-US"/>
        </a:p>
      </dgm:t>
    </dgm:pt>
    <dgm:pt modelId="{35A8B614-3D07-4878-9D27-1E447A419369}" type="sibTrans" cxnId="{2B78783B-7379-47BB-BF0E-67FF156A2EE5}">
      <dgm:prSet/>
      <dgm:spPr/>
      <dgm:t>
        <a:bodyPr/>
        <a:lstStyle/>
        <a:p>
          <a:endParaRPr lang="en-US"/>
        </a:p>
      </dgm:t>
    </dgm:pt>
    <dgm:pt modelId="{5E5A6B56-B880-4ED4-B2AB-E6BC08B34E19}" type="pres">
      <dgm:prSet presAssocID="{5B4FCF5B-D5E7-49B1-BE8C-4F6152005D62}" presName="linear" presStyleCnt="0">
        <dgm:presLayoutVars>
          <dgm:animLvl val="lvl"/>
          <dgm:resizeHandles val="exact"/>
        </dgm:presLayoutVars>
      </dgm:prSet>
      <dgm:spPr/>
    </dgm:pt>
    <dgm:pt modelId="{F26FD539-B643-4AB3-8C53-0891975B20EC}" type="pres">
      <dgm:prSet presAssocID="{EC298771-D8CE-4440-A2DB-31FCD3CE955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433FCEA-C94D-49B8-B38E-BD361722EAE2}" type="pres">
      <dgm:prSet presAssocID="{FE131FEC-A38F-4800-8619-7413800A6D36}" presName="spacer" presStyleCnt="0"/>
      <dgm:spPr/>
    </dgm:pt>
    <dgm:pt modelId="{0AB176FF-644E-4DAA-9210-2FC63638E074}" type="pres">
      <dgm:prSet presAssocID="{061E2E78-9CFB-45D5-AD4D-7DF37A44836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9E26D14-B3BB-4228-B54C-66DD5AED1F5E}" type="pres">
      <dgm:prSet presAssocID="{3FEBBF3C-EE1B-4069-86AB-9C70E0857EE8}" presName="spacer" presStyleCnt="0"/>
      <dgm:spPr/>
    </dgm:pt>
    <dgm:pt modelId="{A3C292FD-CDF3-439B-8D5C-5F0682E55F27}" type="pres">
      <dgm:prSet presAssocID="{F9EA0FC5-7CC4-42B4-9AAC-9D99EC26769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970D798-8A29-4CEB-9F97-1D783A686752}" type="pres">
      <dgm:prSet presAssocID="{4D74AB7B-9507-411D-BB79-5F58BC56C1E9}" presName="spacer" presStyleCnt="0"/>
      <dgm:spPr/>
    </dgm:pt>
    <dgm:pt modelId="{70388955-40BA-47E7-85D3-390FFFA665AD}" type="pres">
      <dgm:prSet presAssocID="{E2E7AF2D-93C5-49B6-827B-40E51E9F4EB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70E738-B944-43F2-8079-892E219D1CEF}" type="pres">
      <dgm:prSet presAssocID="{B5F8337A-7A60-4155-A115-F95344E5EB0E}" presName="spacer" presStyleCnt="0"/>
      <dgm:spPr/>
    </dgm:pt>
    <dgm:pt modelId="{A4A0A2A0-9343-46F0-80A6-872804F2DA58}" type="pres">
      <dgm:prSet presAssocID="{B5D2B643-7530-4C27-868B-549D892074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B78783B-7379-47BB-BF0E-67FF156A2EE5}" srcId="{5B4FCF5B-D5E7-49B1-BE8C-4F6152005D62}" destId="{B5D2B643-7530-4C27-868B-549D89207488}" srcOrd="4" destOrd="0" parTransId="{78F35989-CDC2-4416-B046-99BFC34CC49B}" sibTransId="{35A8B614-3D07-4878-9D27-1E447A419369}"/>
    <dgm:cxn modelId="{D5CA8F44-76A8-40D0-993A-3B1B15E525BD}" type="presOf" srcId="{EC298771-D8CE-4440-A2DB-31FCD3CE9555}" destId="{F26FD539-B643-4AB3-8C53-0891975B20EC}" srcOrd="0" destOrd="0" presId="urn:microsoft.com/office/officeart/2005/8/layout/vList2"/>
    <dgm:cxn modelId="{80930A68-AB89-4398-A7F0-4BBE9C7960A4}" type="presOf" srcId="{B5D2B643-7530-4C27-868B-549D89207488}" destId="{A4A0A2A0-9343-46F0-80A6-872804F2DA58}" srcOrd="0" destOrd="0" presId="urn:microsoft.com/office/officeart/2005/8/layout/vList2"/>
    <dgm:cxn modelId="{FEAD8D71-BEDE-4BC1-9E50-E67C42884959}" srcId="{5B4FCF5B-D5E7-49B1-BE8C-4F6152005D62}" destId="{061E2E78-9CFB-45D5-AD4D-7DF37A448360}" srcOrd="1" destOrd="0" parTransId="{2A542AFB-2155-44E8-A7AD-8E1229F03857}" sibTransId="{3FEBBF3C-EE1B-4069-86AB-9C70E0857EE8}"/>
    <dgm:cxn modelId="{ED4E5F55-1B9A-4FB7-88DF-8FA12B1AA5FB}" type="presOf" srcId="{E2E7AF2D-93C5-49B6-827B-40E51E9F4EBC}" destId="{70388955-40BA-47E7-85D3-390FFFA665AD}" srcOrd="0" destOrd="0" presId="urn:microsoft.com/office/officeart/2005/8/layout/vList2"/>
    <dgm:cxn modelId="{D3A11995-2378-4426-ABBB-6F0565F6DED3}" type="presOf" srcId="{061E2E78-9CFB-45D5-AD4D-7DF37A448360}" destId="{0AB176FF-644E-4DAA-9210-2FC63638E074}" srcOrd="0" destOrd="0" presId="urn:microsoft.com/office/officeart/2005/8/layout/vList2"/>
    <dgm:cxn modelId="{4C4B219D-3ACD-4086-BD24-0F635969B38F}" type="presOf" srcId="{F9EA0FC5-7CC4-42B4-9AAC-9D99EC267698}" destId="{A3C292FD-CDF3-439B-8D5C-5F0682E55F27}" srcOrd="0" destOrd="0" presId="urn:microsoft.com/office/officeart/2005/8/layout/vList2"/>
    <dgm:cxn modelId="{CD86DAA3-8693-420C-831A-6F829A10E875}" type="presOf" srcId="{5B4FCF5B-D5E7-49B1-BE8C-4F6152005D62}" destId="{5E5A6B56-B880-4ED4-B2AB-E6BC08B34E19}" srcOrd="0" destOrd="0" presId="urn:microsoft.com/office/officeart/2005/8/layout/vList2"/>
    <dgm:cxn modelId="{6FC722A6-C581-4793-B679-9C6C16B8FE3E}" srcId="{5B4FCF5B-D5E7-49B1-BE8C-4F6152005D62}" destId="{F9EA0FC5-7CC4-42B4-9AAC-9D99EC267698}" srcOrd="2" destOrd="0" parTransId="{D8845B2D-CD11-42DB-93E2-64940AB648EB}" sibTransId="{4D74AB7B-9507-411D-BB79-5F58BC56C1E9}"/>
    <dgm:cxn modelId="{A78D3CDA-AFB6-4078-860D-B64B8F925FA3}" srcId="{5B4FCF5B-D5E7-49B1-BE8C-4F6152005D62}" destId="{E2E7AF2D-93C5-49B6-827B-40E51E9F4EBC}" srcOrd="3" destOrd="0" parTransId="{72EB01BE-1346-4B92-9638-E001D48E659F}" sibTransId="{B5F8337A-7A60-4155-A115-F95344E5EB0E}"/>
    <dgm:cxn modelId="{613AAEE4-0291-4B0E-BD24-5CE22DB675E5}" srcId="{5B4FCF5B-D5E7-49B1-BE8C-4F6152005D62}" destId="{EC298771-D8CE-4440-A2DB-31FCD3CE9555}" srcOrd="0" destOrd="0" parTransId="{619E44A0-3A4E-4874-9C4A-2B7138B994DC}" sibTransId="{FE131FEC-A38F-4800-8619-7413800A6D36}"/>
    <dgm:cxn modelId="{B11C26F8-0D4B-40A1-9A58-730CC9BE68B5}" type="presParOf" srcId="{5E5A6B56-B880-4ED4-B2AB-E6BC08B34E19}" destId="{F26FD539-B643-4AB3-8C53-0891975B20EC}" srcOrd="0" destOrd="0" presId="urn:microsoft.com/office/officeart/2005/8/layout/vList2"/>
    <dgm:cxn modelId="{4CB9EA38-1DE4-4109-8137-567004754A3A}" type="presParOf" srcId="{5E5A6B56-B880-4ED4-B2AB-E6BC08B34E19}" destId="{A433FCEA-C94D-49B8-B38E-BD361722EAE2}" srcOrd="1" destOrd="0" presId="urn:microsoft.com/office/officeart/2005/8/layout/vList2"/>
    <dgm:cxn modelId="{A7A9EFF3-F4FD-4157-8585-A4A6A05DD7D4}" type="presParOf" srcId="{5E5A6B56-B880-4ED4-B2AB-E6BC08B34E19}" destId="{0AB176FF-644E-4DAA-9210-2FC63638E074}" srcOrd="2" destOrd="0" presId="urn:microsoft.com/office/officeart/2005/8/layout/vList2"/>
    <dgm:cxn modelId="{B2A5B519-A684-4D07-AB0A-42C0A462A955}" type="presParOf" srcId="{5E5A6B56-B880-4ED4-B2AB-E6BC08B34E19}" destId="{49E26D14-B3BB-4228-B54C-66DD5AED1F5E}" srcOrd="3" destOrd="0" presId="urn:microsoft.com/office/officeart/2005/8/layout/vList2"/>
    <dgm:cxn modelId="{E5A43CC3-E7B8-492E-B730-938FF435F319}" type="presParOf" srcId="{5E5A6B56-B880-4ED4-B2AB-E6BC08B34E19}" destId="{A3C292FD-CDF3-439B-8D5C-5F0682E55F27}" srcOrd="4" destOrd="0" presId="urn:microsoft.com/office/officeart/2005/8/layout/vList2"/>
    <dgm:cxn modelId="{8F9C688A-1780-4368-9642-4E33567C6591}" type="presParOf" srcId="{5E5A6B56-B880-4ED4-B2AB-E6BC08B34E19}" destId="{5970D798-8A29-4CEB-9F97-1D783A686752}" srcOrd="5" destOrd="0" presId="urn:microsoft.com/office/officeart/2005/8/layout/vList2"/>
    <dgm:cxn modelId="{3E18E501-B673-4C7D-9DBA-58F15A681C5A}" type="presParOf" srcId="{5E5A6B56-B880-4ED4-B2AB-E6BC08B34E19}" destId="{70388955-40BA-47E7-85D3-390FFFA665AD}" srcOrd="6" destOrd="0" presId="urn:microsoft.com/office/officeart/2005/8/layout/vList2"/>
    <dgm:cxn modelId="{1B4E84F3-72DA-4226-B582-1CDE204D8F0E}" type="presParOf" srcId="{5E5A6B56-B880-4ED4-B2AB-E6BC08B34E19}" destId="{F870E738-B944-43F2-8079-892E219D1CEF}" srcOrd="7" destOrd="0" presId="urn:microsoft.com/office/officeart/2005/8/layout/vList2"/>
    <dgm:cxn modelId="{81F5C1B3-1391-4383-86C7-86FB239C1EF1}" type="presParOf" srcId="{5E5A6B56-B880-4ED4-B2AB-E6BC08B34E19}" destId="{A4A0A2A0-9343-46F0-80A6-872804F2DA5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840A30-8153-4E95-904B-42C0C72AA64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A92895-7FAB-4204-A9DA-64BE570A8A7C}">
      <dgm:prSet/>
      <dgm:spPr/>
      <dgm:t>
        <a:bodyPr/>
        <a:lstStyle/>
        <a:p>
          <a:r>
            <a:rPr lang="en-US"/>
            <a:t>OARS is a set of verbal communication techniques:</a:t>
          </a:r>
        </a:p>
      </dgm:t>
    </dgm:pt>
    <dgm:pt modelId="{24C4A71A-77E8-4CD2-A6FC-793A76414968}" type="parTrans" cxnId="{AD39BD25-A8CF-4224-962F-E87B7AF20FA9}">
      <dgm:prSet/>
      <dgm:spPr/>
      <dgm:t>
        <a:bodyPr/>
        <a:lstStyle/>
        <a:p>
          <a:endParaRPr lang="en-US"/>
        </a:p>
      </dgm:t>
    </dgm:pt>
    <dgm:pt modelId="{A797437C-8081-45E8-A090-FFE1D641E28F}" type="sibTrans" cxnId="{AD39BD25-A8CF-4224-962F-E87B7AF20FA9}">
      <dgm:prSet/>
      <dgm:spPr/>
      <dgm:t>
        <a:bodyPr/>
        <a:lstStyle/>
        <a:p>
          <a:endParaRPr lang="en-US"/>
        </a:p>
      </dgm:t>
    </dgm:pt>
    <dgm:pt modelId="{CD8DB1DC-E6F4-4669-9F55-785005D0094E}">
      <dgm:prSet/>
      <dgm:spPr/>
      <dgm:t>
        <a:bodyPr/>
        <a:lstStyle/>
        <a:p>
          <a:r>
            <a:rPr lang="en-US"/>
            <a:t>O: Open-ended questions</a:t>
          </a:r>
        </a:p>
      </dgm:t>
    </dgm:pt>
    <dgm:pt modelId="{5668157E-55ED-474A-899C-C94AB9066443}" type="parTrans" cxnId="{3EFF036E-5E73-4540-914C-EA6181B9F29C}">
      <dgm:prSet/>
      <dgm:spPr/>
      <dgm:t>
        <a:bodyPr/>
        <a:lstStyle/>
        <a:p>
          <a:endParaRPr lang="en-US"/>
        </a:p>
      </dgm:t>
    </dgm:pt>
    <dgm:pt modelId="{4F0B90C1-E5C0-4AB8-B5F2-D9F0CCAF9A08}" type="sibTrans" cxnId="{3EFF036E-5E73-4540-914C-EA6181B9F29C}">
      <dgm:prSet/>
      <dgm:spPr/>
      <dgm:t>
        <a:bodyPr/>
        <a:lstStyle/>
        <a:p>
          <a:endParaRPr lang="en-US"/>
        </a:p>
      </dgm:t>
    </dgm:pt>
    <dgm:pt modelId="{FE6FA833-31B7-484E-9287-F31801F59FE6}">
      <dgm:prSet/>
      <dgm:spPr/>
      <dgm:t>
        <a:bodyPr/>
        <a:lstStyle/>
        <a:p>
          <a:r>
            <a:rPr lang="en-US"/>
            <a:t>A: Affirmations</a:t>
          </a:r>
        </a:p>
      </dgm:t>
    </dgm:pt>
    <dgm:pt modelId="{26D09A77-8226-4E49-8C69-194E3486CFD2}" type="parTrans" cxnId="{947B2F12-69F1-4216-B8E9-5FF121B8962C}">
      <dgm:prSet/>
      <dgm:spPr/>
      <dgm:t>
        <a:bodyPr/>
        <a:lstStyle/>
        <a:p>
          <a:endParaRPr lang="en-US"/>
        </a:p>
      </dgm:t>
    </dgm:pt>
    <dgm:pt modelId="{8292BCF0-7BE8-49E8-8FEF-6417B521FD22}" type="sibTrans" cxnId="{947B2F12-69F1-4216-B8E9-5FF121B8962C}">
      <dgm:prSet/>
      <dgm:spPr/>
      <dgm:t>
        <a:bodyPr/>
        <a:lstStyle/>
        <a:p>
          <a:endParaRPr lang="en-US"/>
        </a:p>
      </dgm:t>
    </dgm:pt>
    <dgm:pt modelId="{A5B567F4-2D4D-49DB-82FC-C3025B987990}">
      <dgm:prSet/>
      <dgm:spPr/>
      <dgm:t>
        <a:bodyPr/>
        <a:lstStyle/>
        <a:p>
          <a:r>
            <a:rPr lang="en-US"/>
            <a:t>R: Reflective listening</a:t>
          </a:r>
        </a:p>
      </dgm:t>
    </dgm:pt>
    <dgm:pt modelId="{845AC8EF-F88A-4D41-B054-7B3502918CAE}" type="parTrans" cxnId="{EA04A615-3608-412E-B7C8-84A4AA59D34B}">
      <dgm:prSet/>
      <dgm:spPr/>
      <dgm:t>
        <a:bodyPr/>
        <a:lstStyle/>
        <a:p>
          <a:endParaRPr lang="en-US"/>
        </a:p>
      </dgm:t>
    </dgm:pt>
    <dgm:pt modelId="{D04E164A-8A4B-4BAC-857D-41B9B6AFEBD3}" type="sibTrans" cxnId="{EA04A615-3608-412E-B7C8-84A4AA59D34B}">
      <dgm:prSet/>
      <dgm:spPr/>
      <dgm:t>
        <a:bodyPr/>
        <a:lstStyle/>
        <a:p>
          <a:endParaRPr lang="en-US"/>
        </a:p>
      </dgm:t>
    </dgm:pt>
    <dgm:pt modelId="{B19559BA-F261-4B0C-8FCD-2AE140A916B6}">
      <dgm:prSet/>
      <dgm:spPr/>
      <dgm:t>
        <a:bodyPr/>
        <a:lstStyle/>
        <a:p>
          <a:r>
            <a:rPr lang="en-US"/>
            <a:t>S: Summarizing</a:t>
          </a:r>
        </a:p>
      </dgm:t>
    </dgm:pt>
    <dgm:pt modelId="{4E741AD7-6EC3-4F30-B2E8-726142A7C62B}" type="parTrans" cxnId="{10DE116D-549C-4A1E-823B-345969C8035C}">
      <dgm:prSet/>
      <dgm:spPr/>
      <dgm:t>
        <a:bodyPr/>
        <a:lstStyle/>
        <a:p>
          <a:endParaRPr lang="en-US"/>
        </a:p>
      </dgm:t>
    </dgm:pt>
    <dgm:pt modelId="{78076686-7ADD-4395-AA14-BBF0F1F47746}" type="sibTrans" cxnId="{10DE116D-549C-4A1E-823B-345969C8035C}">
      <dgm:prSet/>
      <dgm:spPr/>
      <dgm:t>
        <a:bodyPr/>
        <a:lstStyle/>
        <a:p>
          <a:endParaRPr lang="en-US"/>
        </a:p>
      </dgm:t>
    </dgm:pt>
    <dgm:pt modelId="{A90FA050-59A3-481C-A5BE-E79B19881617}" type="pres">
      <dgm:prSet presAssocID="{F0840A30-8153-4E95-904B-42C0C72AA64B}" presName="linear" presStyleCnt="0">
        <dgm:presLayoutVars>
          <dgm:animLvl val="lvl"/>
          <dgm:resizeHandles val="exact"/>
        </dgm:presLayoutVars>
      </dgm:prSet>
      <dgm:spPr/>
    </dgm:pt>
    <dgm:pt modelId="{FCB65BED-EF04-493C-A246-F5FEA38F29EF}" type="pres">
      <dgm:prSet presAssocID="{BDA92895-7FAB-4204-A9DA-64BE570A8A7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BBB5F2C-C92B-4645-A291-84C4C60095FA}" type="pres">
      <dgm:prSet presAssocID="{A797437C-8081-45E8-A090-FFE1D641E28F}" presName="spacer" presStyleCnt="0"/>
      <dgm:spPr/>
    </dgm:pt>
    <dgm:pt modelId="{4C7C800A-D0D8-4A9C-A0AF-76BE9A76A2B4}" type="pres">
      <dgm:prSet presAssocID="{CD8DB1DC-E6F4-4669-9F55-785005D0094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92A749A-5E2B-457E-88C3-784A45C69E34}" type="pres">
      <dgm:prSet presAssocID="{4F0B90C1-E5C0-4AB8-B5F2-D9F0CCAF9A08}" presName="spacer" presStyleCnt="0"/>
      <dgm:spPr/>
    </dgm:pt>
    <dgm:pt modelId="{F386842C-9853-4922-8108-7DE20399BE98}" type="pres">
      <dgm:prSet presAssocID="{FE6FA833-31B7-484E-9287-F31801F59FE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D0B81A1-35E9-4A4D-8022-9EEC0F5D4912}" type="pres">
      <dgm:prSet presAssocID="{8292BCF0-7BE8-49E8-8FEF-6417B521FD22}" presName="spacer" presStyleCnt="0"/>
      <dgm:spPr/>
    </dgm:pt>
    <dgm:pt modelId="{CA260D6D-505F-457E-9C82-D38F29395A22}" type="pres">
      <dgm:prSet presAssocID="{A5B567F4-2D4D-49DB-82FC-C3025B98799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B0A91E7-7C0D-49A8-84CE-280696D9A89C}" type="pres">
      <dgm:prSet presAssocID="{D04E164A-8A4B-4BAC-857D-41B9B6AFEBD3}" presName="spacer" presStyleCnt="0"/>
      <dgm:spPr/>
    </dgm:pt>
    <dgm:pt modelId="{BAAD9E75-587E-4708-9E63-8C9D2317D873}" type="pres">
      <dgm:prSet presAssocID="{B19559BA-F261-4B0C-8FCD-2AE140A916B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47B2F12-69F1-4216-B8E9-5FF121B8962C}" srcId="{F0840A30-8153-4E95-904B-42C0C72AA64B}" destId="{FE6FA833-31B7-484E-9287-F31801F59FE6}" srcOrd="2" destOrd="0" parTransId="{26D09A77-8226-4E49-8C69-194E3486CFD2}" sibTransId="{8292BCF0-7BE8-49E8-8FEF-6417B521FD22}"/>
    <dgm:cxn modelId="{EA04A615-3608-412E-B7C8-84A4AA59D34B}" srcId="{F0840A30-8153-4E95-904B-42C0C72AA64B}" destId="{A5B567F4-2D4D-49DB-82FC-C3025B987990}" srcOrd="3" destOrd="0" parTransId="{845AC8EF-F88A-4D41-B054-7B3502918CAE}" sibTransId="{D04E164A-8A4B-4BAC-857D-41B9B6AFEBD3}"/>
    <dgm:cxn modelId="{AD39BD25-A8CF-4224-962F-E87B7AF20FA9}" srcId="{F0840A30-8153-4E95-904B-42C0C72AA64B}" destId="{BDA92895-7FAB-4204-A9DA-64BE570A8A7C}" srcOrd="0" destOrd="0" parTransId="{24C4A71A-77E8-4CD2-A6FC-793A76414968}" sibTransId="{A797437C-8081-45E8-A090-FFE1D641E28F}"/>
    <dgm:cxn modelId="{D51A5929-82DD-4861-BD3F-10323CFD4BF2}" type="presOf" srcId="{F0840A30-8153-4E95-904B-42C0C72AA64B}" destId="{A90FA050-59A3-481C-A5BE-E79B19881617}" srcOrd="0" destOrd="0" presId="urn:microsoft.com/office/officeart/2005/8/layout/vList2"/>
    <dgm:cxn modelId="{10DE116D-549C-4A1E-823B-345969C8035C}" srcId="{F0840A30-8153-4E95-904B-42C0C72AA64B}" destId="{B19559BA-F261-4B0C-8FCD-2AE140A916B6}" srcOrd="4" destOrd="0" parTransId="{4E741AD7-6EC3-4F30-B2E8-726142A7C62B}" sibTransId="{78076686-7ADD-4395-AA14-BBF0F1F47746}"/>
    <dgm:cxn modelId="{3EFF036E-5E73-4540-914C-EA6181B9F29C}" srcId="{F0840A30-8153-4E95-904B-42C0C72AA64B}" destId="{CD8DB1DC-E6F4-4669-9F55-785005D0094E}" srcOrd="1" destOrd="0" parTransId="{5668157E-55ED-474A-899C-C94AB9066443}" sibTransId="{4F0B90C1-E5C0-4AB8-B5F2-D9F0CCAF9A08}"/>
    <dgm:cxn modelId="{5ECCDD95-47C4-4771-8F2B-196D3D505329}" type="presOf" srcId="{BDA92895-7FAB-4204-A9DA-64BE570A8A7C}" destId="{FCB65BED-EF04-493C-A246-F5FEA38F29EF}" srcOrd="0" destOrd="0" presId="urn:microsoft.com/office/officeart/2005/8/layout/vList2"/>
    <dgm:cxn modelId="{334B96D5-BFA3-4022-AE70-90D52F17AA2A}" type="presOf" srcId="{FE6FA833-31B7-484E-9287-F31801F59FE6}" destId="{F386842C-9853-4922-8108-7DE20399BE98}" srcOrd="0" destOrd="0" presId="urn:microsoft.com/office/officeart/2005/8/layout/vList2"/>
    <dgm:cxn modelId="{9E4D22D6-FED3-47BC-AE95-10091290A36C}" type="presOf" srcId="{A5B567F4-2D4D-49DB-82FC-C3025B987990}" destId="{CA260D6D-505F-457E-9C82-D38F29395A22}" srcOrd="0" destOrd="0" presId="urn:microsoft.com/office/officeart/2005/8/layout/vList2"/>
    <dgm:cxn modelId="{D31CABEA-16CC-468B-B772-7026D08E3BFE}" type="presOf" srcId="{CD8DB1DC-E6F4-4669-9F55-785005D0094E}" destId="{4C7C800A-D0D8-4A9C-A0AF-76BE9A76A2B4}" srcOrd="0" destOrd="0" presId="urn:microsoft.com/office/officeart/2005/8/layout/vList2"/>
    <dgm:cxn modelId="{4603E9FF-3632-431E-BBBA-15565DA5EB1E}" type="presOf" srcId="{B19559BA-F261-4B0C-8FCD-2AE140A916B6}" destId="{BAAD9E75-587E-4708-9E63-8C9D2317D873}" srcOrd="0" destOrd="0" presId="urn:microsoft.com/office/officeart/2005/8/layout/vList2"/>
    <dgm:cxn modelId="{009F1B45-AD56-4C99-A631-4378F4A99895}" type="presParOf" srcId="{A90FA050-59A3-481C-A5BE-E79B19881617}" destId="{FCB65BED-EF04-493C-A246-F5FEA38F29EF}" srcOrd="0" destOrd="0" presId="urn:microsoft.com/office/officeart/2005/8/layout/vList2"/>
    <dgm:cxn modelId="{EA526B89-5C30-4BD2-BCFE-178B8EE7C697}" type="presParOf" srcId="{A90FA050-59A3-481C-A5BE-E79B19881617}" destId="{6BBB5F2C-C92B-4645-A291-84C4C60095FA}" srcOrd="1" destOrd="0" presId="urn:microsoft.com/office/officeart/2005/8/layout/vList2"/>
    <dgm:cxn modelId="{0A8115F2-67B9-4849-B89D-BDD9BC12CE0C}" type="presParOf" srcId="{A90FA050-59A3-481C-A5BE-E79B19881617}" destId="{4C7C800A-D0D8-4A9C-A0AF-76BE9A76A2B4}" srcOrd="2" destOrd="0" presId="urn:microsoft.com/office/officeart/2005/8/layout/vList2"/>
    <dgm:cxn modelId="{A18E5BD4-9812-4FFF-9DD2-E8C7192A28CF}" type="presParOf" srcId="{A90FA050-59A3-481C-A5BE-E79B19881617}" destId="{692A749A-5E2B-457E-88C3-784A45C69E34}" srcOrd="3" destOrd="0" presId="urn:microsoft.com/office/officeart/2005/8/layout/vList2"/>
    <dgm:cxn modelId="{87687E75-BB53-4466-8719-81F424F3E603}" type="presParOf" srcId="{A90FA050-59A3-481C-A5BE-E79B19881617}" destId="{F386842C-9853-4922-8108-7DE20399BE98}" srcOrd="4" destOrd="0" presId="urn:microsoft.com/office/officeart/2005/8/layout/vList2"/>
    <dgm:cxn modelId="{8EFA1417-5F60-45C4-839C-E07BB8B76C1F}" type="presParOf" srcId="{A90FA050-59A3-481C-A5BE-E79B19881617}" destId="{7D0B81A1-35E9-4A4D-8022-9EEC0F5D4912}" srcOrd="5" destOrd="0" presId="urn:microsoft.com/office/officeart/2005/8/layout/vList2"/>
    <dgm:cxn modelId="{2A719B27-9262-4832-9AAB-461C5BB5A735}" type="presParOf" srcId="{A90FA050-59A3-481C-A5BE-E79B19881617}" destId="{CA260D6D-505F-457E-9C82-D38F29395A22}" srcOrd="6" destOrd="0" presId="urn:microsoft.com/office/officeart/2005/8/layout/vList2"/>
    <dgm:cxn modelId="{C15C8C2D-D54D-48F4-A331-3594A8E793AB}" type="presParOf" srcId="{A90FA050-59A3-481C-A5BE-E79B19881617}" destId="{6B0A91E7-7C0D-49A8-84CE-280696D9A89C}" srcOrd="7" destOrd="0" presId="urn:microsoft.com/office/officeart/2005/8/layout/vList2"/>
    <dgm:cxn modelId="{F036DD42-01FA-4C41-A2EC-32AAF837438E}" type="presParOf" srcId="{A90FA050-59A3-481C-A5BE-E79B19881617}" destId="{BAAD9E75-587E-4708-9E63-8C9D2317D87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8856B57-9015-40E0-BD8A-8643B534A495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EC9B3D7B-0A01-4295-8219-4400C43CD3A4}">
      <dgm:prSet/>
      <dgm:spPr/>
      <dgm:t>
        <a:bodyPr/>
        <a:lstStyle/>
        <a:p>
          <a:r>
            <a:rPr lang="en-US"/>
            <a:t>O: 'What changes would you like to see in your life?'</a:t>
          </a:r>
        </a:p>
      </dgm:t>
    </dgm:pt>
    <dgm:pt modelId="{B1FCB923-CA3D-4D55-B746-60F587D14DCF}" type="parTrans" cxnId="{20008114-EB83-4866-92E8-2FF208433DE7}">
      <dgm:prSet/>
      <dgm:spPr/>
      <dgm:t>
        <a:bodyPr/>
        <a:lstStyle/>
        <a:p>
          <a:endParaRPr lang="en-US"/>
        </a:p>
      </dgm:t>
    </dgm:pt>
    <dgm:pt modelId="{4D269EE4-FEE5-431F-B650-7D17D9976BAB}" type="sibTrans" cxnId="{20008114-EB83-4866-92E8-2FF208433DE7}">
      <dgm:prSet/>
      <dgm:spPr/>
      <dgm:t>
        <a:bodyPr/>
        <a:lstStyle/>
        <a:p>
          <a:endParaRPr lang="en-US"/>
        </a:p>
      </dgm:t>
    </dgm:pt>
    <dgm:pt modelId="{1BAF6B39-2FDD-4E35-8BA7-1E919ADB8641}">
      <dgm:prSet/>
      <dgm:spPr/>
      <dgm:t>
        <a:bodyPr/>
        <a:lstStyle/>
        <a:p>
          <a:r>
            <a:rPr lang="en-US"/>
            <a:t>A: 'You’ve shown great commitment by attending today’s session.'</a:t>
          </a:r>
        </a:p>
      </dgm:t>
    </dgm:pt>
    <dgm:pt modelId="{2D903DA4-3494-44FC-BD17-FE71D24105AC}" type="parTrans" cxnId="{1FA66370-BB07-4EF8-B2BE-43A3DEF1C4D4}">
      <dgm:prSet/>
      <dgm:spPr/>
      <dgm:t>
        <a:bodyPr/>
        <a:lstStyle/>
        <a:p>
          <a:endParaRPr lang="en-US"/>
        </a:p>
      </dgm:t>
    </dgm:pt>
    <dgm:pt modelId="{40A26EAB-2D57-4C17-B61A-EC7205130CF9}" type="sibTrans" cxnId="{1FA66370-BB07-4EF8-B2BE-43A3DEF1C4D4}">
      <dgm:prSet/>
      <dgm:spPr/>
      <dgm:t>
        <a:bodyPr/>
        <a:lstStyle/>
        <a:p>
          <a:endParaRPr lang="en-US"/>
        </a:p>
      </dgm:t>
    </dgm:pt>
    <dgm:pt modelId="{3784FAFF-7749-4119-B5F0-C56057BE5B82}">
      <dgm:prSet/>
      <dgm:spPr/>
      <dgm:t>
        <a:bodyPr/>
        <a:lstStyle/>
        <a:p>
          <a:r>
            <a:rPr lang="en-US"/>
            <a:t>R: 'It sounds like you’re feeling uncertain about the next steps.'</a:t>
          </a:r>
        </a:p>
      </dgm:t>
    </dgm:pt>
    <dgm:pt modelId="{B6BC9E6E-876A-4D0B-B248-045C5B6AEFDF}" type="parTrans" cxnId="{F71D79C0-0EB1-496F-9064-C4AB4DBB6133}">
      <dgm:prSet/>
      <dgm:spPr/>
      <dgm:t>
        <a:bodyPr/>
        <a:lstStyle/>
        <a:p>
          <a:endParaRPr lang="en-US"/>
        </a:p>
      </dgm:t>
    </dgm:pt>
    <dgm:pt modelId="{1C12E71F-8CA2-4849-8C11-8018AD47E855}" type="sibTrans" cxnId="{F71D79C0-0EB1-496F-9064-C4AB4DBB6133}">
      <dgm:prSet/>
      <dgm:spPr/>
      <dgm:t>
        <a:bodyPr/>
        <a:lstStyle/>
        <a:p>
          <a:endParaRPr lang="en-US"/>
        </a:p>
      </dgm:t>
    </dgm:pt>
    <dgm:pt modelId="{260561E3-6859-4E6F-99CB-9DEB0DA3AF61}">
      <dgm:prSet/>
      <dgm:spPr/>
      <dgm:t>
        <a:bodyPr/>
        <a:lstStyle/>
        <a:p>
          <a:r>
            <a:rPr lang="en-US"/>
            <a:t>S: 'Let’s review what we’ve discussed: your goals and possible strategies.'</a:t>
          </a:r>
        </a:p>
      </dgm:t>
    </dgm:pt>
    <dgm:pt modelId="{0F94A5C0-0A53-48AF-B3A3-A760BA02914E}" type="parTrans" cxnId="{671C2180-3ECD-4F05-8B5F-2527D9B8D62C}">
      <dgm:prSet/>
      <dgm:spPr/>
      <dgm:t>
        <a:bodyPr/>
        <a:lstStyle/>
        <a:p>
          <a:endParaRPr lang="en-US"/>
        </a:p>
      </dgm:t>
    </dgm:pt>
    <dgm:pt modelId="{14C2104E-C1DD-4B52-92B3-EE4D13106877}" type="sibTrans" cxnId="{671C2180-3ECD-4F05-8B5F-2527D9B8D62C}">
      <dgm:prSet/>
      <dgm:spPr/>
      <dgm:t>
        <a:bodyPr/>
        <a:lstStyle/>
        <a:p>
          <a:endParaRPr lang="en-US"/>
        </a:p>
      </dgm:t>
    </dgm:pt>
    <dgm:pt modelId="{EB6E9754-5526-4672-885D-F83160BD09F2}" type="pres">
      <dgm:prSet presAssocID="{F8856B57-9015-40E0-BD8A-8643B534A495}" presName="diagram" presStyleCnt="0">
        <dgm:presLayoutVars>
          <dgm:dir/>
          <dgm:resizeHandles val="exact"/>
        </dgm:presLayoutVars>
      </dgm:prSet>
      <dgm:spPr/>
    </dgm:pt>
    <dgm:pt modelId="{C60A338C-FBC8-42EB-83E4-ECD3EA3DC4CD}" type="pres">
      <dgm:prSet presAssocID="{EC9B3D7B-0A01-4295-8219-4400C43CD3A4}" presName="node" presStyleLbl="node1" presStyleIdx="0" presStyleCnt="4">
        <dgm:presLayoutVars>
          <dgm:bulletEnabled val="1"/>
        </dgm:presLayoutVars>
      </dgm:prSet>
      <dgm:spPr/>
    </dgm:pt>
    <dgm:pt modelId="{A587F45F-9C49-436D-91BB-FF923B80F170}" type="pres">
      <dgm:prSet presAssocID="{4D269EE4-FEE5-431F-B650-7D17D9976BAB}" presName="sibTrans" presStyleCnt="0"/>
      <dgm:spPr/>
    </dgm:pt>
    <dgm:pt modelId="{5CB38811-48AE-472E-ACBC-EEDBE0FEE8F1}" type="pres">
      <dgm:prSet presAssocID="{1BAF6B39-2FDD-4E35-8BA7-1E919ADB8641}" presName="node" presStyleLbl="node1" presStyleIdx="1" presStyleCnt="4">
        <dgm:presLayoutVars>
          <dgm:bulletEnabled val="1"/>
        </dgm:presLayoutVars>
      </dgm:prSet>
      <dgm:spPr/>
    </dgm:pt>
    <dgm:pt modelId="{39BD2A2D-3A61-4453-B420-70EBF8E360C4}" type="pres">
      <dgm:prSet presAssocID="{40A26EAB-2D57-4C17-B61A-EC7205130CF9}" presName="sibTrans" presStyleCnt="0"/>
      <dgm:spPr/>
    </dgm:pt>
    <dgm:pt modelId="{D29EDC4B-3839-4DA0-9754-465B5501ED72}" type="pres">
      <dgm:prSet presAssocID="{3784FAFF-7749-4119-B5F0-C56057BE5B82}" presName="node" presStyleLbl="node1" presStyleIdx="2" presStyleCnt="4">
        <dgm:presLayoutVars>
          <dgm:bulletEnabled val="1"/>
        </dgm:presLayoutVars>
      </dgm:prSet>
      <dgm:spPr/>
    </dgm:pt>
    <dgm:pt modelId="{2256EE7F-8478-43E1-93FA-B34E96E7DE00}" type="pres">
      <dgm:prSet presAssocID="{1C12E71F-8CA2-4849-8C11-8018AD47E855}" presName="sibTrans" presStyleCnt="0"/>
      <dgm:spPr/>
    </dgm:pt>
    <dgm:pt modelId="{1B21BA0E-AC75-4EE7-9A9B-F7C9A1B1FEAC}" type="pres">
      <dgm:prSet presAssocID="{260561E3-6859-4E6F-99CB-9DEB0DA3AF61}" presName="node" presStyleLbl="node1" presStyleIdx="3" presStyleCnt="4">
        <dgm:presLayoutVars>
          <dgm:bulletEnabled val="1"/>
        </dgm:presLayoutVars>
      </dgm:prSet>
      <dgm:spPr/>
    </dgm:pt>
  </dgm:ptLst>
  <dgm:cxnLst>
    <dgm:cxn modelId="{775B7B01-D0B2-48C0-90B0-DD0C18262F00}" type="presOf" srcId="{260561E3-6859-4E6F-99CB-9DEB0DA3AF61}" destId="{1B21BA0E-AC75-4EE7-9A9B-F7C9A1B1FEAC}" srcOrd="0" destOrd="0" presId="urn:microsoft.com/office/officeart/2005/8/layout/default"/>
    <dgm:cxn modelId="{20008114-EB83-4866-92E8-2FF208433DE7}" srcId="{F8856B57-9015-40E0-BD8A-8643B534A495}" destId="{EC9B3D7B-0A01-4295-8219-4400C43CD3A4}" srcOrd="0" destOrd="0" parTransId="{B1FCB923-CA3D-4D55-B746-60F587D14DCF}" sibTransId="{4D269EE4-FEE5-431F-B650-7D17D9976BAB}"/>
    <dgm:cxn modelId="{072FB66E-8410-49D7-9B1A-53776F7686E3}" type="presOf" srcId="{1BAF6B39-2FDD-4E35-8BA7-1E919ADB8641}" destId="{5CB38811-48AE-472E-ACBC-EEDBE0FEE8F1}" srcOrd="0" destOrd="0" presId="urn:microsoft.com/office/officeart/2005/8/layout/default"/>
    <dgm:cxn modelId="{1FA66370-BB07-4EF8-B2BE-43A3DEF1C4D4}" srcId="{F8856B57-9015-40E0-BD8A-8643B534A495}" destId="{1BAF6B39-2FDD-4E35-8BA7-1E919ADB8641}" srcOrd="1" destOrd="0" parTransId="{2D903DA4-3494-44FC-BD17-FE71D24105AC}" sibTransId="{40A26EAB-2D57-4C17-B61A-EC7205130CF9}"/>
    <dgm:cxn modelId="{671C2180-3ECD-4F05-8B5F-2527D9B8D62C}" srcId="{F8856B57-9015-40E0-BD8A-8643B534A495}" destId="{260561E3-6859-4E6F-99CB-9DEB0DA3AF61}" srcOrd="3" destOrd="0" parTransId="{0F94A5C0-0A53-48AF-B3A3-A760BA02914E}" sibTransId="{14C2104E-C1DD-4B52-92B3-EE4D13106877}"/>
    <dgm:cxn modelId="{E5993493-2DD7-43F7-B88D-51FE0A5CA39C}" type="presOf" srcId="{EC9B3D7B-0A01-4295-8219-4400C43CD3A4}" destId="{C60A338C-FBC8-42EB-83E4-ECD3EA3DC4CD}" srcOrd="0" destOrd="0" presId="urn:microsoft.com/office/officeart/2005/8/layout/default"/>
    <dgm:cxn modelId="{F71D79C0-0EB1-496F-9064-C4AB4DBB6133}" srcId="{F8856B57-9015-40E0-BD8A-8643B534A495}" destId="{3784FAFF-7749-4119-B5F0-C56057BE5B82}" srcOrd="2" destOrd="0" parTransId="{B6BC9E6E-876A-4D0B-B248-045C5B6AEFDF}" sibTransId="{1C12E71F-8CA2-4849-8C11-8018AD47E855}"/>
    <dgm:cxn modelId="{3AD62BDC-58DE-4780-A3D6-099C0A4F0DCE}" type="presOf" srcId="{F8856B57-9015-40E0-BD8A-8643B534A495}" destId="{EB6E9754-5526-4672-885D-F83160BD09F2}" srcOrd="0" destOrd="0" presId="urn:microsoft.com/office/officeart/2005/8/layout/default"/>
    <dgm:cxn modelId="{5D7826E6-9A72-405B-BC20-B4F643091888}" type="presOf" srcId="{3784FAFF-7749-4119-B5F0-C56057BE5B82}" destId="{D29EDC4B-3839-4DA0-9754-465B5501ED72}" srcOrd="0" destOrd="0" presId="urn:microsoft.com/office/officeart/2005/8/layout/default"/>
    <dgm:cxn modelId="{90AE2473-CBB3-484A-87FC-5027955A2BB7}" type="presParOf" srcId="{EB6E9754-5526-4672-885D-F83160BD09F2}" destId="{C60A338C-FBC8-42EB-83E4-ECD3EA3DC4CD}" srcOrd="0" destOrd="0" presId="urn:microsoft.com/office/officeart/2005/8/layout/default"/>
    <dgm:cxn modelId="{7A6307F2-03CB-4CC3-BC01-16C910FB5A19}" type="presParOf" srcId="{EB6E9754-5526-4672-885D-F83160BD09F2}" destId="{A587F45F-9C49-436D-91BB-FF923B80F170}" srcOrd="1" destOrd="0" presId="urn:microsoft.com/office/officeart/2005/8/layout/default"/>
    <dgm:cxn modelId="{B9F7F08C-836C-4684-ADEC-010294EF2B79}" type="presParOf" srcId="{EB6E9754-5526-4672-885D-F83160BD09F2}" destId="{5CB38811-48AE-472E-ACBC-EEDBE0FEE8F1}" srcOrd="2" destOrd="0" presId="urn:microsoft.com/office/officeart/2005/8/layout/default"/>
    <dgm:cxn modelId="{E3218F36-E14D-41F4-B9E4-B4B98A5A7BB0}" type="presParOf" srcId="{EB6E9754-5526-4672-885D-F83160BD09F2}" destId="{39BD2A2D-3A61-4453-B420-70EBF8E360C4}" srcOrd="3" destOrd="0" presId="urn:microsoft.com/office/officeart/2005/8/layout/default"/>
    <dgm:cxn modelId="{368BBCCF-351F-4AAA-AECF-C50A9118E17C}" type="presParOf" srcId="{EB6E9754-5526-4672-885D-F83160BD09F2}" destId="{D29EDC4B-3839-4DA0-9754-465B5501ED72}" srcOrd="4" destOrd="0" presId="urn:microsoft.com/office/officeart/2005/8/layout/default"/>
    <dgm:cxn modelId="{4EA74CD1-EAD5-4EA0-962B-3C8AA4840623}" type="presParOf" srcId="{EB6E9754-5526-4672-885D-F83160BD09F2}" destId="{2256EE7F-8478-43E1-93FA-B34E96E7DE00}" srcOrd="5" destOrd="0" presId="urn:microsoft.com/office/officeart/2005/8/layout/default"/>
    <dgm:cxn modelId="{2B74441A-F172-463E-9B78-134F36B82D6A}" type="presParOf" srcId="{EB6E9754-5526-4672-885D-F83160BD09F2}" destId="{1B21BA0E-AC75-4EE7-9A9B-F7C9A1B1FEA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643669E-B011-481E-9074-940A3C8432D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9BFBA2-6A13-431E-BFE6-53A456E4A0A9}">
      <dgm:prSet/>
      <dgm:spPr/>
      <dgm:t>
        <a:bodyPr/>
        <a:lstStyle/>
        <a:p>
          <a:r>
            <a:rPr lang="en-US"/>
            <a:t>SOLER focuses on non-verbal active listening skills.</a:t>
          </a:r>
        </a:p>
      </dgm:t>
    </dgm:pt>
    <dgm:pt modelId="{E09E9F9C-FDB1-47DD-87F2-04C048836ED5}" type="parTrans" cxnId="{955EE748-5A16-4C77-A728-364A7DB8A950}">
      <dgm:prSet/>
      <dgm:spPr/>
      <dgm:t>
        <a:bodyPr/>
        <a:lstStyle/>
        <a:p>
          <a:endParaRPr lang="en-US"/>
        </a:p>
      </dgm:t>
    </dgm:pt>
    <dgm:pt modelId="{AF705758-17C0-4413-83D8-793C5DD16DCF}" type="sibTrans" cxnId="{955EE748-5A16-4C77-A728-364A7DB8A950}">
      <dgm:prSet/>
      <dgm:spPr/>
      <dgm:t>
        <a:bodyPr/>
        <a:lstStyle/>
        <a:p>
          <a:endParaRPr lang="en-US"/>
        </a:p>
      </dgm:t>
    </dgm:pt>
    <dgm:pt modelId="{DB36BD49-30F9-4B17-B33D-38025FF2AEDB}">
      <dgm:prSet/>
      <dgm:spPr/>
      <dgm:t>
        <a:bodyPr/>
        <a:lstStyle/>
        <a:p>
          <a:r>
            <a:rPr lang="en-US"/>
            <a:t>OARS emphasizes verbal techniques to foster engagement.</a:t>
          </a:r>
        </a:p>
      </dgm:t>
    </dgm:pt>
    <dgm:pt modelId="{BABE2591-0161-4242-B78A-A5DE35D3817B}" type="parTrans" cxnId="{563F1218-5034-4113-B29B-4369F88EAB8C}">
      <dgm:prSet/>
      <dgm:spPr/>
      <dgm:t>
        <a:bodyPr/>
        <a:lstStyle/>
        <a:p>
          <a:endParaRPr lang="en-US"/>
        </a:p>
      </dgm:t>
    </dgm:pt>
    <dgm:pt modelId="{DA68C5C1-A6D7-44A4-A77E-195BDC52FCFA}" type="sibTrans" cxnId="{563F1218-5034-4113-B29B-4369F88EAB8C}">
      <dgm:prSet/>
      <dgm:spPr/>
      <dgm:t>
        <a:bodyPr/>
        <a:lstStyle/>
        <a:p>
          <a:endParaRPr lang="en-US"/>
        </a:p>
      </dgm:t>
    </dgm:pt>
    <dgm:pt modelId="{2A173C35-0685-476B-B20A-74A31CE78411}">
      <dgm:prSet/>
      <dgm:spPr/>
      <dgm:t>
        <a:bodyPr/>
        <a:lstStyle/>
        <a:p>
          <a:r>
            <a:rPr lang="en-US"/>
            <a:t>Both frameworks support effective Motivational Interviewing.</a:t>
          </a:r>
        </a:p>
      </dgm:t>
    </dgm:pt>
    <dgm:pt modelId="{A0C32E0A-76BF-4E54-9611-3A14927DA19E}" type="parTrans" cxnId="{CF98B894-8821-4143-B30F-2AEF857CFC0C}">
      <dgm:prSet/>
      <dgm:spPr/>
      <dgm:t>
        <a:bodyPr/>
        <a:lstStyle/>
        <a:p>
          <a:endParaRPr lang="en-US"/>
        </a:p>
      </dgm:t>
    </dgm:pt>
    <dgm:pt modelId="{2ED5D995-FE65-47EB-BFEF-4999781E25F0}" type="sibTrans" cxnId="{CF98B894-8821-4143-B30F-2AEF857CFC0C}">
      <dgm:prSet/>
      <dgm:spPr/>
      <dgm:t>
        <a:bodyPr/>
        <a:lstStyle/>
        <a:p>
          <a:endParaRPr lang="en-US"/>
        </a:p>
      </dgm:t>
    </dgm:pt>
    <dgm:pt modelId="{DB72C167-635D-4889-A6AB-11EBBFE2A160}" type="pres">
      <dgm:prSet presAssocID="{7643669E-B011-481E-9074-940A3C8432DD}" presName="linear" presStyleCnt="0">
        <dgm:presLayoutVars>
          <dgm:animLvl val="lvl"/>
          <dgm:resizeHandles val="exact"/>
        </dgm:presLayoutVars>
      </dgm:prSet>
      <dgm:spPr/>
    </dgm:pt>
    <dgm:pt modelId="{0A01D319-0E64-47E7-833A-1CEDD7F078EE}" type="pres">
      <dgm:prSet presAssocID="{E29BFBA2-6A13-431E-BFE6-53A456E4A0A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6537CE8-7D07-4AA6-A35E-AAECAF058632}" type="pres">
      <dgm:prSet presAssocID="{AF705758-17C0-4413-83D8-793C5DD16DCF}" presName="spacer" presStyleCnt="0"/>
      <dgm:spPr/>
    </dgm:pt>
    <dgm:pt modelId="{8813A5EF-0A81-4C3F-B42C-B0C2EAC13EB2}" type="pres">
      <dgm:prSet presAssocID="{DB36BD49-30F9-4B17-B33D-38025FF2AED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5B30470-A1DB-4B73-AAC7-8F6652C823BE}" type="pres">
      <dgm:prSet presAssocID="{DA68C5C1-A6D7-44A4-A77E-195BDC52FCFA}" presName="spacer" presStyleCnt="0"/>
      <dgm:spPr/>
    </dgm:pt>
    <dgm:pt modelId="{9839D815-36F4-4778-BC63-3175B1D9CF99}" type="pres">
      <dgm:prSet presAssocID="{2A173C35-0685-476B-B20A-74A31CE7841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63F1218-5034-4113-B29B-4369F88EAB8C}" srcId="{7643669E-B011-481E-9074-940A3C8432DD}" destId="{DB36BD49-30F9-4B17-B33D-38025FF2AEDB}" srcOrd="1" destOrd="0" parTransId="{BABE2591-0161-4242-B78A-A5DE35D3817B}" sibTransId="{DA68C5C1-A6D7-44A4-A77E-195BDC52FCFA}"/>
    <dgm:cxn modelId="{8415D85F-6EB6-4574-8A29-6379130262B8}" type="presOf" srcId="{7643669E-B011-481E-9074-940A3C8432DD}" destId="{DB72C167-635D-4889-A6AB-11EBBFE2A160}" srcOrd="0" destOrd="0" presId="urn:microsoft.com/office/officeart/2005/8/layout/vList2"/>
    <dgm:cxn modelId="{955EE748-5A16-4C77-A728-364A7DB8A950}" srcId="{7643669E-B011-481E-9074-940A3C8432DD}" destId="{E29BFBA2-6A13-431E-BFE6-53A456E4A0A9}" srcOrd="0" destOrd="0" parTransId="{E09E9F9C-FDB1-47DD-87F2-04C048836ED5}" sibTransId="{AF705758-17C0-4413-83D8-793C5DD16DCF}"/>
    <dgm:cxn modelId="{C6ECB96F-C1CD-4756-8C75-16182BFD5B13}" type="presOf" srcId="{2A173C35-0685-476B-B20A-74A31CE78411}" destId="{9839D815-36F4-4778-BC63-3175B1D9CF99}" srcOrd="0" destOrd="0" presId="urn:microsoft.com/office/officeart/2005/8/layout/vList2"/>
    <dgm:cxn modelId="{CF98B894-8821-4143-B30F-2AEF857CFC0C}" srcId="{7643669E-B011-481E-9074-940A3C8432DD}" destId="{2A173C35-0685-476B-B20A-74A31CE78411}" srcOrd="2" destOrd="0" parTransId="{A0C32E0A-76BF-4E54-9611-3A14927DA19E}" sibTransId="{2ED5D995-FE65-47EB-BFEF-4999781E25F0}"/>
    <dgm:cxn modelId="{C5A5209A-C99F-45E6-8C1C-B3BFC03E879C}" type="presOf" srcId="{E29BFBA2-6A13-431E-BFE6-53A456E4A0A9}" destId="{0A01D319-0E64-47E7-833A-1CEDD7F078EE}" srcOrd="0" destOrd="0" presId="urn:microsoft.com/office/officeart/2005/8/layout/vList2"/>
    <dgm:cxn modelId="{B952DAA6-5055-4807-B6B0-5AC15173E8B9}" type="presOf" srcId="{DB36BD49-30F9-4B17-B33D-38025FF2AEDB}" destId="{8813A5EF-0A81-4C3F-B42C-B0C2EAC13EB2}" srcOrd="0" destOrd="0" presId="urn:microsoft.com/office/officeart/2005/8/layout/vList2"/>
    <dgm:cxn modelId="{4590144F-665A-4658-BA10-C138AE386D7C}" type="presParOf" srcId="{DB72C167-635D-4889-A6AB-11EBBFE2A160}" destId="{0A01D319-0E64-47E7-833A-1CEDD7F078EE}" srcOrd="0" destOrd="0" presId="urn:microsoft.com/office/officeart/2005/8/layout/vList2"/>
    <dgm:cxn modelId="{9B98351E-D59D-4C52-B127-20348227905B}" type="presParOf" srcId="{DB72C167-635D-4889-A6AB-11EBBFE2A160}" destId="{36537CE8-7D07-4AA6-A35E-AAECAF058632}" srcOrd="1" destOrd="0" presId="urn:microsoft.com/office/officeart/2005/8/layout/vList2"/>
    <dgm:cxn modelId="{D8B201FB-CB00-4AD1-859A-91AD5DD9DC3F}" type="presParOf" srcId="{DB72C167-635D-4889-A6AB-11EBBFE2A160}" destId="{8813A5EF-0A81-4C3F-B42C-B0C2EAC13EB2}" srcOrd="2" destOrd="0" presId="urn:microsoft.com/office/officeart/2005/8/layout/vList2"/>
    <dgm:cxn modelId="{3F465FA6-A9F2-48C3-BC7D-8C2927F7DA2D}" type="presParOf" srcId="{DB72C167-635D-4889-A6AB-11EBBFE2A160}" destId="{75B30470-A1DB-4B73-AAC7-8F6652C823BE}" srcOrd="3" destOrd="0" presId="urn:microsoft.com/office/officeart/2005/8/layout/vList2"/>
    <dgm:cxn modelId="{CB326A05-8B7E-4E02-B5DF-FD77D915EB5F}" type="presParOf" srcId="{DB72C167-635D-4889-A6AB-11EBBFE2A160}" destId="{9839D815-36F4-4778-BC63-3175B1D9CF9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91C6A39-E5CD-434D-8E5E-6C3A1A3B3C63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0EAC5B66-600B-46FF-8BFD-F1DF18F8C57A}">
      <dgm:prSet/>
      <dgm:spPr/>
      <dgm:t>
        <a:bodyPr/>
        <a:lstStyle/>
        <a:p>
          <a:r>
            <a:rPr lang="en-US"/>
            <a:t>Instructions: Pair up with a partner and practice using SOLER skills.</a:t>
          </a:r>
        </a:p>
      </dgm:t>
    </dgm:pt>
    <dgm:pt modelId="{EED15D29-9F48-40E6-9BB3-27286E54F2F3}" type="parTrans" cxnId="{FF0377C2-7996-4D1E-837F-CDC8867FDC29}">
      <dgm:prSet/>
      <dgm:spPr/>
      <dgm:t>
        <a:bodyPr/>
        <a:lstStyle/>
        <a:p>
          <a:endParaRPr lang="en-US"/>
        </a:p>
      </dgm:t>
    </dgm:pt>
    <dgm:pt modelId="{1FDD394F-1D88-479E-93F4-FC2E858464CB}" type="sibTrans" cxnId="{FF0377C2-7996-4D1E-837F-CDC8867FDC29}">
      <dgm:prSet/>
      <dgm:spPr/>
      <dgm:t>
        <a:bodyPr/>
        <a:lstStyle/>
        <a:p>
          <a:endParaRPr lang="en-US"/>
        </a:p>
      </dgm:t>
    </dgm:pt>
    <dgm:pt modelId="{B1ECD8D4-D948-4A1E-B446-D79C16989A7E}">
      <dgm:prSet/>
      <dgm:spPr/>
      <dgm:t>
        <a:bodyPr/>
        <a:lstStyle/>
        <a:p>
          <a:r>
            <a:rPr lang="en-US"/>
            <a:t>Scenario: Your partner is discussing stress at work. Demonstrate SOLER:</a:t>
          </a:r>
        </a:p>
      </dgm:t>
    </dgm:pt>
    <dgm:pt modelId="{9E7341FE-74FA-4B5D-81AF-1018CB17F007}" type="parTrans" cxnId="{0DECEC73-7F4F-4DB5-AF75-4ADC57CEB099}">
      <dgm:prSet/>
      <dgm:spPr/>
      <dgm:t>
        <a:bodyPr/>
        <a:lstStyle/>
        <a:p>
          <a:endParaRPr lang="en-US"/>
        </a:p>
      </dgm:t>
    </dgm:pt>
    <dgm:pt modelId="{C6A17807-C866-410E-841F-4CA859422938}" type="sibTrans" cxnId="{0DECEC73-7F4F-4DB5-AF75-4ADC57CEB099}">
      <dgm:prSet/>
      <dgm:spPr/>
      <dgm:t>
        <a:bodyPr/>
        <a:lstStyle/>
        <a:p>
          <a:endParaRPr lang="en-US"/>
        </a:p>
      </dgm:t>
    </dgm:pt>
    <dgm:pt modelId="{351EA96A-421C-4604-9ABF-2CDA3C3F776F}">
      <dgm:prSet/>
      <dgm:spPr/>
      <dgm:t>
        <a:bodyPr/>
        <a:lstStyle/>
        <a:p>
          <a:r>
            <a:rPr lang="en-US"/>
            <a:t>- Sit squarely, maintain open posture, lean slightly forward, maintain eye contact, relax.</a:t>
          </a:r>
        </a:p>
      </dgm:t>
    </dgm:pt>
    <dgm:pt modelId="{FBFF561D-25CA-4BE7-9856-007CF101EC21}" type="parTrans" cxnId="{748640E1-4A0E-4E0D-8F6D-F10964264486}">
      <dgm:prSet/>
      <dgm:spPr/>
      <dgm:t>
        <a:bodyPr/>
        <a:lstStyle/>
        <a:p>
          <a:endParaRPr lang="en-US"/>
        </a:p>
      </dgm:t>
    </dgm:pt>
    <dgm:pt modelId="{7EAC4114-08FC-4795-9C39-BE1A511FD0AD}" type="sibTrans" cxnId="{748640E1-4A0E-4E0D-8F6D-F10964264486}">
      <dgm:prSet/>
      <dgm:spPr/>
      <dgm:t>
        <a:bodyPr/>
        <a:lstStyle/>
        <a:p>
          <a:endParaRPr lang="en-US"/>
        </a:p>
      </dgm:t>
    </dgm:pt>
    <dgm:pt modelId="{54EFE8EE-17A3-4709-9729-688BE76592F2}">
      <dgm:prSet/>
      <dgm:spPr/>
      <dgm:t>
        <a:bodyPr/>
        <a:lstStyle/>
        <a:p>
          <a:r>
            <a:rPr lang="en-US"/>
            <a:t>Reflection: How did SOLER impact the conversation?</a:t>
          </a:r>
        </a:p>
      </dgm:t>
    </dgm:pt>
    <dgm:pt modelId="{8038B1F2-D169-40BE-9DF3-29431F29B8EE}" type="parTrans" cxnId="{34CACF5A-037E-4BFD-A81E-C566A57E2F79}">
      <dgm:prSet/>
      <dgm:spPr/>
      <dgm:t>
        <a:bodyPr/>
        <a:lstStyle/>
        <a:p>
          <a:endParaRPr lang="en-US"/>
        </a:p>
      </dgm:t>
    </dgm:pt>
    <dgm:pt modelId="{EAFAC65E-0352-433C-B810-A48207844ACE}" type="sibTrans" cxnId="{34CACF5A-037E-4BFD-A81E-C566A57E2F79}">
      <dgm:prSet/>
      <dgm:spPr/>
      <dgm:t>
        <a:bodyPr/>
        <a:lstStyle/>
        <a:p>
          <a:endParaRPr lang="en-US"/>
        </a:p>
      </dgm:t>
    </dgm:pt>
    <dgm:pt modelId="{073E0DC5-51CB-4C3F-9293-978198A563A9}" type="pres">
      <dgm:prSet presAssocID="{A91C6A39-E5CD-434D-8E5E-6C3A1A3B3C63}" presName="diagram" presStyleCnt="0">
        <dgm:presLayoutVars>
          <dgm:dir/>
          <dgm:resizeHandles val="exact"/>
        </dgm:presLayoutVars>
      </dgm:prSet>
      <dgm:spPr/>
    </dgm:pt>
    <dgm:pt modelId="{E6F75F19-3F2E-43A3-9116-D6135A67DBEA}" type="pres">
      <dgm:prSet presAssocID="{0EAC5B66-600B-46FF-8BFD-F1DF18F8C57A}" presName="node" presStyleLbl="node1" presStyleIdx="0" presStyleCnt="4">
        <dgm:presLayoutVars>
          <dgm:bulletEnabled val="1"/>
        </dgm:presLayoutVars>
      </dgm:prSet>
      <dgm:spPr/>
    </dgm:pt>
    <dgm:pt modelId="{4E4B3F79-6266-488F-93B6-7F442C3B834F}" type="pres">
      <dgm:prSet presAssocID="{1FDD394F-1D88-479E-93F4-FC2E858464CB}" presName="sibTrans" presStyleCnt="0"/>
      <dgm:spPr/>
    </dgm:pt>
    <dgm:pt modelId="{819A66CB-8A27-4716-9924-945CE818474E}" type="pres">
      <dgm:prSet presAssocID="{B1ECD8D4-D948-4A1E-B446-D79C16989A7E}" presName="node" presStyleLbl="node1" presStyleIdx="1" presStyleCnt="4">
        <dgm:presLayoutVars>
          <dgm:bulletEnabled val="1"/>
        </dgm:presLayoutVars>
      </dgm:prSet>
      <dgm:spPr/>
    </dgm:pt>
    <dgm:pt modelId="{A5F16A88-D1D6-42BD-AA1E-09C58857C135}" type="pres">
      <dgm:prSet presAssocID="{C6A17807-C866-410E-841F-4CA859422938}" presName="sibTrans" presStyleCnt="0"/>
      <dgm:spPr/>
    </dgm:pt>
    <dgm:pt modelId="{F9B74BCC-12C5-4B02-9416-082CEEB91193}" type="pres">
      <dgm:prSet presAssocID="{351EA96A-421C-4604-9ABF-2CDA3C3F776F}" presName="node" presStyleLbl="node1" presStyleIdx="2" presStyleCnt="4">
        <dgm:presLayoutVars>
          <dgm:bulletEnabled val="1"/>
        </dgm:presLayoutVars>
      </dgm:prSet>
      <dgm:spPr/>
    </dgm:pt>
    <dgm:pt modelId="{000D7358-C1E6-4C87-9925-160B00A178CD}" type="pres">
      <dgm:prSet presAssocID="{7EAC4114-08FC-4795-9C39-BE1A511FD0AD}" presName="sibTrans" presStyleCnt="0"/>
      <dgm:spPr/>
    </dgm:pt>
    <dgm:pt modelId="{AD3E5575-B897-49B4-B39B-767267838535}" type="pres">
      <dgm:prSet presAssocID="{54EFE8EE-17A3-4709-9729-688BE76592F2}" presName="node" presStyleLbl="node1" presStyleIdx="3" presStyleCnt="4">
        <dgm:presLayoutVars>
          <dgm:bulletEnabled val="1"/>
        </dgm:presLayoutVars>
      </dgm:prSet>
      <dgm:spPr/>
    </dgm:pt>
  </dgm:ptLst>
  <dgm:cxnLst>
    <dgm:cxn modelId="{3BC50C05-BC4B-46AE-9827-E55C344DEADB}" type="presOf" srcId="{B1ECD8D4-D948-4A1E-B446-D79C16989A7E}" destId="{819A66CB-8A27-4716-9924-945CE818474E}" srcOrd="0" destOrd="0" presId="urn:microsoft.com/office/officeart/2005/8/layout/default"/>
    <dgm:cxn modelId="{3E5A9414-4574-4148-A8C9-1CF1599ACFA0}" type="presOf" srcId="{351EA96A-421C-4604-9ABF-2CDA3C3F776F}" destId="{F9B74BCC-12C5-4B02-9416-082CEEB91193}" srcOrd="0" destOrd="0" presId="urn:microsoft.com/office/officeart/2005/8/layout/default"/>
    <dgm:cxn modelId="{2AC39F3B-D2DB-459B-A5BA-D836B971A242}" type="presOf" srcId="{0EAC5B66-600B-46FF-8BFD-F1DF18F8C57A}" destId="{E6F75F19-3F2E-43A3-9116-D6135A67DBEA}" srcOrd="0" destOrd="0" presId="urn:microsoft.com/office/officeart/2005/8/layout/default"/>
    <dgm:cxn modelId="{0DECEC73-7F4F-4DB5-AF75-4ADC57CEB099}" srcId="{A91C6A39-E5CD-434D-8E5E-6C3A1A3B3C63}" destId="{B1ECD8D4-D948-4A1E-B446-D79C16989A7E}" srcOrd="1" destOrd="0" parTransId="{9E7341FE-74FA-4B5D-81AF-1018CB17F007}" sibTransId="{C6A17807-C866-410E-841F-4CA859422938}"/>
    <dgm:cxn modelId="{38659976-1B57-43D3-AE2A-91683BBFA610}" type="presOf" srcId="{54EFE8EE-17A3-4709-9729-688BE76592F2}" destId="{AD3E5575-B897-49B4-B39B-767267838535}" srcOrd="0" destOrd="0" presId="urn:microsoft.com/office/officeart/2005/8/layout/default"/>
    <dgm:cxn modelId="{34CACF5A-037E-4BFD-A81E-C566A57E2F79}" srcId="{A91C6A39-E5CD-434D-8E5E-6C3A1A3B3C63}" destId="{54EFE8EE-17A3-4709-9729-688BE76592F2}" srcOrd="3" destOrd="0" parTransId="{8038B1F2-D169-40BE-9DF3-29431F29B8EE}" sibTransId="{EAFAC65E-0352-433C-B810-A48207844ACE}"/>
    <dgm:cxn modelId="{8DF07895-4853-446B-B05A-10AD371B8EA7}" type="presOf" srcId="{A91C6A39-E5CD-434D-8E5E-6C3A1A3B3C63}" destId="{073E0DC5-51CB-4C3F-9293-978198A563A9}" srcOrd="0" destOrd="0" presId="urn:microsoft.com/office/officeart/2005/8/layout/default"/>
    <dgm:cxn modelId="{FF0377C2-7996-4D1E-837F-CDC8867FDC29}" srcId="{A91C6A39-E5CD-434D-8E5E-6C3A1A3B3C63}" destId="{0EAC5B66-600B-46FF-8BFD-F1DF18F8C57A}" srcOrd="0" destOrd="0" parTransId="{EED15D29-9F48-40E6-9BB3-27286E54F2F3}" sibTransId="{1FDD394F-1D88-479E-93F4-FC2E858464CB}"/>
    <dgm:cxn modelId="{748640E1-4A0E-4E0D-8F6D-F10964264486}" srcId="{A91C6A39-E5CD-434D-8E5E-6C3A1A3B3C63}" destId="{351EA96A-421C-4604-9ABF-2CDA3C3F776F}" srcOrd="2" destOrd="0" parTransId="{FBFF561D-25CA-4BE7-9856-007CF101EC21}" sibTransId="{7EAC4114-08FC-4795-9C39-BE1A511FD0AD}"/>
    <dgm:cxn modelId="{33F9F4D4-70D7-478F-AA32-6A3F9B3102C6}" type="presParOf" srcId="{073E0DC5-51CB-4C3F-9293-978198A563A9}" destId="{E6F75F19-3F2E-43A3-9116-D6135A67DBEA}" srcOrd="0" destOrd="0" presId="urn:microsoft.com/office/officeart/2005/8/layout/default"/>
    <dgm:cxn modelId="{6753ECA0-84BF-4F80-AEDE-E25AB393741F}" type="presParOf" srcId="{073E0DC5-51CB-4C3F-9293-978198A563A9}" destId="{4E4B3F79-6266-488F-93B6-7F442C3B834F}" srcOrd="1" destOrd="0" presId="urn:microsoft.com/office/officeart/2005/8/layout/default"/>
    <dgm:cxn modelId="{0E5408C5-6BB0-4D80-9AD8-4E540C3CB05A}" type="presParOf" srcId="{073E0DC5-51CB-4C3F-9293-978198A563A9}" destId="{819A66CB-8A27-4716-9924-945CE818474E}" srcOrd="2" destOrd="0" presId="urn:microsoft.com/office/officeart/2005/8/layout/default"/>
    <dgm:cxn modelId="{6E94BAD5-5328-475C-BD7F-944391B8EB0E}" type="presParOf" srcId="{073E0DC5-51CB-4C3F-9293-978198A563A9}" destId="{A5F16A88-D1D6-42BD-AA1E-09C58857C135}" srcOrd="3" destOrd="0" presId="urn:microsoft.com/office/officeart/2005/8/layout/default"/>
    <dgm:cxn modelId="{1D6A1956-DC36-4659-B024-0E53AC1CE7F8}" type="presParOf" srcId="{073E0DC5-51CB-4C3F-9293-978198A563A9}" destId="{F9B74BCC-12C5-4B02-9416-082CEEB91193}" srcOrd="4" destOrd="0" presId="urn:microsoft.com/office/officeart/2005/8/layout/default"/>
    <dgm:cxn modelId="{8EBE655C-564D-489E-B659-2CC9E91EC306}" type="presParOf" srcId="{073E0DC5-51CB-4C3F-9293-978198A563A9}" destId="{000D7358-C1E6-4C87-9925-160B00A178CD}" srcOrd="5" destOrd="0" presId="urn:microsoft.com/office/officeart/2005/8/layout/default"/>
    <dgm:cxn modelId="{9D26738E-9046-46EA-A11F-B14391B8DE28}" type="presParOf" srcId="{073E0DC5-51CB-4C3F-9293-978198A563A9}" destId="{AD3E5575-B897-49B4-B39B-76726783853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1B16FA9-267B-4E17-B29F-9764B113A75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881CF0-59F7-4ECF-94E1-81E20F20090D}">
      <dgm:prSet/>
      <dgm:spPr/>
      <dgm:t>
        <a:bodyPr/>
        <a:lstStyle/>
        <a:p>
          <a:r>
            <a:rPr lang="en-US" dirty="0"/>
            <a:t>Instructions: Practice OARS skills in a mock counseling session.</a:t>
          </a:r>
        </a:p>
      </dgm:t>
    </dgm:pt>
    <dgm:pt modelId="{C71E2927-42F6-4EC1-97B7-0EA3DADB8F70}" type="parTrans" cxnId="{A67C852E-2909-4F5F-B701-7A4FB1E3C77C}">
      <dgm:prSet/>
      <dgm:spPr/>
      <dgm:t>
        <a:bodyPr/>
        <a:lstStyle/>
        <a:p>
          <a:endParaRPr lang="en-US"/>
        </a:p>
      </dgm:t>
    </dgm:pt>
    <dgm:pt modelId="{64443F2C-F12B-46A2-A921-E2289355FB88}" type="sibTrans" cxnId="{A67C852E-2909-4F5F-B701-7A4FB1E3C77C}">
      <dgm:prSet/>
      <dgm:spPr/>
      <dgm:t>
        <a:bodyPr/>
        <a:lstStyle/>
        <a:p>
          <a:endParaRPr lang="en-US"/>
        </a:p>
      </dgm:t>
    </dgm:pt>
    <dgm:pt modelId="{13C01454-9DF2-465E-B435-37EA20D105B1}">
      <dgm:prSet/>
      <dgm:spPr/>
      <dgm:t>
        <a:bodyPr/>
        <a:lstStyle/>
        <a:p>
          <a:r>
            <a:rPr lang="en-US"/>
            <a:t>Scenario: Client says: 'I know I should exercise, but I just can't find time.'</a:t>
          </a:r>
        </a:p>
      </dgm:t>
    </dgm:pt>
    <dgm:pt modelId="{03CFE6DE-45D7-41E4-93BD-2C66552F81D7}" type="parTrans" cxnId="{138F012B-BBA5-4D94-87BB-94F9A2A77F9B}">
      <dgm:prSet/>
      <dgm:spPr/>
      <dgm:t>
        <a:bodyPr/>
        <a:lstStyle/>
        <a:p>
          <a:endParaRPr lang="en-US"/>
        </a:p>
      </dgm:t>
    </dgm:pt>
    <dgm:pt modelId="{897E44BF-85CC-423A-B3B6-1E5438A891D1}" type="sibTrans" cxnId="{138F012B-BBA5-4D94-87BB-94F9A2A77F9B}">
      <dgm:prSet/>
      <dgm:spPr/>
      <dgm:t>
        <a:bodyPr/>
        <a:lstStyle/>
        <a:p>
          <a:endParaRPr lang="en-US"/>
        </a:p>
      </dgm:t>
    </dgm:pt>
    <dgm:pt modelId="{E04E5998-FB74-4BE8-9D2E-328329544554}">
      <dgm:prSet/>
      <dgm:spPr/>
      <dgm:t>
        <a:bodyPr/>
        <a:lstStyle/>
        <a:p>
          <a:r>
            <a:rPr lang="en-US"/>
            <a:t>Respond using:</a:t>
          </a:r>
        </a:p>
      </dgm:t>
    </dgm:pt>
    <dgm:pt modelId="{E5E5A1F6-99F3-4E70-91B9-04EBA0A6C560}" type="parTrans" cxnId="{E96DCE5B-4FAC-411F-8687-7B7141B5195A}">
      <dgm:prSet/>
      <dgm:spPr/>
      <dgm:t>
        <a:bodyPr/>
        <a:lstStyle/>
        <a:p>
          <a:endParaRPr lang="en-US"/>
        </a:p>
      </dgm:t>
    </dgm:pt>
    <dgm:pt modelId="{9F44C93F-D744-4ACF-AB60-1B8BA0D2710D}" type="sibTrans" cxnId="{E96DCE5B-4FAC-411F-8687-7B7141B5195A}">
      <dgm:prSet/>
      <dgm:spPr/>
      <dgm:t>
        <a:bodyPr/>
        <a:lstStyle/>
        <a:p>
          <a:endParaRPr lang="en-US"/>
        </a:p>
      </dgm:t>
    </dgm:pt>
    <dgm:pt modelId="{D84B08A0-BB11-412D-A52A-287573A84826}">
      <dgm:prSet/>
      <dgm:spPr/>
      <dgm:t>
        <a:bodyPr/>
        <a:lstStyle/>
        <a:p>
          <a:r>
            <a:rPr lang="en-US"/>
            <a:t>- Open-ended question</a:t>
          </a:r>
        </a:p>
      </dgm:t>
    </dgm:pt>
    <dgm:pt modelId="{4C51574F-2484-49D2-BB8A-54B28794A571}" type="parTrans" cxnId="{DA022E25-D2B1-48C8-BC85-5632B2DBCF40}">
      <dgm:prSet/>
      <dgm:spPr/>
      <dgm:t>
        <a:bodyPr/>
        <a:lstStyle/>
        <a:p>
          <a:endParaRPr lang="en-US"/>
        </a:p>
      </dgm:t>
    </dgm:pt>
    <dgm:pt modelId="{D97283BD-7F2D-4199-AB07-132FFD9F8F4B}" type="sibTrans" cxnId="{DA022E25-D2B1-48C8-BC85-5632B2DBCF40}">
      <dgm:prSet/>
      <dgm:spPr/>
      <dgm:t>
        <a:bodyPr/>
        <a:lstStyle/>
        <a:p>
          <a:endParaRPr lang="en-US"/>
        </a:p>
      </dgm:t>
    </dgm:pt>
    <dgm:pt modelId="{EF69BFEE-200C-42BE-A73D-DC1EB127ADE5}">
      <dgm:prSet/>
      <dgm:spPr/>
      <dgm:t>
        <a:bodyPr/>
        <a:lstStyle/>
        <a:p>
          <a:r>
            <a:rPr lang="en-US"/>
            <a:t>- Affirmation</a:t>
          </a:r>
        </a:p>
      </dgm:t>
    </dgm:pt>
    <dgm:pt modelId="{BBC48FF5-82E5-4997-BE8C-85C80182486D}" type="parTrans" cxnId="{6EBC3841-125C-4253-B774-E7B5D37613FA}">
      <dgm:prSet/>
      <dgm:spPr/>
      <dgm:t>
        <a:bodyPr/>
        <a:lstStyle/>
        <a:p>
          <a:endParaRPr lang="en-US"/>
        </a:p>
      </dgm:t>
    </dgm:pt>
    <dgm:pt modelId="{9C7D7857-FBB9-4131-AE2D-99F0F90C4D70}" type="sibTrans" cxnId="{6EBC3841-125C-4253-B774-E7B5D37613FA}">
      <dgm:prSet/>
      <dgm:spPr/>
      <dgm:t>
        <a:bodyPr/>
        <a:lstStyle/>
        <a:p>
          <a:endParaRPr lang="en-US"/>
        </a:p>
      </dgm:t>
    </dgm:pt>
    <dgm:pt modelId="{89337DE0-C8F0-46DF-9A42-81E4B064CA3A}">
      <dgm:prSet/>
      <dgm:spPr/>
      <dgm:t>
        <a:bodyPr/>
        <a:lstStyle/>
        <a:p>
          <a:r>
            <a:rPr lang="en-US"/>
            <a:t>- Reflective listening</a:t>
          </a:r>
        </a:p>
      </dgm:t>
    </dgm:pt>
    <dgm:pt modelId="{988271C9-5E3B-4A52-8997-32EDCF160D4D}" type="parTrans" cxnId="{B3BA6698-8E90-4BEE-9E95-41956A29ED8A}">
      <dgm:prSet/>
      <dgm:spPr/>
      <dgm:t>
        <a:bodyPr/>
        <a:lstStyle/>
        <a:p>
          <a:endParaRPr lang="en-US"/>
        </a:p>
      </dgm:t>
    </dgm:pt>
    <dgm:pt modelId="{C677F0C2-18E1-4347-B2F8-67AAB2B4B72A}" type="sibTrans" cxnId="{B3BA6698-8E90-4BEE-9E95-41956A29ED8A}">
      <dgm:prSet/>
      <dgm:spPr/>
      <dgm:t>
        <a:bodyPr/>
        <a:lstStyle/>
        <a:p>
          <a:endParaRPr lang="en-US"/>
        </a:p>
      </dgm:t>
    </dgm:pt>
    <dgm:pt modelId="{8BB5F16E-7785-4055-9A11-E447A1EFB3CA}">
      <dgm:prSet/>
      <dgm:spPr/>
      <dgm:t>
        <a:bodyPr/>
        <a:lstStyle/>
        <a:p>
          <a:r>
            <a:rPr lang="en-US"/>
            <a:t>- Summary</a:t>
          </a:r>
        </a:p>
      </dgm:t>
    </dgm:pt>
    <dgm:pt modelId="{C0C5B450-92E3-4F70-A264-3D1BC2B9BDFA}" type="parTrans" cxnId="{E9BF394E-A863-4558-95FE-FD7A7577E428}">
      <dgm:prSet/>
      <dgm:spPr/>
      <dgm:t>
        <a:bodyPr/>
        <a:lstStyle/>
        <a:p>
          <a:endParaRPr lang="en-US"/>
        </a:p>
      </dgm:t>
    </dgm:pt>
    <dgm:pt modelId="{F97BC525-B4DF-43F8-9F9C-1D33781924D8}" type="sibTrans" cxnId="{E9BF394E-A863-4558-95FE-FD7A7577E428}">
      <dgm:prSet/>
      <dgm:spPr/>
      <dgm:t>
        <a:bodyPr/>
        <a:lstStyle/>
        <a:p>
          <a:endParaRPr lang="en-US"/>
        </a:p>
      </dgm:t>
    </dgm:pt>
    <dgm:pt modelId="{29D937E1-6A50-4950-8507-4DC19D5317AE}" type="pres">
      <dgm:prSet presAssocID="{A1B16FA9-267B-4E17-B29F-9764B113A756}" presName="diagram" presStyleCnt="0">
        <dgm:presLayoutVars>
          <dgm:dir/>
          <dgm:resizeHandles val="exact"/>
        </dgm:presLayoutVars>
      </dgm:prSet>
      <dgm:spPr/>
    </dgm:pt>
    <dgm:pt modelId="{77E0D969-E332-4FDC-8175-2FF9CD11BF9E}" type="pres">
      <dgm:prSet presAssocID="{CB881CF0-59F7-4ECF-94E1-81E20F20090D}" presName="node" presStyleLbl="node1" presStyleIdx="0" presStyleCnt="7">
        <dgm:presLayoutVars>
          <dgm:bulletEnabled val="1"/>
        </dgm:presLayoutVars>
      </dgm:prSet>
      <dgm:spPr/>
    </dgm:pt>
    <dgm:pt modelId="{AD866F14-8FC9-468F-9478-552850BAB856}" type="pres">
      <dgm:prSet presAssocID="{64443F2C-F12B-46A2-A921-E2289355FB88}" presName="sibTrans" presStyleCnt="0"/>
      <dgm:spPr/>
    </dgm:pt>
    <dgm:pt modelId="{4156EC3F-7F09-4262-B793-C3017E7B1FF6}" type="pres">
      <dgm:prSet presAssocID="{13C01454-9DF2-465E-B435-37EA20D105B1}" presName="node" presStyleLbl="node1" presStyleIdx="1" presStyleCnt="7">
        <dgm:presLayoutVars>
          <dgm:bulletEnabled val="1"/>
        </dgm:presLayoutVars>
      </dgm:prSet>
      <dgm:spPr/>
    </dgm:pt>
    <dgm:pt modelId="{FA1570A1-EB07-4ACB-AC2B-5EE941AB82AD}" type="pres">
      <dgm:prSet presAssocID="{897E44BF-85CC-423A-B3B6-1E5438A891D1}" presName="sibTrans" presStyleCnt="0"/>
      <dgm:spPr/>
    </dgm:pt>
    <dgm:pt modelId="{C52DB736-E573-4AB9-9978-74A4FE49A43F}" type="pres">
      <dgm:prSet presAssocID="{E04E5998-FB74-4BE8-9D2E-328329544554}" presName="node" presStyleLbl="node1" presStyleIdx="2" presStyleCnt="7">
        <dgm:presLayoutVars>
          <dgm:bulletEnabled val="1"/>
        </dgm:presLayoutVars>
      </dgm:prSet>
      <dgm:spPr/>
    </dgm:pt>
    <dgm:pt modelId="{89734504-C4F7-4CC5-8D61-BB6AEA69555B}" type="pres">
      <dgm:prSet presAssocID="{9F44C93F-D744-4ACF-AB60-1B8BA0D2710D}" presName="sibTrans" presStyleCnt="0"/>
      <dgm:spPr/>
    </dgm:pt>
    <dgm:pt modelId="{D4617539-FE48-464F-9410-A6E97C08828C}" type="pres">
      <dgm:prSet presAssocID="{D84B08A0-BB11-412D-A52A-287573A84826}" presName="node" presStyleLbl="node1" presStyleIdx="3" presStyleCnt="7">
        <dgm:presLayoutVars>
          <dgm:bulletEnabled val="1"/>
        </dgm:presLayoutVars>
      </dgm:prSet>
      <dgm:spPr/>
    </dgm:pt>
    <dgm:pt modelId="{4A4E5409-5DBC-4FEB-9CCA-C172AF67AEBE}" type="pres">
      <dgm:prSet presAssocID="{D97283BD-7F2D-4199-AB07-132FFD9F8F4B}" presName="sibTrans" presStyleCnt="0"/>
      <dgm:spPr/>
    </dgm:pt>
    <dgm:pt modelId="{DFCF861E-CA97-44D7-B471-FFCF91CE2993}" type="pres">
      <dgm:prSet presAssocID="{EF69BFEE-200C-42BE-A73D-DC1EB127ADE5}" presName="node" presStyleLbl="node1" presStyleIdx="4" presStyleCnt="7">
        <dgm:presLayoutVars>
          <dgm:bulletEnabled val="1"/>
        </dgm:presLayoutVars>
      </dgm:prSet>
      <dgm:spPr/>
    </dgm:pt>
    <dgm:pt modelId="{BD5446EB-F971-450B-9385-5F99ADF0F285}" type="pres">
      <dgm:prSet presAssocID="{9C7D7857-FBB9-4131-AE2D-99F0F90C4D70}" presName="sibTrans" presStyleCnt="0"/>
      <dgm:spPr/>
    </dgm:pt>
    <dgm:pt modelId="{CE8B4B17-BC41-46E0-958E-08EDE19D9978}" type="pres">
      <dgm:prSet presAssocID="{89337DE0-C8F0-46DF-9A42-81E4B064CA3A}" presName="node" presStyleLbl="node1" presStyleIdx="5" presStyleCnt="7">
        <dgm:presLayoutVars>
          <dgm:bulletEnabled val="1"/>
        </dgm:presLayoutVars>
      </dgm:prSet>
      <dgm:spPr/>
    </dgm:pt>
    <dgm:pt modelId="{B1AC1AD5-4080-44E9-AECA-344A9B56CD78}" type="pres">
      <dgm:prSet presAssocID="{C677F0C2-18E1-4347-B2F8-67AAB2B4B72A}" presName="sibTrans" presStyleCnt="0"/>
      <dgm:spPr/>
    </dgm:pt>
    <dgm:pt modelId="{50470BDF-0FE1-40B0-99C3-99587C51F0C2}" type="pres">
      <dgm:prSet presAssocID="{8BB5F16E-7785-4055-9A11-E447A1EFB3CA}" presName="node" presStyleLbl="node1" presStyleIdx="6" presStyleCnt="7">
        <dgm:presLayoutVars>
          <dgm:bulletEnabled val="1"/>
        </dgm:presLayoutVars>
      </dgm:prSet>
      <dgm:spPr/>
    </dgm:pt>
  </dgm:ptLst>
  <dgm:cxnLst>
    <dgm:cxn modelId="{FCFEA505-1541-46E0-A94B-F519700F5C06}" type="presOf" srcId="{89337DE0-C8F0-46DF-9A42-81E4B064CA3A}" destId="{CE8B4B17-BC41-46E0-958E-08EDE19D9978}" srcOrd="0" destOrd="0" presId="urn:microsoft.com/office/officeart/2005/8/layout/default"/>
    <dgm:cxn modelId="{DA022E25-D2B1-48C8-BC85-5632B2DBCF40}" srcId="{A1B16FA9-267B-4E17-B29F-9764B113A756}" destId="{D84B08A0-BB11-412D-A52A-287573A84826}" srcOrd="3" destOrd="0" parTransId="{4C51574F-2484-49D2-BB8A-54B28794A571}" sibTransId="{D97283BD-7F2D-4199-AB07-132FFD9F8F4B}"/>
    <dgm:cxn modelId="{138F012B-BBA5-4D94-87BB-94F9A2A77F9B}" srcId="{A1B16FA9-267B-4E17-B29F-9764B113A756}" destId="{13C01454-9DF2-465E-B435-37EA20D105B1}" srcOrd="1" destOrd="0" parTransId="{03CFE6DE-45D7-41E4-93BD-2C66552F81D7}" sibTransId="{897E44BF-85CC-423A-B3B6-1E5438A891D1}"/>
    <dgm:cxn modelId="{A67C852E-2909-4F5F-B701-7A4FB1E3C77C}" srcId="{A1B16FA9-267B-4E17-B29F-9764B113A756}" destId="{CB881CF0-59F7-4ECF-94E1-81E20F20090D}" srcOrd="0" destOrd="0" parTransId="{C71E2927-42F6-4EC1-97B7-0EA3DADB8F70}" sibTransId="{64443F2C-F12B-46A2-A921-E2289355FB88}"/>
    <dgm:cxn modelId="{9E9DEF32-B2B0-44CE-9167-3C955D726FEB}" type="presOf" srcId="{CB881CF0-59F7-4ECF-94E1-81E20F20090D}" destId="{77E0D969-E332-4FDC-8175-2FF9CD11BF9E}" srcOrd="0" destOrd="0" presId="urn:microsoft.com/office/officeart/2005/8/layout/default"/>
    <dgm:cxn modelId="{E96DCE5B-4FAC-411F-8687-7B7141B5195A}" srcId="{A1B16FA9-267B-4E17-B29F-9764B113A756}" destId="{E04E5998-FB74-4BE8-9D2E-328329544554}" srcOrd="2" destOrd="0" parTransId="{E5E5A1F6-99F3-4E70-91B9-04EBA0A6C560}" sibTransId="{9F44C93F-D744-4ACF-AB60-1B8BA0D2710D}"/>
    <dgm:cxn modelId="{6EBC3841-125C-4253-B774-E7B5D37613FA}" srcId="{A1B16FA9-267B-4E17-B29F-9764B113A756}" destId="{EF69BFEE-200C-42BE-A73D-DC1EB127ADE5}" srcOrd="4" destOrd="0" parTransId="{BBC48FF5-82E5-4997-BE8C-85C80182486D}" sibTransId="{9C7D7857-FBB9-4131-AE2D-99F0F90C4D70}"/>
    <dgm:cxn modelId="{4E12AE48-3E9D-4664-BDC7-904D56C47DF0}" type="presOf" srcId="{EF69BFEE-200C-42BE-A73D-DC1EB127ADE5}" destId="{DFCF861E-CA97-44D7-B471-FFCF91CE2993}" srcOrd="0" destOrd="0" presId="urn:microsoft.com/office/officeart/2005/8/layout/default"/>
    <dgm:cxn modelId="{E9BF394E-A863-4558-95FE-FD7A7577E428}" srcId="{A1B16FA9-267B-4E17-B29F-9764B113A756}" destId="{8BB5F16E-7785-4055-9A11-E447A1EFB3CA}" srcOrd="6" destOrd="0" parTransId="{C0C5B450-92E3-4F70-A264-3D1BC2B9BDFA}" sibTransId="{F97BC525-B4DF-43F8-9F9C-1D33781924D8}"/>
    <dgm:cxn modelId="{A15EFA84-0444-4F4B-8D79-275B88EC7C73}" type="presOf" srcId="{E04E5998-FB74-4BE8-9D2E-328329544554}" destId="{C52DB736-E573-4AB9-9978-74A4FE49A43F}" srcOrd="0" destOrd="0" presId="urn:microsoft.com/office/officeart/2005/8/layout/default"/>
    <dgm:cxn modelId="{D6A59E8F-15EB-4F8F-B2DD-229661890DFC}" type="presOf" srcId="{13C01454-9DF2-465E-B435-37EA20D105B1}" destId="{4156EC3F-7F09-4262-B793-C3017E7B1FF6}" srcOrd="0" destOrd="0" presId="urn:microsoft.com/office/officeart/2005/8/layout/default"/>
    <dgm:cxn modelId="{B3BA6698-8E90-4BEE-9E95-41956A29ED8A}" srcId="{A1B16FA9-267B-4E17-B29F-9764B113A756}" destId="{89337DE0-C8F0-46DF-9A42-81E4B064CA3A}" srcOrd="5" destOrd="0" parTransId="{988271C9-5E3B-4A52-8997-32EDCF160D4D}" sibTransId="{C677F0C2-18E1-4347-B2F8-67AAB2B4B72A}"/>
    <dgm:cxn modelId="{63FDF798-84CC-4609-AC7C-E6979F6860A5}" type="presOf" srcId="{8BB5F16E-7785-4055-9A11-E447A1EFB3CA}" destId="{50470BDF-0FE1-40B0-99C3-99587C51F0C2}" srcOrd="0" destOrd="0" presId="urn:microsoft.com/office/officeart/2005/8/layout/default"/>
    <dgm:cxn modelId="{2F70D5A9-2809-482B-8D31-2D9371169927}" type="presOf" srcId="{D84B08A0-BB11-412D-A52A-287573A84826}" destId="{D4617539-FE48-464F-9410-A6E97C08828C}" srcOrd="0" destOrd="0" presId="urn:microsoft.com/office/officeart/2005/8/layout/default"/>
    <dgm:cxn modelId="{3EBC13F4-05C5-4B0B-8242-779CEFCBFCEC}" type="presOf" srcId="{A1B16FA9-267B-4E17-B29F-9764B113A756}" destId="{29D937E1-6A50-4950-8507-4DC19D5317AE}" srcOrd="0" destOrd="0" presId="urn:microsoft.com/office/officeart/2005/8/layout/default"/>
    <dgm:cxn modelId="{35B832C3-DDDC-40E7-BFA6-51E36503EDB7}" type="presParOf" srcId="{29D937E1-6A50-4950-8507-4DC19D5317AE}" destId="{77E0D969-E332-4FDC-8175-2FF9CD11BF9E}" srcOrd="0" destOrd="0" presId="urn:microsoft.com/office/officeart/2005/8/layout/default"/>
    <dgm:cxn modelId="{667BC284-7BEA-4DD8-B831-63061E0ED17C}" type="presParOf" srcId="{29D937E1-6A50-4950-8507-4DC19D5317AE}" destId="{AD866F14-8FC9-468F-9478-552850BAB856}" srcOrd="1" destOrd="0" presId="urn:microsoft.com/office/officeart/2005/8/layout/default"/>
    <dgm:cxn modelId="{52AB7505-3BC7-40B4-8AD8-5F58AB0EA056}" type="presParOf" srcId="{29D937E1-6A50-4950-8507-4DC19D5317AE}" destId="{4156EC3F-7F09-4262-B793-C3017E7B1FF6}" srcOrd="2" destOrd="0" presId="urn:microsoft.com/office/officeart/2005/8/layout/default"/>
    <dgm:cxn modelId="{14AF9B79-10D8-444F-9A68-EE009CEADE71}" type="presParOf" srcId="{29D937E1-6A50-4950-8507-4DC19D5317AE}" destId="{FA1570A1-EB07-4ACB-AC2B-5EE941AB82AD}" srcOrd="3" destOrd="0" presId="urn:microsoft.com/office/officeart/2005/8/layout/default"/>
    <dgm:cxn modelId="{9DB7306F-06AB-4312-BB95-8C924F5E76D3}" type="presParOf" srcId="{29D937E1-6A50-4950-8507-4DC19D5317AE}" destId="{C52DB736-E573-4AB9-9978-74A4FE49A43F}" srcOrd="4" destOrd="0" presId="urn:microsoft.com/office/officeart/2005/8/layout/default"/>
    <dgm:cxn modelId="{85D4E890-EA18-4940-9138-B318C5D44E99}" type="presParOf" srcId="{29D937E1-6A50-4950-8507-4DC19D5317AE}" destId="{89734504-C4F7-4CC5-8D61-BB6AEA69555B}" srcOrd="5" destOrd="0" presId="urn:microsoft.com/office/officeart/2005/8/layout/default"/>
    <dgm:cxn modelId="{D8B035BE-5A51-4E4C-AB37-B25FBA99B401}" type="presParOf" srcId="{29D937E1-6A50-4950-8507-4DC19D5317AE}" destId="{D4617539-FE48-464F-9410-A6E97C08828C}" srcOrd="6" destOrd="0" presId="urn:microsoft.com/office/officeart/2005/8/layout/default"/>
    <dgm:cxn modelId="{E6FBEC00-40BF-4F26-9082-61BF49E61394}" type="presParOf" srcId="{29D937E1-6A50-4950-8507-4DC19D5317AE}" destId="{4A4E5409-5DBC-4FEB-9CCA-C172AF67AEBE}" srcOrd="7" destOrd="0" presId="urn:microsoft.com/office/officeart/2005/8/layout/default"/>
    <dgm:cxn modelId="{F96430D1-778D-48E7-B17C-31DBB08583B2}" type="presParOf" srcId="{29D937E1-6A50-4950-8507-4DC19D5317AE}" destId="{DFCF861E-CA97-44D7-B471-FFCF91CE2993}" srcOrd="8" destOrd="0" presId="urn:microsoft.com/office/officeart/2005/8/layout/default"/>
    <dgm:cxn modelId="{462A3217-FD31-405A-B347-4D4FAE25104A}" type="presParOf" srcId="{29D937E1-6A50-4950-8507-4DC19D5317AE}" destId="{BD5446EB-F971-450B-9385-5F99ADF0F285}" srcOrd="9" destOrd="0" presId="urn:microsoft.com/office/officeart/2005/8/layout/default"/>
    <dgm:cxn modelId="{C31C81FE-E965-4DAA-81AA-B3EB12480ED9}" type="presParOf" srcId="{29D937E1-6A50-4950-8507-4DC19D5317AE}" destId="{CE8B4B17-BC41-46E0-958E-08EDE19D9978}" srcOrd="10" destOrd="0" presId="urn:microsoft.com/office/officeart/2005/8/layout/default"/>
    <dgm:cxn modelId="{77B00DF4-82FA-413B-96CC-A5B2544625F7}" type="presParOf" srcId="{29D937E1-6A50-4950-8507-4DC19D5317AE}" destId="{B1AC1AD5-4080-44E9-AECA-344A9B56CD78}" srcOrd="11" destOrd="0" presId="urn:microsoft.com/office/officeart/2005/8/layout/default"/>
    <dgm:cxn modelId="{46C503E8-C1C6-4DD0-801D-A59AB71FFBDD}" type="presParOf" srcId="{29D937E1-6A50-4950-8507-4DC19D5317AE}" destId="{50470BDF-0FE1-40B0-99C3-99587C51F0C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1BFBD14-9ECA-42C4-A60C-CE28FAD4862D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DB6DF1-AA92-45E7-B376-41F5D19CFA7C}">
      <dgm:prSet/>
      <dgm:spPr/>
      <dgm:t>
        <a:bodyPr/>
        <a:lstStyle/>
        <a:p>
          <a:r>
            <a:rPr lang="en-US"/>
            <a:t>Question: Which of the following is an example of an open-ended question?</a:t>
          </a:r>
        </a:p>
      </dgm:t>
    </dgm:pt>
    <dgm:pt modelId="{41D0C017-8A2C-4F26-A4C6-7354160B42A9}" type="parTrans" cxnId="{F0E5A07F-FA80-4096-8398-3DC18F9A396B}">
      <dgm:prSet/>
      <dgm:spPr/>
      <dgm:t>
        <a:bodyPr/>
        <a:lstStyle/>
        <a:p>
          <a:endParaRPr lang="en-US"/>
        </a:p>
      </dgm:t>
    </dgm:pt>
    <dgm:pt modelId="{D6483F50-5001-4678-A100-27E939D1D7F4}" type="sibTrans" cxnId="{F0E5A07F-FA80-4096-8398-3DC18F9A396B}">
      <dgm:prSet/>
      <dgm:spPr/>
      <dgm:t>
        <a:bodyPr/>
        <a:lstStyle/>
        <a:p>
          <a:endParaRPr lang="en-US"/>
        </a:p>
      </dgm:t>
    </dgm:pt>
    <dgm:pt modelId="{A577097E-E688-4B29-8C32-D57D5F7487B7}">
      <dgm:prSet/>
      <dgm:spPr/>
      <dgm:t>
        <a:bodyPr/>
        <a:lstStyle/>
        <a:p>
          <a:r>
            <a:rPr lang="en-US"/>
            <a:t>A) Do you like exercising?</a:t>
          </a:r>
        </a:p>
      </dgm:t>
    </dgm:pt>
    <dgm:pt modelId="{A2D62028-544B-4899-B3C5-935BB331F167}" type="parTrans" cxnId="{69C43828-E3CD-442D-9128-1A2BA91AD4B9}">
      <dgm:prSet/>
      <dgm:spPr/>
      <dgm:t>
        <a:bodyPr/>
        <a:lstStyle/>
        <a:p>
          <a:endParaRPr lang="en-US"/>
        </a:p>
      </dgm:t>
    </dgm:pt>
    <dgm:pt modelId="{6855B8BF-A6CD-4725-AE7B-77E662C8DDE8}" type="sibTrans" cxnId="{69C43828-E3CD-442D-9128-1A2BA91AD4B9}">
      <dgm:prSet/>
      <dgm:spPr/>
      <dgm:t>
        <a:bodyPr/>
        <a:lstStyle/>
        <a:p>
          <a:endParaRPr lang="en-US"/>
        </a:p>
      </dgm:t>
    </dgm:pt>
    <dgm:pt modelId="{C6EFBE96-4304-437D-AE3C-1E8B4C8A658C}">
      <dgm:prSet/>
      <dgm:spPr/>
      <dgm:t>
        <a:bodyPr/>
        <a:lstStyle/>
        <a:p>
          <a:r>
            <a:rPr lang="en-US"/>
            <a:t>B) How do you feel about incorporating exercise into your routine?</a:t>
          </a:r>
        </a:p>
      </dgm:t>
    </dgm:pt>
    <dgm:pt modelId="{B111A1D7-8CFC-4DFF-8D74-643825B09BFD}" type="parTrans" cxnId="{CC2D7F70-1555-4010-8BC6-C583FC72FA15}">
      <dgm:prSet/>
      <dgm:spPr/>
      <dgm:t>
        <a:bodyPr/>
        <a:lstStyle/>
        <a:p>
          <a:endParaRPr lang="en-US"/>
        </a:p>
      </dgm:t>
    </dgm:pt>
    <dgm:pt modelId="{2D2C3598-98BB-4F6D-A1EA-C163C58F8E25}" type="sibTrans" cxnId="{CC2D7F70-1555-4010-8BC6-C583FC72FA15}">
      <dgm:prSet/>
      <dgm:spPr/>
      <dgm:t>
        <a:bodyPr/>
        <a:lstStyle/>
        <a:p>
          <a:endParaRPr lang="en-US"/>
        </a:p>
      </dgm:t>
    </dgm:pt>
    <dgm:pt modelId="{66D82C9D-9B5A-4827-86B5-842DF9742829}">
      <dgm:prSet/>
      <dgm:spPr/>
      <dgm:t>
        <a:bodyPr/>
        <a:lstStyle/>
        <a:p>
          <a:r>
            <a:rPr lang="en-US"/>
            <a:t>C) You should start exercising soon.</a:t>
          </a:r>
        </a:p>
      </dgm:t>
    </dgm:pt>
    <dgm:pt modelId="{9FE7856C-76F5-4FB3-A2C1-1A4B9E451D29}" type="parTrans" cxnId="{0C35131C-7A77-448F-A820-3B2B85B3B180}">
      <dgm:prSet/>
      <dgm:spPr/>
      <dgm:t>
        <a:bodyPr/>
        <a:lstStyle/>
        <a:p>
          <a:endParaRPr lang="en-US"/>
        </a:p>
      </dgm:t>
    </dgm:pt>
    <dgm:pt modelId="{97C189E4-9C61-4583-8E02-F074EC265070}" type="sibTrans" cxnId="{0C35131C-7A77-448F-A820-3B2B85B3B180}">
      <dgm:prSet/>
      <dgm:spPr/>
      <dgm:t>
        <a:bodyPr/>
        <a:lstStyle/>
        <a:p>
          <a:endParaRPr lang="en-US"/>
        </a:p>
      </dgm:t>
    </dgm:pt>
    <dgm:pt modelId="{0BF1C186-5242-4042-94A7-51A5606CA193}" type="pres">
      <dgm:prSet presAssocID="{91BFBD14-9ECA-42C4-A60C-CE28FAD4862D}" presName="diagram" presStyleCnt="0">
        <dgm:presLayoutVars>
          <dgm:dir/>
          <dgm:resizeHandles val="exact"/>
        </dgm:presLayoutVars>
      </dgm:prSet>
      <dgm:spPr/>
    </dgm:pt>
    <dgm:pt modelId="{9EF44137-408A-41B4-8969-40F8157B5B3C}" type="pres">
      <dgm:prSet presAssocID="{EADB6DF1-AA92-45E7-B376-41F5D19CFA7C}" presName="node" presStyleLbl="node1" presStyleIdx="0" presStyleCnt="4">
        <dgm:presLayoutVars>
          <dgm:bulletEnabled val="1"/>
        </dgm:presLayoutVars>
      </dgm:prSet>
      <dgm:spPr/>
    </dgm:pt>
    <dgm:pt modelId="{CCFD41C0-FFF1-433E-B297-86824EFA09B4}" type="pres">
      <dgm:prSet presAssocID="{D6483F50-5001-4678-A100-27E939D1D7F4}" presName="sibTrans" presStyleLbl="sibTrans2D1" presStyleIdx="0" presStyleCnt="3"/>
      <dgm:spPr/>
    </dgm:pt>
    <dgm:pt modelId="{29EF1CC1-B341-4B0F-A21F-77C478369711}" type="pres">
      <dgm:prSet presAssocID="{D6483F50-5001-4678-A100-27E939D1D7F4}" presName="connectorText" presStyleLbl="sibTrans2D1" presStyleIdx="0" presStyleCnt="3"/>
      <dgm:spPr/>
    </dgm:pt>
    <dgm:pt modelId="{888DA584-FF71-4B4D-9072-A9DF981876F2}" type="pres">
      <dgm:prSet presAssocID="{A577097E-E688-4B29-8C32-D57D5F7487B7}" presName="node" presStyleLbl="node1" presStyleIdx="1" presStyleCnt="4">
        <dgm:presLayoutVars>
          <dgm:bulletEnabled val="1"/>
        </dgm:presLayoutVars>
      </dgm:prSet>
      <dgm:spPr/>
    </dgm:pt>
    <dgm:pt modelId="{8D1CE8BC-56B1-4890-8DCC-6A0AF1DDF111}" type="pres">
      <dgm:prSet presAssocID="{6855B8BF-A6CD-4725-AE7B-77E662C8DDE8}" presName="sibTrans" presStyleLbl="sibTrans2D1" presStyleIdx="1" presStyleCnt="3"/>
      <dgm:spPr/>
    </dgm:pt>
    <dgm:pt modelId="{10B4448E-1CEB-45CE-9EB6-AFB6A5870010}" type="pres">
      <dgm:prSet presAssocID="{6855B8BF-A6CD-4725-AE7B-77E662C8DDE8}" presName="connectorText" presStyleLbl="sibTrans2D1" presStyleIdx="1" presStyleCnt="3"/>
      <dgm:spPr/>
    </dgm:pt>
    <dgm:pt modelId="{89677928-0357-4B03-ACA8-CD85D0EF7E04}" type="pres">
      <dgm:prSet presAssocID="{C6EFBE96-4304-437D-AE3C-1E8B4C8A658C}" presName="node" presStyleLbl="node1" presStyleIdx="2" presStyleCnt="4">
        <dgm:presLayoutVars>
          <dgm:bulletEnabled val="1"/>
        </dgm:presLayoutVars>
      </dgm:prSet>
      <dgm:spPr/>
    </dgm:pt>
    <dgm:pt modelId="{FF35850F-216E-4F79-ABD1-C31FCCE85DE1}" type="pres">
      <dgm:prSet presAssocID="{2D2C3598-98BB-4F6D-A1EA-C163C58F8E25}" presName="sibTrans" presStyleLbl="sibTrans2D1" presStyleIdx="2" presStyleCnt="3"/>
      <dgm:spPr/>
    </dgm:pt>
    <dgm:pt modelId="{96D75F19-5AA8-404E-99EA-B4F2ECA5291B}" type="pres">
      <dgm:prSet presAssocID="{2D2C3598-98BB-4F6D-A1EA-C163C58F8E25}" presName="connectorText" presStyleLbl="sibTrans2D1" presStyleIdx="2" presStyleCnt="3"/>
      <dgm:spPr/>
    </dgm:pt>
    <dgm:pt modelId="{0749730E-25C2-4D5B-BD51-B4377360F271}" type="pres">
      <dgm:prSet presAssocID="{66D82C9D-9B5A-4827-86B5-842DF9742829}" presName="node" presStyleLbl="node1" presStyleIdx="3" presStyleCnt="4">
        <dgm:presLayoutVars>
          <dgm:bulletEnabled val="1"/>
        </dgm:presLayoutVars>
      </dgm:prSet>
      <dgm:spPr/>
    </dgm:pt>
  </dgm:ptLst>
  <dgm:cxnLst>
    <dgm:cxn modelId="{6B1AEE11-0511-483B-8802-A22C93B584A4}" type="presOf" srcId="{C6EFBE96-4304-437D-AE3C-1E8B4C8A658C}" destId="{89677928-0357-4B03-ACA8-CD85D0EF7E04}" srcOrd="0" destOrd="0" presId="urn:microsoft.com/office/officeart/2005/8/layout/process5"/>
    <dgm:cxn modelId="{F8CEC717-5A45-4BF2-9EC1-960CB0E9F028}" type="presOf" srcId="{66D82C9D-9B5A-4827-86B5-842DF9742829}" destId="{0749730E-25C2-4D5B-BD51-B4377360F271}" srcOrd="0" destOrd="0" presId="urn:microsoft.com/office/officeart/2005/8/layout/process5"/>
    <dgm:cxn modelId="{0C35131C-7A77-448F-A820-3B2B85B3B180}" srcId="{91BFBD14-9ECA-42C4-A60C-CE28FAD4862D}" destId="{66D82C9D-9B5A-4827-86B5-842DF9742829}" srcOrd="3" destOrd="0" parTransId="{9FE7856C-76F5-4FB3-A2C1-1A4B9E451D29}" sibTransId="{97C189E4-9C61-4583-8E02-F074EC265070}"/>
    <dgm:cxn modelId="{69C43828-E3CD-442D-9128-1A2BA91AD4B9}" srcId="{91BFBD14-9ECA-42C4-A60C-CE28FAD4862D}" destId="{A577097E-E688-4B29-8C32-D57D5F7487B7}" srcOrd="1" destOrd="0" parTransId="{A2D62028-544B-4899-B3C5-935BB331F167}" sibTransId="{6855B8BF-A6CD-4725-AE7B-77E662C8DDE8}"/>
    <dgm:cxn modelId="{F44F492F-3865-4846-ADEB-7CF421AAF7C4}" type="presOf" srcId="{2D2C3598-98BB-4F6D-A1EA-C163C58F8E25}" destId="{96D75F19-5AA8-404E-99EA-B4F2ECA5291B}" srcOrd="1" destOrd="0" presId="urn:microsoft.com/office/officeart/2005/8/layout/process5"/>
    <dgm:cxn modelId="{10E57C4E-88C8-498E-B786-B50EC7336416}" type="presOf" srcId="{D6483F50-5001-4678-A100-27E939D1D7F4}" destId="{CCFD41C0-FFF1-433E-B297-86824EFA09B4}" srcOrd="0" destOrd="0" presId="urn:microsoft.com/office/officeart/2005/8/layout/process5"/>
    <dgm:cxn modelId="{CC2D7F70-1555-4010-8BC6-C583FC72FA15}" srcId="{91BFBD14-9ECA-42C4-A60C-CE28FAD4862D}" destId="{C6EFBE96-4304-437D-AE3C-1E8B4C8A658C}" srcOrd="2" destOrd="0" parTransId="{B111A1D7-8CFC-4DFF-8D74-643825B09BFD}" sibTransId="{2D2C3598-98BB-4F6D-A1EA-C163C58F8E25}"/>
    <dgm:cxn modelId="{01086C57-126D-4B47-8D81-262775C30479}" type="presOf" srcId="{D6483F50-5001-4678-A100-27E939D1D7F4}" destId="{29EF1CC1-B341-4B0F-A21F-77C478369711}" srcOrd="1" destOrd="0" presId="urn:microsoft.com/office/officeart/2005/8/layout/process5"/>
    <dgm:cxn modelId="{F0E5A07F-FA80-4096-8398-3DC18F9A396B}" srcId="{91BFBD14-9ECA-42C4-A60C-CE28FAD4862D}" destId="{EADB6DF1-AA92-45E7-B376-41F5D19CFA7C}" srcOrd="0" destOrd="0" parTransId="{41D0C017-8A2C-4F26-A4C6-7354160B42A9}" sibTransId="{D6483F50-5001-4678-A100-27E939D1D7F4}"/>
    <dgm:cxn modelId="{E3450E83-4371-4880-B268-7F4F8337B331}" type="presOf" srcId="{A577097E-E688-4B29-8C32-D57D5F7487B7}" destId="{888DA584-FF71-4B4D-9072-A9DF981876F2}" srcOrd="0" destOrd="0" presId="urn:microsoft.com/office/officeart/2005/8/layout/process5"/>
    <dgm:cxn modelId="{804204A9-C32C-4B02-937F-FEA878A93C2F}" type="presOf" srcId="{6855B8BF-A6CD-4725-AE7B-77E662C8DDE8}" destId="{10B4448E-1CEB-45CE-9EB6-AFB6A5870010}" srcOrd="1" destOrd="0" presId="urn:microsoft.com/office/officeart/2005/8/layout/process5"/>
    <dgm:cxn modelId="{A0FC0DAF-9FA5-4DDD-89B4-2FC21B6E99FF}" type="presOf" srcId="{EADB6DF1-AA92-45E7-B376-41F5D19CFA7C}" destId="{9EF44137-408A-41B4-8969-40F8157B5B3C}" srcOrd="0" destOrd="0" presId="urn:microsoft.com/office/officeart/2005/8/layout/process5"/>
    <dgm:cxn modelId="{5EF983B1-372E-45F8-B1CD-ED5F491FCE7B}" type="presOf" srcId="{6855B8BF-A6CD-4725-AE7B-77E662C8DDE8}" destId="{8D1CE8BC-56B1-4890-8DCC-6A0AF1DDF111}" srcOrd="0" destOrd="0" presId="urn:microsoft.com/office/officeart/2005/8/layout/process5"/>
    <dgm:cxn modelId="{8CFFA2EA-CCB4-43F5-BD8B-D50D455EA123}" type="presOf" srcId="{2D2C3598-98BB-4F6D-A1EA-C163C58F8E25}" destId="{FF35850F-216E-4F79-ABD1-C31FCCE85DE1}" srcOrd="0" destOrd="0" presId="urn:microsoft.com/office/officeart/2005/8/layout/process5"/>
    <dgm:cxn modelId="{CE7A56FA-8C7A-4BF4-BA82-E080AE76CFB2}" type="presOf" srcId="{91BFBD14-9ECA-42C4-A60C-CE28FAD4862D}" destId="{0BF1C186-5242-4042-94A7-51A5606CA193}" srcOrd="0" destOrd="0" presId="urn:microsoft.com/office/officeart/2005/8/layout/process5"/>
    <dgm:cxn modelId="{3723593D-DA38-48EA-9477-D037537E320F}" type="presParOf" srcId="{0BF1C186-5242-4042-94A7-51A5606CA193}" destId="{9EF44137-408A-41B4-8969-40F8157B5B3C}" srcOrd="0" destOrd="0" presId="urn:microsoft.com/office/officeart/2005/8/layout/process5"/>
    <dgm:cxn modelId="{82982427-7B72-4ADE-8347-20D40D55EC5E}" type="presParOf" srcId="{0BF1C186-5242-4042-94A7-51A5606CA193}" destId="{CCFD41C0-FFF1-433E-B297-86824EFA09B4}" srcOrd="1" destOrd="0" presId="urn:microsoft.com/office/officeart/2005/8/layout/process5"/>
    <dgm:cxn modelId="{2ABDEB76-34FD-4A28-955E-4A284F193167}" type="presParOf" srcId="{CCFD41C0-FFF1-433E-B297-86824EFA09B4}" destId="{29EF1CC1-B341-4B0F-A21F-77C478369711}" srcOrd="0" destOrd="0" presId="urn:microsoft.com/office/officeart/2005/8/layout/process5"/>
    <dgm:cxn modelId="{FC4860EC-B439-4F4F-9426-EC69EA2691E7}" type="presParOf" srcId="{0BF1C186-5242-4042-94A7-51A5606CA193}" destId="{888DA584-FF71-4B4D-9072-A9DF981876F2}" srcOrd="2" destOrd="0" presId="urn:microsoft.com/office/officeart/2005/8/layout/process5"/>
    <dgm:cxn modelId="{8A8FC916-94C6-4EF5-B664-311AA83B21CB}" type="presParOf" srcId="{0BF1C186-5242-4042-94A7-51A5606CA193}" destId="{8D1CE8BC-56B1-4890-8DCC-6A0AF1DDF111}" srcOrd="3" destOrd="0" presId="urn:microsoft.com/office/officeart/2005/8/layout/process5"/>
    <dgm:cxn modelId="{703A0B6E-940A-4B73-B0DA-9FDAD923015A}" type="presParOf" srcId="{8D1CE8BC-56B1-4890-8DCC-6A0AF1DDF111}" destId="{10B4448E-1CEB-45CE-9EB6-AFB6A5870010}" srcOrd="0" destOrd="0" presId="urn:microsoft.com/office/officeart/2005/8/layout/process5"/>
    <dgm:cxn modelId="{63FE2311-EFD9-4BC5-8390-1BF4AEAB6821}" type="presParOf" srcId="{0BF1C186-5242-4042-94A7-51A5606CA193}" destId="{89677928-0357-4B03-ACA8-CD85D0EF7E04}" srcOrd="4" destOrd="0" presId="urn:microsoft.com/office/officeart/2005/8/layout/process5"/>
    <dgm:cxn modelId="{10FEA319-5AAD-4C0D-96E9-1941F4743E20}" type="presParOf" srcId="{0BF1C186-5242-4042-94A7-51A5606CA193}" destId="{FF35850F-216E-4F79-ABD1-C31FCCE85DE1}" srcOrd="5" destOrd="0" presId="urn:microsoft.com/office/officeart/2005/8/layout/process5"/>
    <dgm:cxn modelId="{4D256C72-C1F9-4A92-B37F-A2AB7C493597}" type="presParOf" srcId="{FF35850F-216E-4F79-ABD1-C31FCCE85DE1}" destId="{96D75F19-5AA8-404E-99EA-B4F2ECA5291B}" srcOrd="0" destOrd="0" presId="urn:microsoft.com/office/officeart/2005/8/layout/process5"/>
    <dgm:cxn modelId="{4E8CAA44-4DBC-4990-B762-458D2B4602B5}" type="presParOf" srcId="{0BF1C186-5242-4042-94A7-51A5606CA193}" destId="{0749730E-25C2-4D5B-BD51-B4377360F271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08F416A-CCA3-421A-A797-1096EB38934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D26CB0-41F2-4E8D-B3C2-AD1AB90B6218}">
      <dgm:prSet/>
      <dgm:spPr/>
      <dgm:t>
        <a:bodyPr/>
        <a:lstStyle/>
        <a:p>
          <a:r>
            <a:rPr lang="en-US"/>
            <a:t>Think about a recent conversation where you could have used MI skills.</a:t>
          </a:r>
        </a:p>
      </dgm:t>
    </dgm:pt>
    <dgm:pt modelId="{4F82F127-B0A8-4285-AEEB-A13527DD36B8}" type="parTrans" cxnId="{C92E93F6-B1EB-4B4F-9C41-8C3A9DA55A30}">
      <dgm:prSet/>
      <dgm:spPr/>
      <dgm:t>
        <a:bodyPr/>
        <a:lstStyle/>
        <a:p>
          <a:endParaRPr lang="en-US"/>
        </a:p>
      </dgm:t>
    </dgm:pt>
    <dgm:pt modelId="{A2FFDA18-C21D-465D-8072-E214D50DAE90}" type="sibTrans" cxnId="{C92E93F6-B1EB-4B4F-9C41-8C3A9DA55A30}">
      <dgm:prSet/>
      <dgm:spPr/>
      <dgm:t>
        <a:bodyPr/>
        <a:lstStyle/>
        <a:p>
          <a:endParaRPr lang="en-US"/>
        </a:p>
      </dgm:t>
    </dgm:pt>
    <dgm:pt modelId="{3A79B673-8C2F-4444-95CD-D6192A527DFC}">
      <dgm:prSet/>
      <dgm:spPr/>
      <dgm:t>
        <a:bodyPr/>
        <a:lstStyle/>
        <a:p>
          <a:r>
            <a:rPr lang="en-US"/>
            <a:t>Write down:</a:t>
          </a:r>
        </a:p>
      </dgm:t>
    </dgm:pt>
    <dgm:pt modelId="{3F615F94-5894-49FD-B660-8AAC5EA44E9F}" type="parTrans" cxnId="{C8AF0943-EE8E-463B-AB82-B30375441912}">
      <dgm:prSet/>
      <dgm:spPr/>
      <dgm:t>
        <a:bodyPr/>
        <a:lstStyle/>
        <a:p>
          <a:endParaRPr lang="en-US"/>
        </a:p>
      </dgm:t>
    </dgm:pt>
    <dgm:pt modelId="{59A8C052-6D67-488F-9EB8-9C499A7BA792}" type="sibTrans" cxnId="{C8AF0943-EE8E-463B-AB82-B30375441912}">
      <dgm:prSet/>
      <dgm:spPr/>
      <dgm:t>
        <a:bodyPr/>
        <a:lstStyle/>
        <a:p>
          <a:endParaRPr lang="en-US"/>
        </a:p>
      </dgm:t>
    </dgm:pt>
    <dgm:pt modelId="{1E1983EA-14EE-4721-86D9-EE3498A374A2}">
      <dgm:prSet/>
      <dgm:spPr/>
      <dgm:t>
        <a:bodyPr/>
        <a:lstStyle/>
        <a:p>
          <a:r>
            <a:rPr lang="en-US"/>
            <a:t>- What you said</a:t>
          </a:r>
        </a:p>
      </dgm:t>
    </dgm:pt>
    <dgm:pt modelId="{81F5C850-28B2-4B72-942F-8E4EEC3B20B0}" type="parTrans" cxnId="{604D9355-18A3-4F86-8B48-5EFCDD873B5D}">
      <dgm:prSet/>
      <dgm:spPr/>
      <dgm:t>
        <a:bodyPr/>
        <a:lstStyle/>
        <a:p>
          <a:endParaRPr lang="en-US"/>
        </a:p>
      </dgm:t>
    </dgm:pt>
    <dgm:pt modelId="{77A7FFCD-A3FC-4EBE-ABFE-9F7AB55A0D91}" type="sibTrans" cxnId="{604D9355-18A3-4F86-8B48-5EFCDD873B5D}">
      <dgm:prSet/>
      <dgm:spPr/>
      <dgm:t>
        <a:bodyPr/>
        <a:lstStyle/>
        <a:p>
          <a:endParaRPr lang="en-US"/>
        </a:p>
      </dgm:t>
    </dgm:pt>
    <dgm:pt modelId="{FB8ED071-363A-402D-81E1-E909CF9E295A}">
      <dgm:prSet/>
      <dgm:spPr/>
      <dgm:t>
        <a:bodyPr/>
        <a:lstStyle/>
        <a:p>
          <a:r>
            <a:rPr lang="en-US"/>
            <a:t>- How you could rephrase using SOLER and OARS</a:t>
          </a:r>
        </a:p>
      </dgm:t>
    </dgm:pt>
    <dgm:pt modelId="{CE15A57B-22F2-435F-9E70-3199BCEC862E}" type="parTrans" cxnId="{CD1CF773-D72D-4084-A276-35BBF6AC17E5}">
      <dgm:prSet/>
      <dgm:spPr/>
      <dgm:t>
        <a:bodyPr/>
        <a:lstStyle/>
        <a:p>
          <a:endParaRPr lang="en-US"/>
        </a:p>
      </dgm:t>
    </dgm:pt>
    <dgm:pt modelId="{DD529190-2486-45C0-BC9E-62E7564FEA7F}" type="sibTrans" cxnId="{CD1CF773-D72D-4084-A276-35BBF6AC17E5}">
      <dgm:prSet/>
      <dgm:spPr/>
      <dgm:t>
        <a:bodyPr/>
        <a:lstStyle/>
        <a:p>
          <a:endParaRPr lang="en-US"/>
        </a:p>
      </dgm:t>
    </dgm:pt>
    <dgm:pt modelId="{95FEB858-C66B-4931-AF5E-F79C930395DD}">
      <dgm:prSet/>
      <dgm:spPr/>
      <dgm:t>
        <a:bodyPr/>
        <a:lstStyle/>
        <a:p>
          <a:r>
            <a:rPr lang="en-US"/>
            <a:t>Share your reflections in small groups.</a:t>
          </a:r>
        </a:p>
      </dgm:t>
    </dgm:pt>
    <dgm:pt modelId="{568A0CD8-D6C6-4C17-AB32-E839BDE322DF}" type="parTrans" cxnId="{335B5116-F8B2-42B7-8874-30C902147662}">
      <dgm:prSet/>
      <dgm:spPr/>
      <dgm:t>
        <a:bodyPr/>
        <a:lstStyle/>
        <a:p>
          <a:endParaRPr lang="en-US"/>
        </a:p>
      </dgm:t>
    </dgm:pt>
    <dgm:pt modelId="{7048E643-12AB-4E5A-AE2E-E2F99A43DCA1}" type="sibTrans" cxnId="{335B5116-F8B2-42B7-8874-30C902147662}">
      <dgm:prSet/>
      <dgm:spPr/>
      <dgm:t>
        <a:bodyPr/>
        <a:lstStyle/>
        <a:p>
          <a:endParaRPr lang="en-US"/>
        </a:p>
      </dgm:t>
    </dgm:pt>
    <dgm:pt modelId="{200F4218-D053-4FE3-8BB3-9DDE48920F1B}" type="pres">
      <dgm:prSet presAssocID="{708F416A-CCA3-421A-A797-1096EB38934F}" presName="diagram" presStyleCnt="0">
        <dgm:presLayoutVars>
          <dgm:dir/>
          <dgm:resizeHandles val="exact"/>
        </dgm:presLayoutVars>
      </dgm:prSet>
      <dgm:spPr/>
    </dgm:pt>
    <dgm:pt modelId="{CC13520B-F7D2-4A99-A45B-CE53E603DFA9}" type="pres">
      <dgm:prSet presAssocID="{26D26CB0-41F2-4E8D-B3C2-AD1AB90B6218}" presName="node" presStyleLbl="node1" presStyleIdx="0" presStyleCnt="5">
        <dgm:presLayoutVars>
          <dgm:bulletEnabled val="1"/>
        </dgm:presLayoutVars>
      </dgm:prSet>
      <dgm:spPr/>
    </dgm:pt>
    <dgm:pt modelId="{415C1115-E903-4189-A7B3-2F18710EFF46}" type="pres">
      <dgm:prSet presAssocID="{A2FFDA18-C21D-465D-8072-E214D50DAE90}" presName="sibTrans" presStyleCnt="0"/>
      <dgm:spPr/>
    </dgm:pt>
    <dgm:pt modelId="{292D80FB-FECE-4197-9065-7ECC931E9E09}" type="pres">
      <dgm:prSet presAssocID="{3A79B673-8C2F-4444-95CD-D6192A527DFC}" presName="node" presStyleLbl="node1" presStyleIdx="1" presStyleCnt="5">
        <dgm:presLayoutVars>
          <dgm:bulletEnabled val="1"/>
        </dgm:presLayoutVars>
      </dgm:prSet>
      <dgm:spPr/>
    </dgm:pt>
    <dgm:pt modelId="{F85E9B92-E31F-464E-BEEC-96F0392B7CBD}" type="pres">
      <dgm:prSet presAssocID="{59A8C052-6D67-488F-9EB8-9C499A7BA792}" presName="sibTrans" presStyleCnt="0"/>
      <dgm:spPr/>
    </dgm:pt>
    <dgm:pt modelId="{1A3E41AA-CA38-44E5-9741-A121ACB616E8}" type="pres">
      <dgm:prSet presAssocID="{1E1983EA-14EE-4721-86D9-EE3498A374A2}" presName="node" presStyleLbl="node1" presStyleIdx="2" presStyleCnt="5">
        <dgm:presLayoutVars>
          <dgm:bulletEnabled val="1"/>
        </dgm:presLayoutVars>
      </dgm:prSet>
      <dgm:spPr/>
    </dgm:pt>
    <dgm:pt modelId="{994C2757-4F02-4B64-BAE0-FF3A080785E6}" type="pres">
      <dgm:prSet presAssocID="{77A7FFCD-A3FC-4EBE-ABFE-9F7AB55A0D91}" presName="sibTrans" presStyleCnt="0"/>
      <dgm:spPr/>
    </dgm:pt>
    <dgm:pt modelId="{1006270B-0037-4D8A-B8CE-1B41347CE21C}" type="pres">
      <dgm:prSet presAssocID="{FB8ED071-363A-402D-81E1-E909CF9E295A}" presName="node" presStyleLbl="node1" presStyleIdx="3" presStyleCnt="5">
        <dgm:presLayoutVars>
          <dgm:bulletEnabled val="1"/>
        </dgm:presLayoutVars>
      </dgm:prSet>
      <dgm:spPr/>
    </dgm:pt>
    <dgm:pt modelId="{A292A6EF-B706-4485-B95D-266E31E5977A}" type="pres">
      <dgm:prSet presAssocID="{DD529190-2486-45C0-BC9E-62E7564FEA7F}" presName="sibTrans" presStyleCnt="0"/>
      <dgm:spPr/>
    </dgm:pt>
    <dgm:pt modelId="{576D26C8-8A06-4F09-8974-2F40D138ABFD}" type="pres">
      <dgm:prSet presAssocID="{95FEB858-C66B-4931-AF5E-F79C930395DD}" presName="node" presStyleLbl="node1" presStyleIdx="4" presStyleCnt="5">
        <dgm:presLayoutVars>
          <dgm:bulletEnabled val="1"/>
        </dgm:presLayoutVars>
      </dgm:prSet>
      <dgm:spPr/>
    </dgm:pt>
  </dgm:ptLst>
  <dgm:cxnLst>
    <dgm:cxn modelId="{335B5116-F8B2-42B7-8874-30C902147662}" srcId="{708F416A-CCA3-421A-A797-1096EB38934F}" destId="{95FEB858-C66B-4931-AF5E-F79C930395DD}" srcOrd="4" destOrd="0" parTransId="{568A0CD8-D6C6-4C17-AB32-E839BDE322DF}" sibTransId="{7048E643-12AB-4E5A-AE2E-E2F99A43DCA1}"/>
    <dgm:cxn modelId="{C8AF0943-EE8E-463B-AB82-B30375441912}" srcId="{708F416A-CCA3-421A-A797-1096EB38934F}" destId="{3A79B673-8C2F-4444-95CD-D6192A527DFC}" srcOrd="1" destOrd="0" parTransId="{3F615F94-5894-49FD-B660-8AAC5EA44E9F}" sibTransId="{59A8C052-6D67-488F-9EB8-9C499A7BA792}"/>
    <dgm:cxn modelId="{0BC60866-908C-4728-A1AD-7E50066D035C}" type="presOf" srcId="{95FEB858-C66B-4931-AF5E-F79C930395DD}" destId="{576D26C8-8A06-4F09-8974-2F40D138ABFD}" srcOrd="0" destOrd="0" presId="urn:microsoft.com/office/officeart/2005/8/layout/default"/>
    <dgm:cxn modelId="{A04ABB71-C211-4C77-BB71-7155EC9B6FCB}" type="presOf" srcId="{FB8ED071-363A-402D-81E1-E909CF9E295A}" destId="{1006270B-0037-4D8A-B8CE-1B41347CE21C}" srcOrd="0" destOrd="0" presId="urn:microsoft.com/office/officeart/2005/8/layout/default"/>
    <dgm:cxn modelId="{CD1CF773-D72D-4084-A276-35BBF6AC17E5}" srcId="{708F416A-CCA3-421A-A797-1096EB38934F}" destId="{FB8ED071-363A-402D-81E1-E909CF9E295A}" srcOrd="3" destOrd="0" parTransId="{CE15A57B-22F2-435F-9E70-3199BCEC862E}" sibTransId="{DD529190-2486-45C0-BC9E-62E7564FEA7F}"/>
    <dgm:cxn modelId="{604D9355-18A3-4F86-8B48-5EFCDD873B5D}" srcId="{708F416A-CCA3-421A-A797-1096EB38934F}" destId="{1E1983EA-14EE-4721-86D9-EE3498A374A2}" srcOrd="2" destOrd="0" parTransId="{81F5C850-28B2-4B72-942F-8E4EEC3B20B0}" sibTransId="{77A7FFCD-A3FC-4EBE-ABFE-9F7AB55A0D91}"/>
    <dgm:cxn modelId="{A51702AE-3111-43E1-A39C-26DCB5C761D6}" type="presOf" srcId="{1E1983EA-14EE-4721-86D9-EE3498A374A2}" destId="{1A3E41AA-CA38-44E5-9741-A121ACB616E8}" srcOrd="0" destOrd="0" presId="urn:microsoft.com/office/officeart/2005/8/layout/default"/>
    <dgm:cxn modelId="{12ECE3D6-E412-42C4-A065-1B7B036DFC63}" type="presOf" srcId="{3A79B673-8C2F-4444-95CD-D6192A527DFC}" destId="{292D80FB-FECE-4197-9065-7ECC931E9E09}" srcOrd="0" destOrd="0" presId="urn:microsoft.com/office/officeart/2005/8/layout/default"/>
    <dgm:cxn modelId="{55E39CE3-8FF2-471E-B4BA-82FC18716DC6}" type="presOf" srcId="{708F416A-CCA3-421A-A797-1096EB38934F}" destId="{200F4218-D053-4FE3-8BB3-9DDE48920F1B}" srcOrd="0" destOrd="0" presId="urn:microsoft.com/office/officeart/2005/8/layout/default"/>
    <dgm:cxn modelId="{C92E93F6-B1EB-4B4F-9C41-8C3A9DA55A30}" srcId="{708F416A-CCA3-421A-A797-1096EB38934F}" destId="{26D26CB0-41F2-4E8D-B3C2-AD1AB90B6218}" srcOrd="0" destOrd="0" parTransId="{4F82F127-B0A8-4285-AEEB-A13527DD36B8}" sibTransId="{A2FFDA18-C21D-465D-8072-E214D50DAE90}"/>
    <dgm:cxn modelId="{CEE51BF8-C88C-4138-95A2-49D1065689AB}" type="presOf" srcId="{26D26CB0-41F2-4E8D-B3C2-AD1AB90B6218}" destId="{CC13520B-F7D2-4A99-A45B-CE53E603DFA9}" srcOrd="0" destOrd="0" presId="urn:microsoft.com/office/officeart/2005/8/layout/default"/>
    <dgm:cxn modelId="{25F87EA4-3B6A-44E5-9E98-B1C5DC0DE811}" type="presParOf" srcId="{200F4218-D053-4FE3-8BB3-9DDE48920F1B}" destId="{CC13520B-F7D2-4A99-A45B-CE53E603DFA9}" srcOrd="0" destOrd="0" presId="urn:microsoft.com/office/officeart/2005/8/layout/default"/>
    <dgm:cxn modelId="{0904F6B6-A695-48EE-A544-897F53008CF1}" type="presParOf" srcId="{200F4218-D053-4FE3-8BB3-9DDE48920F1B}" destId="{415C1115-E903-4189-A7B3-2F18710EFF46}" srcOrd="1" destOrd="0" presId="urn:microsoft.com/office/officeart/2005/8/layout/default"/>
    <dgm:cxn modelId="{6F51B027-50AD-417E-A962-0F759B8349F6}" type="presParOf" srcId="{200F4218-D053-4FE3-8BB3-9DDE48920F1B}" destId="{292D80FB-FECE-4197-9065-7ECC931E9E09}" srcOrd="2" destOrd="0" presId="urn:microsoft.com/office/officeart/2005/8/layout/default"/>
    <dgm:cxn modelId="{7AEA4C89-F6D5-44F1-8819-F0FF000D4B1D}" type="presParOf" srcId="{200F4218-D053-4FE3-8BB3-9DDE48920F1B}" destId="{F85E9B92-E31F-464E-BEEC-96F0392B7CBD}" srcOrd="3" destOrd="0" presId="urn:microsoft.com/office/officeart/2005/8/layout/default"/>
    <dgm:cxn modelId="{C4C88FE5-C1C0-4904-A51D-D8A33A8AEC08}" type="presParOf" srcId="{200F4218-D053-4FE3-8BB3-9DDE48920F1B}" destId="{1A3E41AA-CA38-44E5-9741-A121ACB616E8}" srcOrd="4" destOrd="0" presId="urn:microsoft.com/office/officeart/2005/8/layout/default"/>
    <dgm:cxn modelId="{DCAAE0EC-3FAD-49B2-8F76-8AFFFAD8AF19}" type="presParOf" srcId="{200F4218-D053-4FE3-8BB3-9DDE48920F1B}" destId="{994C2757-4F02-4B64-BAE0-FF3A080785E6}" srcOrd="5" destOrd="0" presId="urn:microsoft.com/office/officeart/2005/8/layout/default"/>
    <dgm:cxn modelId="{710FA88E-0310-4336-93F9-F3F7BCF41A51}" type="presParOf" srcId="{200F4218-D053-4FE3-8BB3-9DDE48920F1B}" destId="{1006270B-0037-4D8A-B8CE-1B41347CE21C}" srcOrd="6" destOrd="0" presId="urn:microsoft.com/office/officeart/2005/8/layout/default"/>
    <dgm:cxn modelId="{5C3D29D7-A013-4BE6-B0A8-C2EB9B46D972}" type="presParOf" srcId="{200F4218-D053-4FE3-8BB3-9DDE48920F1B}" destId="{A292A6EF-B706-4485-B95D-266E31E5977A}" srcOrd="7" destOrd="0" presId="urn:microsoft.com/office/officeart/2005/8/layout/default"/>
    <dgm:cxn modelId="{1E3D901B-A0FE-4479-BC3D-500F8064F1F1}" type="presParOf" srcId="{200F4218-D053-4FE3-8BB3-9DDE48920F1B}" destId="{576D26C8-8A06-4F09-8974-2F40D138ABF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4C2F4A-EA41-4384-B630-37A582C10F6B}">
      <dsp:nvSpPr>
        <dsp:cNvPr id="0" name=""/>
        <dsp:cNvSpPr/>
      </dsp:nvSpPr>
      <dsp:spPr>
        <a:xfrm>
          <a:off x="950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81A8C-A017-4732-B264-20159619CDE9}">
      <dsp:nvSpPr>
        <dsp:cNvPr id="0" name=""/>
        <dsp:cNvSpPr/>
      </dsp:nvSpPr>
      <dsp:spPr>
        <a:xfrm>
          <a:off x="371518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Motivational Interviewing (MI) is a client-centered counselling style for eliciting behaviour change by helping clients explore and resolve ambivalence.</a:t>
          </a:r>
        </a:p>
      </dsp:txBody>
      <dsp:txXfrm>
        <a:off x="433546" y="784100"/>
        <a:ext cx="3211056" cy="1993740"/>
      </dsp:txXfrm>
    </dsp:sp>
    <dsp:sp modelId="{86077AC3-6229-41CB-8071-56CF6A29D991}">
      <dsp:nvSpPr>
        <dsp:cNvPr id="0" name=""/>
        <dsp:cNvSpPr/>
      </dsp:nvSpPr>
      <dsp:spPr>
        <a:xfrm>
          <a:off x="4077199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E66C6-1B25-41AE-9BEC-9B8AD13B323D}">
      <dsp:nvSpPr>
        <dsp:cNvPr id="0" name=""/>
        <dsp:cNvSpPr/>
      </dsp:nvSpPr>
      <dsp:spPr>
        <a:xfrm>
          <a:off x="4447767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MI </a:t>
          </a:r>
          <a:r>
            <a:rPr lang="en-US" sz="2100" kern="1200" dirty="0" err="1"/>
            <a:t>emphasises</a:t>
          </a:r>
          <a:r>
            <a:rPr lang="en-US" sz="2100" kern="1200" dirty="0"/>
            <a:t> collaboration, evocation, and autonomy.</a:t>
          </a:r>
        </a:p>
      </dsp:txBody>
      <dsp:txXfrm>
        <a:off x="4509795" y="784100"/>
        <a:ext cx="3211056" cy="1993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EA335-C1EE-48CD-AE9F-76FB1DD49C10}">
      <dsp:nvSpPr>
        <dsp:cNvPr id="0" name=""/>
        <dsp:cNvSpPr/>
      </dsp:nvSpPr>
      <dsp:spPr>
        <a:xfrm>
          <a:off x="0" y="23860"/>
          <a:ext cx="2432446" cy="14594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SOLER is a non-verbal communication technique to show active listening:</a:t>
          </a:r>
        </a:p>
      </dsp:txBody>
      <dsp:txXfrm>
        <a:off x="0" y="23860"/>
        <a:ext cx="2432446" cy="1459468"/>
      </dsp:txXfrm>
    </dsp:sp>
    <dsp:sp modelId="{7DE677C9-5324-4898-BC34-E42B57C28DBD}">
      <dsp:nvSpPr>
        <dsp:cNvPr id="0" name=""/>
        <dsp:cNvSpPr/>
      </dsp:nvSpPr>
      <dsp:spPr>
        <a:xfrm>
          <a:off x="2675691" y="23860"/>
          <a:ext cx="2432446" cy="1459468"/>
        </a:xfrm>
        <a:prstGeom prst="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S: Sit squarely facing the client</a:t>
          </a:r>
        </a:p>
      </dsp:txBody>
      <dsp:txXfrm>
        <a:off x="2675691" y="23860"/>
        <a:ext cx="2432446" cy="1459468"/>
      </dsp:txXfrm>
    </dsp:sp>
    <dsp:sp modelId="{024240C8-50E2-4702-9831-855EC9E8D711}">
      <dsp:nvSpPr>
        <dsp:cNvPr id="0" name=""/>
        <dsp:cNvSpPr/>
      </dsp:nvSpPr>
      <dsp:spPr>
        <a:xfrm>
          <a:off x="5351383" y="23860"/>
          <a:ext cx="2432446" cy="1459468"/>
        </a:xfrm>
        <a:prstGeom prst="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O: Open posture</a:t>
          </a:r>
        </a:p>
      </dsp:txBody>
      <dsp:txXfrm>
        <a:off x="5351383" y="23860"/>
        <a:ext cx="2432446" cy="1459468"/>
      </dsp:txXfrm>
    </dsp:sp>
    <dsp:sp modelId="{1BCCE5D1-1273-4EEF-91BC-43928BF53D54}">
      <dsp:nvSpPr>
        <dsp:cNvPr id="0" name=""/>
        <dsp:cNvSpPr/>
      </dsp:nvSpPr>
      <dsp:spPr>
        <a:xfrm>
          <a:off x="0" y="1726573"/>
          <a:ext cx="2432446" cy="1459468"/>
        </a:xfrm>
        <a:prstGeom prst="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L: Lean towards the client</a:t>
          </a:r>
        </a:p>
      </dsp:txBody>
      <dsp:txXfrm>
        <a:off x="0" y="1726573"/>
        <a:ext cx="2432446" cy="1459468"/>
      </dsp:txXfrm>
    </dsp:sp>
    <dsp:sp modelId="{9AB9A8F6-47B1-47F5-9201-AF2250A0040A}">
      <dsp:nvSpPr>
        <dsp:cNvPr id="0" name=""/>
        <dsp:cNvSpPr/>
      </dsp:nvSpPr>
      <dsp:spPr>
        <a:xfrm>
          <a:off x="2675691" y="1726573"/>
          <a:ext cx="2432446" cy="1459468"/>
        </a:xfrm>
        <a:prstGeom prst="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E: Eye contact</a:t>
          </a:r>
        </a:p>
      </dsp:txBody>
      <dsp:txXfrm>
        <a:off x="2675691" y="1726573"/>
        <a:ext cx="2432446" cy="1459468"/>
      </dsp:txXfrm>
    </dsp:sp>
    <dsp:sp modelId="{54716EC3-63F7-47A3-B42C-22B2B773A15D}">
      <dsp:nvSpPr>
        <dsp:cNvPr id="0" name=""/>
        <dsp:cNvSpPr/>
      </dsp:nvSpPr>
      <dsp:spPr>
        <a:xfrm>
          <a:off x="5351383" y="1726573"/>
          <a:ext cx="2432446" cy="145946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R: Relax</a:t>
          </a:r>
        </a:p>
      </dsp:txBody>
      <dsp:txXfrm>
        <a:off x="5351383" y="1726573"/>
        <a:ext cx="2432446" cy="14594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FD539-B643-4AB3-8C53-0891975B20EC}">
      <dsp:nvSpPr>
        <dsp:cNvPr id="0" name=""/>
        <dsp:cNvSpPr/>
      </dsp:nvSpPr>
      <dsp:spPr>
        <a:xfrm>
          <a:off x="0" y="224778"/>
          <a:ext cx="7783830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S: Position yourself directly facing the client to show engagement.</a:t>
          </a:r>
        </a:p>
      </dsp:txBody>
      <dsp:txXfrm>
        <a:off x="24588" y="249366"/>
        <a:ext cx="7734654" cy="454509"/>
      </dsp:txXfrm>
    </dsp:sp>
    <dsp:sp modelId="{0AB176FF-644E-4DAA-9210-2FC63638E074}">
      <dsp:nvSpPr>
        <dsp:cNvPr id="0" name=""/>
        <dsp:cNvSpPr/>
      </dsp:nvSpPr>
      <dsp:spPr>
        <a:xfrm>
          <a:off x="0" y="788943"/>
          <a:ext cx="7783830" cy="50368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O: Avoid crossing arms or legs to appear open and approachable.</a:t>
          </a:r>
        </a:p>
      </dsp:txBody>
      <dsp:txXfrm>
        <a:off x="24588" y="813531"/>
        <a:ext cx="7734654" cy="454509"/>
      </dsp:txXfrm>
    </dsp:sp>
    <dsp:sp modelId="{A3C292FD-CDF3-439B-8D5C-5F0682E55F27}">
      <dsp:nvSpPr>
        <dsp:cNvPr id="0" name=""/>
        <dsp:cNvSpPr/>
      </dsp:nvSpPr>
      <dsp:spPr>
        <a:xfrm>
          <a:off x="0" y="1353108"/>
          <a:ext cx="7783830" cy="50368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L: Slightly lean forward to convey interest.</a:t>
          </a:r>
        </a:p>
      </dsp:txBody>
      <dsp:txXfrm>
        <a:off x="24588" y="1377696"/>
        <a:ext cx="7734654" cy="454509"/>
      </dsp:txXfrm>
    </dsp:sp>
    <dsp:sp modelId="{70388955-40BA-47E7-85D3-390FFFA665AD}">
      <dsp:nvSpPr>
        <dsp:cNvPr id="0" name=""/>
        <dsp:cNvSpPr/>
      </dsp:nvSpPr>
      <dsp:spPr>
        <a:xfrm>
          <a:off x="0" y="1917273"/>
          <a:ext cx="7783830" cy="50368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E: Maintain appropriate eye contact without staring.</a:t>
          </a:r>
        </a:p>
      </dsp:txBody>
      <dsp:txXfrm>
        <a:off x="24588" y="1941861"/>
        <a:ext cx="7734654" cy="454509"/>
      </dsp:txXfrm>
    </dsp:sp>
    <dsp:sp modelId="{A4A0A2A0-9343-46F0-80A6-872804F2DA58}">
      <dsp:nvSpPr>
        <dsp:cNvPr id="0" name=""/>
        <dsp:cNvSpPr/>
      </dsp:nvSpPr>
      <dsp:spPr>
        <a:xfrm>
          <a:off x="0" y="2481438"/>
          <a:ext cx="7783830" cy="50368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R: Stay calm and avoid fidgeting to create a comfortable environment.</a:t>
          </a:r>
        </a:p>
      </dsp:txBody>
      <dsp:txXfrm>
        <a:off x="24588" y="2506026"/>
        <a:ext cx="7734654" cy="45450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B65BED-EF04-493C-A246-F5FEA38F29EF}">
      <dsp:nvSpPr>
        <dsp:cNvPr id="0" name=""/>
        <dsp:cNvSpPr/>
      </dsp:nvSpPr>
      <dsp:spPr>
        <a:xfrm>
          <a:off x="0" y="27611"/>
          <a:ext cx="778383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OARS is a set of verbal communication techniques:</a:t>
          </a:r>
        </a:p>
      </dsp:txBody>
      <dsp:txXfrm>
        <a:off x="28100" y="55711"/>
        <a:ext cx="7727630" cy="519439"/>
      </dsp:txXfrm>
    </dsp:sp>
    <dsp:sp modelId="{4C7C800A-D0D8-4A9C-A0AF-76BE9A76A2B4}">
      <dsp:nvSpPr>
        <dsp:cNvPr id="0" name=""/>
        <dsp:cNvSpPr/>
      </dsp:nvSpPr>
      <dsp:spPr>
        <a:xfrm>
          <a:off x="0" y="672371"/>
          <a:ext cx="7783830" cy="57563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O: Open-ended questions</a:t>
          </a:r>
        </a:p>
      </dsp:txBody>
      <dsp:txXfrm>
        <a:off x="28100" y="700471"/>
        <a:ext cx="7727630" cy="519439"/>
      </dsp:txXfrm>
    </dsp:sp>
    <dsp:sp modelId="{F386842C-9853-4922-8108-7DE20399BE98}">
      <dsp:nvSpPr>
        <dsp:cNvPr id="0" name=""/>
        <dsp:cNvSpPr/>
      </dsp:nvSpPr>
      <dsp:spPr>
        <a:xfrm>
          <a:off x="0" y="1317131"/>
          <a:ext cx="7783830" cy="57563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A: Affirmations</a:t>
          </a:r>
        </a:p>
      </dsp:txBody>
      <dsp:txXfrm>
        <a:off x="28100" y="1345231"/>
        <a:ext cx="7727630" cy="519439"/>
      </dsp:txXfrm>
    </dsp:sp>
    <dsp:sp modelId="{CA260D6D-505F-457E-9C82-D38F29395A22}">
      <dsp:nvSpPr>
        <dsp:cNvPr id="0" name=""/>
        <dsp:cNvSpPr/>
      </dsp:nvSpPr>
      <dsp:spPr>
        <a:xfrm>
          <a:off x="0" y="1961891"/>
          <a:ext cx="7783830" cy="575639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R: Reflective listening</a:t>
          </a:r>
        </a:p>
      </dsp:txBody>
      <dsp:txXfrm>
        <a:off x="28100" y="1989991"/>
        <a:ext cx="7727630" cy="519439"/>
      </dsp:txXfrm>
    </dsp:sp>
    <dsp:sp modelId="{BAAD9E75-587E-4708-9E63-8C9D2317D873}">
      <dsp:nvSpPr>
        <dsp:cNvPr id="0" name=""/>
        <dsp:cNvSpPr/>
      </dsp:nvSpPr>
      <dsp:spPr>
        <a:xfrm>
          <a:off x="0" y="2606650"/>
          <a:ext cx="7783830" cy="57563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S: Summarizing</a:t>
          </a:r>
        </a:p>
      </dsp:txBody>
      <dsp:txXfrm>
        <a:off x="28100" y="2634750"/>
        <a:ext cx="7727630" cy="5194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0A338C-FBC8-42EB-83E4-ECD3EA3DC4CD}">
      <dsp:nvSpPr>
        <dsp:cNvPr id="0" name=""/>
        <dsp:cNvSpPr/>
      </dsp:nvSpPr>
      <dsp:spPr>
        <a:xfrm>
          <a:off x="1301929" y="1626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O: 'What changes would you like to see in your life?'</a:t>
          </a:r>
        </a:p>
      </dsp:txBody>
      <dsp:txXfrm>
        <a:off x="1301929" y="1626"/>
        <a:ext cx="2466653" cy="1479991"/>
      </dsp:txXfrm>
    </dsp:sp>
    <dsp:sp modelId="{5CB38811-48AE-472E-ACBC-EEDBE0FEE8F1}">
      <dsp:nvSpPr>
        <dsp:cNvPr id="0" name=""/>
        <dsp:cNvSpPr/>
      </dsp:nvSpPr>
      <dsp:spPr>
        <a:xfrm>
          <a:off x="4015247" y="1626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A: 'You’ve shown great commitment by attending today’s session.'</a:t>
          </a:r>
        </a:p>
      </dsp:txBody>
      <dsp:txXfrm>
        <a:off x="4015247" y="1626"/>
        <a:ext cx="2466653" cy="1479991"/>
      </dsp:txXfrm>
    </dsp:sp>
    <dsp:sp modelId="{D29EDC4B-3839-4DA0-9754-465B5501ED72}">
      <dsp:nvSpPr>
        <dsp:cNvPr id="0" name=""/>
        <dsp:cNvSpPr/>
      </dsp:nvSpPr>
      <dsp:spPr>
        <a:xfrm>
          <a:off x="1301929" y="1728283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R: 'It sounds like you’re feeling uncertain about the next steps.'</a:t>
          </a:r>
        </a:p>
      </dsp:txBody>
      <dsp:txXfrm>
        <a:off x="1301929" y="1728283"/>
        <a:ext cx="2466653" cy="1479991"/>
      </dsp:txXfrm>
    </dsp:sp>
    <dsp:sp modelId="{1B21BA0E-AC75-4EE7-9A9B-F7C9A1B1FEAC}">
      <dsp:nvSpPr>
        <dsp:cNvPr id="0" name=""/>
        <dsp:cNvSpPr/>
      </dsp:nvSpPr>
      <dsp:spPr>
        <a:xfrm>
          <a:off x="4015247" y="1728283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S: 'Let’s review what we’ve discussed: your goals and possible strategies.'</a:t>
          </a:r>
        </a:p>
      </dsp:txBody>
      <dsp:txXfrm>
        <a:off x="4015247" y="1728283"/>
        <a:ext cx="2466653" cy="147999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01D319-0E64-47E7-833A-1CEDD7F078EE}">
      <dsp:nvSpPr>
        <dsp:cNvPr id="0" name=""/>
        <dsp:cNvSpPr/>
      </dsp:nvSpPr>
      <dsp:spPr>
        <a:xfrm>
          <a:off x="0" y="43257"/>
          <a:ext cx="7783830" cy="9931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SOLER focuses on non-verbal active listening skills.</a:t>
          </a:r>
        </a:p>
      </dsp:txBody>
      <dsp:txXfrm>
        <a:off x="48481" y="91738"/>
        <a:ext cx="7686868" cy="896166"/>
      </dsp:txXfrm>
    </dsp:sp>
    <dsp:sp modelId="{8813A5EF-0A81-4C3F-B42C-B0C2EAC13EB2}">
      <dsp:nvSpPr>
        <dsp:cNvPr id="0" name=""/>
        <dsp:cNvSpPr/>
      </dsp:nvSpPr>
      <dsp:spPr>
        <a:xfrm>
          <a:off x="0" y="1108386"/>
          <a:ext cx="7783830" cy="993128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OARS emphasizes verbal techniques to foster engagement.</a:t>
          </a:r>
        </a:p>
      </dsp:txBody>
      <dsp:txXfrm>
        <a:off x="48481" y="1156867"/>
        <a:ext cx="7686868" cy="896166"/>
      </dsp:txXfrm>
    </dsp:sp>
    <dsp:sp modelId="{9839D815-36F4-4778-BC63-3175B1D9CF99}">
      <dsp:nvSpPr>
        <dsp:cNvPr id="0" name=""/>
        <dsp:cNvSpPr/>
      </dsp:nvSpPr>
      <dsp:spPr>
        <a:xfrm>
          <a:off x="0" y="2173515"/>
          <a:ext cx="7783830" cy="993128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Both frameworks support effective Motivational Interviewing.</a:t>
          </a:r>
        </a:p>
      </dsp:txBody>
      <dsp:txXfrm>
        <a:off x="48481" y="2221996"/>
        <a:ext cx="7686868" cy="89616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75F19-3F2E-43A3-9116-D6135A67DBEA}">
      <dsp:nvSpPr>
        <dsp:cNvPr id="0" name=""/>
        <dsp:cNvSpPr/>
      </dsp:nvSpPr>
      <dsp:spPr>
        <a:xfrm>
          <a:off x="1301929" y="1626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Instructions: Pair up with a partner and practice using SOLER skills.</a:t>
          </a:r>
        </a:p>
      </dsp:txBody>
      <dsp:txXfrm>
        <a:off x="1301929" y="1626"/>
        <a:ext cx="2466653" cy="1479991"/>
      </dsp:txXfrm>
    </dsp:sp>
    <dsp:sp modelId="{819A66CB-8A27-4716-9924-945CE818474E}">
      <dsp:nvSpPr>
        <dsp:cNvPr id="0" name=""/>
        <dsp:cNvSpPr/>
      </dsp:nvSpPr>
      <dsp:spPr>
        <a:xfrm>
          <a:off x="4015247" y="1626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Scenario: Your partner is discussing stress at work. Demonstrate SOLER:</a:t>
          </a:r>
        </a:p>
      </dsp:txBody>
      <dsp:txXfrm>
        <a:off x="4015247" y="1626"/>
        <a:ext cx="2466653" cy="1479991"/>
      </dsp:txXfrm>
    </dsp:sp>
    <dsp:sp modelId="{F9B74BCC-12C5-4B02-9416-082CEEB91193}">
      <dsp:nvSpPr>
        <dsp:cNvPr id="0" name=""/>
        <dsp:cNvSpPr/>
      </dsp:nvSpPr>
      <dsp:spPr>
        <a:xfrm>
          <a:off x="1301929" y="1728283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- Sit squarely, maintain open posture, lean slightly forward, maintain eye contact, relax.</a:t>
          </a:r>
        </a:p>
      </dsp:txBody>
      <dsp:txXfrm>
        <a:off x="1301929" y="1728283"/>
        <a:ext cx="2466653" cy="1479991"/>
      </dsp:txXfrm>
    </dsp:sp>
    <dsp:sp modelId="{AD3E5575-B897-49B4-B39B-767267838535}">
      <dsp:nvSpPr>
        <dsp:cNvPr id="0" name=""/>
        <dsp:cNvSpPr/>
      </dsp:nvSpPr>
      <dsp:spPr>
        <a:xfrm>
          <a:off x="4015247" y="1728283"/>
          <a:ext cx="2466653" cy="14799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Reflection: How did SOLER impact the conversation?</a:t>
          </a:r>
        </a:p>
      </dsp:txBody>
      <dsp:txXfrm>
        <a:off x="4015247" y="1728283"/>
        <a:ext cx="2466653" cy="147999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E0D969-E332-4FDC-8175-2FF9CD11BF9E}">
      <dsp:nvSpPr>
        <dsp:cNvPr id="0" name=""/>
        <dsp:cNvSpPr/>
      </dsp:nvSpPr>
      <dsp:spPr>
        <a:xfrm>
          <a:off x="2280" y="429014"/>
          <a:ext cx="1809132" cy="108547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Instructions: Practice OARS skills in a mock counseling session.</a:t>
          </a:r>
        </a:p>
      </dsp:txBody>
      <dsp:txXfrm>
        <a:off x="2280" y="429014"/>
        <a:ext cx="1809132" cy="1085479"/>
      </dsp:txXfrm>
    </dsp:sp>
    <dsp:sp modelId="{4156EC3F-7F09-4262-B793-C3017E7B1FF6}">
      <dsp:nvSpPr>
        <dsp:cNvPr id="0" name=""/>
        <dsp:cNvSpPr/>
      </dsp:nvSpPr>
      <dsp:spPr>
        <a:xfrm>
          <a:off x="1992326" y="429014"/>
          <a:ext cx="1809132" cy="1085479"/>
        </a:xfrm>
        <a:prstGeom prst="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Scenario: Client says: 'I know I should exercise, but I just can't find time.'</a:t>
          </a:r>
        </a:p>
      </dsp:txBody>
      <dsp:txXfrm>
        <a:off x="1992326" y="429014"/>
        <a:ext cx="1809132" cy="1085479"/>
      </dsp:txXfrm>
    </dsp:sp>
    <dsp:sp modelId="{C52DB736-E573-4AB9-9978-74A4FE49A43F}">
      <dsp:nvSpPr>
        <dsp:cNvPr id="0" name=""/>
        <dsp:cNvSpPr/>
      </dsp:nvSpPr>
      <dsp:spPr>
        <a:xfrm>
          <a:off x="3982371" y="429014"/>
          <a:ext cx="1809132" cy="1085479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Respond using:</a:t>
          </a:r>
        </a:p>
      </dsp:txBody>
      <dsp:txXfrm>
        <a:off x="3982371" y="429014"/>
        <a:ext cx="1809132" cy="1085479"/>
      </dsp:txXfrm>
    </dsp:sp>
    <dsp:sp modelId="{D4617539-FE48-464F-9410-A6E97C08828C}">
      <dsp:nvSpPr>
        <dsp:cNvPr id="0" name=""/>
        <dsp:cNvSpPr/>
      </dsp:nvSpPr>
      <dsp:spPr>
        <a:xfrm>
          <a:off x="5972417" y="429014"/>
          <a:ext cx="1809132" cy="1085479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Open-ended question</a:t>
          </a:r>
        </a:p>
      </dsp:txBody>
      <dsp:txXfrm>
        <a:off x="5972417" y="429014"/>
        <a:ext cx="1809132" cy="1085479"/>
      </dsp:txXfrm>
    </dsp:sp>
    <dsp:sp modelId="{DFCF861E-CA97-44D7-B471-FFCF91CE2993}">
      <dsp:nvSpPr>
        <dsp:cNvPr id="0" name=""/>
        <dsp:cNvSpPr/>
      </dsp:nvSpPr>
      <dsp:spPr>
        <a:xfrm>
          <a:off x="997303" y="1695407"/>
          <a:ext cx="1809132" cy="1085479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Affirmation</a:t>
          </a:r>
        </a:p>
      </dsp:txBody>
      <dsp:txXfrm>
        <a:off x="997303" y="1695407"/>
        <a:ext cx="1809132" cy="1085479"/>
      </dsp:txXfrm>
    </dsp:sp>
    <dsp:sp modelId="{CE8B4B17-BC41-46E0-958E-08EDE19D9978}">
      <dsp:nvSpPr>
        <dsp:cNvPr id="0" name=""/>
        <dsp:cNvSpPr/>
      </dsp:nvSpPr>
      <dsp:spPr>
        <a:xfrm>
          <a:off x="2987348" y="1695407"/>
          <a:ext cx="1809132" cy="1085479"/>
        </a:xfrm>
        <a:prstGeom prst="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Reflective listening</a:t>
          </a:r>
        </a:p>
      </dsp:txBody>
      <dsp:txXfrm>
        <a:off x="2987348" y="1695407"/>
        <a:ext cx="1809132" cy="1085479"/>
      </dsp:txXfrm>
    </dsp:sp>
    <dsp:sp modelId="{50470BDF-0FE1-40B0-99C3-99587C51F0C2}">
      <dsp:nvSpPr>
        <dsp:cNvPr id="0" name=""/>
        <dsp:cNvSpPr/>
      </dsp:nvSpPr>
      <dsp:spPr>
        <a:xfrm>
          <a:off x="4977394" y="1695407"/>
          <a:ext cx="1809132" cy="1085479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- Summary</a:t>
          </a:r>
        </a:p>
      </dsp:txBody>
      <dsp:txXfrm>
        <a:off x="4977394" y="1695407"/>
        <a:ext cx="1809132" cy="10854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F44137-408A-41B4-8969-40F8157B5B3C}">
      <dsp:nvSpPr>
        <dsp:cNvPr id="0" name=""/>
        <dsp:cNvSpPr/>
      </dsp:nvSpPr>
      <dsp:spPr>
        <a:xfrm>
          <a:off x="590546" y="2791"/>
          <a:ext cx="2705420" cy="1623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Question: Which of the following is an example of an open-ended question?</a:t>
          </a:r>
        </a:p>
      </dsp:txBody>
      <dsp:txXfrm>
        <a:off x="638089" y="50334"/>
        <a:ext cx="2610334" cy="1528166"/>
      </dsp:txXfrm>
    </dsp:sp>
    <dsp:sp modelId="{CCFD41C0-FFF1-433E-B297-86824EFA09B4}">
      <dsp:nvSpPr>
        <dsp:cNvPr id="0" name=""/>
        <dsp:cNvSpPr/>
      </dsp:nvSpPr>
      <dsp:spPr>
        <a:xfrm>
          <a:off x="3534043" y="478945"/>
          <a:ext cx="573549" cy="6709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3534043" y="613134"/>
        <a:ext cx="401484" cy="402566"/>
      </dsp:txXfrm>
    </dsp:sp>
    <dsp:sp modelId="{888DA584-FF71-4B4D-9072-A9DF981876F2}">
      <dsp:nvSpPr>
        <dsp:cNvPr id="0" name=""/>
        <dsp:cNvSpPr/>
      </dsp:nvSpPr>
      <dsp:spPr>
        <a:xfrm>
          <a:off x="4378135" y="2791"/>
          <a:ext cx="2705420" cy="1623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A) Do you like exercising?</a:t>
          </a:r>
        </a:p>
      </dsp:txBody>
      <dsp:txXfrm>
        <a:off x="4425678" y="50334"/>
        <a:ext cx="2610334" cy="1528166"/>
      </dsp:txXfrm>
    </dsp:sp>
    <dsp:sp modelId="{8D1CE8BC-56B1-4890-8DCC-6A0AF1DDF111}">
      <dsp:nvSpPr>
        <dsp:cNvPr id="0" name=""/>
        <dsp:cNvSpPr/>
      </dsp:nvSpPr>
      <dsp:spPr>
        <a:xfrm rot="5400000">
          <a:off x="5444070" y="1815423"/>
          <a:ext cx="573549" cy="6709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5529562" y="1864121"/>
        <a:ext cx="402566" cy="401484"/>
      </dsp:txXfrm>
    </dsp:sp>
    <dsp:sp modelId="{89677928-0357-4B03-ACA8-CD85D0EF7E04}">
      <dsp:nvSpPr>
        <dsp:cNvPr id="0" name=""/>
        <dsp:cNvSpPr/>
      </dsp:nvSpPr>
      <dsp:spPr>
        <a:xfrm>
          <a:off x="4378135" y="2708212"/>
          <a:ext cx="2705420" cy="1623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B) How do you feel about incorporating exercise into your routine?</a:t>
          </a:r>
        </a:p>
      </dsp:txBody>
      <dsp:txXfrm>
        <a:off x="4425678" y="2755755"/>
        <a:ext cx="2610334" cy="1528166"/>
      </dsp:txXfrm>
    </dsp:sp>
    <dsp:sp modelId="{FF35850F-216E-4F79-ABD1-C31FCCE85DE1}">
      <dsp:nvSpPr>
        <dsp:cNvPr id="0" name=""/>
        <dsp:cNvSpPr/>
      </dsp:nvSpPr>
      <dsp:spPr>
        <a:xfrm rot="10800000">
          <a:off x="3566508" y="3184366"/>
          <a:ext cx="573549" cy="67094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10800000">
        <a:off x="3738573" y="3318555"/>
        <a:ext cx="401484" cy="402566"/>
      </dsp:txXfrm>
    </dsp:sp>
    <dsp:sp modelId="{0749730E-25C2-4D5B-BD51-B4377360F271}">
      <dsp:nvSpPr>
        <dsp:cNvPr id="0" name=""/>
        <dsp:cNvSpPr/>
      </dsp:nvSpPr>
      <dsp:spPr>
        <a:xfrm>
          <a:off x="590546" y="2708212"/>
          <a:ext cx="2705420" cy="162325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C) You should start exercising soon.</a:t>
          </a:r>
        </a:p>
      </dsp:txBody>
      <dsp:txXfrm>
        <a:off x="638089" y="2755755"/>
        <a:ext cx="2610334" cy="15281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13520B-F7D2-4A99-A45B-CE53E603DFA9}">
      <dsp:nvSpPr>
        <dsp:cNvPr id="0" name=""/>
        <dsp:cNvSpPr/>
      </dsp:nvSpPr>
      <dsp:spPr>
        <a:xfrm>
          <a:off x="0" y="23860"/>
          <a:ext cx="2432446" cy="145946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Think about a recent conversation where you could have used MI skills.</a:t>
          </a:r>
        </a:p>
      </dsp:txBody>
      <dsp:txXfrm>
        <a:off x="0" y="23860"/>
        <a:ext cx="2432446" cy="1459468"/>
      </dsp:txXfrm>
    </dsp:sp>
    <dsp:sp modelId="{292D80FB-FECE-4197-9065-7ECC931E9E09}">
      <dsp:nvSpPr>
        <dsp:cNvPr id="0" name=""/>
        <dsp:cNvSpPr/>
      </dsp:nvSpPr>
      <dsp:spPr>
        <a:xfrm>
          <a:off x="2675691" y="23860"/>
          <a:ext cx="2432446" cy="1459468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Write down:</a:t>
          </a:r>
        </a:p>
      </dsp:txBody>
      <dsp:txXfrm>
        <a:off x="2675691" y="23860"/>
        <a:ext cx="2432446" cy="1459468"/>
      </dsp:txXfrm>
    </dsp:sp>
    <dsp:sp modelId="{1A3E41AA-CA38-44E5-9741-A121ACB616E8}">
      <dsp:nvSpPr>
        <dsp:cNvPr id="0" name=""/>
        <dsp:cNvSpPr/>
      </dsp:nvSpPr>
      <dsp:spPr>
        <a:xfrm>
          <a:off x="5351383" y="23860"/>
          <a:ext cx="2432446" cy="1459468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What you said</a:t>
          </a:r>
        </a:p>
      </dsp:txBody>
      <dsp:txXfrm>
        <a:off x="5351383" y="23860"/>
        <a:ext cx="2432446" cy="1459468"/>
      </dsp:txXfrm>
    </dsp:sp>
    <dsp:sp modelId="{1006270B-0037-4D8A-B8CE-1B41347CE21C}">
      <dsp:nvSpPr>
        <dsp:cNvPr id="0" name=""/>
        <dsp:cNvSpPr/>
      </dsp:nvSpPr>
      <dsp:spPr>
        <a:xfrm>
          <a:off x="1337845" y="1726573"/>
          <a:ext cx="2432446" cy="1459468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- How you could rephrase using SOLER and OARS</a:t>
          </a:r>
        </a:p>
      </dsp:txBody>
      <dsp:txXfrm>
        <a:off x="1337845" y="1726573"/>
        <a:ext cx="2432446" cy="1459468"/>
      </dsp:txXfrm>
    </dsp:sp>
    <dsp:sp modelId="{576D26C8-8A06-4F09-8974-2F40D138ABFD}">
      <dsp:nvSpPr>
        <dsp:cNvPr id="0" name=""/>
        <dsp:cNvSpPr/>
      </dsp:nvSpPr>
      <dsp:spPr>
        <a:xfrm>
          <a:off x="4013537" y="1726573"/>
          <a:ext cx="2432446" cy="1459468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Share your reflections in small groups.</a:t>
          </a:r>
        </a:p>
      </dsp:txBody>
      <dsp:txXfrm>
        <a:off x="4013537" y="1726573"/>
        <a:ext cx="2432446" cy="1459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293338"/>
            <a:ext cx="6858000" cy="3274592"/>
          </a:xfrm>
        </p:spPr>
        <p:txBody>
          <a:bodyPr anchor="ctr">
            <a:normAutofit/>
          </a:bodyPr>
          <a:lstStyle/>
          <a:p>
            <a:r>
              <a:rPr lang="en-GB" sz="6300"/>
              <a:t>Motivational Interviewing Skills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514052"/>
            <a:ext cx="6858000" cy="65191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/>
              <a:t>Understanding SOLER and OARS Frameworks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Introduction to Motivational Interviewing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71C650-39C5-003B-A774-2D4E371FD0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2961528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SOLER Skills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2EF3E4-FB2D-54DF-64C4-2B405A1CF8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912063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Examples of SOLER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6A3F0A-6130-A63E-8023-4BFD70A0C4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374661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OARS Skills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5F2A37-532D-8401-BB72-01D8DEE82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7402162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Examples of OARS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A512D2-87AF-6B14-DEA5-36A00E9B3A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445209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Summary and Key Takeaways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967491-539D-AF4B-A722-4C0AE0050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6799288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Practice: SOLER Role-Play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6E6A59-889E-86D5-5E17-C0CA392519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5897185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Practice: OARS Role-Play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AC431F-EB60-E292-DCBA-17AC3B9E25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7394675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09521"/>
            <a:ext cx="7674102" cy="1014984"/>
          </a:xfrm>
        </p:spPr>
        <p:txBody>
          <a:bodyPr>
            <a:normAutofit/>
          </a:bodyPr>
          <a:lstStyle/>
          <a:p>
            <a:r>
              <a:rPr lang="en-GB" sz="3500"/>
              <a:t>Interactive Quiz: MI Techniques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658327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6B06502-13CB-F9D2-DCDD-F57A59E2B8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337664"/>
              </p:ext>
            </p:extLst>
          </p:nvPr>
        </p:nvGraphicFramePr>
        <p:xfrm>
          <a:off x="836676" y="1673352"/>
          <a:ext cx="7674102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Reflection Activity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C2F675-9D0B-AD2F-0781-AE7C025A77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772548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433</Words>
  <Application>Microsoft Office PowerPoint</Application>
  <PresentationFormat>On-screen Show (4:3)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Motivational Interviewing Skills</vt:lpstr>
      <vt:lpstr>Introduction to Motivational Interviewing</vt:lpstr>
      <vt:lpstr>SOLER Skills</vt:lpstr>
      <vt:lpstr>Examples of SOLER</vt:lpstr>
      <vt:lpstr>OARS Skills</vt:lpstr>
      <vt:lpstr>Examples of OARS</vt:lpstr>
      <vt:lpstr>Summary and Key Takeaways</vt:lpstr>
      <vt:lpstr>Practice: SOLER Role-Play</vt:lpstr>
      <vt:lpstr>Practice: OARS Role-Play</vt:lpstr>
      <vt:lpstr>Interactive Quiz: MI Techniques</vt:lpstr>
      <vt:lpstr>Reflection Activity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Ceri Phelps</cp:lastModifiedBy>
  <cp:revision>2</cp:revision>
  <dcterms:created xsi:type="dcterms:W3CDTF">2013-01-27T09:14:16Z</dcterms:created>
  <dcterms:modified xsi:type="dcterms:W3CDTF">2025-12-03T08:40:38Z</dcterms:modified>
  <cp:category/>
</cp:coreProperties>
</file>