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BDB36B-535E-4156-B538-5967F001DD40}" v="136" dt="2023-10-03T14:25:15.138"/>
    <p1510:client id="{56C4716D-3B51-CF25-C915-6AD8BAAD0AFE}" v="288" dt="2023-10-06T16:00:13.2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 Price (2305853)" userId="S::2305853@student.uwtsd.ac.uk::13842570-798e-42c1-a723-3f4ed567d7e5" providerId="AD" clId="Web-{56C4716D-3B51-CF25-C915-6AD8BAAD0AFE}"/>
    <pc:docChg chg="modSld">
      <pc:chgData name="Kirsty Price (2305853)" userId="S::2305853@student.uwtsd.ac.uk::13842570-798e-42c1-a723-3f4ed567d7e5" providerId="AD" clId="Web-{56C4716D-3B51-CF25-C915-6AD8BAAD0AFE}" dt="2023-10-06T16:00:13.284" v="185" actId="20577"/>
      <pc:docMkLst>
        <pc:docMk/>
      </pc:docMkLst>
      <pc:sldChg chg="modSp">
        <pc:chgData name="Kirsty Price (2305853)" userId="S::2305853@student.uwtsd.ac.uk::13842570-798e-42c1-a723-3f4ed567d7e5" providerId="AD" clId="Web-{56C4716D-3B51-CF25-C915-6AD8BAAD0AFE}" dt="2023-10-06T16:00:13.284" v="185" actId="20577"/>
        <pc:sldMkLst>
          <pc:docMk/>
          <pc:sldMk cId="109857222" sldId="256"/>
        </pc:sldMkLst>
        <pc:spChg chg="mod">
          <ac:chgData name="Kirsty Price (2305853)" userId="S::2305853@student.uwtsd.ac.uk::13842570-798e-42c1-a723-3f4ed567d7e5" providerId="AD" clId="Web-{56C4716D-3B51-CF25-C915-6AD8BAAD0AFE}" dt="2023-10-06T16:00:13.284" v="185" actId="20577"/>
          <ac:spMkLst>
            <pc:docMk/>
            <pc:sldMk cId="109857222" sldId="256"/>
            <ac:spMk id="5" creationId="{9A6EE300-16D0-C889-A35A-6E5C3394867D}"/>
          </ac:spMkLst>
        </pc:spChg>
        <pc:spChg chg="mod">
          <ac:chgData name="Kirsty Price (2305853)" userId="S::2305853@student.uwtsd.ac.uk::13842570-798e-42c1-a723-3f4ed567d7e5" providerId="AD" clId="Web-{56C4716D-3B51-CF25-C915-6AD8BAAD0AFE}" dt="2023-10-06T15:55:00.680" v="99" actId="20577"/>
          <ac:spMkLst>
            <pc:docMk/>
            <pc:sldMk cId="109857222" sldId="256"/>
            <ac:spMk id="6" creationId="{1DF145F3-394B-0AFE-3281-5B0FF1500EDC}"/>
          </ac:spMkLst>
        </pc:spChg>
      </pc:sldChg>
      <pc:sldChg chg="modSp">
        <pc:chgData name="Kirsty Price (2305853)" userId="S::2305853@student.uwtsd.ac.uk::13842570-798e-42c1-a723-3f4ed567d7e5" providerId="AD" clId="Web-{56C4716D-3B51-CF25-C915-6AD8BAAD0AFE}" dt="2023-10-06T15:57:04.403" v="157" actId="20577"/>
        <pc:sldMkLst>
          <pc:docMk/>
          <pc:sldMk cId="520420844" sldId="257"/>
        </pc:sldMkLst>
        <pc:spChg chg="mod">
          <ac:chgData name="Kirsty Price (2305853)" userId="S::2305853@student.uwtsd.ac.uk::13842570-798e-42c1-a723-3f4ed567d7e5" providerId="AD" clId="Web-{56C4716D-3B51-CF25-C915-6AD8BAAD0AFE}" dt="2023-10-06T15:57:04.403" v="157" actId="20577"/>
          <ac:spMkLst>
            <pc:docMk/>
            <pc:sldMk cId="520420844" sldId="257"/>
            <ac:spMk id="3" creationId="{B8528AFD-A5CC-B72F-8480-70D52DCCE776}"/>
          </ac:spMkLst>
        </pc:spChg>
      </pc:sldChg>
      <pc:sldChg chg="modSp">
        <pc:chgData name="Kirsty Price (2305853)" userId="S::2305853@student.uwtsd.ac.uk::13842570-798e-42c1-a723-3f4ed567d7e5" providerId="AD" clId="Web-{56C4716D-3B51-CF25-C915-6AD8BAAD0AFE}" dt="2023-10-06T15:59:13.407" v="184" actId="20577"/>
        <pc:sldMkLst>
          <pc:docMk/>
          <pc:sldMk cId="2609740181" sldId="258"/>
        </pc:sldMkLst>
        <pc:spChg chg="mod">
          <ac:chgData name="Kirsty Price (2305853)" userId="S::2305853@student.uwtsd.ac.uk::13842570-798e-42c1-a723-3f4ed567d7e5" providerId="AD" clId="Web-{56C4716D-3B51-CF25-C915-6AD8BAAD0AFE}" dt="2023-10-06T15:59:13.407" v="184" actId="20577"/>
          <ac:spMkLst>
            <pc:docMk/>
            <pc:sldMk cId="2609740181" sldId="258"/>
            <ac:spMk id="3" creationId="{7D358B64-2093-A25A-A04D-A6E26A1AC349}"/>
          </ac:spMkLst>
        </pc:spChg>
      </pc:sldChg>
    </pc:docChg>
  </pc:docChgLst>
  <pc:docChgLst>
    <pc:chgData name="Kirsty Price (2305853)" userId="S::2305853@student.uwtsd.ac.uk::13842570-798e-42c1-a723-3f4ed567d7e5" providerId="AD" clId="Web-{18BDB36B-535E-4156-B538-5967F001DD40}"/>
    <pc:docChg chg="addSld modSld">
      <pc:chgData name="Kirsty Price (2305853)" userId="S::2305853@student.uwtsd.ac.uk::13842570-798e-42c1-a723-3f4ed567d7e5" providerId="AD" clId="Web-{18BDB36B-535E-4156-B538-5967F001DD40}" dt="2023-10-03T14:25:15.138" v="101" actId="20577"/>
      <pc:docMkLst>
        <pc:docMk/>
      </pc:docMkLst>
      <pc:sldChg chg="addSp delSp modSp">
        <pc:chgData name="Kirsty Price (2305853)" userId="S::2305853@student.uwtsd.ac.uk::13842570-798e-42c1-a723-3f4ed567d7e5" providerId="AD" clId="Web-{18BDB36B-535E-4156-B538-5967F001DD40}" dt="2023-10-03T14:25:15.138" v="101" actId="20577"/>
        <pc:sldMkLst>
          <pc:docMk/>
          <pc:sldMk cId="109857222" sldId="256"/>
        </pc:sldMkLst>
        <pc:spChg chg="del">
          <ac:chgData name="Kirsty Price (2305853)" userId="S::2305853@student.uwtsd.ac.uk::13842570-798e-42c1-a723-3f4ed567d7e5" providerId="AD" clId="Web-{18BDB36B-535E-4156-B538-5967F001DD40}" dt="2023-10-03T14:21:41.567" v="2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Kirsty Price (2305853)" userId="S::2305853@student.uwtsd.ac.uk::13842570-798e-42c1-a723-3f4ed567d7e5" providerId="AD" clId="Web-{18BDB36B-535E-4156-B538-5967F001DD40}" dt="2023-10-03T14:21:48.568" v="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Kirsty Price (2305853)" userId="S::2305853@student.uwtsd.ac.uk::13842570-798e-42c1-a723-3f4ed567d7e5" providerId="AD" clId="Web-{18BDB36B-535E-4156-B538-5967F001DD40}" dt="2023-10-03T14:21:58.459" v="4"/>
          <ac:spMkLst>
            <pc:docMk/>
            <pc:sldMk cId="109857222" sldId="256"/>
            <ac:spMk id="4" creationId="{0D422CED-007C-1B6B-68E0-48DD33976269}"/>
          </ac:spMkLst>
        </pc:spChg>
        <pc:spChg chg="add mod">
          <ac:chgData name="Kirsty Price (2305853)" userId="S::2305853@student.uwtsd.ac.uk::13842570-798e-42c1-a723-3f4ed567d7e5" providerId="AD" clId="Web-{18BDB36B-535E-4156-B538-5967F001DD40}" dt="2023-10-03T14:23:08.680" v="44" actId="20577"/>
          <ac:spMkLst>
            <pc:docMk/>
            <pc:sldMk cId="109857222" sldId="256"/>
            <ac:spMk id="5" creationId="{9A6EE300-16D0-C889-A35A-6E5C3394867D}"/>
          </ac:spMkLst>
        </pc:spChg>
        <pc:spChg chg="add mod">
          <ac:chgData name="Kirsty Price (2305853)" userId="S::2305853@student.uwtsd.ac.uk::13842570-798e-42c1-a723-3f4ed567d7e5" providerId="AD" clId="Web-{18BDB36B-535E-4156-B538-5967F001DD40}" dt="2023-10-03T14:25:15.138" v="101" actId="20577"/>
          <ac:spMkLst>
            <pc:docMk/>
            <pc:sldMk cId="109857222" sldId="256"/>
            <ac:spMk id="6" creationId="{1DF145F3-394B-0AFE-3281-5B0FF1500EDC}"/>
          </ac:spMkLst>
        </pc:spChg>
      </pc:sldChg>
      <pc:sldChg chg="modSp new">
        <pc:chgData name="Kirsty Price (2305853)" userId="S::2305853@student.uwtsd.ac.uk::13842570-798e-42c1-a723-3f4ed567d7e5" providerId="AD" clId="Web-{18BDB36B-535E-4156-B538-5967F001DD40}" dt="2023-10-03T14:23:04.117" v="43" actId="20577"/>
        <pc:sldMkLst>
          <pc:docMk/>
          <pc:sldMk cId="520420844" sldId="257"/>
        </pc:sldMkLst>
        <pc:spChg chg="mod">
          <ac:chgData name="Kirsty Price (2305853)" userId="S::2305853@student.uwtsd.ac.uk::13842570-798e-42c1-a723-3f4ed567d7e5" providerId="AD" clId="Web-{18BDB36B-535E-4156-B538-5967F001DD40}" dt="2023-10-03T14:23:04.117" v="43" actId="20577"/>
          <ac:spMkLst>
            <pc:docMk/>
            <pc:sldMk cId="520420844" sldId="257"/>
            <ac:spMk id="2" creationId="{51172B00-D5E2-96BD-2916-84314F1334D1}"/>
          </ac:spMkLst>
        </pc:spChg>
      </pc:sldChg>
      <pc:sldChg chg="modSp new">
        <pc:chgData name="Kirsty Price (2305853)" userId="S::2305853@student.uwtsd.ac.uk::13842570-798e-42c1-a723-3f4ed567d7e5" providerId="AD" clId="Web-{18BDB36B-535E-4156-B538-5967F001DD40}" dt="2023-10-03T14:24:20.511" v="83" actId="20577"/>
        <pc:sldMkLst>
          <pc:docMk/>
          <pc:sldMk cId="2609740181" sldId="258"/>
        </pc:sldMkLst>
        <pc:spChg chg="mod">
          <ac:chgData name="Kirsty Price (2305853)" userId="S::2305853@student.uwtsd.ac.uk::13842570-798e-42c1-a723-3f4ed567d7e5" providerId="AD" clId="Web-{18BDB36B-535E-4156-B538-5967F001DD40}" dt="2023-10-03T14:24:20.511" v="83" actId="20577"/>
          <ac:spMkLst>
            <pc:docMk/>
            <pc:sldMk cId="2609740181" sldId="258"/>
            <ac:spMk id="2" creationId="{B249C86A-0C65-E11E-396E-96C91FB17BD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D422CED-007C-1B6B-68E0-48DD33976269}"/>
              </a:ext>
            </a:extLst>
          </p:cNvPr>
          <p:cNvSpPr txBox="1"/>
          <p:nvPr/>
        </p:nvSpPr>
        <p:spPr>
          <a:xfrm>
            <a:off x="645241" y="829596"/>
            <a:ext cx="8443451" cy="10323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6EE300-16D0-C889-A35A-6E5C3394867D}"/>
              </a:ext>
            </a:extLst>
          </p:cNvPr>
          <p:cNvSpPr txBox="1"/>
          <p:nvPr/>
        </p:nvSpPr>
        <p:spPr>
          <a:xfrm>
            <a:off x="331839" y="583790"/>
            <a:ext cx="752782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>
                <a:ea typeface="Calibri"/>
                <a:cs typeface="Calibri"/>
              </a:rPr>
              <a:t>Why </a:t>
            </a:r>
            <a:r>
              <a:rPr lang="en-US" sz="2800">
                <a:ea typeface="Calibri"/>
                <a:cs typeface="Calibri"/>
              </a:rPr>
              <a:t>have you</a:t>
            </a:r>
            <a:r>
              <a:rPr lang="en-US" sz="2800" dirty="0">
                <a:ea typeface="Calibri"/>
                <a:cs typeface="Calibri"/>
              </a:rPr>
              <a:t> chosen to come to university?</a:t>
            </a:r>
            <a:endParaRPr lang="en-US" sz="24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F145F3-394B-0AFE-3281-5B0FF1500EDC}"/>
              </a:ext>
            </a:extLst>
          </p:cNvPr>
          <p:cNvSpPr txBox="1"/>
          <p:nvPr/>
        </p:nvSpPr>
        <p:spPr>
          <a:xfrm>
            <a:off x="337983" y="1567015"/>
            <a:ext cx="814848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"/>
                <a:cs typeface="Calibri"/>
              </a:rPr>
              <a:t>I have chosen to come to university because university would lead me into the right direction for the career that I want which is to become a police officer in the future. I also wanted to come to university because I knew that it would be an experience that I would enjoy. Another reason is that I felt that this was the right path for me because I always wanted to go to university after I had finished college.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72B00-D5E2-96BD-2916-84314F13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Why you have chosen this course?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28AFD-A5CC-B72F-8480-70D52DCCE7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Calibri"/>
                <a:cs typeface="Calibri"/>
              </a:rPr>
              <a:t>I have chosen this course because professional policing was the course for me if I wanted to directly go into the police. So I believe that </a:t>
            </a:r>
            <a:r>
              <a:rPr lang="en-US" dirty="0" err="1">
                <a:ea typeface="Calibri"/>
                <a:cs typeface="Calibri"/>
              </a:rPr>
              <a:t>i</a:t>
            </a:r>
            <a:r>
              <a:rPr lang="en-US" dirty="0">
                <a:ea typeface="Calibri"/>
                <a:cs typeface="Calibri"/>
              </a:rPr>
              <a:t> closer to becoming a police officer.</a:t>
            </a:r>
          </a:p>
        </p:txBody>
      </p:sp>
    </p:spTree>
    <p:extLst>
      <p:ext uri="{BB962C8B-B14F-4D97-AF65-F5344CB8AC3E}">
        <p14:creationId xmlns:p14="http://schemas.microsoft.com/office/powerpoint/2010/main" val="520420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49C86A-0C65-E11E-396E-96C91FB17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Calibri Light"/>
                <a:cs typeface="Calibri Light"/>
              </a:rPr>
              <a:t>What you hope to achieve at the end of the course and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58B64-2093-A25A-A04D-A6E26A1AC3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I hope that I would achieve my career goal in life and be able to receive excellent grades from this course. This is because I want to be able to get a degree that I am hoping by the end of this course.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740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Why you have chosen this course?</vt:lpstr>
      <vt:lpstr>What you hope to achieve at the end of the course and why?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66</cp:revision>
  <dcterms:created xsi:type="dcterms:W3CDTF">2023-10-03T14:17:34Z</dcterms:created>
  <dcterms:modified xsi:type="dcterms:W3CDTF">2023-10-06T16:00:13Z</dcterms:modified>
</cp:coreProperties>
</file>