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9" r:id="rId3"/>
    <p:sldId id="273" r:id="rId4"/>
    <p:sldId id="264" r:id="rId5"/>
    <p:sldId id="265" r:id="rId6"/>
    <p:sldId id="266" r:id="rId7"/>
    <p:sldId id="267" r:id="rId8"/>
    <p:sldId id="268" r:id="rId9"/>
    <p:sldId id="269" r:id="rId10"/>
    <p:sldId id="262" r:id="rId11"/>
    <p:sldId id="270" r:id="rId12"/>
    <p:sldId id="271" r:id="rId13"/>
    <p:sldId id="272" r:id="rId14"/>
    <p:sldId id="261" r:id="rId15"/>
    <p:sldId id="274" r:id="rId16"/>
    <p:sldId id="275" r:id="rId17"/>
    <p:sldId id="276" r:id="rId18"/>
    <p:sldId id="277" r:id="rId19"/>
    <p:sldId id="278" r:id="rId20"/>
    <p:sldId id="279" r:id="rId21"/>
    <p:sldId id="263" r:id="rId22"/>
    <p:sldId id="257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  <a:srgbClr val="CC00CC"/>
    <a:srgbClr val="FFFF00"/>
    <a:srgbClr val="008000"/>
    <a:srgbClr val="00FF00"/>
    <a:srgbClr val="0066FF"/>
    <a:srgbClr val="FF3300"/>
    <a:srgbClr val="D6009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490" autoAdjust="0"/>
    <p:restoredTop sz="94660"/>
  </p:normalViewPr>
  <p:slideViewPr>
    <p:cSldViewPr snapToGrid="0">
      <p:cViewPr>
        <p:scale>
          <a:sx n="80" d="100"/>
          <a:sy n="80" d="100"/>
        </p:scale>
        <p:origin x="-2718" y="-7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94EAE5-9495-46EF-926D-743410491DF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38203-9659-4AA9-A75B-DBB5A723BAC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16A3D4-0837-4E37-9D34-D9305E97540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72C5C-8F77-43A4-BBDA-D6905E1923D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29A271-F847-4843-8864-0AF055B4AC4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94C05E-5729-4791-B3C4-E53E784C07D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09D46E-477B-4CB7-9263-6CFD3F27E91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53FFE8-8E2F-41B9-A6B6-FE3A35A9E83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376A5B-638F-4D27-85C1-A007200DC4F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997F29-A37A-4006-B157-0756299847D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9218D6-0F8B-480C-B9C8-BE0851D97D8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F450B2D-A901-4D12-B6E3-969823BD507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5551808-1E33-4625-97F9-BD9B95C6254B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Text Box 1026"/>
          <p:cNvSpPr txBox="1">
            <a:spLocks noChangeArrowheads="1"/>
          </p:cNvSpPr>
          <p:nvPr/>
        </p:nvSpPr>
        <p:spPr bwMode="auto">
          <a:xfrm>
            <a:off x="3038475" y="549275"/>
            <a:ext cx="5554663" cy="1569660"/>
          </a:xfrm>
          <a:prstGeom prst="rect">
            <a:avLst/>
          </a:prstGeom>
          <a:gradFill rotWithShape="0">
            <a:gsLst>
              <a:gs pos="0">
                <a:srgbClr val="0066FF"/>
              </a:gs>
              <a:gs pos="100000">
                <a:srgbClr val="FF3300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800" b="1" dirty="0" err="1" smtClean="0">
                <a:solidFill>
                  <a:srgbClr val="FFFF00"/>
                </a:solidFill>
                <a:latin typeface="Comic Sans MS" pitchFamily="66" charset="0"/>
              </a:rPr>
              <a:t>Rhifau</a:t>
            </a:r>
            <a:r>
              <a:rPr lang="en-GB" sz="4800" b="1" dirty="0" smtClean="0">
                <a:solidFill>
                  <a:srgbClr val="FFFF00"/>
                </a:solidFill>
                <a:latin typeface="Comic Sans MS" pitchFamily="66" charset="0"/>
              </a:rPr>
              <a:t> a </a:t>
            </a:r>
            <a:r>
              <a:rPr lang="en-GB" sz="4800" b="1" dirty="0" err="1" smtClean="0">
                <a:solidFill>
                  <a:srgbClr val="FFFF00"/>
                </a:solidFill>
                <a:latin typeface="Comic Sans MS" pitchFamily="66" charset="0"/>
              </a:rPr>
              <a:t>Degolion</a:t>
            </a:r>
            <a:r>
              <a:rPr lang="en-GB" sz="48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4800" b="1" smtClean="0">
                <a:solidFill>
                  <a:srgbClr val="FFFF00"/>
                </a:solidFill>
                <a:latin typeface="Comic Sans MS" pitchFamily="66" charset="0"/>
              </a:rPr>
              <a:t>Amrywiol</a:t>
            </a:r>
            <a:endParaRPr lang="en-US" sz="36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87043" name="Text Box 1027"/>
          <p:cNvSpPr txBox="1">
            <a:spLocks noChangeArrowheads="1"/>
          </p:cNvSpPr>
          <p:nvPr/>
        </p:nvSpPr>
        <p:spPr bwMode="auto">
          <a:xfrm>
            <a:off x="547688" y="3429000"/>
            <a:ext cx="804703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cy-GB" sz="3200" b="1" dirty="0" smtClean="0">
                <a:solidFill>
                  <a:schemeClr val="accent6"/>
                </a:solidFill>
                <a:latin typeface="Comic Sans MS" pitchFamily="66" charset="0"/>
              </a:rPr>
              <a:t>Adiwch y tri rhif sydd mewn cylch gyda’i gilydd</a:t>
            </a:r>
            <a:r>
              <a:rPr lang="en-GB" sz="3200" b="1" dirty="0" smtClean="0">
                <a:solidFill>
                  <a:schemeClr val="accent6"/>
                </a:solidFill>
                <a:latin typeface="Comic Sans MS" pitchFamily="66" charset="0"/>
              </a:rPr>
              <a:t>.</a:t>
            </a:r>
            <a:endParaRPr lang="en-US" sz="3200" b="1" dirty="0">
              <a:solidFill>
                <a:schemeClr val="accent6"/>
              </a:solidFill>
              <a:latin typeface="Comic Sans MS" pitchFamily="66" charset="0"/>
            </a:endParaRPr>
          </a:p>
        </p:txBody>
      </p:sp>
      <p:sp>
        <p:nvSpPr>
          <p:cNvPr id="87044" name="Rectangle 1028"/>
          <p:cNvSpPr>
            <a:spLocks noChangeArrowheads="1"/>
          </p:cNvSpPr>
          <p:nvPr/>
        </p:nvSpPr>
        <p:spPr bwMode="auto">
          <a:xfrm>
            <a:off x="228600" y="196850"/>
            <a:ext cx="8686800" cy="206375"/>
          </a:xfrm>
          <a:prstGeom prst="rect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5" name="Rectangle 1029"/>
          <p:cNvSpPr>
            <a:spLocks noChangeArrowheads="1"/>
          </p:cNvSpPr>
          <p:nvPr/>
        </p:nvSpPr>
        <p:spPr bwMode="auto">
          <a:xfrm>
            <a:off x="228600" y="6442075"/>
            <a:ext cx="8686800" cy="2063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6" name="Rectangle 1030"/>
          <p:cNvSpPr>
            <a:spLocks noChangeArrowheads="1"/>
          </p:cNvSpPr>
          <p:nvPr/>
        </p:nvSpPr>
        <p:spPr bwMode="auto">
          <a:xfrm>
            <a:off x="176213" y="196850"/>
            <a:ext cx="207962" cy="6454775"/>
          </a:xfrm>
          <a:prstGeom prst="rect">
            <a:avLst/>
          </a:prstGeom>
          <a:solidFill>
            <a:srgbClr val="00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7" name="Rectangle 1031"/>
          <p:cNvSpPr>
            <a:spLocks noChangeArrowheads="1"/>
          </p:cNvSpPr>
          <p:nvPr/>
        </p:nvSpPr>
        <p:spPr bwMode="auto">
          <a:xfrm>
            <a:off x="8769350" y="196850"/>
            <a:ext cx="207963" cy="6454775"/>
          </a:xfrm>
          <a:prstGeom prst="rect">
            <a:avLst/>
          </a:prstGeom>
          <a:solidFill>
            <a:srgbClr val="0066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8" name="Oval 1032"/>
          <p:cNvSpPr>
            <a:spLocks noChangeArrowheads="1"/>
          </p:cNvSpPr>
          <p:nvPr/>
        </p:nvSpPr>
        <p:spPr bwMode="auto">
          <a:xfrm>
            <a:off x="579438" y="542925"/>
            <a:ext cx="2144712" cy="2144713"/>
          </a:xfrm>
          <a:prstGeom prst="ellipse">
            <a:avLst/>
          </a:prstGeom>
          <a:gradFill rotWithShape="0">
            <a:gsLst>
              <a:gs pos="0">
                <a:srgbClr val="00FF00"/>
              </a:gs>
              <a:gs pos="50000">
                <a:srgbClr val="FFFF00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9" name="Text Box 1033"/>
          <p:cNvSpPr txBox="1">
            <a:spLocks noChangeArrowheads="1"/>
          </p:cNvSpPr>
          <p:nvPr/>
        </p:nvSpPr>
        <p:spPr bwMode="auto">
          <a:xfrm>
            <a:off x="557213" y="84138"/>
            <a:ext cx="2190750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0">
                <a:solidFill>
                  <a:srgbClr val="0066FF"/>
                </a:solidFill>
                <a:latin typeface="Comic Sans MS" pitchFamily="66" charset="0"/>
              </a:rPr>
              <a:t>+</a:t>
            </a:r>
            <a:endParaRPr lang="en-US" sz="18000">
              <a:solidFill>
                <a:srgbClr val="0066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2" grpId="0" animBg="1" autoUpdateAnimBg="0"/>
      <p:bldP spid="87043" grpId="0" autoUpdateAnimBg="0"/>
      <p:bldP spid="87048" grpId="0" animBg="1"/>
      <p:bldP spid="87049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3" name="AutoShape 13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CCCCFF"/>
              </a:gs>
              <a:gs pos="8999">
                <a:srgbClr val="99CCFF"/>
              </a:gs>
              <a:gs pos="19500">
                <a:srgbClr val="CC99FF"/>
              </a:gs>
              <a:gs pos="32000">
                <a:srgbClr val="9966FF"/>
              </a:gs>
              <a:gs pos="41001">
                <a:srgbClr val="99CCFF"/>
              </a:gs>
              <a:gs pos="50000">
                <a:srgbClr val="CCCCFF"/>
              </a:gs>
              <a:gs pos="59000">
                <a:srgbClr val="99CCFF"/>
              </a:gs>
              <a:gs pos="68000">
                <a:srgbClr val="9966FF"/>
              </a:gs>
              <a:gs pos="80500">
                <a:srgbClr val="CC99FF"/>
              </a:gs>
              <a:gs pos="91001">
                <a:srgbClr val="99CCFF"/>
              </a:gs>
              <a:gs pos="100000">
                <a:srgbClr val="CCCCFF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42" name="AutoShape 2"/>
          <p:cNvSpPr>
            <a:spLocks noChangeArrowheads="1"/>
          </p:cNvSpPr>
          <p:nvPr/>
        </p:nvSpPr>
        <p:spPr bwMode="auto">
          <a:xfrm>
            <a:off x="5264150" y="4641850"/>
            <a:ext cx="3475038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45" name="Text Box 5"/>
          <p:cNvSpPr txBox="1">
            <a:spLocks noChangeArrowheads="1"/>
          </p:cNvSpPr>
          <p:nvPr/>
        </p:nvSpPr>
        <p:spPr bwMode="auto">
          <a:xfrm>
            <a:off x="5334000" y="4937125"/>
            <a:ext cx="33369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215.8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1454" name="AutoShape 14"/>
          <p:cNvSpPr>
            <a:spLocks noChangeArrowheads="1"/>
          </p:cNvSpPr>
          <p:nvPr/>
        </p:nvSpPr>
        <p:spPr bwMode="auto">
          <a:xfrm>
            <a:off x="611188" y="317500"/>
            <a:ext cx="2436812" cy="1538288"/>
          </a:xfrm>
          <a:prstGeom prst="cloudCallout">
            <a:avLst>
              <a:gd name="adj1" fmla="val -39185"/>
              <a:gd name="adj2" fmla="val 67958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61449" name="Text Box 9"/>
          <p:cNvSpPr txBox="1">
            <a:spLocks noChangeArrowheads="1"/>
          </p:cNvSpPr>
          <p:nvPr/>
        </p:nvSpPr>
        <p:spPr bwMode="auto">
          <a:xfrm>
            <a:off x="749300" y="6619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46.1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1456" name="Oval 16"/>
          <p:cNvSpPr>
            <a:spLocks noChangeArrowheads="1"/>
          </p:cNvSpPr>
          <p:nvPr/>
        </p:nvSpPr>
        <p:spPr bwMode="auto">
          <a:xfrm>
            <a:off x="569913" y="3206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57" name="AutoShape 17"/>
          <p:cNvSpPr>
            <a:spLocks noChangeArrowheads="1"/>
          </p:cNvSpPr>
          <p:nvPr/>
        </p:nvSpPr>
        <p:spPr bwMode="auto">
          <a:xfrm>
            <a:off x="6097588" y="393700"/>
            <a:ext cx="2436812" cy="1538288"/>
          </a:xfrm>
          <a:prstGeom prst="cloudCallout">
            <a:avLst>
              <a:gd name="adj1" fmla="val -82963"/>
              <a:gd name="adj2" fmla="val -40194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61458" name="Text Box 18"/>
          <p:cNvSpPr txBox="1">
            <a:spLocks noChangeArrowheads="1"/>
          </p:cNvSpPr>
          <p:nvPr/>
        </p:nvSpPr>
        <p:spPr bwMode="auto">
          <a:xfrm>
            <a:off x="6235700" y="738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86.7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1459" name="Oval 19"/>
          <p:cNvSpPr>
            <a:spLocks noChangeArrowheads="1"/>
          </p:cNvSpPr>
          <p:nvPr/>
        </p:nvSpPr>
        <p:spPr bwMode="auto">
          <a:xfrm>
            <a:off x="6056313" y="3968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60" name="AutoShape 20"/>
          <p:cNvSpPr>
            <a:spLocks noChangeArrowheads="1"/>
          </p:cNvSpPr>
          <p:nvPr/>
        </p:nvSpPr>
        <p:spPr bwMode="auto">
          <a:xfrm>
            <a:off x="3697288" y="3060700"/>
            <a:ext cx="2436812" cy="1538288"/>
          </a:xfrm>
          <a:prstGeom prst="cloudCallout">
            <a:avLst>
              <a:gd name="adj1" fmla="val 68176"/>
              <a:gd name="adj2" fmla="val 31630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61461" name="Text Box 21"/>
          <p:cNvSpPr txBox="1">
            <a:spLocks noChangeArrowheads="1"/>
          </p:cNvSpPr>
          <p:nvPr/>
        </p:nvSpPr>
        <p:spPr bwMode="auto">
          <a:xfrm>
            <a:off x="3835400" y="3405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857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1463" name="AutoShape 23"/>
          <p:cNvSpPr>
            <a:spLocks noChangeArrowheads="1"/>
          </p:cNvSpPr>
          <p:nvPr/>
        </p:nvSpPr>
        <p:spPr bwMode="auto">
          <a:xfrm>
            <a:off x="6288088" y="2324100"/>
            <a:ext cx="2436812" cy="1538288"/>
          </a:xfrm>
          <a:prstGeom prst="cloudCallout">
            <a:avLst>
              <a:gd name="adj1" fmla="val -59509"/>
              <a:gd name="adj2" fmla="val -36069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61464" name="Text Box 24"/>
          <p:cNvSpPr txBox="1">
            <a:spLocks noChangeArrowheads="1"/>
          </p:cNvSpPr>
          <p:nvPr/>
        </p:nvSpPr>
        <p:spPr bwMode="auto">
          <a:xfrm>
            <a:off x="6426200" y="2668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493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1466" name="AutoShape 26"/>
          <p:cNvSpPr>
            <a:spLocks noChangeArrowheads="1"/>
          </p:cNvSpPr>
          <p:nvPr/>
        </p:nvSpPr>
        <p:spPr bwMode="auto">
          <a:xfrm>
            <a:off x="458788" y="3784600"/>
            <a:ext cx="2436812" cy="1538288"/>
          </a:xfrm>
          <a:prstGeom prst="cloudCallout">
            <a:avLst>
              <a:gd name="adj1" fmla="val -49088"/>
              <a:gd name="adj2" fmla="val -4267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61467" name="Text Box 27"/>
          <p:cNvSpPr txBox="1">
            <a:spLocks noChangeArrowheads="1"/>
          </p:cNvSpPr>
          <p:nvPr/>
        </p:nvSpPr>
        <p:spPr bwMode="auto">
          <a:xfrm>
            <a:off x="596900" y="41290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74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1469" name="AutoShape 29"/>
          <p:cNvSpPr>
            <a:spLocks noChangeArrowheads="1"/>
          </p:cNvSpPr>
          <p:nvPr/>
        </p:nvSpPr>
        <p:spPr bwMode="auto">
          <a:xfrm>
            <a:off x="2528888" y="5029200"/>
            <a:ext cx="2436812" cy="1538288"/>
          </a:xfrm>
          <a:prstGeom prst="cloudCallout">
            <a:avLst>
              <a:gd name="adj1" fmla="val -74106"/>
              <a:gd name="adj2" fmla="val 45667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61470" name="Text Box 30"/>
          <p:cNvSpPr txBox="1">
            <a:spLocks noChangeArrowheads="1"/>
          </p:cNvSpPr>
          <p:nvPr/>
        </p:nvSpPr>
        <p:spPr bwMode="auto">
          <a:xfrm>
            <a:off x="2667000" y="53736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73.2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1472" name="AutoShape 32"/>
          <p:cNvSpPr>
            <a:spLocks noChangeArrowheads="1"/>
          </p:cNvSpPr>
          <p:nvPr/>
        </p:nvSpPr>
        <p:spPr bwMode="auto">
          <a:xfrm>
            <a:off x="3378200" y="838200"/>
            <a:ext cx="2436813" cy="1538288"/>
          </a:xfrm>
          <a:prstGeom prst="cloudCallout">
            <a:avLst>
              <a:gd name="adj1" fmla="val -26611"/>
              <a:gd name="adj2" fmla="val 6548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61473" name="Text Box 33"/>
          <p:cNvSpPr txBox="1">
            <a:spLocks noChangeArrowheads="1"/>
          </p:cNvSpPr>
          <p:nvPr/>
        </p:nvSpPr>
        <p:spPr bwMode="auto">
          <a:xfrm>
            <a:off x="3516313" y="1182688"/>
            <a:ext cx="2147887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61474" name="Oval 34"/>
          <p:cNvSpPr>
            <a:spLocks noChangeArrowheads="1"/>
          </p:cNvSpPr>
          <p:nvPr/>
        </p:nvSpPr>
        <p:spPr bwMode="auto">
          <a:xfrm>
            <a:off x="3336925" y="841375"/>
            <a:ext cx="2506663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75" name="AutoShape 35"/>
          <p:cNvSpPr>
            <a:spLocks noChangeArrowheads="1"/>
          </p:cNvSpPr>
          <p:nvPr/>
        </p:nvSpPr>
        <p:spPr bwMode="auto">
          <a:xfrm>
            <a:off x="1144588" y="2070100"/>
            <a:ext cx="2436812" cy="1538288"/>
          </a:xfrm>
          <a:prstGeom prst="cloudCallout">
            <a:avLst>
              <a:gd name="adj1" fmla="val -47523"/>
              <a:gd name="adj2" fmla="val 58875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61476" name="Text Box 36"/>
          <p:cNvSpPr txBox="1">
            <a:spLocks noChangeArrowheads="1"/>
          </p:cNvSpPr>
          <p:nvPr/>
        </p:nvSpPr>
        <p:spPr bwMode="auto">
          <a:xfrm>
            <a:off x="1282700" y="2414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13.8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5" grpId="0" autoUpdateAnimBg="0"/>
      <p:bldP spid="61456" grpId="0" animBg="1"/>
      <p:bldP spid="61459" grpId="0" animBg="1"/>
      <p:bldP spid="6147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CCCCFF"/>
              </a:gs>
              <a:gs pos="8999">
                <a:srgbClr val="99CCFF"/>
              </a:gs>
              <a:gs pos="19500">
                <a:srgbClr val="CC99FF"/>
              </a:gs>
              <a:gs pos="32000">
                <a:srgbClr val="9966FF"/>
              </a:gs>
              <a:gs pos="41001">
                <a:srgbClr val="99CCFF"/>
              </a:gs>
              <a:gs pos="50000">
                <a:srgbClr val="CCCCFF"/>
              </a:gs>
              <a:gs pos="59000">
                <a:srgbClr val="99CCFF"/>
              </a:gs>
              <a:gs pos="68000">
                <a:srgbClr val="9966FF"/>
              </a:gs>
              <a:gs pos="80500">
                <a:srgbClr val="CC99FF"/>
              </a:gs>
              <a:gs pos="91001">
                <a:srgbClr val="99CCFF"/>
              </a:gs>
              <a:gs pos="100000">
                <a:srgbClr val="CCCCFF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03" name="AutoShape 3"/>
          <p:cNvSpPr>
            <a:spLocks noChangeArrowheads="1"/>
          </p:cNvSpPr>
          <p:nvPr/>
        </p:nvSpPr>
        <p:spPr bwMode="auto">
          <a:xfrm>
            <a:off x="5264150" y="4641850"/>
            <a:ext cx="3475038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04" name="Text Box 4"/>
          <p:cNvSpPr txBox="1">
            <a:spLocks noChangeArrowheads="1"/>
          </p:cNvSpPr>
          <p:nvPr/>
        </p:nvSpPr>
        <p:spPr bwMode="auto">
          <a:xfrm>
            <a:off x="5334000" y="4937125"/>
            <a:ext cx="33369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640.2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2405" name="AutoShape 5"/>
          <p:cNvSpPr>
            <a:spLocks noChangeArrowheads="1"/>
          </p:cNvSpPr>
          <p:nvPr/>
        </p:nvSpPr>
        <p:spPr bwMode="auto">
          <a:xfrm>
            <a:off x="611188" y="317500"/>
            <a:ext cx="2436812" cy="1538288"/>
          </a:xfrm>
          <a:prstGeom prst="cloudCallout">
            <a:avLst>
              <a:gd name="adj1" fmla="val -39185"/>
              <a:gd name="adj2" fmla="val 67958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2406" name="Text Box 6"/>
          <p:cNvSpPr txBox="1">
            <a:spLocks noChangeArrowheads="1"/>
          </p:cNvSpPr>
          <p:nvPr/>
        </p:nvSpPr>
        <p:spPr bwMode="auto">
          <a:xfrm>
            <a:off x="749300" y="6619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46.1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2408" name="AutoShape 8"/>
          <p:cNvSpPr>
            <a:spLocks noChangeArrowheads="1"/>
          </p:cNvSpPr>
          <p:nvPr/>
        </p:nvSpPr>
        <p:spPr bwMode="auto">
          <a:xfrm>
            <a:off x="6097588" y="393700"/>
            <a:ext cx="2436812" cy="1538288"/>
          </a:xfrm>
          <a:prstGeom prst="cloudCallout">
            <a:avLst>
              <a:gd name="adj1" fmla="val -82963"/>
              <a:gd name="adj2" fmla="val -40194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2409" name="Text Box 9"/>
          <p:cNvSpPr txBox="1">
            <a:spLocks noChangeArrowheads="1"/>
          </p:cNvSpPr>
          <p:nvPr/>
        </p:nvSpPr>
        <p:spPr bwMode="auto">
          <a:xfrm>
            <a:off x="6235700" y="738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86.7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2411" name="AutoShape 11"/>
          <p:cNvSpPr>
            <a:spLocks noChangeArrowheads="1"/>
          </p:cNvSpPr>
          <p:nvPr/>
        </p:nvSpPr>
        <p:spPr bwMode="auto">
          <a:xfrm>
            <a:off x="3697288" y="3060700"/>
            <a:ext cx="2436812" cy="1538288"/>
          </a:xfrm>
          <a:prstGeom prst="cloudCallout">
            <a:avLst>
              <a:gd name="adj1" fmla="val 68176"/>
              <a:gd name="adj2" fmla="val 31630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2412" name="Text Box 12"/>
          <p:cNvSpPr txBox="1">
            <a:spLocks noChangeArrowheads="1"/>
          </p:cNvSpPr>
          <p:nvPr/>
        </p:nvSpPr>
        <p:spPr bwMode="auto">
          <a:xfrm>
            <a:off x="3835400" y="3405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857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2414" name="AutoShape 14"/>
          <p:cNvSpPr>
            <a:spLocks noChangeArrowheads="1"/>
          </p:cNvSpPr>
          <p:nvPr/>
        </p:nvSpPr>
        <p:spPr bwMode="auto">
          <a:xfrm>
            <a:off x="6288088" y="2324100"/>
            <a:ext cx="2436812" cy="1538288"/>
          </a:xfrm>
          <a:prstGeom prst="cloudCallout">
            <a:avLst>
              <a:gd name="adj1" fmla="val -59509"/>
              <a:gd name="adj2" fmla="val -36069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2415" name="Text Box 15"/>
          <p:cNvSpPr txBox="1">
            <a:spLocks noChangeArrowheads="1"/>
          </p:cNvSpPr>
          <p:nvPr/>
        </p:nvSpPr>
        <p:spPr bwMode="auto">
          <a:xfrm>
            <a:off x="6426200" y="2668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493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2416" name="Oval 16"/>
          <p:cNvSpPr>
            <a:spLocks noChangeArrowheads="1"/>
          </p:cNvSpPr>
          <p:nvPr/>
        </p:nvSpPr>
        <p:spPr bwMode="auto">
          <a:xfrm>
            <a:off x="6246813" y="23272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17" name="AutoShape 17"/>
          <p:cNvSpPr>
            <a:spLocks noChangeArrowheads="1"/>
          </p:cNvSpPr>
          <p:nvPr/>
        </p:nvSpPr>
        <p:spPr bwMode="auto">
          <a:xfrm>
            <a:off x="458788" y="3784600"/>
            <a:ext cx="2436812" cy="1538288"/>
          </a:xfrm>
          <a:prstGeom prst="cloudCallout">
            <a:avLst>
              <a:gd name="adj1" fmla="val -49088"/>
              <a:gd name="adj2" fmla="val -4267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2418" name="Text Box 18"/>
          <p:cNvSpPr txBox="1">
            <a:spLocks noChangeArrowheads="1"/>
          </p:cNvSpPr>
          <p:nvPr/>
        </p:nvSpPr>
        <p:spPr bwMode="auto">
          <a:xfrm>
            <a:off x="596900" y="41290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74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2419" name="Oval 19"/>
          <p:cNvSpPr>
            <a:spLocks noChangeArrowheads="1"/>
          </p:cNvSpPr>
          <p:nvPr/>
        </p:nvSpPr>
        <p:spPr bwMode="auto">
          <a:xfrm>
            <a:off x="417513" y="37877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20" name="AutoShape 20"/>
          <p:cNvSpPr>
            <a:spLocks noChangeArrowheads="1"/>
          </p:cNvSpPr>
          <p:nvPr/>
        </p:nvSpPr>
        <p:spPr bwMode="auto">
          <a:xfrm>
            <a:off x="2528888" y="5029200"/>
            <a:ext cx="2436812" cy="1538288"/>
          </a:xfrm>
          <a:prstGeom prst="cloudCallout">
            <a:avLst>
              <a:gd name="adj1" fmla="val -74106"/>
              <a:gd name="adj2" fmla="val 45667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2421" name="Text Box 21"/>
          <p:cNvSpPr txBox="1">
            <a:spLocks noChangeArrowheads="1"/>
          </p:cNvSpPr>
          <p:nvPr/>
        </p:nvSpPr>
        <p:spPr bwMode="auto">
          <a:xfrm>
            <a:off x="2667000" y="53736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73.2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2422" name="Oval 22"/>
          <p:cNvSpPr>
            <a:spLocks noChangeArrowheads="1"/>
          </p:cNvSpPr>
          <p:nvPr/>
        </p:nvSpPr>
        <p:spPr bwMode="auto">
          <a:xfrm>
            <a:off x="2487613" y="50323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2423" name="AutoShape 23"/>
          <p:cNvSpPr>
            <a:spLocks noChangeArrowheads="1"/>
          </p:cNvSpPr>
          <p:nvPr/>
        </p:nvSpPr>
        <p:spPr bwMode="auto">
          <a:xfrm>
            <a:off x="3378200" y="838200"/>
            <a:ext cx="2436813" cy="1538288"/>
          </a:xfrm>
          <a:prstGeom prst="cloudCallout">
            <a:avLst>
              <a:gd name="adj1" fmla="val -26611"/>
              <a:gd name="adj2" fmla="val 6548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2424" name="Text Box 24"/>
          <p:cNvSpPr txBox="1">
            <a:spLocks noChangeArrowheads="1"/>
          </p:cNvSpPr>
          <p:nvPr/>
        </p:nvSpPr>
        <p:spPr bwMode="auto">
          <a:xfrm>
            <a:off x="3516313" y="1182688"/>
            <a:ext cx="2147887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2426" name="AutoShape 26"/>
          <p:cNvSpPr>
            <a:spLocks noChangeArrowheads="1"/>
          </p:cNvSpPr>
          <p:nvPr/>
        </p:nvSpPr>
        <p:spPr bwMode="auto">
          <a:xfrm>
            <a:off x="1144588" y="2070100"/>
            <a:ext cx="2436812" cy="1538288"/>
          </a:xfrm>
          <a:prstGeom prst="cloudCallout">
            <a:avLst>
              <a:gd name="adj1" fmla="val -47523"/>
              <a:gd name="adj2" fmla="val 58875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2427" name="Text Box 27"/>
          <p:cNvSpPr txBox="1">
            <a:spLocks noChangeArrowheads="1"/>
          </p:cNvSpPr>
          <p:nvPr/>
        </p:nvSpPr>
        <p:spPr bwMode="auto">
          <a:xfrm>
            <a:off x="1282700" y="2414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13.8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4" grpId="0" autoUpdateAnimBg="0"/>
      <p:bldP spid="102416" grpId="0" animBg="1"/>
      <p:bldP spid="102419" grpId="0" animBg="1"/>
      <p:bldP spid="1024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CCCCFF"/>
              </a:gs>
              <a:gs pos="8999">
                <a:srgbClr val="99CCFF"/>
              </a:gs>
              <a:gs pos="19500">
                <a:srgbClr val="CC99FF"/>
              </a:gs>
              <a:gs pos="32000">
                <a:srgbClr val="9966FF"/>
              </a:gs>
              <a:gs pos="41001">
                <a:srgbClr val="99CCFF"/>
              </a:gs>
              <a:gs pos="50000">
                <a:srgbClr val="CCCCFF"/>
              </a:gs>
              <a:gs pos="59000">
                <a:srgbClr val="99CCFF"/>
              </a:gs>
              <a:gs pos="68000">
                <a:srgbClr val="9966FF"/>
              </a:gs>
              <a:gs pos="80500">
                <a:srgbClr val="CC99FF"/>
              </a:gs>
              <a:gs pos="91001">
                <a:srgbClr val="99CCFF"/>
              </a:gs>
              <a:gs pos="100000">
                <a:srgbClr val="CCCCFF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87" name="AutoShape 3"/>
          <p:cNvSpPr>
            <a:spLocks noChangeArrowheads="1"/>
          </p:cNvSpPr>
          <p:nvPr/>
        </p:nvSpPr>
        <p:spPr bwMode="auto">
          <a:xfrm>
            <a:off x="5264150" y="4641850"/>
            <a:ext cx="3475038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88" name="Text Box 4"/>
          <p:cNvSpPr txBox="1">
            <a:spLocks noChangeArrowheads="1"/>
          </p:cNvSpPr>
          <p:nvPr/>
        </p:nvSpPr>
        <p:spPr bwMode="auto">
          <a:xfrm>
            <a:off x="5334000" y="4937125"/>
            <a:ext cx="33369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206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3189" name="AutoShape 5"/>
          <p:cNvSpPr>
            <a:spLocks noChangeArrowheads="1"/>
          </p:cNvSpPr>
          <p:nvPr/>
        </p:nvSpPr>
        <p:spPr bwMode="auto">
          <a:xfrm>
            <a:off x="611188" y="317500"/>
            <a:ext cx="2436812" cy="1538288"/>
          </a:xfrm>
          <a:prstGeom prst="cloudCallout">
            <a:avLst>
              <a:gd name="adj1" fmla="val -39185"/>
              <a:gd name="adj2" fmla="val 67958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3190" name="Text Box 6"/>
          <p:cNvSpPr txBox="1">
            <a:spLocks noChangeArrowheads="1"/>
          </p:cNvSpPr>
          <p:nvPr/>
        </p:nvSpPr>
        <p:spPr bwMode="auto">
          <a:xfrm>
            <a:off x="749300" y="6619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46.1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3191" name="Oval 7"/>
          <p:cNvSpPr>
            <a:spLocks noChangeArrowheads="1"/>
          </p:cNvSpPr>
          <p:nvPr/>
        </p:nvSpPr>
        <p:spPr bwMode="auto">
          <a:xfrm>
            <a:off x="569913" y="3206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92" name="AutoShape 8"/>
          <p:cNvSpPr>
            <a:spLocks noChangeArrowheads="1"/>
          </p:cNvSpPr>
          <p:nvPr/>
        </p:nvSpPr>
        <p:spPr bwMode="auto">
          <a:xfrm>
            <a:off x="6097588" y="393700"/>
            <a:ext cx="2436812" cy="1538288"/>
          </a:xfrm>
          <a:prstGeom prst="cloudCallout">
            <a:avLst>
              <a:gd name="adj1" fmla="val -82963"/>
              <a:gd name="adj2" fmla="val -40194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3193" name="Text Box 9"/>
          <p:cNvSpPr txBox="1">
            <a:spLocks noChangeArrowheads="1"/>
          </p:cNvSpPr>
          <p:nvPr/>
        </p:nvSpPr>
        <p:spPr bwMode="auto">
          <a:xfrm>
            <a:off x="6235700" y="738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86.7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3194" name="Oval 10"/>
          <p:cNvSpPr>
            <a:spLocks noChangeArrowheads="1"/>
          </p:cNvSpPr>
          <p:nvPr/>
        </p:nvSpPr>
        <p:spPr bwMode="auto">
          <a:xfrm>
            <a:off x="6056313" y="3968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195" name="AutoShape 11"/>
          <p:cNvSpPr>
            <a:spLocks noChangeArrowheads="1"/>
          </p:cNvSpPr>
          <p:nvPr/>
        </p:nvSpPr>
        <p:spPr bwMode="auto">
          <a:xfrm>
            <a:off x="3697288" y="3060700"/>
            <a:ext cx="2436812" cy="1538288"/>
          </a:xfrm>
          <a:prstGeom prst="cloudCallout">
            <a:avLst>
              <a:gd name="adj1" fmla="val 68176"/>
              <a:gd name="adj2" fmla="val 31630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3196" name="Text Box 12"/>
          <p:cNvSpPr txBox="1">
            <a:spLocks noChangeArrowheads="1"/>
          </p:cNvSpPr>
          <p:nvPr/>
        </p:nvSpPr>
        <p:spPr bwMode="auto">
          <a:xfrm>
            <a:off x="3835400" y="3405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857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3198" name="AutoShape 14"/>
          <p:cNvSpPr>
            <a:spLocks noChangeArrowheads="1"/>
          </p:cNvSpPr>
          <p:nvPr/>
        </p:nvSpPr>
        <p:spPr bwMode="auto">
          <a:xfrm>
            <a:off x="6288088" y="2324100"/>
            <a:ext cx="2436812" cy="1538288"/>
          </a:xfrm>
          <a:prstGeom prst="cloudCallout">
            <a:avLst>
              <a:gd name="adj1" fmla="val -59509"/>
              <a:gd name="adj2" fmla="val -36069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3199" name="Text Box 15"/>
          <p:cNvSpPr txBox="1">
            <a:spLocks noChangeArrowheads="1"/>
          </p:cNvSpPr>
          <p:nvPr/>
        </p:nvSpPr>
        <p:spPr bwMode="auto">
          <a:xfrm>
            <a:off x="6426200" y="2668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493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3201" name="AutoShape 17"/>
          <p:cNvSpPr>
            <a:spLocks noChangeArrowheads="1"/>
          </p:cNvSpPr>
          <p:nvPr/>
        </p:nvSpPr>
        <p:spPr bwMode="auto">
          <a:xfrm>
            <a:off x="458788" y="3784600"/>
            <a:ext cx="2436812" cy="1538288"/>
          </a:xfrm>
          <a:prstGeom prst="cloudCallout">
            <a:avLst>
              <a:gd name="adj1" fmla="val -49088"/>
              <a:gd name="adj2" fmla="val -4267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3202" name="Text Box 18"/>
          <p:cNvSpPr txBox="1">
            <a:spLocks noChangeArrowheads="1"/>
          </p:cNvSpPr>
          <p:nvPr/>
        </p:nvSpPr>
        <p:spPr bwMode="auto">
          <a:xfrm>
            <a:off x="596900" y="41290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74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3204" name="AutoShape 20"/>
          <p:cNvSpPr>
            <a:spLocks noChangeArrowheads="1"/>
          </p:cNvSpPr>
          <p:nvPr/>
        </p:nvSpPr>
        <p:spPr bwMode="auto">
          <a:xfrm>
            <a:off x="2528888" y="5029200"/>
            <a:ext cx="2436812" cy="1538288"/>
          </a:xfrm>
          <a:prstGeom prst="cloudCallout">
            <a:avLst>
              <a:gd name="adj1" fmla="val -74106"/>
              <a:gd name="adj2" fmla="val 45667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3205" name="Text Box 21"/>
          <p:cNvSpPr txBox="1">
            <a:spLocks noChangeArrowheads="1"/>
          </p:cNvSpPr>
          <p:nvPr/>
        </p:nvSpPr>
        <p:spPr bwMode="auto">
          <a:xfrm>
            <a:off x="2667000" y="53736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73.2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3206" name="Oval 22"/>
          <p:cNvSpPr>
            <a:spLocks noChangeArrowheads="1"/>
          </p:cNvSpPr>
          <p:nvPr/>
        </p:nvSpPr>
        <p:spPr bwMode="auto">
          <a:xfrm>
            <a:off x="2487613" y="50323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3207" name="AutoShape 23"/>
          <p:cNvSpPr>
            <a:spLocks noChangeArrowheads="1"/>
          </p:cNvSpPr>
          <p:nvPr/>
        </p:nvSpPr>
        <p:spPr bwMode="auto">
          <a:xfrm>
            <a:off x="3378200" y="838200"/>
            <a:ext cx="2436813" cy="1538288"/>
          </a:xfrm>
          <a:prstGeom prst="cloudCallout">
            <a:avLst>
              <a:gd name="adj1" fmla="val -26611"/>
              <a:gd name="adj2" fmla="val 6548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3208" name="Text Box 24"/>
          <p:cNvSpPr txBox="1">
            <a:spLocks noChangeArrowheads="1"/>
          </p:cNvSpPr>
          <p:nvPr/>
        </p:nvSpPr>
        <p:spPr bwMode="auto">
          <a:xfrm>
            <a:off x="3516313" y="1182688"/>
            <a:ext cx="2147887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3210" name="AutoShape 26"/>
          <p:cNvSpPr>
            <a:spLocks noChangeArrowheads="1"/>
          </p:cNvSpPr>
          <p:nvPr/>
        </p:nvSpPr>
        <p:spPr bwMode="auto">
          <a:xfrm>
            <a:off x="1144588" y="2070100"/>
            <a:ext cx="2436812" cy="1538288"/>
          </a:xfrm>
          <a:prstGeom prst="cloudCallout">
            <a:avLst>
              <a:gd name="adj1" fmla="val -47523"/>
              <a:gd name="adj2" fmla="val 58875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3211" name="Text Box 27"/>
          <p:cNvSpPr txBox="1">
            <a:spLocks noChangeArrowheads="1"/>
          </p:cNvSpPr>
          <p:nvPr/>
        </p:nvSpPr>
        <p:spPr bwMode="auto">
          <a:xfrm>
            <a:off x="1282700" y="2414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13.8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3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3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3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3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8" grpId="0" autoUpdateAnimBg="0"/>
      <p:bldP spid="93191" grpId="0" animBg="1"/>
      <p:bldP spid="93194" grpId="0" animBg="1"/>
      <p:bldP spid="9320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CCCCFF"/>
              </a:gs>
              <a:gs pos="8999">
                <a:srgbClr val="99CCFF"/>
              </a:gs>
              <a:gs pos="19500">
                <a:srgbClr val="CC99FF"/>
              </a:gs>
              <a:gs pos="32000">
                <a:srgbClr val="9966FF"/>
              </a:gs>
              <a:gs pos="41001">
                <a:srgbClr val="99CCFF"/>
              </a:gs>
              <a:gs pos="50000">
                <a:srgbClr val="CCCCFF"/>
              </a:gs>
              <a:gs pos="59000">
                <a:srgbClr val="99CCFF"/>
              </a:gs>
              <a:gs pos="68000">
                <a:srgbClr val="9966FF"/>
              </a:gs>
              <a:gs pos="80500">
                <a:srgbClr val="CC99FF"/>
              </a:gs>
              <a:gs pos="91001">
                <a:srgbClr val="99CCFF"/>
              </a:gs>
              <a:gs pos="100000">
                <a:srgbClr val="CCCCFF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1" name="AutoShape 3"/>
          <p:cNvSpPr>
            <a:spLocks noChangeArrowheads="1"/>
          </p:cNvSpPr>
          <p:nvPr/>
        </p:nvSpPr>
        <p:spPr bwMode="auto">
          <a:xfrm>
            <a:off x="5264150" y="4641850"/>
            <a:ext cx="3475038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12" name="Text Box 4"/>
          <p:cNvSpPr txBox="1">
            <a:spLocks noChangeArrowheads="1"/>
          </p:cNvSpPr>
          <p:nvPr/>
        </p:nvSpPr>
        <p:spPr bwMode="auto">
          <a:xfrm>
            <a:off x="5334000" y="4937125"/>
            <a:ext cx="33369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953.8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4213" name="AutoShape 5"/>
          <p:cNvSpPr>
            <a:spLocks noChangeArrowheads="1"/>
          </p:cNvSpPr>
          <p:nvPr/>
        </p:nvSpPr>
        <p:spPr bwMode="auto">
          <a:xfrm>
            <a:off x="611188" y="317500"/>
            <a:ext cx="2436812" cy="1538288"/>
          </a:xfrm>
          <a:prstGeom prst="cloudCallout">
            <a:avLst>
              <a:gd name="adj1" fmla="val -39185"/>
              <a:gd name="adj2" fmla="val 67958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4214" name="Text Box 6"/>
          <p:cNvSpPr txBox="1">
            <a:spLocks noChangeArrowheads="1"/>
          </p:cNvSpPr>
          <p:nvPr/>
        </p:nvSpPr>
        <p:spPr bwMode="auto">
          <a:xfrm>
            <a:off x="749300" y="6619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46.1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4216" name="AutoShape 8"/>
          <p:cNvSpPr>
            <a:spLocks noChangeArrowheads="1"/>
          </p:cNvSpPr>
          <p:nvPr/>
        </p:nvSpPr>
        <p:spPr bwMode="auto">
          <a:xfrm>
            <a:off x="6097588" y="393700"/>
            <a:ext cx="2436812" cy="1538288"/>
          </a:xfrm>
          <a:prstGeom prst="cloudCallout">
            <a:avLst>
              <a:gd name="adj1" fmla="val -82963"/>
              <a:gd name="adj2" fmla="val -40194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4217" name="Text Box 9"/>
          <p:cNvSpPr txBox="1">
            <a:spLocks noChangeArrowheads="1"/>
          </p:cNvSpPr>
          <p:nvPr/>
        </p:nvSpPr>
        <p:spPr bwMode="auto">
          <a:xfrm>
            <a:off x="6235700" y="738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86.7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4219" name="AutoShape 11"/>
          <p:cNvSpPr>
            <a:spLocks noChangeArrowheads="1"/>
          </p:cNvSpPr>
          <p:nvPr/>
        </p:nvSpPr>
        <p:spPr bwMode="auto">
          <a:xfrm>
            <a:off x="3697288" y="3060700"/>
            <a:ext cx="2436812" cy="1538288"/>
          </a:xfrm>
          <a:prstGeom prst="cloudCallout">
            <a:avLst>
              <a:gd name="adj1" fmla="val 68176"/>
              <a:gd name="adj2" fmla="val 31630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4220" name="Text Box 12"/>
          <p:cNvSpPr txBox="1">
            <a:spLocks noChangeArrowheads="1"/>
          </p:cNvSpPr>
          <p:nvPr/>
        </p:nvSpPr>
        <p:spPr bwMode="auto">
          <a:xfrm>
            <a:off x="3835400" y="3405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857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4221" name="Oval 13"/>
          <p:cNvSpPr>
            <a:spLocks noChangeArrowheads="1"/>
          </p:cNvSpPr>
          <p:nvPr/>
        </p:nvSpPr>
        <p:spPr bwMode="auto">
          <a:xfrm>
            <a:off x="3656013" y="30638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22" name="AutoShape 14"/>
          <p:cNvSpPr>
            <a:spLocks noChangeArrowheads="1"/>
          </p:cNvSpPr>
          <p:nvPr/>
        </p:nvSpPr>
        <p:spPr bwMode="auto">
          <a:xfrm>
            <a:off x="6288088" y="2324100"/>
            <a:ext cx="2436812" cy="1538288"/>
          </a:xfrm>
          <a:prstGeom prst="cloudCallout">
            <a:avLst>
              <a:gd name="adj1" fmla="val -59509"/>
              <a:gd name="adj2" fmla="val -36069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4223" name="Text Box 15"/>
          <p:cNvSpPr txBox="1">
            <a:spLocks noChangeArrowheads="1"/>
          </p:cNvSpPr>
          <p:nvPr/>
        </p:nvSpPr>
        <p:spPr bwMode="auto">
          <a:xfrm>
            <a:off x="6426200" y="2668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493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4225" name="AutoShape 17"/>
          <p:cNvSpPr>
            <a:spLocks noChangeArrowheads="1"/>
          </p:cNvSpPr>
          <p:nvPr/>
        </p:nvSpPr>
        <p:spPr bwMode="auto">
          <a:xfrm>
            <a:off x="458788" y="3784600"/>
            <a:ext cx="2436812" cy="1538288"/>
          </a:xfrm>
          <a:prstGeom prst="cloudCallout">
            <a:avLst>
              <a:gd name="adj1" fmla="val -49088"/>
              <a:gd name="adj2" fmla="val -4267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4226" name="Text Box 18"/>
          <p:cNvSpPr txBox="1">
            <a:spLocks noChangeArrowheads="1"/>
          </p:cNvSpPr>
          <p:nvPr/>
        </p:nvSpPr>
        <p:spPr bwMode="auto">
          <a:xfrm>
            <a:off x="596900" y="41290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74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4228" name="AutoShape 20"/>
          <p:cNvSpPr>
            <a:spLocks noChangeArrowheads="1"/>
          </p:cNvSpPr>
          <p:nvPr/>
        </p:nvSpPr>
        <p:spPr bwMode="auto">
          <a:xfrm>
            <a:off x="2528888" y="5029200"/>
            <a:ext cx="2436812" cy="1538288"/>
          </a:xfrm>
          <a:prstGeom prst="cloudCallout">
            <a:avLst>
              <a:gd name="adj1" fmla="val -74106"/>
              <a:gd name="adj2" fmla="val 45667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4229" name="Text Box 21"/>
          <p:cNvSpPr txBox="1">
            <a:spLocks noChangeArrowheads="1"/>
          </p:cNvSpPr>
          <p:nvPr/>
        </p:nvSpPr>
        <p:spPr bwMode="auto">
          <a:xfrm>
            <a:off x="2667000" y="53736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73.2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4231" name="AutoShape 23"/>
          <p:cNvSpPr>
            <a:spLocks noChangeArrowheads="1"/>
          </p:cNvSpPr>
          <p:nvPr/>
        </p:nvSpPr>
        <p:spPr bwMode="auto">
          <a:xfrm>
            <a:off x="3378200" y="838200"/>
            <a:ext cx="2436813" cy="1538288"/>
          </a:xfrm>
          <a:prstGeom prst="cloudCallout">
            <a:avLst>
              <a:gd name="adj1" fmla="val -26611"/>
              <a:gd name="adj2" fmla="val 6548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4232" name="Text Box 24"/>
          <p:cNvSpPr txBox="1">
            <a:spLocks noChangeArrowheads="1"/>
          </p:cNvSpPr>
          <p:nvPr/>
        </p:nvSpPr>
        <p:spPr bwMode="auto">
          <a:xfrm>
            <a:off x="3516313" y="1182688"/>
            <a:ext cx="2147887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4233" name="Oval 25"/>
          <p:cNvSpPr>
            <a:spLocks noChangeArrowheads="1"/>
          </p:cNvSpPr>
          <p:nvPr/>
        </p:nvSpPr>
        <p:spPr bwMode="auto">
          <a:xfrm>
            <a:off x="3336925" y="841375"/>
            <a:ext cx="2506663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234" name="AutoShape 26"/>
          <p:cNvSpPr>
            <a:spLocks noChangeArrowheads="1"/>
          </p:cNvSpPr>
          <p:nvPr/>
        </p:nvSpPr>
        <p:spPr bwMode="auto">
          <a:xfrm>
            <a:off x="1144588" y="2070100"/>
            <a:ext cx="2436812" cy="1538288"/>
          </a:xfrm>
          <a:prstGeom prst="cloudCallout">
            <a:avLst>
              <a:gd name="adj1" fmla="val -47523"/>
              <a:gd name="adj2" fmla="val 58875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4235" name="Text Box 27"/>
          <p:cNvSpPr txBox="1">
            <a:spLocks noChangeArrowheads="1"/>
          </p:cNvSpPr>
          <p:nvPr/>
        </p:nvSpPr>
        <p:spPr bwMode="auto">
          <a:xfrm>
            <a:off x="1282700" y="2414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13.8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4236" name="Oval 28"/>
          <p:cNvSpPr>
            <a:spLocks noChangeArrowheads="1"/>
          </p:cNvSpPr>
          <p:nvPr/>
        </p:nvSpPr>
        <p:spPr bwMode="auto">
          <a:xfrm>
            <a:off x="1103313" y="20732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4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4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4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4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4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4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2" grpId="0" autoUpdateAnimBg="0"/>
      <p:bldP spid="94221" grpId="0" animBg="1"/>
      <p:bldP spid="94233" grpId="0" animBg="1"/>
      <p:bldP spid="942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CCCCFF"/>
              </a:gs>
              <a:gs pos="8999">
                <a:srgbClr val="99CCFF"/>
              </a:gs>
              <a:gs pos="19500">
                <a:srgbClr val="CC99FF"/>
              </a:gs>
              <a:gs pos="32000">
                <a:srgbClr val="9966FF"/>
              </a:gs>
              <a:gs pos="41001">
                <a:srgbClr val="99CCFF"/>
              </a:gs>
              <a:gs pos="50000">
                <a:srgbClr val="CCCCFF"/>
              </a:gs>
              <a:gs pos="59000">
                <a:srgbClr val="99CCFF"/>
              </a:gs>
              <a:gs pos="68000">
                <a:srgbClr val="9966FF"/>
              </a:gs>
              <a:gs pos="80500">
                <a:srgbClr val="CC99FF"/>
              </a:gs>
              <a:gs pos="91001">
                <a:srgbClr val="99CCFF"/>
              </a:gs>
              <a:gs pos="100000">
                <a:srgbClr val="CCCCFF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5" name="AutoShape 3"/>
          <p:cNvSpPr>
            <a:spLocks noChangeArrowheads="1"/>
          </p:cNvSpPr>
          <p:nvPr/>
        </p:nvSpPr>
        <p:spPr bwMode="auto">
          <a:xfrm>
            <a:off x="5264150" y="4641850"/>
            <a:ext cx="3475038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36" name="Text Box 4"/>
          <p:cNvSpPr txBox="1">
            <a:spLocks noChangeArrowheads="1"/>
          </p:cNvSpPr>
          <p:nvPr/>
        </p:nvSpPr>
        <p:spPr bwMode="auto">
          <a:xfrm>
            <a:off x="5334000" y="4937125"/>
            <a:ext cx="33369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170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5237" name="AutoShape 5"/>
          <p:cNvSpPr>
            <a:spLocks noChangeArrowheads="1"/>
          </p:cNvSpPr>
          <p:nvPr/>
        </p:nvSpPr>
        <p:spPr bwMode="auto">
          <a:xfrm>
            <a:off x="611188" y="317500"/>
            <a:ext cx="2436812" cy="1538288"/>
          </a:xfrm>
          <a:prstGeom prst="cloudCallout">
            <a:avLst>
              <a:gd name="adj1" fmla="val -39185"/>
              <a:gd name="adj2" fmla="val 67958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5238" name="Text Box 6"/>
          <p:cNvSpPr txBox="1">
            <a:spLocks noChangeArrowheads="1"/>
          </p:cNvSpPr>
          <p:nvPr/>
        </p:nvSpPr>
        <p:spPr bwMode="auto">
          <a:xfrm>
            <a:off x="749300" y="6619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46.1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5240" name="AutoShape 8"/>
          <p:cNvSpPr>
            <a:spLocks noChangeArrowheads="1"/>
          </p:cNvSpPr>
          <p:nvPr/>
        </p:nvSpPr>
        <p:spPr bwMode="auto">
          <a:xfrm>
            <a:off x="6097588" y="393700"/>
            <a:ext cx="2436812" cy="1538288"/>
          </a:xfrm>
          <a:prstGeom prst="cloudCallout">
            <a:avLst>
              <a:gd name="adj1" fmla="val -82963"/>
              <a:gd name="adj2" fmla="val -40194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5241" name="Text Box 9"/>
          <p:cNvSpPr txBox="1">
            <a:spLocks noChangeArrowheads="1"/>
          </p:cNvSpPr>
          <p:nvPr/>
        </p:nvSpPr>
        <p:spPr bwMode="auto">
          <a:xfrm>
            <a:off x="6235700" y="738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86.7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5243" name="AutoShape 11"/>
          <p:cNvSpPr>
            <a:spLocks noChangeArrowheads="1"/>
          </p:cNvSpPr>
          <p:nvPr/>
        </p:nvSpPr>
        <p:spPr bwMode="auto">
          <a:xfrm>
            <a:off x="3697288" y="3060700"/>
            <a:ext cx="2436812" cy="1538288"/>
          </a:xfrm>
          <a:prstGeom prst="cloudCallout">
            <a:avLst>
              <a:gd name="adj1" fmla="val 68176"/>
              <a:gd name="adj2" fmla="val 31630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5244" name="Text Box 12"/>
          <p:cNvSpPr txBox="1">
            <a:spLocks noChangeArrowheads="1"/>
          </p:cNvSpPr>
          <p:nvPr/>
        </p:nvSpPr>
        <p:spPr bwMode="auto">
          <a:xfrm>
            <a:off x="3835400" y="3405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857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5246" name="AutoShape 14"/>
          <p:cNvSpPr>
            <a:spLocks noChangeArrowheads="1"/>
          </p:cNvSpPr>
          <p:nvPr/>
        </p:nvSpPr>
        <p:spPr bwMode="auto">
          <a:xfrm>
            <a:off x="6288088" y="2324100"/>
            <a:ext cx="2436812" cy="1538288"/>
          </a:xfrm>
          <a:prstGeom prst="cloudCallout">
            <a:avLst>
              <a:gd name="adj1" fmla="val -59509"/>
              <a:gd name="adj2" fmla="val -36069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5247" name="Text Box 15"/>
          <p:cNvSpPr txBox="1">
            <a:spLocks noChangeArrowheads="1"/>
          </p:cNvSpPr>
          <p:nvPr/>
        </p:nvSpPr>
        <p:spPr bwMode="auto">
          <a:xfrm>
            <a:off x="6426200" y="2668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493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5249" name="AutoShape 17"/>
          <p:cNvSpPr>
            <a:spLocks noChangeArrowheads="1"/>
          </p:cNvSpPr>
          <p:nvPr/>
        </p:nvSpPr>
        <p:spPr bwMode="auto">
          <a:xfrm>
            <a:off x="458788" y="3784600"/>
            <a:ext cx="2436812" cy="1538288"/>
          </a:xfrm>
          <a:prstGeom prst="cloudCallout">
            <a:avLst>
              <a:gd name="adj1" fmla="val -49088"/>
              <a:gd name="adj2" fmla="val -4267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5250" name="Text Box 18"/>
          <p:cNvSpPr txBox="1">
            <a:spLocks noChangeArrowheads="1"/>
          </p:cNvSpPr>
          <p:nvPr/>
        </p:nvSpPr>
        <p:spPr bwMode="auto">
          <a:xfrm>
            <a:off x="596900" y="41290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74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5252" name="AutoShape 20"/>
          <p:cNvSpPr>
            <a:spLocks noChangeArrowheads="1"/>
          </p:cNvSpPr>
          <p:nvPr/>
        </p:nvSpPr>
        <p:spPr bwMode="auto">
          <a:xfrm>
            <a:off x="2528888" y="5029200"/>
            <a:ext cx="2436812" cy="1538288"/>
          </a:xfrm>
          <a:prstGeom prst="cloudCallout">
            <a:avLst>
              <a:gd name="adj1" fmla="val -74106"/>
              <a:gd name="adj2" fmla="val 45667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5253" name="Text Box 21"/>
          <p:cNvSpPr txBox="1">
            <a:spLocks noChangeArrowheads="1"/>
          </p:cNvSpPr>
          <p:nvPr/>
        </p:nvSpPr>
        <p:spPr bwMode="auto">
          <a:xfrm>
            <a:off x="2667000" y="53736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73.2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5254" name="Oval 22"/>
          <p:cNvSpPr>
            <a:spLocks noChangeArrowheads="1"/>
          </p:cNvSpPr>
          <p:nvPr/>
        </p:nvSpPr>
        <p:spPr bwMode="auto">
          <a:xfrm>
            <a:off x="2487613" y="50323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55" name="AutoShape 23"/>
          <p:cNvSpPr>
            <a:spLocks noChangeArrowheads="1"/>
          </p:cNvSpPr>
          <p:nvPr/>
        </p:nvSpPr>
        <p:spPr bwMode="auto">
          <a:xfrm>
            <a:off x="3378200" y="838200"/>
            <a:ext cx="2436813" cy="1538288"/>
          </a:xfrm>
          <a:prstGeom prst="cloudCallout">
            <a:avLst>
              <a:gd name="adj1" fmla="val -26611"/>
              <a:gd name="adj2" fmla="val 6548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5256" name="Text Box 24"/>
          <p:cNvSpPr txBox="1">
            <a:spLocks noChangeArrowheads="1"/>
          </p:cNvSpPr>
          <p:nvPr/>
        </p:nvSpPr>
        <p:spPr bwMode="auto">
          <a:xfrm>
            <a:off x="3516313" y="1182688"/>
            <a:ext cx="2147887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5257" name="Oval 25"/>
          <p:cNvSpPr>
            <a:spLocks noChangeArrowheads="1"/>
          </p:cNvSpPr>
          <p:nvPr/>
        </p:nvSpPr>
        <p:spPr bwMode="auto">
          <a:xfrm>
            <a:off x="3336925" y="841375"/>
            <a:ext cx="2506663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258" name="AutoShape 26"/>
          <p:cNvSpPr>
            <a:spLocks noChangeArrowheads="1"/>
          </p:cNvSpPr>
          <p:nvPr/>
        </p:nvSpPr>
        <p:spPr bwMode="auto">
          <a:xfrm>
            <a:off x="1144588" y="2070100"/>
            <a:ext cx="2436812" cy="1538288"/>
          </a:xfrm>
          <a:prstGeom prst="cloudCallout">
            <a:avLst>
              <a:gd name="adj1" fmla="val -47523"/>
              <a:gd name="adj2" fmla="val 58875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5259" name="Text Box 27"/>
          <p:cNvSpPr txBox="1">
            <a:spLocks noChangeArrowheads="1"/>
          </p:cNvSpPr>
          <p:nvPr/>
        </p:nvSpPr>
        <p:spPr bwMode="auto">
          <a:xfrm>
            <a:off x="1282700" y="2414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13.8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5260" name="Oval 28"/>
          <p:cNvSpPr>
            <a:spLocks noChangeArrowheads="1"/>
          </p:cNvSpPr>
          <p:nvPr/>
        </p:nvSpPr>
        <p:spPr bwMode="auto">
          <a:xfrm>
            <a:off x="1103313" y="20732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5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5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5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5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5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5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5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5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5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5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6" grpId="0" autoUpdateAnimBg="0"/>
      <p:bldP spid="95254" grpId="0" animBg="1"/>
      <p:bldP spid="95257" grpId="0" animBg="1"/>
      <p:bldP spid="9526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CCCCFF"/>
              </a:gs>
              <a:gs pos="8999">
                <a:srgbClr val="99CCFF"/>
              </a:gs>
              <a:gs pos="19500">
                <a:srgbClr val="CC99FF"/>
              </a:gs>
              <a:gs pos="32000">
                <a:srgbClr val="9966FF"/>
              </a:gs>
              <a:gs pos="41001">
                <a:srgbClr val="99CCFF"/>
              </a:gs>
              <a:gs pos="50000">
                <a:srgbClr val="CCCCFF"/>
              </a:gs>
              <a:gs pos="59000">
                <a:srgbClr val="99CCFF"/>
              </a:gs>
              <a:gs pos="68000">
                <a:srgbClr val="9966FF"/>
              </a:gs>
              <a:gs pos="80500">
                <a:srgbClr val="CC99FF"/>
              </a:gs>
              <a:gs pos="91001">
                <a:srgbClr val="99CCFF"/>
              </a:gs>
              <a:gs pos="100000">
                <a:srgbClr val="CCCCFF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59" name="AutoShape 3"/>
          <p:cNvSpPr>
            <a:spLocks noChangeArrowheads="1"/>
          </p:cNvSpPr>
          <p:nvPr/>
        </p:nvSpPr>
        <p:spPr bwMode="auto">
          <a:xfrm>
            <a:off x="5264150" y="4641850"/>
            <a:ext cx="3475038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60" name="Text Box 4"/>
          <p:cNvSpPr txBox="1">
            <a:spLocks noChangeArrowheads="1"/>
          </p:cNvSpPr>
          <p:nvPr/>
        </p:nvSpPr>
        <p:spPr bwMode="auto">
          <a:xfrm>
            <a:off x="5334000" y="4937125"/>
            <a:ext cx="33369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580.8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6261" name="AutoShape 5"/>
          <p:cNvSpPr>
            <a:spLocks noChangeArrowheads="1"/>
          </p:cNvSpPr>
          <p:nvPr/>
        </p:nvSpPr>
        <p:spPr bwMode="auto">
          <a:xfrm>
            <a:off x="611188" y="317500"/>
            <a:ext cx="2436812" cy="1538288"/>
          </a:xfrm>
          <a:prstGeom prst="cloudCallout">
            <a:avLst>
              <a:gd name="adj1" fmla="val -39185"/>
              <a:gd name="adj2" fmla="val 67958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6262" name="Text Box 6"/>
          <p:cNvSpPr txBox="1">
            <a:spLocks noChangeArrowheads="1"/>
          </p:cNvSpPr>
          <p:nvPr/>
        </p:nvSpPr>
        <p:spPr bwMode="auto">
          <a:xfrm>
            <a:off x="749300" y="6619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46.1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6264" name="AutoShape 8"/>
          <p:cNvSpPr>
            <a:spLocks noChangeArrowheads="1"/>
          </p:cNvSpPr>
          <p:nvPr/>
        </p:nvSpPr>
        <p:spPr bwMode="auto">
          <a:xfrm>
            <a:off x="6097588" y="393700"/>
            <a:ext cx="2436812" cy="1538288"/>
          </a:xfrm>
          <a:prstGeom prst="cloudCallout">
            <a:avLst>
              <a:gd name="adj1" fmla="val -82963"/>
              <a:gd name="adj2" fmla="val -40194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6265" name="Text Box 9"/>
          <p:cNvSpPr txBox="1">
            <a:spLocks noChangeArrowheads="1"/>
          </p:cNvSpPr>
          <p:nvPr/>
        </p:nvSpPr>
        <p:spPr bwMode="auto">
          <a:xfrm>
            <a:off x="6235700" y="738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86.7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6267" name="AutoShape 11"/>
          <p:cNvSpPr>
            <a:spLocks noChangeArrowheads="1"/>
          </p:cNvSpPr>
          <p:nvPr/>
        </p:nvSpPr>
        <p:spPr bwMode="auto">
          <a:xfrm>
            <a:off x="3697288" y="3060700"/>
            <a:ext cx="2436812" cy="1538288"/>
          </a:xfrm>
          <a:prstGeom prst="cloudCallout">
            <a:avLst>
              <a:gd name="adj1" fmla="val 68176"/>
              <a:gd name="adj2" fmla="val 31630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6268" name="Text Box 12"/>
          <p:cNvSpPr txBox="1">
            <a:spLocks noChangeArrowheads="1"/>
          </p:cNvSpPr>
          <p:nvPr/>
        </p:nvSpPr>
        <p:spPr bwMode="auto">
          <a:xfrm>
            <a:off x="3835400" y="3405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857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6270" name="AutoShape 14"/>
          <p:cNvSpPr>
            <a:spLocks noChangeArrowheads="1"/>
          </p:cNvSpPr>
          <p:nvPr/>
        </p:nvSpPr>
        <p:spPr bwMode="auto">
          <a:xfrm>
            <a:off x="6288088" y="2324100"/>
            <a:ext cx="2436812" cy="1538288"/>
          </a:xfrm>
          <a:prstGeom prst="cloudCallout">
            <a:avLst>
              <a:gd name="adj1" fmla="val -59509"/>
              <a:gd name="adj2" fmla="val -36069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6271" name="Text Box 15"/>
          <p:cNvSpPr txBox="1">
            <a:spLocks noChangeArrowheads="1"/>
          </p:cNvSpPr>
          <p:nvPr/>
        </p:nvSpPr>
        <p:spPr bwMode="auto">
          <a:xfrm>
            <a:off x="6426200" y="2668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493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6272" name="Oval 16"/>
          <p:cNvSpPr>
            <a:spLocks noChangeArrowheads="1"/>
          </p:cNvSpPr>
          <p:nvPr/>
        </p:nvSpPr>
        <p:spPr bwMode="auto">
          <a:xfrm>
            <a:off x="6246813" y="23272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73" name="AutoShape 17"/>
          <p:cNvSpPr>
            <a:spLocks noChangeArrowheads="1"/>
          </p:cNvSpPr>
          <p:nvPr/>
        </p:nvSpPr>
        <p:spPr bwMode="auto">
          <a:xfrm>
            <a:off x="458788" y="3784600"/>
            <a:ext cx="2436812" cy="1538288"/>
          </a:xfrm>
          <a:prstGeom prst="cloudCallout">
            <a:avLst>
              <a:gd name="adj1" fmla="val -49088"/>
              <a:gd name="adj2" fmla="val -4267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6274" name="Text Box 18"/>
          <p:cNvSpPr txBox="1">
            <a:spLocks noChangeArrowheads="1"/>
          </p:cNvSpPr>
          <p:nvPr/>
        </p:nvSpPr>
        <p:spPr bwMode="auto">
          <a:xfrm>
            <a:off x="596900" y="41290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74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6275" name="Oval 19"/>
          <p:cNvSpPr>
            <a:spLocks noChangeArrowheads="1"/>
          </p:cNvSpPr>
          <p:nvPr/>
        </p:nvSpPr>
        <p:spPr bwMode="auto">
          <a:xfrm>
            <a:off x="417513" y="37877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6276" name="AutoShape 20"/>
          <p:cNvSpPr>
            <a:spLocks noChangeArrowheads="1"/>
          </p:cNvSpPr>
          <p:nvPr/>
        </p:nvSpPr>
        <p:spPr bwMode="auto">
          <a:xfrm>
            <a:off x="2528888" y="5029200"/>
            <a:ext cx="2436812" cy="1538288"/>
          </a:xfrm>
          <a:prstGeom prst="cloudCallout">
            <a:avLst>
              <a:gd name="adj1" fmla="val -74106"/>
              <a:gd name="adj2" fmla="val 45667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6277" name="Text Box 21"/>
          <p:cNvSpPr txBox="1">
            <a:spLocks noChangeArrowheads="1"/>
          </p:cNvSpPr>
          <p:nvPr/>
        </p:nvSpPr>
        <p:spPr bwMode="auto">
          <a:xfrm>
            <a:off x="2667000" y="53736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73.2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6279" name="AutoShape 23"/>
          <p:cNvSpPr>
            <a:spLocks noChangeArrowheads="1"/>
          </p:cNvSpPr>
          <p:nvPr/>
        </p:nvSpPr>
        <p:spPr bwMode="auto">
          <a:xfrm>
            <a:off x="3378200" y="838200"/>
            <a:ext cx="2436813" cy="1538288"/>
          </a:xfrm>
          <a:prstGeom prst="cloudCallout">
            <a:avLst>
              <a:gd name="adj1" fmla="val -26611"/>
              <a:gd name="adj2" fmla="val 6548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6280" name="Text Box 24"/>
          <p:cNvSpPr txBox="1">
            <a:spLocks noChangeArrowheads="1"/>
          </p:cNvSpPr>
          <p:nvPr/>
        </p:nvSpPr>
        <p:spPr bwMode="auto">
          <a:xfrm>
            <a:off x="3516313" y="1182688"/>
            <a:ext cx="2147887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6282" name="AutoShape 26"/>
          <p:cNvSpPr>
            <a:spLocks noChangeArrowheads="1"/>
          </p:cNvSpPr>
          <p:nvPr/>
        </p:nvSpPr>
        <p:spPr bwMode="auto">
          <a:xfrm>
            <a:off x="1144588" y="2070100"/>
            <a:ext cx="2436812" cy="1538288"/>
          </a:xfrm>
          <a:prstGeom prst="cloudCallout">
            <a:avLst>
              <a:gd name="adj1" fmla="val -47523"/>
              <a:gd name="adj2" fmla="val 58875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6283" name="Text Box 27"/>
          <p:cNvSpPr txBox="1">
            <a:spLocks noChangeArrowheads="1"/>
          </p:cNvSpPr>
          <p:nvPr/>
        </p:nvSpPr>
        <p:spPr bwMode="auto">
          <a:xfrm>
            <a:off x="1282700" y="2414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13.8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6284" name="Oval 28"/>
          <p:cNvSpPr>
            <a:spLocks noChangeArrowheads="1"/>
          </p:cNvSpPr>
          <p:nvPr/>
        </p:nvSpPr>
        <p:spPr bwMode="auto">
          <a:xfrm>
            <a:off x="1103313" y="20732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6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6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6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6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6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6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0" grpId="0" autoUpdateAnimBg="0"/>
      <p:bldP spid="96272" grpId="0" animBg="1"/>
      <p:bldP spid="96275" grpId="0" animBg="1"/>
      <p:bldP spid="9628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CCCCFF"/>
              </a:gs>
              <a:gs pos="8999">
                <a:srgbClr val="99CCFF"/>
              </a:gs>
              <a:gs pos="19500">
                <a:srgbClr val="CC99FF"/>
              </a:gs>
              <a:gs pos="32000">
                <a:srgbClr val="9966FF"/>
              </a:gs>
              <a:gs pos="41001">
                <a:srgbClr val="99CCFF"/>
              </a:gs>
              <a:gs pos="50000">
                <a:srgbClr val="CCCCFF"/>
              </a:gs>
              <a:gs pos="59000">
                <a:srgbClr val="99CCFF"/>
              </a:gs>
              <a:gs pos="68000">
                <a:srgbClr val="9966FF"/>
              </a:gs>
              <a:gs pos="80500">
                <a:srgbClr val="CC99FF"/>
              </a:gs>
              <a:gs pos="91001">
                <a:srgbClr val="99CCFF"/>
              </a:gs>
              <a:gs pos="100000">
                <a:srgbClr val="CCCCFF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3" name="AutoShape 3"/>
          <p:cNvSpPr>
            <a:spLocks noChangeArrowheads="1"/>
          </p:cNvSpPr>
          <p:nvPr/>
        </p:nvSpPr>
        <p:spPr bwMode="auto">
          <a:xfrm>
            <a:off x="5264150" y="4641850"/>
            <a:ext cx="3475038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84" name="Text Box 4"/>
          <p:cNvSpPr txBox="1">
            <a:spLocks noChangeArrowheads="1"/>
          </p:cNvSpPr>
          <p:nvPr/>
        </p:nvSpPr>
        <p:spPr bwMode="auto">
          <a:xfrm>
            <a:off x="5334000" y="4937125"/>
            <a:ext cx="33369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944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7285" name="AutoShape 5"/>
          <p:cNvSpPr>
            <a:spLocks noChangeArrowheads="1"/>
          </p:cNvSpPr>
          <p:nvPr/>
        </p:nvSpPr>
        <p:spPr bwMode="auto">
          <a:xfrm>
            <a:off x="611188" y="317500"/>
            <a:ext cx="2436812" cy="1538288"/>
          </a:xfrm>
          <a:prstGeom prst="cloudCallout">
            <a:avLst>
              <a:gd name="adj1" fmla="val -39185"/>
              <a:gd name="adj2" fmla="val 67958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7286" name="Text Box 6"/>
          <p:cNvSpPr txBox="1">
            <a:spLocks noChangeArrowheads="1"/>
          </p:cNvSpPr>
          <p:nvPr/>
        </p:nvSpPr>
        <p:spPr bwMode="auto">
          <a:xfrm>
            <a:off x="749300" y="6619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46.1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7288" name="AutoShape 8"/>
          <p:cNvSpPr>
            <a:spLocks noChangeArrowheads="1"/>
          </p:cNvSpPr>
          <p:nvPr/>
        </p:nvSpPr>
        <p:spPr bwMode="auto">
          <a:xfrm>
            <a:off x="6097588" y="393700"/>
            <a:ext cx="2436812" cy="1538288"/>
          </a:xfrm>
          <a:prstGeom prst="cloudCallout">
            <a:avLst>
              <a:gd name="adj1" fmla="val -82963"/>
              <a:gd name="adj2" fmla="val -40194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7289" name="Text Box 9"/>
          <p:cNvSpPr txBox="1">
            <a:spLocks noChangeArrowheads="1"/>
          </p:cNvSpPr>
          <p:nvPr/>
        </p:nvSpPr>
        <p:spPr bwMode="auto">
          <a:xfrm>
            <a:off x="6235700" y="738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86.7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7291" name="AutoShape 11"/>
          <p:cNvSpPr>
            <a:spLocks noChangeArrowheads="1"/>
          </p:cNvSpPr>
          <p:nvPr/>
        </p:nvSpPr>
        <p:spPr bwMode="auto">
          <a:xfrm>
            <a:off x="3697288" y="3060700"/>
            <a:ext cx="2436812" cy="1538288"/>
          </a:xfrm>
          <a:prstGeom prst="cloudCallout">
            <a:avLst>
              <a:gd name="adj1" fmla="val 68176"/>
              <a:gd name="adj2" fmla="val 31630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7292" name="Text Box 12"/>
          <p:cNvSpPr txBox="1">
            <a:spLocks noChangeArrowheads="1"/>
          </p:cNvSpPr>
          <p:nvPr/>
        </p:nvSpPr>
        <p:spPr bwMode="auto">
          <a:xfrm>
            <a:off x="3835400" y="3405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857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7293" name="Oval 13"/>
          <p:cNvSpPr>
            <a:spLocks noChangeArrowheads="1"/>
          </p:cNvSpPr>
          <p:nvPr/>
        </p:nvSpPr>
        <p:spPr bwMode="auto">
          <a:xfrm>
            <a:off x="3656013" y="30638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294" name="AutoShape 14"/>
          <p:cNvSpPr>
            <a:spLocks noChangeArrowheads="1"/>
          </p:cNvSpPr>
          <p:nvPr/>
        </p:nvSpPr>
        <p:spPr bwMode="auto">
          <a:xfrm>
            <a:off x="6288088" y="2324100"/>
            <a:ext cx="2436812" cy="1538288"/>
          </a:xfrm>
          <a:prstGeom prst="cloudCallout">
            <a:avLst>
              <a:gd name="adj1" fmla="val -59509"/>
              <a:gd name="adj2" fmla="val -36069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7295" name="Text Box 15"/>
          <p:cNvSpPr txBox="1">
            <a:spLocks noChangeArrowheads="1"/>
          </p:cNvSpPr>
          <p:nvPr/>
        </p:nvSpPr>
        <p:spPr bwMode="auto">
          <a:xfrm>
            <a:off x="6426200" y="2668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493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7297" name="AutoShape 17"/>
          <p:cNvSpPr>
            <a:spLocks noChangeArrowheads="1"/>
          </p:cNvSpPr>
          <p:nvPr/>
        </p:nvSpPr>
        <p:spPr bwMode="auto">
          <a:xfrm>
            <a:off x="458788" y="3784600"/>
            <a:ext cx="2436812" cy="1538288"/>
          </a:xfrm>
          <a:prstGeom prst="cloudCallout">
            <a:avLst>
              <a:gd name="adj1" fmla="val -49088"/>
              <a:gd name="adj2" fmla="val -4267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7298" name="Text Box 18"/>
          <p:cNvSpPr txBox="1">
            <a:spLocks noChangeArrowheads="1"/>
          </p:cNvSpPr>
          <p:nvPr/>
        </p:nvSpPr>
        <p:spPr bwMode="auto">
          <a:xfrm>
            <a:off x="596900" y="41290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74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7300" name="AutoShape 20"/>
          <p:cNvSpPr>
            <a:spLocks noChangeArrowheads="1"/>
          </p:cNvSpPr>
          <p:nvPr/>
        </p:nvSpPr>
        <p:spPr bwMode="auto">
          <a:xfrm>
            <a:off x="2528888" y="5029200"/>
            <a:ext cx="2436812" cy="1538288"/>
          </a:xfrm>
          <a:prstGeom prst="cloudCallout">
            <a:avLst>
              <a:gd name="adj1" fmla="val -74106"/>
              <a:gd name="adj2" fmla="val 45667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7301" name="Text Box 21"/>
          <p:cNvSpPr txBox="1">
            <a:spLocks noChangeArrowheads="1"/>
          </p:cNvSpPr>
          <p:nvPr/>
        </p:nvSpPr>
        <p:spPr bwMode="auto">
          <a:xfrm>
            <a:off x="2667000" y="53736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73.2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7302" name="Oval 22"/>
          <p:cNvSpPr>
            <a:spLocks noChangeArrowheads="1"/>
          </p:cNvSpPr>
          <p:nvPr/>
        </p:nvSpPr>
        <p:spPr bwMode="auto">
          <a:xfrm>
            <a:off x="2487613" y="50323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7303" name="AutoShape 23"/>
          <p:cNvSpPr>
            <a:spLocks noChangeArrowheads="1"/>
          </p:cNvSpPr>
          <p:nvPr/>
        </p:nvSpPr>
        <p:spPr bwMode="auto">
          <a:xfrm>
            <a:off x="3378200" y="838200"/>
            <a:ext cx="2436813" cy="1538288"/>
          </a:xfrm>
          <a:prstGeom prst="cloudCallout">
            <a:avLst>
              <a:gd name="adj1" fmla="val -26611"/>
              <a:gd name="adj2" fmla="val 6548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7304" name="Text Box 24"/>
          <p:cNvSpPr txBox="1">
            <a:spLocks noChangeArrowheads="1"/>
          </p:cNvSpPr>
          <p:nvPr/>
        </p:nvSpPr>
        <p:spPr bwMode="auto">
          <a:xfrm>
            <a:off x="3516313" y="1182688"/>
            <a:ext cx="2147887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7306" name="AutoShape 26"/>
          <p:cNvSpPr>
            <a:spLocks noChangeArrowheads="1"/>
          </p:cNvSpPr>
          <p:nvPr/>
        </p:nvSpPr>
        <p:spPr bwMode="auto">
          <a:xfrm>
            <a:off x="1144588" y="2070100"/>
            <a:ext cx="2436812" cy="1538288"/>
          </a:xfrm>
          <a:prstGeom prst="cloudCallout">
            <a:avLst>
              <a:gd name="adj1" fmla="val -47523"/>
              <a:gd name="adj2" fmla="val 58875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7307" name="Text Box 27"/>
          <p:cNvSpPr txBox="1">
            <a:spLocks noChangeArrowheads="1"/>
          </p:cNvSpPr>
          <p:nvPr/>
        </p:nvSpPr>
        <p:spPr bwMode="auto">
          <a:xfrm>
            <a:off x="1282700" y="2414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13.8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7308" name="Oval 28"/>
          <p:cNvSpPr>
            <a:spLocks noChangeArrowheads="1"/>
          </p:cNvSpPr>
          <p:nvPr/>
        </p:nvSpPr>
        <p:spPr bwMode="auto">
          <a:xfrm>
            <a:off x="1103313" y="20732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7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7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7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7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7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7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7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7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7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7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4" grpId="0" autoUpdateAnimBg="0"/>
      <p:bldP spid="97293" grpId="0" animBg="1"/>
      <p:bldP spid="97302" grpId="0" animBg="1"/>
      <p:bldP spid="9730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CCCCFF"/>
              </a:gs>
              <a:gs pos="8999">
                <a:srgbClr val="99CCFF"/>
              </a:gs>
              <a:gs pos="19500">
                <a:srgbClr val="CC99FF"/>
              </a:gs>
              <a:gs pos="32000">
                <a:srgbClr val="9966FF"/>
              </a:gs>
              <a:gs pos="41001">
                <a:srgbClr val="99CCFF"/>
              </a:gs>
              <a:gs pos="50000">
                <a:srgbClr val="CCCCFF"/>
              </a:gs>
              <a:gs pos="59000">
                <a:srgbClr val="99CCFF"/>
              </a:gs>
              <a:gs pos="68000">
                <a:srgbClr val="9966FF"/>
              </a:gs>
              <a:gs pos="80500">
                <a:srgbClr val="CC99FF"/>
              </a:gs>
              <a:gs pos="91001">
                <a:srgbClr val="99CCFF"/>
              </a:gs>
              <a:gs pos="100000">
                <a:srgbClr val="CCCCFF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07" name="AutoShape 3"/>
          <p:cNvSpPr>
            <a:spLocks noChangeArrowheads="1"/>
          </p:cNvSpPr>
          <p:nvPr/>
        </p:nvSpPr>
        <p:spPr bwMode="auto">
          <a:xfrm>
            <a:off x="5264150" y="4641850"/>
            <a:ext cx="3475038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08" name="Text Box 4"/>
          <p:cNvSpPr txBox="1">
            <a:spLocks noChangeArrowheads="1"/>
          </p:cNvSpPr>
          <p:nvPr/>
        </p:nvSpPr>
        <p:spPr bwMode="auto">
          <a:xfrm>
            <a:off x="5334000" y="4937125"/>
            <a:ext cx="33369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243.7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8309" name="AutoShape 5"/>
          <p:cNvSpPr>
            <a:spLocks noChangeArrowheads="1"/>
          </p:cNvSpPr>
          <p:nvPr/>
        </p:nvSpPr>
        <p:spPr bwMode="auto">
          <a:xfrm>
            <a:off x="611188" y="317500"/>
            <a:ext cx="2436812" cy="1538288"/>
          </a:xfrm>
          <a:prstGeom prst="cloudCallout">
            <a:avLst>
              <a:gd name="adj1" fmla="val -39185"/>
              <a:gd name="adj2" fmla="val 67958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8310" name="Text Box 6"/>
          <p:cNvSpPr txBox="1">
            <a:spLocks noChangeArrowheads="1"/>
          </p:cNvSpPr>
          <p:nvPr/>
        </p:nvSpPr>
        <p:spPr bwMode="auto">
          <a:xfrm>
            <a:off x="749300" y="6619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46.1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8312" name="AutoShape 8"/>
          <p:cNvSpPr>
            <a:spLocks noChangeArrowheads="1"/>
          </p:cNvSpPr>
          <p:nvPr/>
        </p:nvSpPr>
        <p:spPr bwMode="auto">
          <a:xfrm>
            <a:off x="6097588" y="393700"/>
            <a:ext cx="2436812" cy="1538288"/>
          </a:xfrm>
          <a:prstGeom prst="cloudCallout">
            <a:avLst>
              <a:gd name="adj1" fmla="val -82963"/>
              <a:gd name="adj2" fmla="val -40194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8313" name="Text Box 9"/>
          <p:cNvSpPr txBox="1">
            <a:spLocks noChangeArrowheads="1"/>
          </p:cNvSpPr>
          <p:nvPr/>
        </p:nvSpPr>
        <p:spPr bwMode="auto">
          <a:xfrm>
            <a:off x="6235700" y="738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86.7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8314" name="Oval 10"/>
          <p:cNvSpPr>
            <a:spLocks noChangeArrowheads="1"/>
          </p:cNvSpPr>
          <p:nvPr/>
        </p:nvSpPr>
        <p:spPr bwMode="auto">
          <a:xfrm>
            <a:off x="6056313" y="3968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15" name="AutoShape 11"/>
          <p:cNvSpPr>
            <a:spLocks noChangeArrowheads="1"/>
          </p:cNvSpPr>
          <p:nvPr/>
        </p:nvSpPr>
        <p:spPr bwMode="auto">
          <a:xfrm>
            <a:off x="3697288" y="3060700"/>
            <a:ext cx="2436812" cy="1538288"/>
          </a:xfrm>
          <a:prstGeom prst="cloudCallout">
            <a:avLst>
              <a:gd name="adj1" fmla="val 68176"/>
              <a:gd name="adj2" fmla="val 31630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8316" name="Text Box 12"/>
          <p:cNvSpPr txBox="1">
            <a:spLocks noChangeArrowheads="1"/>
          </p:cNvSpPr>
          <p:nvPr/>
        </p:nvSpPr>
        <p:spPr bwMode="auto">
          <a:xfrm>
            <a:off x="3835400" y="3405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857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8318" name="AutoShape 14"/>
          <p:cNvSpPr>
            <a:spLocks noChangeArrowheads="1"/>
          </p:cNvSpPr>
          <p:nvPr/>
        </p:nvSpPr>
        <p:spPr bwMode="auto">
          <a:xfrm>
            <a:off x="6288088" y="2324100"/>
            <a:ext cx="2436812" cy="1538288"/>
          </a:xfrm>
          <a:prstGeom prst="cloudCallout">
            <a:avLst>
              <a:gd name="adj1" fmla="val -59509"/>
              <a:gd name="adj2" fmla="val -36069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8319" name="Text Box 15"/>
          <p:cNvSpPr txBox="1">
            <a:spLocks noChangeArrowheads="1"/>
          </p:cNvSpPr>
          <p:nvPr/>
        </p:nvSpPr>
        <p:spPr bwMode="auto">
          <a:xfrm>
            <a:off x="6426200" y="2668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493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8321" name="AutoShape 17"/>
          <p:cNvSpPr>
            <a:spLocks noChangeArrowheads="1"/>
          </p:cNvSpPr>
          <p:nvPr/>
        </p:nvSpPr>
        <p:spPr bwMode="auto">
          <a:xfrm>
            <a:off x="458788" y="3784600"/>
            <a:ext cx="2436812" cy="1538288"/>
          </a:xfrm>
          <a:prstGeom prst="cloudCallout">
            <a:avLst>
              <a:gd name="adj1" fmla="val -49088"/>
              <a:gd name="adj2" fmla="val -4267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8322" name="Text Box 18"/>
          <p:cNvSpPr txBox="1">
            <a:spLocks noChangeArrowheads="1"/>
          </p:cNvSpPr>
          <p:nvPr/>
        </p:nvSpPr>
        <p:spPr bwMode="auto">
          <a:xfrm>
            <a:off x="596900" y="41290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74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8323" name="Oval 19"/>
          <p:cNvSpPr>
            <a:spLocks noChangeArrowheads="1"/>
          </p:cNvSpPr>
          <p:nvPr/>
        </p:nvSpPr>
        <p:spPr bwMode="auto">
          <a:xfrm>
            <a:off x="417513" y="37877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24" name="AutoShape 20"/>
          <p:cNvSpPr>
            <a:spLocks noChangeArrowheads="1"/>
          </p:cNvSpPr>
          <p:nvPr/>
        </p:nvSpPr>
        <p:spPr bwMode="auto">
          <a:xfrm>
            <a:off x="2528888" y="5029200"/>
            <a:ext cx="2436812" cy="1538288"/>
          </a:xfrm>
          <a:prstGeom prst="cloudCallout">
            <a:avLst>
              <a:gd name="adj1" fmla="val -74106"/>
              <a:gd name="adj2" fmla="val 45667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8325" name="Text Box 21"/>
          <p:cNvSpPr txBox="1">
            <a:spLocks noChangeArrowheads="1"/>
          </p:cNvSpPr>
          <p:nvPr/>
        </p:nvSpPr>
        <p:spPr bwMode="auto">
          <a:xfrm>
            <a:off x="2667000" y="53736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73.2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8327" name="AutoShape 23"/>
          <p:cNvSpPr>
            <a:spLocks noChangeArrowheads="1"/>
          </p:cNvSpPr>
          <p:nvPr/>
        </p:nvSpPr>
        <p:spPr bwMode="auto">
          <a:xfrm>
            <a:off x="3378200" y="838200"/>
            <a:ext cx="2436813" cy="1538288"/>
          </a:xfrm>
          <a:prstGeom prst="cloudCallout">
            <a:avLst>
              <a:gd name="adj1" fmla="val -26611"/>
              <a:gd name="adj2" fmla="val 6548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8328" name="Text Box 24"/>
          <p:cNvSpPr txBox="1">
            <a:spLocks noChangeArrowheads="1"/>
          </p:cNvSpPr>
          <p:nvPr/>
        </p:nvSpPr>
        <p:spPr bwMode="auto">
          <a:xfrm>
            <a:off x="3516313" y="1182688"/>
            <a:ext cx="2147887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8329" name="Oval 25"/>
          <p:cNvSpPr>
            <a:spLocks noChangeArrowheads="1"/>
          </p:cNvSpPr>
          <p:nvPr/>
        </p:nvSpPr>
        <p:spPr bwMode="auto">
          <a:xfrm>
            <a:off x="3336925" y="841375"/>
            <a:ext cx="2506663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8330" name="AutoShape 26"/>
          <p:cNvSpPr>
            <a:spLocks noChangeArrowheads="1"/>
          </p:cNvSpPr>
          <p:nvPr/>
        </p:nvSpPr>
        <p:spPr bwMode="auto">
          <a:xfrm>
            <a:off x="1144588" y="2070100"/>
            <a:ext cx="2436812" cy="1538288"/>
          </a:xfrm>
          <a:prstGeom prst="cloudCallout">
            <a:avLst>
              <a:gd name="adj1" fmla="val -47523"/>
              <a:gd name="adj2" fmla="val 58875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8331" name="Text Box 27"/>
          <p:cNvSpPr txBox="1">
            <a:spLocks noChangeArrowheads="1"/>
          </p:cNvSpPr>
          <p:nvPr/>
        </p:nvSpPr>
        <p:spPr bwMode="auto">
          <a:xfrm>
            <a:off x="1282700" y="2414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13.8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8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8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8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8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83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83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8" grpId="0" autoUpdateAnimBg="0"/>
      <p:bldP spid="98314" grpId="0" animBg="1"/>
      <p:bldP spid="98323" grpId="0" animBg="1"/>
      <p:bldP spid="983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CCCCFF"/>
              </a:gs>
              <a:gs pos="8999">
                <a:srgbClr val="99CCFF"/>
              </a:gs>
              <a:gs pos="19500">
                <a:srgbClr val="CC99FF"/>
              </a:gs>
              <a:gs pos="32000">
                <a:srgbClr val="9966FF"/>
              </a:gs>
              <a:gs pos="41001">
                <a:srgbClr val="99CCFF"/>
              </a:gs>
              <a:gs pos="50000">
                <a:srgbClr val="CCCCFF"/>
              </a:gs>
              <a:gs pos="59000">
                <a:srgbClr val="99CCFF"/>
              </a:gs>
              <a:gs pos="68000">
                <a:srgbClr val="9966FF"/>
              </a:gs>
              <a:gs pos="80500">
                <a:srgbClr val="CC99FF"/>
              </a:gs>
              <a:gs pos="91001">
                <a:srgbClr val="99CCFF"/>
              </a:gs>
              <a:gs pos="100000">
                <a:srgbClr val="CCCCFF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39" name="AutoShape 3"/>
          <p:cNvSpPr>
            <a:spLocks noChangeArrowheads="1"/>
          </p:cNvSpPr>
          <p:nvPr/>
        </p:nvSpPr>
        <p:spPr bwMode="auto">
          <a:xfrm>
            <a:off x="5264150" y="4641850"/>
            <a:ext cx="3475038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0" name="Text Box 4"/>
          <p:cNvSpPr txBox="1">
            <a:spLocks noChangeArrowheads="1"/>
          </p:cNvSpPr>
          <p:nvPr/>
        </p:nvSpPr>
        <p:spPr bwMode="auto">
          <a:xfrm>
            <a:off x="5334000" y="4937125"/>
            <a:ext cx="33369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916.9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1141" name="AutoShape 5"/>
          <p:cNvSpPr>
            <a:spLocks noChangeArrowheads="1"/>
          </p:cNvSpPr>
          <p:nvPr/>
        </p:nvSpPr>
        <p:spPr bwMode="auto">
          <a:xfrm>
            <a:off x="611188" y="317500"/>
            <a:ext cx="2436812" cy="1538288"/>
          </a:xfrm>
          <a:prstGeom prst="cloudCallout">
            <a:avLst>
              <a:gd name="adj1" fmla="val -39185"/>
              <a:gd name="adj2" fmla="val 67958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1142" name="Text Box 6"/>
          <p:cNvSpPr txBox="1">
            <a:spLocks noChangeArrowheads="1"/>
          </p:cNvSpPr>
          <p:nvPr/>
        </p:nvSpPr>
        <p:spPr bwMode="auto">
          <a:xfrm>
            <a:off x="749300" y="6619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46.1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1143" name="Oval 7"/>
          <p:cNvSpPr>
            <a:spLocks noChangeArrowheads="1"/>
          </p:cNvSpPr>
          <p:nvPr/>
        </p:nvSpPr>
        <p:spPr bwMode="auto">
          <a:xfrm>
            <a:off x="569913" y="3206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44" name="AutoShape 8"/>
          <p:cNvSpPr>
            <a:spLocks noChangeArrowheads="1"/>
          </p:cNvSpPr>
          <p:nvPr/>
        </p:nvSpPr>
        <p:spPr bwMode="auto">
          <a:xfrm>
            <a:off x="6097588" y="393700"/>
            <a:ext cx="2436812" cy="1538288"/>
          </a:xfrm>
          <a:prstGeom prst="cloudCallout">
            <a:avLst>
              <a:gd name="adj1" fmla="val -82963"/>
              <a:gd name="adj2" fmla="val -40194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1145" name="Text Box 9"/>
          <p:cNvSpPr txBox="1">
            <a:spLocks noChangeArrowheads="1"/>
          </p:cNvSpPr>
          <p:nvPr/>
        </p:nvSpPr>
        <p:spPr bwMode="auto">
          <a:xfrm>
            <a:off x="6235700" y="738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86.7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1147" name="AutoShape 11"/>
          <p:cNvSpPr>
            <a:spLocks noChangeArrowheads="1"/>
          </p:cNvSpPr>
          <p:nvPr/>
        </p:nvSpPr>
        <p:spPr bwMode="auto">
          <a:xfrm>
            <a:off x="3697288" y="3060700"/>
            <a:ext cx="2436812" cy="1538288"/>
          </a:xfrm>
          <a:prstGeom prst="cloudCallout">
            <a:avLst>
              <a:gd name="adj1" fmla="val 68176"/>
              <a:gd name="adj2" fmla="val 31630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1148" name="Text Box 12"/>
          <p:cNvSpPr txBox="1">
            <a:spLocks noChangeArrowheads="1"/>
          </p:cNvSpPr>
          <p:nvPr/>
        </p:nvSpPr>
        <p:spPr bwMode="auto">
          <a:xfrm>
            <a:off x="3835400" y="3405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857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1149" name="Oval 13"/>
          <p:cNvSpPr>
            <a:spLocks noChangeArrowheads="1"/>
          </p:cNvSpPr>
          <p:nvPr/>
        </p:nvSpPr>
        <p:spPr bwMode="auto">
          <a:xfrm>
            <a:off x="3656013" y="30638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1150" name="AutoShape 14"/>
          <p:cNvSpPr>
            <a:spLocks noChangeArrowheads="1"/>
          </p:cNvSpPr>
          <p:nvPr/>
        </p:nvSpPr>
        <p:spPr bwMode="auto">
          <a:xfrm>
            <a:off x="6288088" y="2324100"/>
            <a:ext cx="2436812" cy="1538288"/>
          </a:xfrm>
          <a:prstGeom prst="cloudCallout">
            <a:avLst>
              <a:gd name="adj1" fmla="val -59509"/>
              <a:gd name="adj2" fmla="val -36069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1151" name="Text Box 15"/>
          <p:cNvSpPr txBox="1">
            <a:spLocks noChangeArrowheads="1"/>
          </p:cNvSpPr>
          <p:nvPr/>
        </p:nvSpPr>
        <p:spPr bwMode="auto">
          <a:xfrm>
            <a:off x="6426200" y="2668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493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1153" name="AutoShape 17"/>
          <p:cNvSpPr>
            <a:spLocks noChangeArrowheads="1"/>
          </p:cNvSpPr>
          <p:nvPr/>
        </p:nvSpPr>
        <p:spPr bwMode="auto">
          <a:xfrm>
            <a:off x="458788" y="3784600"/>
            <a:ext cx="2436812" cy="1538288"/>
          </a:xfrm>
          <a:prstGeom prst="cloudCallout">
            <a:avLst>
              <a:gd name="adj1" fmla="val -49088"/>
              <a:gd name="adj2" fmla="val -4267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1154" name="Text Box 18"/>
          <p:cNvSpPr txBox="1">
            <a:spLocks noChangeArrowheads="1"/>
          </p:cNvSpPr>
          <p:nvPr/>
        </p:nvSpPr>
        <p:spPr bwMode="auto">
          <a:xfrm>
            <a:off x="596900" y="41290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74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1156" name="AutoShape 20"/>
          <p:cNvSpPr>
            <a:spLocks noChangeArrowheads="1"/>
          </p:cNvSpPr>
          <p:nvPr/>
        </p:nvSpPr>
        <p:spPr bwMode="auto">
          <a:xfrm>
            <a:off x="2528888" y="5029200"/>
            <a:ext cx="2436812" cy="1538288"/>
          </a:xfrm>
          <a:prstGeom prst="cloudCallout">
            <a:avLst>
              <a:gd name="adj1" fmla="val -74106"/>
              <a:gd name="adj2" fmla="val 45667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1157" name="Text Box 21"/>
          <p:cNvSpPr txBox="1">
            <a:spLocks noChangeArrowheads="1"/>
          </p:cNvSpPr>
          <p:nvPr/>
        </p:nvSpPr>
        <p:spPr bwMode="auto">
          <a:xfrm>
            <a:off x="2667000" y="53736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73.2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1159" name="AutoShape 23"/>
          <p:cNvSpPr>
            <a:spLocks noChangeArrowheads="1"/>
          </p:cNvSpPr>
          <p:nvPr/>
        </p:nvSpPr>
        <p:spPr bwMode="auto">
          <a:xfrm>
            <a:off x="3378200" y="838200"/>
            <a:ext cx="2436813" cy="1538288"/>
          </a:xfrm>
          <a:prstGeom prst="cloudCallout">
            <a:avLst>
              <a:gd name="adj1" fmla="val -26611"/>
              <a:gd name="adj2" fmla="val 6548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1160" name="Text Box 24"/>
          <p:cNvSpPr txBox="1">
            <a:spLocks noChangeArrowheads="1"/>
          </p:cNvSpPr>
          <p:nvPr/>
        </p:nvSpPr>
        <p:spPr bwMode="auto">
          <a:xfrm>
            <a:off x="3516313" y="1182688"/>
            <a:ext cx="2147887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1162" name="AutoShape 26"/>
          <p:cNvSpPr>
            <a:spLocks noChangeArrowheads="1"/>
          </p:cNvSpPr>
          <p:nvPr/>
        </p:nvSpPr>
        <p:spPr bwMode="auto">
          <a:xfrm>
            <a:off x="1144588" y="2070100"/>
            <a:ext cx="2436812" cy="1538288"/>
          </a:xfrm>
          <a:prstGeom prst="cloudCallout">
            <a:avLst>
              <a:gd name="adj1" fmla="val -47523"/>
              <a:gd name="adj2" fmla="val 58875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1163" name="Text Box 27"/>
          <p:cNvSpPr txBox="1">
            <a:spLocks noChangeArrowheads="1"/>
          </p:cNvSpPr>
          <p:nvPr/>
        </p:nvSpPr>
        <p:spPr bwMode="auto">
          <a:xfrm>
            <a:off x="1282700" y="2414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13.8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1164" name="Oval 28"/>
          <p:cNvSpPr>
            <a:spLocks noChangeArrowheads="1"/>
          </p:cNvSpPr>
          <p:nvPr/>
        </p:nvSpPr>
        <p:spPr bwMode="auto">
          <a:xfrm>
            <a:off x="1103313" y="20732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1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1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1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1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1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1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1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1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1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1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0" grpId="0" autoUpdateAnimBg="0"/>
      <p:bldP spid="91143" grpId="0" animBg="1"/>
      <p:bldP spid="91149" grpId="0" animBg="1"/>
      <p:bldP spid="9116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CCCCFF"/>
              </a:gs>
              <a:gs pos="8999">
                <a:srgbClr val="99CCFF"/>
              </a:gs>
              <a:gs pos="19500">
                <a:srgbClr val="CC99FF"/>
              </a:gs>
              <a:gs pos="32000">
                <a:srgbClr val="9966FF"/>
              </a:gs>
              <a:gs pos="41001">
                <a:srgbClr val="99CCFF"/>
              </a:gs>
              <a:gs pos="50000">
                <a:srgbClr val="CCCCFF"/>
              </a:gs>
              <a:gs pos="59000">
                <a:srgbClr val="99CCFF"/>
              </a:gs>
              <a:gs pos="68000">
                <a:srgbClr val="9966FF"/>
              </a:gs>
              <a:gs pos="80500">
                <a:srgbClr val="CC99FF"/>
              </a:gs>
              <a:gs pos="91001">
                <a:srgbClr val="99CCFF"/>
              </a:gs>
              <a:gs pos="100000">
                <a:srgbClr val="CCCCFF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1" name="AutoShape 3"/>
          <p:cNvSpPr>
            <a:spLocks noChangeArrowheads="1"/>
          </p:cNvSpPr>
          <p:nvPr/>
        </p:nvSpPr>
        <p:spPr bwMode="auto">
          <a:xfrm>
            <a:off x="5264150" y="4641850"/>
            <a:ext cx="3475038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32" name="Text Box 4"/>
          <p:cNvSpPr txBox="1">
            <a:spLocks noChangeArrowheads="1"/>
          </p:cNvSpPr>
          <p:nvPr/>
        </p:nvSpPr>
        <p:spPr bwMode="auto">
          <a:xfrm>
            <a:off x="5334000" y="4937125"/>
            <a:ext cx="33369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1424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9333" name="AutoShape 5"/>
          <p:cNvSpPr>
            <a:spLocks noChangeArrowheads="1"/>
          </p:cNvSpPr>
          <p:nvPr/>
        </p:nvSpPr>
        <p:spPr bwMode="auto">
          <a:xfrm>
            <a:off x="611188" y="317500"/>
            <a:ext cx="2436812" cy="1538288"/>
          </a:xfrm>
          <a:prstGeom prst="cloudCallout">
            <a:avLst>
              <a:gd name="adj1" fmla="val -39185"/>
              <a:gd name="adj2" fmla="val 67958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9334" name="Text Box 6"/>
          <p:cNvSpPr txBox="1">
            <a:spLocks noChangeArrowheads="1"/>
          </p:cNvSpPr>
          <p:nvPr/>
        </p:nvSpPr>
        <p:spPr bwMode="auto">
          <a:xfrm>
            <a:off x="749300" y="6619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46.1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9336" name="AutoShape 8"/>
          <p:cNvSpPr>
            <a:spLocks noChangeArrowheads="1"/>
          </p:cNvSpPr>
          <p:nvPr/>
        </p:nvSpPr>
        <p:spPr bwMode="auto">
          <a:xfrm>
            <a:off x="6097588" y="393700"/>
            <a:ext cx="2436812" cy="1538288"/>
          </a:xfrm>
          <a:prstGeom prst="cloudCallout">
            <a:avLst>
              <a:gd name="adj1" fmla="val -82963"/>
              <a:gd name="adj2" fmla="val -40194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9337" name="Text Box 9"/>
          <p:cNvSpPr txBox="1">
            <a:spLocks noChangeArrowheads="1"/>
          </p:cNvSpPr>
          <p:nvPr/>
        </p:nvSpPr>
        <p:spPr bwMode="auto">
          <a:xfrm>
            <a:off x="6235700" y="738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86.7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9339" name="AutoShape 11"/>
          <p:cNvSpPr>
            <a:spLocks noChangeArrowheads="1"/>
          </p:cNvSpPr>
          <p:nvPr/>
        </p:nvSpPr>
        <p:spPr bwMode="auto">
          <a:xfrm>
            <a:off x="3697288" y="3060700"/>
            <a:ext cx="2436812" cy="1538288"/>
          </a:xfrm>
          <a:prstGeom prst="cloudCallout">
            <a:avLst>
              <a:gd name="adj1" fmla="val 68176"/>
              <a:gd name="adj2" fmla="val 31630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9340" name="Text Box 12"/>
          <p:cNvSpPr txBox="1">
            <a:spLocks noChangeArrowheads="1"/>
          </p:cNvSpPr>
          <p:nvPr/>
        </p:nvSpPr>
        <p:spPr bwMode="auto">
          <a:xfrm>
            <a:off x="3835400" y="3405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857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9341" name="Oval 13"/>
          <p:cNvSpPr>
            <a:spLocks noChangeArrowheads="1"/>
          </p:cNvSpPr>
          <p:nvPr/>
        </p:nvSpPr>
        <p:spPr bwMode="auto">
          <a:xfrm>
            <a:off x="3656013" y="30638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42" name="AutoShape 14"/>
          <p:cNvSpPr>
            <a:spLocks noChangeArrowheads="1"/>
          </p:cNvSpPr>
          <p:nvPr/>
        </p:nvSpPr>
        <p:spPr bwMode="auto">
          <a:xfrm>
            <a:off x="6288088" y="2324100"/>
            <a:ext cx="2436812" cy="1538288"/>
          </a:xfrm>
          <a:prstGeom prst="cloudCallout">
            <a:avLst>
              <a:gd name="adj1" fmla="val -59509"/>
              <a:gd name="adj2" fmla="val -36069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9343" name="Text Box 15"/>
          <p:cNvSpPr txBox="1">
            <a:spLocks noChangeArrowheads="1"/>
          </p:cNvSpPr>
          <p:nvPr/>
        </p:nvSpPr>
        <p:spPr bwMode="auto">
          <a:xfrm>
            <a:off x="6426200" y="2668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493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9344" name="Oval 16"/>
          <p:cNvSpPr>
            <a:spLocks noChangeArrowheads="1"/>
          </p:cNvSpPr>
          <p:nvPr/>
        </p:nvSpPr>
        <p:spPr bwMode="auto">
          <a:xfrm>
            <a:off x="6246813" y="23272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45" name="AutoShape 17"/>
          <p:cNvSpPr>
            <a:spLocks noChangeArrowheads="1"/>
          </p:cNvSpPr>
          <p:nvPr/>
        </p:nvSpPr>
        <p:spPr bwMode="auto">
          <a:xfrm>
            <a:off x="458788" y="3784600"/>
            <a:ext cx="2436812" cy="1538288"/>
          </a:xfrm>
          <a:prstGeom prst="cloudCallout">
            <a:avLst>
              <a:gd name="adj1" fmla="val -49088"/>
              <a:gd name="adj2" fmla="val -4267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9346" name="Text Box 18"/>
          <p:cNvSpPr txBox="1">
            <a:spLocks noChangeArrowheads="1"/>
          </p:cNvSpPr>
          <p:nvPr/>
        </p:nvSpPr>
        <p:spPr bwMode="auto">
          <a:xfrm>
            <a:off x="596900" y="41290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74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9347" name="Oval 19"/>
          <p:cNvSpPr>
            <a:spLocks noChangeArrowheads="1"/>
          </p:cNvSpPr>
          <p:nvPr/>
        </p:nvSpPr>
        <p:spPr bwMode="auto">
          <a:xfrm>
            <a:off x="417513" y="37877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9348" name="AutoShape 20"/>
          <p:cNvSpPr>
            <a:spLocks noChangeArrowheads="1"/>
          </p:cNvSpPr>
          <p:nvPr/>
        </p:nvSpPr>
        <p:spPr bwMode="auto">
          <a:xfrm>
            <a:off x="2528888" y="5029200"/>
            <a:ext cx="2436812" cy="1538288"/>
          </a:xfrm>
          <a:prstGeom prst="cloudCallout">
            <a:avLst>
              <a:gd name="adj1" fmla="val -74106"/>
              <a:gd name="adj2" fmla="val 45667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9349" name="Text Box 21"/>
          <p:cNvSpPr txBox="1">
            <a:spLocks noChangeArrowheads="1"/>
          </p:cNvSpPr>
          <p:nvPr/>
        </p:nvSpPr>
        <p:spPr bwMode="auto">
          <a:xfrm>
            <a:off x="2667000" y="53736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73.2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9351" name="AutoShape 23"/>
          <p:cNvSpPr>
            <a:spLocks noChangeArrowheads="1"/>
          </p:cNvSpPr>
          <p:nvPr/>
        </p:nvSpPr>
        <p:spPr bwMode="auto">
          <a:xfrm>
            <a:off x="3378200" y="838200"/>
            <a:ext cx="2436813" cy="1538288"/>
          </a:xfrm>
          <a:prstGeom prst="cloudCallout">
            <a:avLst>
              <a:gd name="adj1" fmla="val -26611"/>
              <a:gd name="adj2" fmla="val 6548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9352" name="Text Box 24"/>
          <p:cNvSpPr txBox="1">
            <a:spLocks noChangeArrowheads="1"/>
          </p:cNvSpPr>
          <p:nvPr/>
        </p:nvSpPr>
        <p:spPr bwMode="auto">
          <a:xfrm>
            <a:off x="3516313" y="1182688"/>
            <a:ext cx="2147887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9354" name="AutoShape 26"/>
          <p:cNvSpPr>
            <a:spLocks noChangeArrowheads="1"/>
          </p:cNvSpPr>
          <p:nvPr/>
        </p:nvSpPr>
        <p:spPr bwMode="auto">
          <a:xfrm>
            <a:off x="1144588" y="2070100"/>
            <a:ext cx="2436812" cy="1538288"/>
          </a:xfrm>
          <a:prstGeom prst="cloudCallout">
            <a:avLst>
              <a:gd name="adj1" fmla="val -47523"/>
              <a:gd name="adj2" fmla="val 58875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9355" name="Text Box 27"/>
          <p:cNvSpPr txBox="1">
            <a:spLocks noChangeArrowheads="1"/>
          </p:cNvSpPr>
          <p:nvPr/>
        </p:nvSpPr>
        <p:spPr bwMode="auto">
          <a:xfrm>
            <a:off x="1282700" y="2414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13.8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9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9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9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9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9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9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2" grpId="0" autoUpdateAnimBg="0"/>
      <p:bldP spid="99341" grpId="0" animBg="1"/>
      <p:bldP spid="99344" grpId="0" animBg="1"/>
      <p:bldP spid="9934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CCCCFF"/>
              </a:gs>
              <a:gs pos="8999">
                <a:srgbClr val="99CCFF"/>
              </a:gs>
              <a:gs pos="19500">
                <a:srgbClr val="CC99FF"/>
              </a:gs>
              <a:gs pos="32000">
                <a:srgbClr val="9966FF"/>
              </a:gs>
              <a:gs pos="41001">
                <a:srgbClr val="99CCFF"/>
              </a:gs>
              <a:gs pos="50000">
                <a:srgbClr val="CCCCFF"/>
              </a:gs>
              <a:gs pos="59000">
                <a:srgbClr val="99CCFF"/>
              </a:gs>
              <a:gs pos="68000">
                <a:srgbClr val="9966FF"/>
              </a:gs>
              <a:gs pos="80500">
                <a:srgbClr val="CC99FF"/>
              </a:gs>
              <a:gs pos="91001">
                <a:srgbClr val="99CCFF"/>
              </a:gs>
              <a:gs pos="100000">
                <a:srgbClr val="CCCCFF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5" name="AutoShape 3"/>
          <p:cNvSpPr>
            <a:spLocks noChangeArrowheads="1"/>
          </p:cNvSpPr>
          <p:nvPr/>
        </p:nvSpPr>
        <p:spPr bwMode="auto">
          <a:xfrm>
            <a:off x="5264150" y="4641850"/>
            <a:ext cx="3475038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56" name="Text Box 4"/>
          <p:cNvSpPr txBox="1">
            <a:spLocks noChangeArrowheads="1"/>
          </p:cNvSpPr>
          <p:nvPr/>
        </p:nvSpPr>
        <p:spPr bwMode="auto">
          <a:xfrm>
            <a:off x="5334000" y="4937125"/>
            <a:ext cx="33369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650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0357" name="AutoShape 5"/>
          <p:cNvSpPr>
            <a:spLocks noChangeArrowheads="1"/>
          </p:cNvSpPr>
          <p:nvPr/>
        </p:nvSpPr>
        <p:spPr bwMode="auto">
          <a:xfrm>
            <a:off x="611188" y="317500"/>
            <a:ext cx="2436812" cy="1538288"/>
          </a:xfrm>
          <a:prstGeom prst="cloudCallout">
            <a:avLst>
              <a:gd name="adj1" fmla="val -39185"/>
              <a:gd name="adj2" fmla="val 67958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0358" name="Text Box 6"/>
          <p:cNvSpPr txBox="1">
            <a:spLocks noChangeArrowheads="1"/>
          </p:cNvSpPr>
          <p:nvPr/>
        </p:nvSpPr>
        <p:spPr bwMode="auto">
          <a:xfrm>
            <a:off x="749300" y="6619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46.1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0360" name="AutoShape 8"/>
          <p:cNvSpPr>
            <a:spLocks noChangeArrowheads="1"/>
          </p:cNvSpPr>
          <p:nvPr/>
        </p:nvSpPr>
        <p:spPr bwMode="auto">
          <a:xfrm>
            <a:off x="6097588" y="393700"/>
            <a:ext cx="2436812" cy="1538288"/>
          </a:xfrm>
          <a:prstGeom prst="cloudCallout">
            <a:avLst>
              <a:gd name="adj1" fmla="val -82963"/>
              <a:gd name="adj2" fmla="val -40194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0361" name="Text Box 9"/>
          <p:cNvSpPr txBox="1">
            <a:spLocks noChangeArrowheads="1"/>
          </p:cNvSpPr>
          <p:nvPr/>
        </p:nvSpPr>
        <p:spPr bwMode="auto">
          <a:xfrm>
            <a:off x="6235700" y="738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86.7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0363" name="AutoShape 11"/>
          <p:cNvSpPr>
            <a:spLocks noChangeArrowheads="1"/>
          </p:cNvSpPr>
          <p:nvPr/>
        </p:nvSpPr>
        <p:spPr bwMode="auto">
          <a:xfrm>
            <a:off x="3697288" y="3060700"/>
            <a:ext cx="2436812" cy="1538288"/>
          </a:xfrm>
          <a:prstGeom prst="cloudCallout">
            <a:avLst>
              <a:gd name="adj1" fmla="val 68176"/>
              <a:gd name="adj2" fmla="val 31630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0364" name="Text Box 12"/>
          <p:cNvSpPr txBox="1">
            <a:spLocks noChangeArrowheads="1"/>
          </p:cNvSpPr>
          <p:nvPr/>
        </p:nvSpPr>
        <p:spPr bwMode="auto">
          <a:xfrm>
            <a:off x="3835400" y="3405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857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0366" name="AutoShape 14"/>
          <p:cNvSpPr>
            <a:spLocks noChangeArrowheads="1"/>
          </p:cNvSpPr>
          <p:nvPr/>
        </p:nvSpPr>
        <p:spPr bwMode="auto">
          <a:xfrm>
            <a:off x="6288088" y="2324100"/>
            <a:ext cx="2436812" cy="1538288"/>
          </a:xfrm>
          <a:prstGeom prst="cloudCallout">
            <a:avLst>
              <a:gd name="adj1" fmla="val -59509"/>
              <a:gd name="adj2" fmla="val -36069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0367" name="Text Box 15"/>
          <p:cNvSpPr txBox="1">
            <a:spLocks noChangeArrowheads="1"/>
          </p:cNvSpPr>
          <p:nvPr/>
        </p:nvSpPr>
        <p:spPr bwMode="auto">
          <a:xfrm>
            <a:off x="6426200" y="2668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493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0368" name="Oval 16"/>
          <p:cNvSpPr>
            <a:spLocks noChangeArrowheads="1"/>
          </p:cNvSpPr>
          <p:nvPr/>
        </p:nvSpPr>
        <p:spPr bwMode="auto">
          <a:xfrm>
            <a:off x="6246813" y="23272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69" name="AutoShape 17"/>
          <p:cNvSpPr>
            <a:spLocks noChangeArrowheads="1"/>
          </p:cNvSpPr>
          <p:nvPr/>
        </p:nvSpPr>
        <p:spPr bwMode="auto">
          <a:xfrm>
            <a:off x="458788" y="3784600"/>
            <a:ext cx="2436812" cy="1538288"/>
          </a:xfrm>
          <a:prstGeom prst="cloudCallout">
            <a:avLst>
              <a:gd name="adj1" fmla="val -49088"/>
              <a:gd name="adj2" fmla="val -4267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0370" name="Text Box 18"/>
          <p:cNvSpPr txBox="1">
            <a:spLocks noChangeArrowheads="1"/>
          </p:cNvSpPr>
          <p:nvPr/>
        </p:nvSpPr>
        <p:spPr bwMode="auto">
          <a:xfrm>
            <a:off x="596900" y="41290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74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0371" name="Oval 19"/>
          <p:cNvSpPr>
            <a:spLocks noChangeArrowheads="1"/>
          </p:cNvSpPr>
          <p:nvPr/>
        </p:nvSpPr>
        <p:spPr bwMode="auto">
          <a:xfrm>
            <a:off x="417513" y="37877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72" name="AutoShape 20"/>
          <p:cNvSpPr>
            <a:spLocks noChangeArrowheads="1"/>
          </p:cNvSpPr>
          <p:nvPr/>
        </p:nvSpPr>
        <p:spPr bwMode="auto">
          <a:xfrm>
            <a:off x="2528888" y="5029200"/>
            <a:ext cx="2436812" cy="1538288"/>
          </a:xfrm>
          <a:prstGeom prst="cloudCallout">
            <a:avLst>
              <a:gd name="adj1" fmla="val -74106"/>
              <a:gd name="adj2" fmla="val 45667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0373" name="Text Box 21"/>
          <p:cNvSpPr txBox="1">
            <a:spLocks noChangeArrowheads="1"/>
          </p:cNvSpPr>
          <p:nvPr/>
        </p:nvSpPr>
        <p:spPr bwMode="auto">
          <a:xfrm>
            <a:off x="2667000" y="53736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73.2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0375" name="AutoShape 23"/>
          <p:cNvSpPr>
            <a:spLocks noChangeArrowheads="1"/>
          </p:cNvSpPr>
          <p:nvPr/>
        </p:nvSpPr>
        <p:spPr bwMode="auto">
          <a:xfrm>
            <a:off x="3378200" y="838200"/>
            <a:ext cx="2436813" cy="1538288"/>
          </a:xfrm>
          <a:prstGeom prst="cloudCallout">
            <a:avLst>
              <a:gd name="adj1" fmla="val -26611"/>
              <a:gd name="adj2" fmla="val 6548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0376" name="Text Box 24"/>
          <p:cNvSpPr txBox="1">
            <a:spLocks noChangeArrowheads="1"/>
          </p:cNvSpPr>
          <p:nvPr/>
        </p:nvSpPr>
        <p:spPr bwMode="auto">
          <a:xfrm>
            <a:off x="3516313" y="1182688"/>
            <a:ext cx="2147887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0377" name="Oval 25"/>
          <p:cNvSpPr>
            <a:spLocks noChangeArrowheads="1"/>
          </p:cNvSpPr>
          <p:nvPr/>
        </p:nvSpPr>
        <p:spPr bwMode="auto">
          <a:xfrm>
            <a:off x="3336925" y="841375"/>
            <a:ext cx="2506663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0378" name="AutoShape 26"/>
          <p:cNvSpPr>
            <a:spLocks noChangeArrowheads="1"/>
          </p:cNvSpPr>
          <p:nvPr/>
        </p:nvSpPr>
        <p:spPr bwMode="auto">
          <a:xfrm>
            <a:off x="1144588" y="2070100"/>
            <a:ext cx="2436812" cy="1538288"/>
          </a:xfrm>
          <a:prstGeom prst="cloudCallout">
            <a:avLst>
              <a:gd name="adj1" fmla="val -47523"/>
              <a:gd name="adj2" fmla="val 58875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0379" name="Text Box 27"/>
          <p:cNvSpPr txBox="1">
            <a:spLocks noChangeArrowheads="1"/>
          </p:cNvSpPr>
          <p:nvPr/>
        </p:nvSpPr>
        <p:spPr bwMode="auto">
          <a:xfrm>
            <a:off x="1282700" y="2414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13.8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0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0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03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03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6" grpId="0" autoUpdateAnimBg="0"/>
      <p:bldP spid="100368" grpId="0" animBg="1"/>
      <p:bldP spid="100371" grpId="0" animBg="1"/>
      <p:bldP spid="10037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CCCCFF"/>
              </a:gs>
              <a:gs pos="8999">
                <a:srgbClr val="99CCFF"/>
              </a:gs>
              <a:gs pos="19500">
                <a:srgbClr val="CC99FF"/>
              </a:gs>
              <a:gs pos="32000">
                <a:srgbClr val="9966FF"/>
              </a:gs>
              <a:gs pos="41001">
                <a:srgbClr val="99CCFF"/>
              </a:gs>
              <a:gs pos="50000">
                <a:srgbClr val="CCCCFF"/>
              </a:gs>
              <a:gs pos="59000">
                <a:srgbClr val="99CCFF"/>
              </a:gs>
              <a:gs pos="68000">
                <a:srgbClr val="9966FF"/>
              </a:gs>
              <a:gs pos="80500">
                <a:srgbClr val="CC99FF"/>
              </a:gs>
              <a:gs pos="91001">
                <a:srgbClr val="99CCFF"/>
              </a:gs>
              <a:gs pos="100000">
                <a:srgbClr val="CCCCFF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79" name="AutoShape 3"/>
          <p:cNvSpPr>
            <a:spLocks noChangeArrowheads="1"/>
          </p:cNvSpPr>
          <p:nvPr/>
        </p:nvSpPr>
        <p:spPr bwMode="auto">
          <a:xfrm>
            <a:off x="5264150" y="4641850"/>
            <a:ext cx="3475038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0" name="Text Box 4"/>
          <p:cNvSpPr txBox="1">
            <a:spLocks noChangeArrowheads="1"/>
          </p:cNvSpPr>
          <p:nvPr/>
        </p:nvSpPr>
        <p:spPr bwMode="auto">
          <a:xfrm>
            <a:off x="5334000" y="4937125"/>
            <a:ext cx="33369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233.9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1381" name="AutoShape 5"/>
          <p:cNvSpPr>
            <a:spLocks noChangeArrowheads="1"/>
          </p:cNvSpPr>
          <p:nvPr/>
        </p:nvSpPr>
        <p:spPr bwMode="auto">
          <a:xfrm>
            <a:off x="611188" y="317500"/>
            <a:ext cx="2436812" cy="1538288"/>
          </a:xfrm>
          <a:prstGeom prst="cloudCallout">
            <a:avLst>
              <a:gd name="adj1" fmla="val -39185"/>
              <a:gd name="adj2" fmla="val 67958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1382" name="Text Box 6"/>
          <p:cNvSpPr txBox="1">
            <a:spLocks noChangeArrowheads="1"/>
          </p:cNvSpPr>
          <p:nvPr/>
        </p:nvSpPr>
        <p:spPr bwMode="auto">
          <a:xfrm>
            <a:off x="749300" y="6619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46.1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1384" name="AutoShape 8"/>
          <p:cNvSpPr>
            <a:spLocks noChangeArrowheads="1"/>
          </p:cNvSpPr>
          <p:nvPr/>
        </p:nvSpPr>
        <p:spPr bwMode="auto">
          <a:xfrm>
            <a:off x="6097588" y="393700"/>
            <a:ext cx="2436812" cy="1538288"/>
          </a:xfrm>
          <a:prstGeom prst="cloudCallout">
            <a:avLst>
              <a:gd name="adj1" fmla="val -82963"/>
              <a:gd name="adj2" fmla="val -40194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1385" name="Text Box 9"/>
          <p:cNvSpPr txBox="1">
            <a:spLocks noChangeArrowheads="1"/>
          </p:cNvSpPr>
          <p:nvPr/>
        </p:nvSpPr>
        <p:spPr bwMode="auto">
          <a:xfrm>
            <a:off x="6235700" y="738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86.7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1386" name="Oval 10"/>
          <p:cNvSpPr>
            <a:spLocks noChangeArrowheads="1"/>
          </p:cNvSpPr>
          <p:nvPr/>
        </p:nvSpPr>
        <p:spPr bwMode="auto">
          <a:xfrm>
            <a:off x="6056313" y="3968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87" name="AutoShape 11"/>
          <p:cNvSpPr>
            <a:spLocks noChangeArrowheads="1"/>
          </p:cNvSpPr>
          <p:nvPr/>
        </p:nvSpPr>
        <p:spPr bwMode="auto">
          <a:xfrm>
            <a:off x="3697288" y="3060700"/>
            <a:ext cx="2436812" cy="1538288"/>
          </a:xfrm>
          <a:prstGeom prst="cloudCallout">
            <a:avLst>
              <a:gd name="adj1" fmla="val 68176"/>
              <a:gd name="adj2" fmla="val 31630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1388" name="Text Box 12"/>
          <p:cNvSpPr txBox="1">
            <a:spLocks noChangeArrowheads="1"/>
          </p:cNvSpPr>
          <p:nvPr/>
        </p:nvSpPr>
        <p:spPr bwMode="auto">
          <a:xfrm>
            <a:off x="3835400" y="3405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857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1390" name="AutoShape 14"/>
          <p:cNvSpPr>
            <a:spLocks noChangeArrowheads="1"/>
          </p:cNvSpPr>
          <p:nvPr/>
        </p:nvSpPr>
        <p:spPr bwMode="auto">
          <a:xfrm>
            <a:off x="6288088" y="2324100"/>
            <a:ext cx="2436812" cy="1538288"/>
          </a:xfrm>
          <a:prstGeom prst="cloudCallout">
            <a:avLst>
              <a:gd name="adj1" fmla="val -59509"/>
              <a:gd name="adj2" fmla="val -36069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1391" name="Text Box 15"/>
          <p:cNvSpPr txBox="1">
            <a:spLocks noChangeArrowheads="1"/>
          </p:cNvSpPr>
          <p:nvPr/>
        </p:nvSpPr>
        <p:spPr bwMode="auto">
          <a:xfrm>
            <a:off x="6426200" y="2668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493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1393" name="AutoShape 17"/>
          <p:cNvSpPr>
            <a:spLocks noChangeArrowheads="1"/>
          </p:cNvSpPr>
          <p:nvPr/>
        </p:nvSpPr>
        <p:spPr bwMode="auto">
          <a:xfrm>
            <a:off x="458788" y="3784600"/>
            <a:ext cx="2436812" cy="1538288"/>
          </a:xfrm>
          <a:prstGeom prst="cloudCallout">
            <a:avLst>
              <a:gd name="adj1" fmla="val -49088"/>
              <a:gd name="adj2" fmla="val -4267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1394" name="Text Box 18"/>
          <p:cNvSpPr txBox="1">
            <a:spLocks noChangeArrowheads="1"/>
          </p:cNvSpPr>
          <p:nvPr/>
        </p:nvSpPr>
        <p:spPr bwMode="auto">
          <a:xfrm>
            <a:off x="596900" y="41290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74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1395" name="Oval 19"/>
          <p:cNvSpPr>
            <a:spLocks noChangeArrowheads="1"/>
          </p:cNvSpPr>
          <p:nvPr/>
        </p:nvSpPr>
        <p:spPr bwMode="auto">
          <a:xfrm>
            <a:off x="417513" y="37877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96" name="AutoShape 20"/>
          <p:cNvSpPr>
            <a:spLocks noChangeArrowheads="1"/>
          </p:cNvSpPr>
          <p:nvPr/>
        </p:nvSpPr>
        <p:spPr bwMode="auto">
          <a:xfrm>
            <a:off x="2528888" y="5029200"/>
            <a:ext cx="2436812" cy="1538288"/>
          </a:xfrm>
          <a:prstGeom prst="cloudCallout">
            <a:avLst>
              <a:gd name="adj1" fmla="val -74106"/>
              <a:gd name="adj2" fmla="val 45667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1397" name="Text Box 21"/>
          <p:cNvSpPr txBox="1">
            <a:spLocks noChangeArrowheads="1"/>
          </p:cNvSpPr>
          <p:nvPr/>
        </p:nvSpPr>
        <p:spPr bwMode="auto">
          <a:xfrm>
            <a:off x="2667000" y="53736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73.2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1398" name="Oval 22"/>
          <p:cNvSpPr>
            <a:spLocks noChangeArrowheads="1"/>
          </p:cNvSpPr>
          <p:nvPr/>
        </p:nvSpPr>
        <p:spPr bwMode="auto">
          <a:xfrm>
            <a:off x="2487613" y="50323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1399" name="AutoShape 23"/>
          <p:cNvSpPr>
            <a:spLocks noChangeArrowheads="1"/>
          </p:cNvSpPr>
          <p:nvPr/>
        </p:nvSpPr>
        <p:spPr bwMode="auto">
          <a:xfrm>
            <a:off x="3378200" y="838200"/>
            <a:ext cx="2436813" cy="1538288"/>
          </a:xfrm>
          <a:prstGeom prst="cloudCallout">
            <a:avLst>
              <a:gd name="adj1" fmla="val -26611"/>
              <a:gd name="adj2" fmla="val 6548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1400" name="Text Box 24"/>
          <p:cNvSpPr txBox="1">
            <a:spLocks noChangeArrowheads="1"/>
          </p:cNvSpPr>
          <p:nvPr/>
        </p:nvSpPr>
        <p:spPr bwMode="auto">
          <a:xfrm>
            <a:off x="3516313" y="1182688"/>
            <a:ext cx="2147887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1402" name="AutoShape 26"/>
          <p:cNvSpPr>
            <a:spLocks noChangeArrowheads="1"/>
          </p:cNvSpPr>
          <p:nvPr/>
        </p:nvSpPr>
        <p:spPr bwMode="auto">
          <a:xfrm>
            <a:off x="1144588" y="2070100"/>
            <a:ext cx="2436812" cy="1538288"/>
          </a:xfrm>
          <a:prstGeom prst="cloudCallout">
            <a:avLst>
              <a:gd name="adj1" fmla="val -47523"/>
              <a:gd name="adj2" fmla="val 58875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1403" name="Text Box 27"/>
          <p:cNvSpPr txBox="1">
            <a:spLocks noChangeArrowheads="1"/>
          </p:cNvSpPr>
          <p:nvPr/>
        </p:nvSpPr>
        <p:spPr bwMode="auto">
          <a:xfrm>
            <a:off x="1282700" y="2414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13.8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1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1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1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1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0" grpId="0" autoUpdateAnimBg="0"/>
      <p:bldP spid="101386" grpId="0" animBg="1"/>
      <p:bldP spid="101395" grpId="0" animBg="1"/>
      <p:bldP spid="10139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CCCCFF"/>
              </a:gs>
              <a:gs pos="8999">
                <a:srgbClr val="99CCFF"/>
              </a:gs>
              <a:gs pos="19500">
                <a:srgbClr val="CC99FF"/>
              </a:gs>
              <a:gs pos="32000">
                <a:srgbClr val="9966FF"/>
              </a:gs>
              <a:gs pos="41001">
                <a:srgbClr val="99CCFF"/>
              </a:gs>
              <a:gs pos="50000">
                <a:srgbClr val="CCCCFF"/>
              </a:gs>
              <a:gs pos="59000">
                <a:srgbClr val="99CCFF"/>
              </a:gs>
              <a:gs pos="68000">
                <a:srgbClr val="9966FF"/>
              </a:gs>
              <a:gs pos="80500">
                <a:srgbClr val="CC99FF"/>
              </a:gs>
              <a:gs pos="91001">
                <a:srgbClr val="99CCFF"/>
              </a:gs>
              <a:gs pos="100000">
                <a:srgbClr val="CCCCFF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5" name="AutoShape 3"/>
          <p:cNvSpPr>
            <a:spLocks noChangeArrowheads="1"/>
          </p:cNvSpPr>
          <p:nvPr/>
        </p:nvSpPr>
        <p:spPr bwMode="auto">
          <a:xfrm>
            <a:off x="5264150" y="4641850"/>
            <a:ext cx="3475038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16" name="Text Box 4"/>
          <p:cNvSpPr txBox="1">
            <a:spLocks noChangeArrowheads="1"/>
          </p:cNvSpPr>
          <p:nvPr/>
        </p:nvSpPr>
        <p:spPr bwMode="auto">
          <a:xfrm>
            <a:off x="5334000" y="4937125"/>
            <a:ext cx="33369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613.1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0117" name="AutoShape 5"/>
          <p:cNvSpPr>
            <a:spLocks noChangeArrowheads="1"/>
          </p:cNvSpPr>
          <p:nvPr/>
        </p:nvSpPr>
        <p:spPr bwMode="auto">
          <a:xfrm>
            <a:off x="611188" y="317500"/>
            <a:ext cx="2436812" cy="1538288"/>
          </a:xfrm>
          <a:prstGeom prst="cloudCallout">
            <a:avLst>
              <a:gd name="adj1" fmla="val -39185"/>
              <a:gd name="adj2" fmla="val 67958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0118" name="Text Box 6"/>
          <p:cNvSpPr txBox="1">
            <a:spLocks noChangeArrowheads="1"/>
          </p:cNvSpPr>
          <p:nvPr/>
        </p:nvSpPr>
        <p:spPr bwMode="auto">
          <a:xfrm>
            <a:off x="749300" y="6619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46.1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0119" name="Oval 7"/>
          <p:cNvSpPr>
            <a:spLocks noChangeArrowheads="1"/>
          </p:cNvSpPr>
          <p:nvPr/>
        </p:nvSpPr>
        <p:spPr bwMode="auto">
          <a:xfrm>
            <a:off x="569913" y="3206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20" name="AutoShape 8"/>
          <p:cNvSpPr>
            <a:spLocks noChangeArrowheads="1"/>
          </p:cNvSpPr>
          <p:nvPr/>
        </p:nvSpPr>
        <p:spPr bwMode="auto">
          <a:xfrm>
            <a:off x="6097588" y="393700"/>
            <a:ext cx="2436812" cy="1538288"/>
          </a:xfrm>
          <a:prstGeom prst="cloudCallout">
            <a:avLst>
              <a:gd name="adj1" fmla="val -82963"/>
              <a:gd name="adj2" fmla="val -40194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0121" name="Text Box 9"/>
          <p:cNvSpPr txBox="1">
            <a:spLocks noChangeArrowheads="1"/>
          </p:cNvSpPr>
          <p:nvPr/>
        </p:nvSpPr>
        <p:spPr bwMode="auto">
          <a:xfrm>
            <a:off x="6235700" y="738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86.7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0123" name="AutoShape 11"/>
          <p:cNvSpPr>
            <a:spLocks noChangeArrowheads="1"/>
          </p:cNvSpPr>
          <p:nvPr/>
        </p:nvSpPr>
        <p:spPr bwMode="auto">
          <a:xfrm>
            <a:off x="3697288" y="3060700"/>
            <a:ext cx="2436812" cy="1538288"/>
          </a:xfrm>
          <a:prstGeom prst="cloudCallout">
            <a:avLst>
              <a:gd name="adj1" fmla="val 68176"/>
              <a:gd name="adj2" fmla="val 31630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0124" name="Text Box 12"/>
          <p:cNvSpPr txBox="1">
            <a:spLocks noChangeArrowheads="1"/>
          </p:cNvSpPr>
          <p:nvPr/>
        </p:nvSpPr>
        <p:spPr bwMode="auto">
          <a:xfrm>
            <a:off x="3835400" y="3405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857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0126" name="AutoShape 14"/>
          <p:cNvSpPr>
            <a:spLocks noChangeArrowheads="1"/>
          </p:cNvSpPr>
          <p:nvPr/>
        </p:nvSpPr>
        <p:spPr bwMode="auto">
          <a:xfrm>
            <a:off x="6288088" y="2324100"/>
            <a:ext cx="2436812" cy="1538288"/>
          </a:xfrm>
          <a:prstGeom prst="cloudCallout">
            <a:avLst>
              <a:gd name="adj1" fmla="val -59509"/>
              <a:gd name="adj2" fmla="val -36069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0127" name="Text Box 15"/>
          <p:cNvSpPr txBox="1">
            <a:spLocks noChangeArrowheads="1"/>
          </p:cNvSpPr>
          <p:nvPr/>
        </p:nvSpPr>
        <p:spPr bwMode="auto">
          <a:xfrm>
            <a:off x="6426200" y="2668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493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0128" name="Oval 16"/>
          <p:cNvSpPr>
            <a:spLocks noChangeArrowheads="1"/>
          </p:cNvSpPr>
          <p:nvPr/>
        </p:nvSpPr>
        <p:spPr bwMode="auto">
          <a:xfrm>
            <a:off x="6246813" y="23272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29" name="AutoShape 17"/>
          <p:cNvSpPr>
            <a:spLocks noChangeArrowheads="1"/>
          </p:cNvSpPr>
          <p:nvPr/>
        </p:nvSpPr>
        <p:spPr bwMode="auto">
          <a:xfrm>
            <a:off x="458788" y="3784600"/>
            <a:ext cx="2436812" cy="1538288"/>
          </a:xfrm>
          <a:prstGeom prst="cloudCallout">
            <a:avLst>
              <a:gd name="adj1" fmla="val -49088"/>
              <a:gd name="adj2" fmla="val -4267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0130" name="Text Box 18"/>
          <p:cNvSpPr txBox="1">
            <a:spLocks noChangeArrowheads="1"/>
          </p:cNvSpPr>
          <p:nvPr/>
        </p:nvSpPr>
        <p:spPr bwMode="auto">
          <a:xfrm>
            <a:off x="596900" y="41290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74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0131" name="Oval 19"/>
          <p:cNvSpPr>
            <a:spLocks noChangeArrowheads="1"/>
          </p:cNvSpPr>
          <p:nvPr/>
        </p:nvSpPr>
        <p:spPr bwMode="auto">
          <a:xfrm>
            <a:off x="417513" y="37877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0132" name="AutoShape 20"/>
          <p:cNvSpPr>
            <a:spLocks noChangeArrowheads="1"/>
          </p:cNvSpPr>
          <p:nvPr/>
        </p:nvSpPr>
        <p:spPr bwMode="auto">
          <a:xfrm>
            <a:off x="2528888" y="5029200"/>
            <a:ext cx="2436812" cy="1538288"/>
          </a:xfrm>
          <a:prstGeom prst="cloudCallout">
            <a:avLst>
              <a:gd name="adj1" fmla="val -74106"/>
              <a:gd name="adj2" fmla="val 45667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0133" name="Text Box 21"/>
          <p:cNvSpPr txBox="1">
            <a:spLocks noChangeArrowheads="1"/>
          </p:cNvSpPr>
          <p:nvPr/>
        </p:nvSpPr>
        <p:spPr bwMode="auto">
          <a:xfrm>
            <a:off x="2667000" y="53736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73.2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0135" name="AutoShape 23"/>
          <p:cNvSpPr>
            <a:spLocks noChangeArrowheads="1"/>
          </p:cNvSpPr>
          <p:nvPr/>
        </p:nvSpPr>
        <p:spPr bwMode="auto">
          <a:xfrm>
            <a:off x="3378200" y="838200"/>
            <a:ext cx="2436813" cy="1538288"/>
          </a:xfrm>
          <a:prstGeom prst="cloudCallout">
            <a:avLst>
              <a:gd name="adj1" fmla="val -26611"/>
              <a:gd name="adj2" fmla="val 6548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0136" name="Text Box 24"/>
          <p:cNvSpPr txBox="1">
            <a:spLocks noChangeArrowheads="1"/>
          </p:cNvSpPr>
          <p:nvPr/>
        </p:nvSpPr>
        <p:spPr bwMode="auto">
          <a:xfrm>
            <a:off x="3516313" y="1182688"/>
            <a:ext cx="2147887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0138" name="AutoShape 26"/>
          <p:cNvSpPr>
            <a:spLocks noChangeArrowheads="1"/>
          </p:cNvSpPr>
          <p:nvPr/>
        </p:nvSpPr>
        <p:spPr bwMode="auto">
          <a:xfrm>
            <a:off x="1144588" y="2070100"/>
            <a:ext cx="2436812" cy="1538288"/>
          </a:xfrm>
          <a:prstGeom prst="cloudCallout">
            <a:avLst>
              <a:gd name="adj1" fmla="val -47523"/>
              <a:gd name="adj2" fmla="val 58875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0139" name="Text Box 27"/>
          <p:cNvSpPr txBox="1">
            <a:spLocks noChangeArrowheads="1"/>
          </p:cNvSpPr>
          <p:nvPr/>
        </p:nvSpPr>
        <p:spPr bwMode="auto">
          <a:xfrm>
            <a:off x="1282700" y="2414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13.8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0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0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0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0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0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0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6" grpId="0" autoUpdateAnimBg="0"/>
      <p:bldP spid="90119" grpId="0" animBg="1"/>
      <p:bldP spid="90128" grpId="0" animBg="1"/>
      <p:bldP spid="9013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CCCCFF"/>
              </a:gs>
              <a:gs pos="8999">
                <a:srgbClr val="99CCFF"/>
              </a:gs>
              <a:gs pos="19500">
                <a:srgbClr val="CC99FF"/>
              </a:gs>
              <a:gs pos="32000">
                <a:srgbClr val="9966FF"/>
              </a:gs>
              <a:gs pos="41001">
                <a:srgbClr val="99CCFF"/>
              </a:gs>
              <a:gs pos="50000">
                <a:srgbClr val="CCCCFF"/>
              </a:gs>
              <a:gs pos="59000">
                <a:srgbClr val="99CCFF"/>
              </a:gs>
              <a:gs pos="68000">
                <a:srgbClr val="9966FF"/>
              </a:gs>
              <a:gs pos="80500">
                <a:srgbClr val="CC99FF"/>
              </a:gs>
              <a:gs pos="91001">
                <a:srgbClr val="99CCFF"/>
              </a:gs>
              <a:gs pos="100000">
                <a:srgbClr val="CCCCFF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3427" name="AutoShape 3"/>
          <p:cNvSpPr>
            <a:spLocks noChangeArrowheads="1"/>
          </p:cNvSpPr>
          <p:nvPr/>
        </p:nvSpPr>
        <p:spPr bwMode="auto">
          <a:xfrm>
            <a:off x="5264150" y="4641850"/>
            <a:ext cx="3475038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3428" name="Text Box 4"/>
          <p:cNvSpPr txBox="1">
            <a:spLocks noChangeArrowheads="1"/>
          </p:cNvSpPr>
          <p:nvPr/>
        </p:nvSpPr>
        <p:spPr bwMode="auto">
          <a:xfrm>
            <a:off x="5334000" y="4937125"/>
            <a:ext cx="33369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174.5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3429" name="AutoShape 5"/>
          <p:cNvSpPr>
            <a:spLocks noChangeArrowheads="1"/>
          </p:cNvSpPr>
          <p:nvPr/>
        </p:nvSpPr>
        <p:spPr bwMode="auto">
          <a:xfrm>
            <a:off x="611188" y="317500"/>
            <a:ext cx="2436812" cy="1538288"/>
          </a:xfrm>
          <a:prstGeom prst="cloudCallout">
            <a:avLst>
              <a:gd name="adj1" fmla="val -39185"/>
              <a:gd name="adj2" fmla="val 67958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3430" name="Text Box 6"/>
          <p:cNvSpPr txBox="1">
            <a:spLocks noChangeArrowheads="1"/>
          </p:cNvSpPr>
          <p:nvPr/>
        </p:nvSpPr>
        <p:spPr bwMode="auto">
          <a:xfrm>
            <a:off x="749300" y="6619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46.1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3432" name="AutoShape 8"/>
          <p:cNvSpPr>
            <a:spLocks noChangeArrowheads="1"/>
          </p:cNvSpPr>
          <p:nvPr/>
        </p:nvSpPr>
        <p:spPr bwMode="auto">
          <a:xfrm>
            <a:off x="6097588" y="393700"/>
            <a:ext cx="2436812" cy="1538288"/>
          </a:xfrm>
          <a:prstGeom prst="cloudCallout">
            <a:avLst>
              <a:gd name="adj1" fmla="val -82963"/>
              <a:gd name="adj2" fmla="val -40194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3433" name="Text Box 9"/>
          <p:cNvSpPr txBox="1">
            <a:spLocks noChangeArrowheads="1"/>
          </p:cNvSpPr>
          <p:nvPr/>
        </p:nvSpPr>
        <p:spPr bwMode="auto">
          <a:xfrm>
            <a:off x="6235700" y="738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86.7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3434" name="Oval 10"/>
          <p:cNvSpPr>
            <a:spLocks noChangeArrowheads="1"/>
          </p:cNvSpPr>
          <p:nvPr/>
        </p:nvSpPr>
        <p:spPr bwMode="auto">
          <a:xfrm>
            <a:off x="6056313" y="3968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3435" name="AutoShape 11"/>
          <p:cNvSpPr>
            <a:spLocks noChangeArrowheads="1"/>
          </p:cNvSpPr>
          <p:nvPr/>
        </p:nvSpPr>
        <p:spPr bwMode="auto">
          <a:xfrm>
            <a:off x="3697288" y="3060700"/>
            <a:ext cx="2436812" cy="1538288"/>
          </a:xfrm>
          <a:prstGeom prst="cloudCallout">
            <a:avLst>
              <a:gd name="adj1" fmla="val 68176"/>
              <a:gd name="adj2" fmla="val 31630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3436" name="Text Box 12"/>
          <p:cNvSpPr txBox="1">
            <a:spLocks noChangeArrowheads="1"/>
          </p:cNvSpPr>
          <p:nvPr/>
        </p:nvSpPr>
        <p:spPr bwMode="auto">
          <a:xfrm>
            <a:off x="3835400" y="3405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857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3438" name="AutoShape 14"/>
          <p:cNvSpPr>
            <a:spLocks noChangeArrowheads="1"/>
          </p:cNvSpPr>
          <p:nvPr/>
        </p:nvSpPr>
        <p:spPr bwMode="auto">
          <a:xfrm>
            <a:off x="6288088" y="2324100"/>
            <a:ext cx="2436812" cy="1538288"/>
          </a:xfrm>
          <a:prstGeom prst="cloudCallout">
            <a:avLst>
              <a:gd name="adj1" fmla="val -59509"/>
              <a:gd name="adj2" fmla="val -36069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3439" name="Text Box 15"/>
          <p:cNvSpPr txBox="1">
            <a:spLocks noChangeArrowheads="1"/>
          </p:cNvSpPr>
          <p:nvPr/>
        </p:nvSpPr>
        <p:spPr bwMode="auto">
          <a:xfrm>
            <a:off x="6426200" y="2668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493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3441" name="AutoShape 17"/>
          <p:cNvSpPr>
            <a:spLocks noChangeArrowheads="1"/>
          </p:cNvSpPr>
          <p:nvPr/>
        </p:nvSpPr>
        <p:spPr bwMode="auto">
          <a:xfrm>
            <a:off x="458788" y="3784600"/>
            <a:ext cx="2436812" cy="1538288"/>
          </a:xfrm>
          <a:prstGeom prst="cloudCallout">
            <a:avLst>
              <a:gd name="adj1" fmla="val -49088"/>
              <a:gd name="adj2" fmla="val -4267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3442" name="Text Box 18"/>
          <p:cNvSpPr txBox="1">
            <a:spLocks noChangeArrowheads="1"/>
          </p:cNvSpPr>
          <p:nvPr/>
        </p:nvSpPr>
        <p:spPr bwMode="auto">
          <a:xfrm>
            <a:off x="596900" y="41290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74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3443" name="Oval 19"/>
          <p:cNvSpPr>
            <a:spLocks noChangeArrowheads="1"/>
          </p:cNvSpPr>
          <p:nvPr/>
        </p:nvSpPr>
        <p:spPr bwMode="auto">
          <a:xfrm>
            <a:off x="417513" y="37877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3444" name="AutoShape 20"/>
          <p:cNvSpPr>
            <a:spLocks noChangeArrowheads="1"/>
          </p:cNvSpPr>
          <p:nvPr/>
        </p:nvSpPr>
        <p:spPr bwMode="auto">
          <a:xfrm>
            <a:off x="2528888" y="5029200"/>
            <a:ext cx="2436812" cy="1538288"/>
          </a:xfrm>
          <a:prstGeom prst="cloudCallout">
            <a:avLst>
              <a:gd name="adj1" fmla="val -74106"/>
              <a:gd name="adj2" fmla="val 45667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3445" name="Text Box 21"/>
          <p:cNvSpPr txBox="1">
            <a:spLocks noChangeArrowheads="1"/>
          </p:cNvSpPr>
          <p:nvPr/>
        </p:nvSpPr>
        <p:spPr bwMode="auto">
          <a:xfrm>
            <a:off x="2667000" y="53736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73.2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3447" name="AutoShape 23"/>
          <p:cNvSpPr>
            <a:spLocks noChangeArrowheads="1"/>
          </p:cNvSpPr>
          <p:nvPr/>
        </p:nvSpPr>
        <p:spPr bwMode="auto">
          <a:xfrm>
            <a:off x="3378200" y="838200"/>
            <a:ext cx="2436813" cy="1538288"/>
          </a:xfrm>
          <a:prstGeom prst="cloudCallout">
            <a:avLst>
              <a:gd name="adj1" fmla="val -26611"/>
              <a:gd name="adj2" fmla="val 6548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3448" name="Text Box 24"/>
          <p:cNvSpPr txBox="1">
            <a:spLocks noChangeArrowheads="1"/>
          </p:cNvSpPr>
          <p:nvPr/>
        </p:nvSpPr>
        <p:spPr bwMode="auto">
          <a:xfrm>
            <a:off x="3516313" y="1182688"/>
            <a:ext cx="2147887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3450" name="AutoShape 26"/>
          <p:cNvSpPr>
            <a:spLocks noChangeArrowheads="1"/>
          </p:cNvSpPr>
          <p:nvPr/>
        </p:nvSpPr>
        <p:spPr bwMode="auto">
          <a:xfrm>
            <a:off x="1144588" y="2070100"/>
            <a:ext cx="2436812" cy="1538288"/>
          </a:xfrm>
          <a:prstGeom prst="cloudCallout">
            <a:avLst>
              <a:gd name="adj1" fmla="val -47523"/>
              <a:gd name="adj2" fmla="val 58875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3451" name="Text Box 27"/>
          <p:cNvSpPr txBox="1">
            <a:spLocks noChangeArrowheads="1"/>
          </p:cNvSpPr>
          <p:nvPr/>
        </p:nvSpPr>
        <p:spPr bwMode="auto">
          <a:xfrm>
            <a:off x="1282700" y="2414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13.8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3452" name="Oval 28"/>
          <p:cNvSpPr>
            <a:spLocks noChangeArrowheads="1"/>
          </p:cNvSpPr>
          <p:nvPr/>
        </p:nvSpPr>
        <p:spPr bwMode="auto">
          <a:xfrm>
            <a:off x="1103313" y="20732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3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3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3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3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8" grpId="0" autoUpdateAnimBg="0"/>
      <p:bldP spid="103434" grpId="0" animBg="1"/>
      <p:bldP spid="103443" grpId="0" animBg="1"/>
      <p:bldP spid="10345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CCCCFF"/>
              </a:gs>
              <a:gs pos="8999">
                <a:srgbClr val="99CCFF"/>
              </a:gs>
              <a:gs pos="19500">
                <a:srgbClr val="CC99FF"/>
              </a:gs>
              <a:gs pos="32000">
                <a:srgbClr val="9966FF"/>
              </a:gs>
              <a:gs pos="41001">
                <a:srgbClr val="99CCFF"/>
              </a:gs>
              <a:gs pos="50000">
                <a:srgbClr val="CCCCFF"/>
              </a:gs>
              <a:gs pos="59000">
                <a:srgbClr val="99CCFF"/>
              </a:gs>
              <a:gs pos="68000">
                <a:srgbClr val="9966FF"/>
              </a:gs>
              <a:gs pos="80500">
                <a:srgbClr val="CC99FF"/>
              </a:gs>
              <a:gs pos="91001">
                <a:srgbClr val="99CCFF"/>
              </a:gs>
              <a:gs pos="100000">
                <a:srgbClr val="CCCCFF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4451" name="AutoShape 3"/>
          <p:cNvSpPr>
            <a:spLocks noChangeArrowheads="1"/>
          </p:cNvSpPr>
          <p:nvPr/>
        </p:nvSpPr>
        <p:spPr bwMode="auto">
          <a:xfrm>
            <a:off x="5264150" y="4641850"/>
            <a:ext cx="3475038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4452" name="Text Box 4"/>
          <p:cNvSpPr txBox="1">
            <a:spLocks noChangeArrowheads="1"/>
          </p:cNvSpPr>
          <p:nvPr/>
        </p:nvSpPr>
        <p:spPr bwMode="auto">
          <a:xfrm>
            <a:off x="5334000" y="4937125"/>
            <a:ext cx="33369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649.2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4453" name="AutoShape 5"/>
          <p:cNvSpPr>
            <a:spLocks noChangeArrowheads="1"/>
          </p:cNvSpPr>
          <p:nvPr/>
        </p:nvSpPr>
        <p:spPr bwMode="auto">
          <a:xfrm>
            <a:off x="611188" y="317500"/>
            <a:ext cx="2436812" cy="1538288"/>
          </a:xfrm>
          <a:prstGeom prst="cloudCallout">
            <a:avLst>
              <a:gd name="adj1" fmla="val -39185"/>
              <a:gd name="adj2" fmla="val 67958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4454" name="Text Box 6"/>
          <p:cNvSpPr txBox="1">
            <a:spLocks noChangeArrowheads="1"/>
          </p:cNvSpPr>
          <p:nvPr/>
        </p:nvSpPr>
        <p:spPr bwMode="auto">
          <a:xfrm>
            <a:off x="749300" y="6619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46.1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4456" name="AutoShape 8"/>
          <p:cNvSpPr>
            <a:spLocks noChangeArrowheads="1"/>
          </p:cNvSpPr>
          <p:nvPr/>
        </p:nvSpPr>
        <p:spPr bwMode="auto">
          <a:xfrm>
            <a:off x="6097588" y="393700"/>
            <a:ext cx="2436812" cy="1538288"/>
          </a:xfrm>
          <a:prstGeom prst="cloudCallout">
            <a:avLst>
              <a:gd name="adj1" fmla="val -82963"/>
              <a:gd name="adj2" fmla="val -40194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4457" name="Text Box 9"/>
          <p:cNvSpPr txBox="1">
            <a:spLocks noChangeArrowheads="1"/>
          </p:cNvSpPr>
          <p:nvPr/>
        </p:nvSpPr>
        <p:spPr bwMode="auto">
          <a:xfrm>
            <a:off x="6235700" y="738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86.7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4459" name="AutoShape 11"/>
          <p:cNvSpPr>
            <a:spLocks noChangeArrowheads="1"/>
          </p:cNvSpPr>
          <p:nvPr/>
        </p:nvSpPr>
        <p:spPr bwMode="auto">
          <a:xfrm>
            <a:off x="3697288" y="3060700"/>
            <a:ext cx="2436812" cy="1538288"/>
          </a:xfrm>
          <a:prstGeom prst="cloudCallout">
            <a:avLst>
              <a:gd name="adj1" fmla="val 68176"/>
              <a:gd name="adj2" fmla="val 31630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4460" name="Text Box 12"/>
          <p:cNvSpPr txBox="1">
            <a:spLocks noChangeArrowheads="1"/>
          </p:cNvSpPr>
          <p:nvPr/>
        </p:nvSpPr>
        <p:spPr bwMode="auto">
          <a:xfrm>
            <a:off x="3835400" y="3405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857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4462" name="AutoShape 14"/>
          <p:cNvSpPr>
            <a:spLocks noChangeArrowheads="1"/>
          </p:cNvSpPr>
          <p:nvPr/>
        </p:nvSpPr>
        <p:spPr bwMode="auto">
          <a:xfrm>
            <a:off x="6288088" y="2324100"/>
            <a:ext cx="2436812" cy="1538288"/>
          </a:xfrm>
          <a:prstGeom prst="cloudCallout">
            <a:avLst>
              <a:gd name="adj1" fmla="val -59509"/>
              <a:gd name="adj2" fmla="val -36069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4463" name="Text Box 15"/>
          <p:cNvSpPr txBox="1">
            <a:spLocks noChangeArrowheads="1"/>
          </p:cNvSpPr>
          <p:nvPr/>
        </p:nvSpPr>
        <p:spPr bwMode="auto">
          <a:xfrm>
            <a:off x="6426200" y="2668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493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4464" name="Oval 16"/>
          <p:cNvSpPr>
            <a:spLocks noChangeArrowheads="1"/>
          </p:cNvSpPr>
          <p:nvPr/>
        </p:nvSpPr>
        <p:spPr bwMode="auto">
          <a:xfrm>
            <a:off x="6246813" y="23272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4465" name="AutoShape 17"/>
          <p:cNvSpPr>
            <a:spLocks noChangeArrowheads="1"/>
          </p:cNvSpPr>
          <p:nvPr/>
        </p:nvSpPr>
        <p:spPr bwMode="auto">
          <a:xfrm>
            <a:off x="458788" y="3784600"/>
            <a:ext cx="2436812" cy="1538288"/>
          </a:xfrm>
          <a:prstGeom prst="cloudCallout">
            <a:avLst>
              <a:gd name="adj1" fmla="val -49088"/>
              <a:gd name="adj2" fmla="val -4267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4466" name="Text Box 18"/>
          <p:cNvSpPr txBox="1">
            <a:spLocks noChangeArrowheads="1"/>
          </p:cNvSpPr>
          <p:nvPr/>
        </p:nvSpPr>
        <p:spPr bwMode="auto">
          <a:xfrm>
            <a:off x="596900" y="41290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74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4468" name="AutoShape 20"/>
          <p:cNvSpPr>
            <a:spLocks noChangeArrowheads="1"/>
          </p:cNvSpPr>
          <p:nvPr/>
        </p:nvSpPr>
        <p:spPr bwMode="auto">
          <a:xfrm>
            <a:off x="2528888" y="5029200"/>
            <a:ext cx="2436812" cy="1538288"/>
          </a:xfrm>
          <a:prstGeom prst="cloudCallout">
            <a:avLst>
              <a:gd name="adj1" fmla="val -74106"/>
              <a:gd name="adj2" fmla="val 45667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4469" name="Text Box 21"/>
          <p:cNvSpPr txBox="1">
            <a:spLocks noChangeArrowheads="1"/>
          </p:cNvSpPr>
          <p:nvPr/>
        </p:nvSpPr>
        <p:spPr bwMode="auto">
          <a:xfrm>
            <a:off x="2667000" y="53736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73.2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4470" name="Oval 22"/>
          <p:cNvSpPr>
            <a:spLocks noChangeArrowheads="1"/>
          </p:cNvSpPr>
          <p:nvPr/>
        </p:nvSpPr>
        <p:spPr bwMode="auto">
          <a:xfrm>
            <a:off x="2487613" y="50323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4471" name="AutoShape 23"/>
          <p:cNvSpPr>
            <a:spLocks noChangeArrowheads="1"/>
          </p:cNvSpPr>
          <p:nvPr/>
        </p:nvSpPr>
        <p:spPr bwMode="auto">
          <a:xfrm>
            <a:off x="3378200" y="838200"/>
            <a:ext cx="2436813" cy="1538288"/>
          </a:xfrm>
          <a:prstGeom prst="cloudCallout">
            <a:avLst>
              <a:gd name="adj1" fmla="val -26611"/>
              <a:gd name="adj2" fmla="val 6548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4472" name="Text Box 24"/>
          <p:cNvSpPr txBox="1">
            <a:spLocks noChangeArrowheads="1"/>
          </p:cNvSpPr>
          <p:nvPr/>
        </p:nvSpPr>
        <p:spPr bwMode="auto">
          <a:xfrm>
            <a:off x="3516313" y="1182688"/>
            <a:ext cx="2147887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4473" name="Oval 25"/>
          <p:cNvSpPr>
            <a:spLocks noChangeArrowheads="1"/>
          </p:cNvSpPr>
          <p:nvPr/>
        </p:nvSpPr>
        <p:spPr bwMode="auto">
          <a:xfrm>
            <a:off x="3336925" y="841375"/>
            <a:ext cx="2506663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4474" name="AutoShape 26"/>
          <p:cNvSpPr>
            <a:spLocks noChangeArrowheads="1"/>
          </p:cNvSpPr>
          <p:nvPr/>
        </p:nvSpPr>
        <p:spPr bwMode="auto">
          <a:xfrm>
            <a:off x="1144588" y="2070100"/>
            <a:ext cx="2436812" cy="1538288"/>
          </a:xfrm>
          <a:prstGeom prst="cloudCallout">
            <a:avLst>
              <a:gd name="adj1" fmla="val -47523"/>
              <a:gd name="adj2" fmla="val 58875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4475" name="Text Box 27"/>
          <p:cNvSpPr txBox="1">
            <a:spLocks noChangeArrowheads="1"/>
          </p:cNvSpPr>
          <p:nvPr/>
        </p:nvSpPr>
        <p:spPr bwMode="auto">
          <a:xfrm>
            <a:off x="1282700" y="2414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13.8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4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4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4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4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44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44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2" grpId="0" autoUpdateAnimBg="0"/>
      <p:bldP spid="104464" grpId="0" animBg="1"/>
      <p:bldP spid="104470" grpId="0" animBg="1"/>
      <p:bldP spid="10447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CCCCFF"/>
              </a:gs>
              <a:gs pos="8999">
                <a:srgbClr val="99CCFF"/>
              </a:gs>
              <a:gs pos="19500">
                <a:srgbClr val="CC99FF"/>
              </a:gs>
              <a:gs pos="32000">
                <a:srgbClr val="9966FF"/>
              </a:gs>
              <a:gs pos="41001">
                <a:srgbClr val="99CCFF"/>
              </a:gs>
              <a:gs pos="50000">
                <a:srgbClr val="CCCCFF"/>
              </a:gs>
              <a:gs pos="59000">
                <a:srgbClr val="99CCFF"/>
              </a:gs>
              <a:gs pos="68000">
                <a:srgbClr val="9966FF"/>
              </a:gs>
              <a:gs pos="80500">
                <a:srgbClr val="CC99FF"/>
              </a:gs>
              <a:gs pos="91001">
                <a:srgbClr val="99CCFF"/>
              </a:gs>
              <a:gs pos="100000">
                <a:srgbClr val="CCCCFF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5475" name="AutoShape 3"/>
          <p:cNvSpPr>
            <a:spLocks noChangeArrowheads="1"/>
          </p:cNvSpPr>
          <p:nvPr/>
        </p:nvSpPr>
        <p:spPr bwMode="auto">
          <a:xfrm>
            <a:off x="5264150" y="4641850"/>
            <a:ext cx="3475038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5476" name="Text Box 4"/>
          <p:cNvSpPr txBox="1">
            <a:spLocks noChangeArrowheads="1"/>
          </p:cNvSpPr>
          <p:nvPr/>
        </p:nvSpPr>
        <p:spPr bwMode="auto">
          <a:xfrm>
            <a:off x="5334000" y="4937125"/>
            <a:ext cx="33369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202.3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5477" name="AutoShape 5"/>
          <p:cNvSpPr>
            <a:spLocks noChangeArrowheads="1"/>
          </p:cNvSpPr>
          <p:nvPr/>
        </p:nvSpPr>
        <p:spPr bwMode="auto">
          <a:xfrm>
            <a:off x="611188" y="317500"/>
            <a:ext cx="2436812" cy="1538288"/>
          </a:xfrm>
          <a:prstGeom prst="cloudCallout">
            <a:avLst>
              <a:gd name="adj1" fmla="val -39185"/>
              <a:gd name="adj2" fmla="val 67958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5478" name="Text Box 6"/>
          <p:cNvSpPr txBox="1">
            <a:spLocks noChangeArrowheads="1"/>
          </p:cNvSpPr>
          <p:nvPr/>
        </p:nvSpPr>
        <p:spPr bwMode="auto">
          <a:xfrm>
            <a:off x="749300" y="6619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46.1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5479" name="Oval 7"/>
          <p:cNvSpPr>
            <a:spLocks noChangeArrowheads="1"/>
          </p:cNvSpPr>
          <p:nvPr/>
        </p:nvSpPr>
        <p:spPr bwMode="auto">
          <a:xfrm>
            <a:off x="569913" y="3206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5480" name="AutoShape 8"/>
          <p:cNvSpPr>
            <a:spLocks noChangeArrowheads="1"/>
          </p:cNvSpPr>
          <p:nvPr/>
        </p:nvSpPr>
        <p:spPr bwMode="auto">
          <a:xfrm>
            <a:off x="6097588" y="393700"/>
            <a:ext cx="2436812" cy="1538288"/>
          </a:xfrm>
          <a:prstGeom prst="cloudCallout">
            <a:avLst>
              <a:gd name="adj1" fmla="val -82963"/>
              <a:gd name="adj2" fmla="val -40194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5481" name="Text Box 9"/>
          <p:cNvSpPr txBox="1">
            <a:spLocks noChangeArrowheads="1"/>
          </p:cNvSpPr>
          <p:nvPr/>
        </p:nvSpPr>
        <p:spPr bwMode="auto">
          <a:xfrm>
            <a:off x="6235700" y="738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86.7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5483" name="AutoShape 11"/>
          <p:cNvSpPr>
            <a:spLocks noChangeArrowheads="1"/>
          </p:cNvSpPr>
          <p:nvPr/>
        </p:nvSpPr>
        <p:spPr bwMode="auto">
          <a:xfrm>
            <a:off x="3697288" y="3060700"/>
            <a:ext cx="2436812" cy="1538288"/>
          </a:xfrm>
          <a:prstGeom prst="cloudCallout">
            <a:avLst>
              <a:gd name="adj1" fmla="val 68176"/>
              <a:gd name="adj2" fmla="val 31630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5484" name="Text Box 12"/>
          <p:cNvSpPr txBox="1">
            <a:spLocks noChangeArrowheads="1"/>
          </p:cNvSpPr>
          <p:nvPr/>
        </p:nvSpPr>
        <p:spPr bwMode="auto">
          <a:xfrm>
            <a:off x="3835400" y="3405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857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5486" name="AutoShape 14"/>
          <p:cNvSpPr>
            <a:spLocks noChangeArrowheads="1"/>
          </p:cNvSpPr>
          <p:nvPr/>
        </p:nvSpPr>
        <p:spPr bwMode="auto">
          <a:xfrm>
            <a:off x="6288088" y="2324100"/>
            <a:ext cx="2436812" cy="1538288"/>
          </a:xfrm>
          <a:prstGeom prst="cloudCallout">
            <a:avLst>
              <a:gd name="adj1" fmla="val -59509"/>
              <a:gd name="adj2" fmla="val -36069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5487" name="Text Box 15"/>
          <p:cNvSpPr txBox="1">
            <a:spLocks noChangeArrowheads="1"/>
          </p:cNvSpPr>
          <p:nvPr/>
        </p:nvSpPr>
        <p:spPr bwMode="auto">
          <a:xfrm>
            <a:off x="6426200" y="2668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493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5489" name="AutoShape 17"/>
          <p:cNvSpPr>
            <a:spLocks noChangeArrowheads="1"/>
          </p:cNvSpPr>
          <p:nvPr/>
        </p:nvSpPr>
        <p:spPr bwMode="auto">
          <a:xfrm>
            <a:off x="458788" y="3784600"/>
            <a:ext cx="2436812" cy="1538288"/>
          </a:xfrm>
          <a:prstGeom prst="cloudCallout">
            <a:avLst>
              <a:gd name="adj1" fmla="val -49088"/>
              <a:gd name="adj2" fmla="val -4267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5490" name="Text Box 18"/>
          <p:cNvSpPr txBox="1">
            <a:spLocks noChangeArrowheads="1"/>
          </p:cNvSpPr>
          <p:nvPr/>
        </p:nvSpPr>
        <p:spPr bwMode="auto">
          <a:xfrm>
            <a:off x="596900" y="41290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74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5492" name="AutoShape 20"/>
          <p:cNvSpPr>
            <a:spLocks noChangeArrowheads="1"/>
          </p:cNvSpPr>
          <p:nvPr/>
        </p:nvSpPr>
        <p:spPr bwMode="auto">
          <a:xfrm>
            <a:off x="2528888" y="5029200"/>
            <a:ext cx="2436812" cy="1538288"/>
          </a:xfrm>
          <a:prstGeom prst="cloudCallout">
            <a:avLst>
              <a:gd name="adj1" fmla="val -74106"/>
              <a:gd name="adj2" fmla="val 45667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5493" name="Text Box 21"/>
          <p:cNvSpPr txBox="1">
            <a:spLocks noChangeArrowheads="1"/>
          </p:cNvSpPr>
          <p:nvPr/>
        </p:nvSpPr>
        <p:spPr bwMode="auto">
          <a:xfrm>
            <a:off x="2667000" y="53736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73.2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5494" name="Oval 22"/>
          <p:cNvSpPr>
            <a:spLocks noChangeArrowheads="1"/>
          </p:cNvSpPr>
          <p:nvPr/>
        </p:nvSpPr>
        <p:spPr bwMode="auto">
          <a:xfrm>
            <a:off x="2487613" y="50323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5495" name="AutoShape 23"/>
          <p:cNvSpPr>
            <a:spLocks noChangeArrowheads="1"/>
          </p:cNvSpPr>
          <p:nvPr/>
        </p:nvSpPr>
        <p:spPr bwMode="auto">
          <a:xfrm>
            <a:off x="3378200" y="838200"/>
            <a:ext cx="2436813" cy="1538288"/>
          </a:xfrm>
          <a:prstGeom prst="cloudCallout">
            <a:avLst>
              <a:gd name="adj1" fmla="val -26611"/>
              <a:gd name="adj2" fmla="val 6548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5496" name="Text Box 24"/>
          <p:cNvSpPr txBox="1">
            <a:spLocks noChangeArrowheads="1"/>
          </p:cNvSpPr>
          <p:nvPr/>
        </p:nvSpPr>
        <p:spPr bwMode="auto">
          <a:xfrm>
            <a:off x="3516313" y="1182688"/>
            <a:ext cx="2147887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5497" name="Oval 25"/>
          <p:cNvSpPr>
            <a:spLocks noChangeArrowheads="1"/>
          </p:cNvSpPr>
          <p:nvPr/>
        </p:nvSpPr>
        <p:spPr bwMode="auto">
          <a:xfrm>
            <a:off x="3336925" y="841375"/>
            <a:ext cx="2506663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5498" name="AutoShape 26"/>
          <p:cNvSpPr>
            <a:spLocks noChangeArrowheads="1"/>
          </p:cNvSpPr>
          <p:nvPr/>
        </p:nvSpPr>
        <p:spPr bwMode="auto">
          <a:xfrm>
            <a:off x="1144588" y="2070100"/>
            <a:ext cx="2436812" cy="1538288"/>
          </a:xfrm>
          <a:prstGeom prst="cloudCallout">
            <a:avLst>
              <a:gd name="adj1" fmla="val -47523"/>
              <a:gd name="adj2" fmla="val 58875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5499" name="Text Box 27"/>
          <p:cNvSpPr txBox="1">
            <a:spLocks noChangeArrowheads="1"/>
          </p:cNvSpPr>
          <p:nvPr/>
        </p:nvSpPr>
        <p:spPr bwMode="auto">
          <a:xfrm>
            <a:off x="1282700" y="2414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13.8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5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5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54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54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6" grpId="0" autoUpdateAnimBg="0"/>
      <p:bldP spid="105479" grpId="0" animBg="1"/>
      <p:bldP spid="105494" grpId="0" animBg="1"/>
      <p:bldP spid="10549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CCCCFF"/>
              </a:gs>
              <a:gs pos="8999">
                <a:srgbClr val="99CCFF"/>
              </a:gs>
              <a:gs pos="19500">
                <a:srgbClr val="CC99FF"/>
              </a:gs>
              <a:gs pos="32000">
                <a:srgbClr val="9966FF"/>
              </a:gs>
              <a:gs pos="41001">
                <a:srgbClr val="99CCFF"/>
              </a:gs>
              <a:gs pos="50000">
                <a:srgbClr val="CCCCFF"/>
              </a:gs>
              <a:gs pos="59000">
                <a:srgbClr val="99CCFF"/>
              </a:gs>
              <a:gs pos="68000">
                <a:srgbClr val="9966FF"/>
              </a:gs>
              <a:gs pos="80500">
                <a:srgbClr val="CC99FF"/>
              </a:gs>
              <a:gs pos="91001">
                <a:srgbClr val="99CCFF"/>
              </a:gs>
              <a:gs pos="100000">
                <a:srgbClr val="CCCCFF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6499" name="AutoShape 3"/>
          <p:cNvSpPr>
            <a:spLocks noChangeArrowheads="1"/>
          </p:cNvSpPr>
          <p:nvPr/>
        </p:nvSpPr>
        <p:spPr bwMode="auto">
          <a:xfrm>
            <a:off x="5264150" y="4641850"/>
            <a:ext cx="3475038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6500" name="Text Box 4"/>
          <p:cNvSpPr txBox="1">
            <a:spLocks noChangeArrowheads="1"/>
          </p:cNvSpPr>
          <p:nvPr/>
        </p:nvSpPr>
        <p:spPr bwMode="auto">
          <a:xfrm>
            <a:off x="5334000" y="4937125"/>
            <a:ext cx="33369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944.8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6501" name="AutoShape 5"/>
          <p:cNvSpPr>
            <a:spLocks noChangeArrowheads="1"/>
          </p:cNvSpPr>
          <p:nvPr/>
        </p:nvSpPr>
        <p:spPr bwMode="auto">
          <a:xfrm>
            <a:off x="611188" y="317500"/>
            <a:ext cx="2436812" cy="1538288"/>
          </a:xfrm>
          <a:prstGeom prst="cloudCallout">
            <a:avLst>
              <a:gd name="adj1" fmla="val -39185"/>
              <a:gd name="adj2" fmla="val 67958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6502" name="Text Box 6"/>
          <p:cNvSpPr txBox="1">
            <a:spLocks noChangeArrowheads="1"/>
          </p:cNvSpPr>
          <p:nvPr/>
        </p:nvSpPr>
        <p:spPr bwMode="auto">
          <a:xfrm>
            <a:off x="749300" y="6619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46.1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6504" name="AutoShape 8"/>
          <p:cNvSpPr>
            <a:spLocks noChangeArrowheads="1"/>
          </p:cNvSpPr>
          <p:nvPr/>
        </p:nvSpPr>
        <p:spPr bwMode="auto">
          <a:xfrm>
            <a:off x="6097588" y="393700"/>
            <a:ext cx="2436812" cy="1538288"/>
          </a:xfrm>
          <a:prstGeom prst="cloudCallout">
            <a:avLst>
              <a:gd name="adj1" fmla="val -82963"/>
              <a:gd name="adj2" fmla="val -40194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6505" name="Text Box 9"/>
          <p:cNvSpPr txBox="1">
            <a:spLocks noChangeArrowheads="1"/>
          </p:cNvSpPr>
          <p:nvPr/>
        </p:nvSpPr>
        <p:spPr bwMode="auto">
          <a:xfrm>
            <a:off x="6235700" y="738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86.7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6507" name="AutoShape 11"/>
          <p:cNvSpPr>
            <a:spLocks noChangeArrowheads="1"/>
          </p:cNvSpPr>
          <p:nvPr/>
        </p:nvSpPr>
        <p:spPr bwMode="auto">
          <a:xfrm>
            <a:off x="3697288" y="3060700"/>
            <a:ext cx="2436812" cy="1538288"/>
          </a:xfrm>
          <a:prstGeom prst="cloudCallout">
            <a:avLst>
              <a:gd name="adj1" fmla="val 68176"/>
              <a:gd name="adj2" fmla="val 31630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6508" name="Text Box 12"/>
          <p:cNvSpPr txBox="1">
            <a:spLocks noChangeArrowheads="1"/>
          </p:cNvSpPr>
          <p:nvPr/>
        </p:nvSpPr>
        <p:spPr bwMode="auto">
          <a:xfrm>
            <a:off x="3835400" y="3405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857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6509" name="Oval 13"/>
          <p:cNvSpPr>
            <a:spLocks noChangeArrowheads="1"/>
          </p:cNvSpPr>
          <p:nvPr/>
        </p:nvSpPr>
        <p:spPr bwMode="auto">
          <a:xfrm>
            <a:off x="3656013" y="30638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6510" name="AutoShape 14"/>
          <p:cNvSpPr>
            <a:spLocks noChangeArrowheads="1"/>
          </p:cNvSpPr>
          <p:nvPr/>
        </p:nvSpPr>
        <p:spPr bwMode="auto">
          <a:xfrm>
            <a:off x="6288088" y="2324100"/>
            <a:ext cx="2436812" cy="1538288"/>
          </a:xfrm>
          <a:prstGeom prst="cloudCallout">
            <a:avLst>
              <a:gd name="adj1" fmla="val -59509"/>
              <a:gd name="adj2" fmla="val -36069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6511" name="Text Box 15"/>
          <p:cNvSpPr txBox="1">
            <a:spLocks noChangeArrowheads="1"/>
          </p:cNvSpPr>
          <p:nvPr/>
        </p:nvSpPr>
        <p:spPr bwMode="auto">
          <a:xfrm>
            <a:off x="6426200" y="2668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493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6513" name="AutoShape 17"/>
          <p:cNvSpPr>
            <a:spLocks noChangeArrowheads="1"/>
          </p:cNvSpPr>
          <p:nvPr/>
        </p:nvSpPr>
        <p:spPr bwMode="auto">
          <a:xfrm>
            <a:off x="458788" y="3784600"/>
            <a:ext cx="2436812" cy="1538288"/>
          </a:xfrm>
          <a:prstGeom prst="cloudCallout">
            <a:avLst>
              <a:gd name="adj1" fmla="val -49088"/>
              <a:gd name="adj2" fmla="val -4267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6514" name="Text Box 18"/>
          <p:cNvSpPr txBox="1">
            <a:spLocks noChangeArrowheads="1"/>
          </p:cNvSpPr>
          <p:nvPr/>
        </p:nvSpPr>
        <p:spPr bwMode="auto">
          <a:xfrm>
            <a:off x="596900" y="41290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74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6515" name="Oval 19"/>
          <p:cNvSpPr>
            <a:spLocks noChangeArrowheads="1"/>
          </p:cNvSpPr>
          <p:nvPr/>
        </p:nvSpPr>
        <p:spPr bwMode="auto">
          <a:xfrm>
            <a:off x="417513" y="37877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6516" name="AutoShape 20"/>
          <p:cNvSpPr>
            <a:spLocks noChangeArrowheads="1"/>
          </p:cNvSpPr>
          <p:nvPr/>
        </p:nvSpPr>
        <p:spPr bwMode="auto">
          <a:xfrm>
            <a:off x="2528888" y="5029200"/>
            <a:ext cx="2436812" cy="1538288"/>
          </a:xfrm>
          <a:prstGeom prst="cloudCallout">
            <a:avLst>
              <a:gd name="adj1" fmla="val -74106"/>
              <a:gd name="adj2" fmla="val 45667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6517" name="Text Box 21"/>
          <p:cNvSpPr txBox="1">
            <a:spLocks noChangeArrowheads="1"/>
          </p:cNvSpPr>
          <p:nvPr/>
        </p:nvSpPr>
        <p:spPr bwMode="auto">
          <a:xfrm>
            <a:off x="2667000" y="53736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73.2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6519" name="AutoShape 23"/>
          <p:cNvSpPr>
            <a:spLocks noChangeArrowheads="1"/>
          </p:cNvSpPr>
          <p:nvPr/>
        </p:nvSpPr>
        <p:spPr bwMode="auto">
          <a:xfrm>
            <a:off x="3378200" y="838200"/>
            <a:ext cx="2436813" cy="1538288"/>
          </a:xfrm>
          <a:prstGeom prst="cloudCallout">
            <a:avLst>
              <a:gd name="adj1" fmla="val -26611"/>
              <a:gd name="adj2" fmla="val 6548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6520" name="Text Box 24"/>
          <p:cNvSpPr txBox="1">
            <a:spLocks noChangeArrowheads="1"/>
          </p:cNvSpPr>
          <p:nvPr/>
        </p:nvSpPr>
        <p:spPr bwMode="auto">
          <a:xfrm>
            <a:off x="3516313" y="1182688"/>
            <a:ext cx="2147887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6522" name="AutoShape 26"/>
          <p:cNvSpPr>
            <a:spLocks noChangeArrowheads="1"/>
          </p:cNvSpPr>
          <p:nvPr/>
        </p:nvSpPr>
        <p:spPr bwMode="auto">
          <a:xfrm>
            <a:off x="1144588" y="2070100"/>
            <a:ext cx="2436812" cy="1538288"/>
          </a:xfrm>
          <a:prstGeom prst="cloudCallout">
            <a:avLst>
              <a:gd name="adj1" fmla="val -47523"/>
              <a:gd name="adj2" fmla="val 58875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6523" name="Text Box 27"/>
          <p:cNvSpPr txBox="1">
            <a:spLocks noChangeArrowheads="1"/>
          </p:cNvSpPr>
          <p:nvPr/>
        </p:nvSpPr>
        <p:spPr bwMode="auto">
          <a:xfrm>
            <a:off x="1282700" y="2414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13.8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6524" name="Oval 28"/>
          <p:cNvSpPr>
            <a:spLocks noChangeArrowheads="1"/>
          </p:cNvSpPr>
          <p:nvPr/>
        </p:nvSpPr>
        <p:spPr bwMode="auto">
          <a:xfrm>
            <a:off x="1103313" y="20732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6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6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6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6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65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65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00" grpId="0" autoUpdateAnimBg="0"/>
      <p:bldP spid="106509" grpId="0" animBg="1"/>
      <p:bldP spid="106515" grpId="0" animBg="1"/>
      <p:bldP spid="10652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CCCCFF"/>
              </a:gs>
              <a:gs pos="8999">
                <a:srgbClr val="99CCFF"/>
              </a:gs>
              <a:gs pos="19500">
                <a:srgbClr val="CC99FF"/>
              </a:gs>
              <a:gs pos="32000">
                <a:srgbClr val="9966FF"/>
              </a:gs>
              <a:gs pos="41001">
                <a:srgbClr val="99CCFF"/>
              </a:gs>
              <a:gs pos="50000">
                <a:srgbClr val="CCCCFF"/>
              </a:gs>
              <a:gs pos="59000">
                <a:srgbClr val="99CCFF"/>
              </a:gs>
              <a:gs pos="68000">
                <a:srgbClr val="9966FF"/>
              </a:gs>
              <a:gs pos="80500">
                <a:srgbClr val="CC99FF"/>
              </a:gs>
              <a:gs pos="91001">
                <a:srgbClr val="99CCFF"/>
              </a:gs>
              <a:gs pos="100000">
                <a:srgbClr val="CCCCFF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7523" name="AutoShape 3"/>
          <p:cNvSpPr>
            <a:spLocks noChangeArrowheads="1"/>
          </p:cNvSpPr>
          <p:nvPr/>
        </p:nvSpPr>
        <p:spPr bwMode="auto">
          <a:xfrm>
            <a:off x="5264150" y="4641850"/>
            <a:ext cx="3475038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7524" name="Text Box 4"/>
          <p:cNvSpPr txBox="1">
            <a:spLocks noChangeArrowheads="1"/>
          </p:cNvSpPr>
          <p:nvPr/>
        </p:nvSpPr>
        <p:spPr bwMode="auto">
          <a:xfrm>
            <a:off x="5334000" y="4937125"/>
            <a:ext cx="33369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612.3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7525" name="AutoShape 5"/>
          <p:cNvSpPr>
            <a:spLocks noChangeArrowheads="1"/>
          </p:cNvSpPr>
          <p:nvPr/>
        </p:nvSpPr>
        <p:spPr bwMode="auto">
          <a:xfrm>
            <a:off x="611188" y="317500"/>
            <a:ext cx="2436812" cy="1538288"/>
          </a:xfrm>
          <a:prstGeom prst="cloudCallout">
            <a:avLst>
              <a:gd name="adj1" fmla="val -39185"/>
              <a:gd name="adj2" fmla="val 67958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7526" name="Text Box 6"/>
          <p:cNvSpPr txBox="1">
            <a:spLocks noChangeArrowheads="1"/>
          </p:cNvSpPr>
          <p:nvPr/>
        </p:nvSpPr>
        <p:spPr bwMode="auto">
          <a:xfrm>
            <a:off x="749300" y="6619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46.1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7527" name="Oval 7"/>
          <p:cNvSpPr>
            <a:spLocks noChangeArrowheads="1"/>
          </p:cNvSpPr>
          <p:nvPr/>
        </p:nvSpPr>
        <p:spPr bwMode="auto">
          <a:xfrm>
            <a:off x="569913" y="3206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7528" name="AutoShape 8"/>
          <p:cNvSpPr>
            <a:spLocks noChangeArrowheads="1"/>
          </p:cNvSpPr>
          <p:nvPr/>
        </p:nvSpPr>
        <p:spPr bwMode="auto">
          <a:xfrm>
            <a:off x="6097588" y="393700"/>
            <a:ext cx="2436812" cy="1538288"/>
          </a:xfrm>
          <a:prstGeom prst="cloudCallout">
            <a:avLst>
              <a:gd name="adj1" fmla="val -82963"/>
              <a:gd name="adj2" fmla="val -40194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7529" name="Text Box 9"/>
          <p:cNvSpPr txBox="1">
            <a:spLocks noChangeArrowheads="1"/>
          </p:cNvSpPr>
          <p:nvPr/>
        </p:nvSpPr>
        <p:spPr bwMode="auto">
          <a:xfrm>
            <a:off x="6235700" y="738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86.7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7531" name="AutoShape 11"/>
          <p:cNvSpPr>
            <a:spLocks noChangeArrowheads="1"/>
          </p:cNvSpPr>
          <p:nvPr/>
        </p:nvSpPr>
        <p:spPr bwMode="auto">
          <a:xfrm>
            <a:off x="3697288" y="3060700"/>
            <a:ext cx="2436812" cy="1538288"/>
          </a:xfrm>
          <a:prstGeom prst="cloudCallout">
            <a:avLst>
              <a:gd name="adj1" fmla="val 68176"/>
              <a:gd name="adj2" fmla="val 31630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7532" name="Text Box 12"/>
          <p:cNvSpPr txBox="1">
            <a:spLocks noChangeArrowheads="1"/>
          </p:cNvSpPr>
          <p:nvPr/>
        </p:nvSpPr>
        <p:spPr bwMode="auto">
          <a:xfrm>
            <a:off x="3835400" y="3405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857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7534" name="AutoShape 14"/>
          <p:cNvSpPr>
            <a:spLocks noChangeArrowheads="1"/>
          </p:cNvSpPr>
          <p:nvPr/>
        </p:nvSpPr>
        <p:spPr bwMode="auto">
          <a:xfrm>
            <a:off x="6288088" y="2324100"/>
            <a:ext cx="2436812" cy="1538288"/>
          </a:xfrm>
          <a:prstGeom prst="cloudCallout">
            <a:avLst>
              <a:gd name="adj1" fmla="val -59509"/>
              <a:gd name="adj2" fmla="val -36069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7535" name="Text Box 15"/>
          <p:cNvSpPr txBox="1">
            <a:spLocks noChangeArrowheads="1"/>
          </p:cNvSpPr>
          <p:nvPr/>
        </p:nvSpPr>
        <p:spPr bwMode="auto">
          <a:xfrm>
            <a:off x="6426200" y="2668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493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7536" name="Oval 16"/>
          <p:cNvSpPr>
            <a:spLocks noChangeArrowheads="1"/>
          </p:cNvSpPr>
          <p:nvPr/>
        </p:nvSpPr>
        <p:spPr bwMode="auto">
          <a:xfrm>
            <a:off x="6246813" y="23272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7537" name="AutoShape 17"/>
          <p:cNvSpPr>
            <a:spLocks noChangeArrowheads="1"/>
          </p:cNvSpPr>
          <p:nvPr/>
        </p:nvSpPr>
        <p:spPr bwMode="auto">
          <a:xfrm>
            <a:off x="458788" y="3784600"/>
            <a:ext cx="2436812" cy="1538288"/>
          </a:xfrm>
          <a:prstGeom prst="cloudCallout">
            <a:avLst>
              <a:gd name="adj1" fmla="val -49088"/>
              <a:gd name="adj2" fmla="val -4267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7538" name="Text Box 18"/>
          <p:cNvSpPr txBox="1">
            <a:spLocks noChangeArrowheads="1"/>
          </p:cNvSpPr>
          <p:nvPr/>
        </p:nvSpPr>
        <p:spPr bwMode="auto">
          <a:xfrm>
            <a:off x="596900" y="41290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74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7540" name="AutoShape 20"/>
          <p:cNvSpPr>
            <a:spLocks noChangeArrowheads="1"/>
          </p:cNvSpPr>
          <p:nvPr/>
        </p:nvSpPr>
        <p:spPr bwMode="auto">
          <a:xfrm>
            <a:off x="2528888" y="5029200"/>
            <a:ext cx="2436812" cy="1538288"/>
          </a:xfrm>
          <a:prstGeom prst="cloudCallout">
            <a:avLst>
              <a:gd name="adj1" fmla="val -74106"/>
              <a:gd name="adj2" fmla="val 45667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7541" name="Text Box 21"/>
          <p:cNvSpPr txBox="1">
            <a:spLocks noChangeArrowheads="1"/>
          </p:cNvSpPr>
          <p:nvPr/>
        </p:nvSpPr>
        <p:spPr bwMode="auto">
          <a:xfrm>
            <a:off x="2667000" y="53736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73.2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7542" name="Oval 22"/>
          <p:cNvSpPr>
            <a:spLocks noChangeArrowheads="1"/>
          </p:cNvSpPr>
          <p:nvPr/>
        </p:nvSpPr>
        <p:spPr bwMode="auto">
          <a:xfrm>
            <a:off x="2487613" y="50323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7543" name="AutoShape 23"/>
          <p:cNvSpPr>
            <a:spLocks noChangeArrowheads="1"/>
          </p:cNvSpPr>
          <p:nvPr/>
        </p:nvSpPr>
        <p:spPr bwMode="auto">
          <a:xfrm>
            <a:off x="3378200" y="838200"/>
            <a:ext cx="2436813" cy="1538288"/>
          </a:xfrm>
          <a:prstGeom prst="cloudCallout">
            <a:avLst>
              <a:gd name="adj1" fmla="val -26611"/>
              <a:gd name="adj2" fmla="val 6548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7544" name="Text Box 24"/>
          <p:cNvSpPr txBox="1">
            <a:spLocks noChangeArrowheads="1"/>
          </p:cNvSpPr>
          <p:nvPr/>
        </p:nvSpPr>
        <p:spPr bwMode="auto">
          <a:xfrm>
            <a:off x="3516313" y="1182688"/>
            <a:ext cx="2147887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7546" name="AutoShape 26"/>
          <p:cNvSpPr>
            <a:spLocks noChangeArrowheads="1"/>
          </p:cNvSpPr>
          <p:nvPr/>
        </p:nvSpPr>
        <p:spPr bwMode="auto">
          <a:xfrm>
            <a:off x="1144588" y="2070100"/>
            <a:ext cx="2436812" cy="1538288"/>
          </a:xfrm>
          <a:prstGeom prst="cloudCallout">
            <a:avLst>
              <a:gd name="adj1" fmla="val -47523"/>
              <a:gd name="adj2" fmla="val 58875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7547" name="Text Box 27"/>
          <p:cNvSpPr txBox="1">
            <a:spLocks noChangeArrowheads="1"/>
          </p:cNvSpPr>
          <p:nvPr/>
        </p:nvSpPr>
        <p:spPr bwMode="auto">
          <a:xfrm>
            <a:off x="1282700" y="2414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13.8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75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75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75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75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4" grpId="0" autoUpdateAnimBg="0"/>
      <p:bldP spid="107527" grpId="0" animBg="1"/>
      <p:bldP spid="107536" grpId="0" animBg="1"/>
      <p:bldP spid="10754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CCCCFF"/>
              </a:gs>
              <a:gs pos="8999">
                <a:srgbClr val="99CCFF"/>
              </a:gs>
              <a:gs pos="19500">
                <a:srgbClr val="CC99FF"/>
              </a:gs>
              <a:gs pos="32000">
                <a:srgbClr val="9966FF"/>
              </a:gs>
              <a:gs pos="41001">
                <a:srgbClr val="99CCFF"/>
              </a:gs>
              <a:gs pos="50000">
                <a:srgbClr val="CCCCFF"/>
              </a:gs>
              <a:gs pos="59000">
                <a:srgbClr val="99CCFF"/>
              </a:gs>
              <a:gs pos="68000">
                <a:srgbClr val="9966FF"/>
              </a:gs>
              <a:gs pos="80500">
                <a:srgbClr val="CC99FF"/>
              </a:gs>
              <a:gs pos="91001">
                <a:srgbClr val="99CCFF"/>
              </a:gs>
              <a:gs pos="100000">
                <a:srgbClr val="CCCCFF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8547" name="AutoShape 3"/>
          <p:cNvSpPr>
            <a:spLocks noChangeArrowheads="1"/>
          </p:cNvSpPr>
          <p:nvPr/>
        </p:nvSpPr>
        <p:spPr bwMode="auto">
          <a:xfrm>
            <a:off x="5264150" y="4641850"/>
            <a:ext cx="3475038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8548" name="Text Box 4"/>
          <p:cNvSpPr txBox="1">
            <a:spLocks noChangeArrowheads="1"/>
          </p:cNvSpPr>
          <p:nvPr/>
        </p:nvSpPr>
        <p:spPr bwMode="auto">
          <a:xfrm>
            <a:off x="5334000" y="4937125"/>
            <a:ext cx="33369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146.6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8549" name="AutoShape 5"/>
          <p:cNvSpPr>
            <a:spLocks noChangeArrowheads="1"/>
          </p:cNvSpPr>
          <p:nvPr/>
        </p:nvSpPr>
        <p:spPr bwMode="auto">
          <a:xfrm>
            <a:off x="611188" y="317500"/>
            <a:ext cx="2436812" cy="1538288"/>
          </a:xfrm>
          <a:prstGeom prst="cloudCallout">
            <a:avLst>
              <a:gd name="adj1" fmla="val -39185"/>
              <a:gd name="adj2" fmla="val 67958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8550" name="Text Box 6"/>
          <p:cNvSpPr txBox="1">
            <a:spLocks noChangeArrowheads="1"/>
          </p:cNvSpPr>
          <p:nvPr/>
        </p:nvSpPr>
        <p:spPr bwMode="auto">
          <a:xfrm>
            <a:off x="749300" y="6619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46.1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8551" name="Oval 7"/>
          <p:cNvSpPr>
            <a:spLocks noChangeArrowheads="1"/>
          </p:cNvSpPr>
          <p:nvPr/>
        </p:nvSpPr>
        <p:spPr bwMode="auto">
          <a:xfrm>
            <a:off x="569913" y="3206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8552" name="AutoShape 8"/>
          <p:cNvSpPr>
            <a:spLocks noChangeArrowheads="1"/>
          </p:cNvSpPr>
          <p:nvPr/>
        </p:nvSpPr>
        <p:spPr bwMode="auto">
          <a:xfrm>
            <a:off x="6097588" y="393700"/>
            <a:ext cx="2436812" cy="1538288"/>
          </a:xfrm>
          <a:prstGeom prst="cloudCallout">
            <a:avLst>
              <a:gd name="adj1" fmla="val -82963"/>
              <a:gd name="adj2" fmla="val -40194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8553" name="Text Box 9"/>
          <p:cNvSpPr txBox="1">
            <a:spLocks noChangeArrowheads="1"/>
          </p:cNvSpPr>
          <p:nvPr/>
        </p:nvSpPr>
        <p:spPr bwMode="auto">
          <a:xfrm>
            <a:off x="6235700" y="738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86.7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8554" name="Oval 10"/>
          <p:cNvSpPr>
            <a:spLocks noChangeArrowheads="1"/>
          </p:cNvSpPr>
          <p:nvPr/>
        </p:nvSpPr>
        <p:spPr bwMode="auto">
          <a:xfrm>
            <a:off x="6056313" y="3968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8555" name="AutoShape 11"/>
          <p:cNvSpPr>
            <a:spLocks noChangeArrowheads="1"/>
          </p:cNvSpPr>
          <p:nvPr/>
        </p:nvSpPr>
        <p:spPr bwMode="auto">
          <a:xfrm>
            <a:off x="3697288" y="3060700"/>
            <a:ext cx="2436812" cy="1538288"/>
          </a:xfrm>
          <a:prstGeom prst="cloudCallout">
            <a:avLst>
              <a:gd name="adj1" fmla="val 68176"/>
              <a:gd name="adj2" fmla="val 31630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8556" name="Text Box 12"/>
          <p:cNvSpPr txBox="1">
            <a:spLocks noChangeArrowheads="1"/>
          </p:cNvSpPr>
          <p:nvPr/>
        </p:nvSpPr>
        <p:spPr bwMode="auto">
          <a:xfrm>
            <a:off x="3835400" y="3405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857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8558" name="AutoShape 14"/>
          <p:cNvSpPr>
            <a:spLocks noChangeArrowheads="1"/>
          </p:cNvSpPr>
          <p:nvPr/>
        </p:nvSpPr>
        <p:spPr bwMode="auto">
          <a:xfrm>
            <a:off x="6288088" y="2324100"/>
            <a:ext cx="2436812" cy="1538288"/>
          </a:xfrm>
          <a:prstGeom prst="cloudCallout">
            <a:avLst>
              <a:gd name="adj1" fmla="val -59509"/>
              <a:gd name="adj2" fmla="val -36069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8559" name="Text Box 15"/>
          <p:cNvSpPr txBox="1">
            <a:spLocks noChangeArrowheads="1"/>
          </p:cNvSpPr>
          <p:nvPr/>
        </p:nvSpPr>
        <p:spPr bwMode="auto">
          <a:xfrm>
            <a:off x="6426200" y="2668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493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8561" name="AutoShape 17"/>
          <p:cNvSpPr>
            <a:spLocks noChangeArrowheads="1"/>
          </p:cNvSpPr>
          <p:nvPr/>
        </p:nvSpPr>
        <p:spPr bwMode="auto">
          <a:xfrm>
            <a:off x="458788" y="3784600"/>
            <a:ext cx="2436812" cy="1538288"/>
          </a:xfrm>
          <a:prstGeom prst="cloudCallout">
            <a:avLst>
              <a:gd name="adj1" fmla="val -49088"/>
              <a:gd name="adj2" fmla="val -4267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8562" name="Text Box 18"/>
          <p:cNvSpPr txBox="1">
            <a:spLocks noChangeArrowheads="1"/>
          </p:cNvSpPr>
          <p:nvPr/>
        </p:nvSpPr>
        <p:spPr bwMode="auto">
          <a:xfrm>
            <a:off x="596900" y="41290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74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8564" name="AutoShape 20"/>
          <p:cNvSpPr>
            <a:spLocks noChangeArrowheads="1"/>
          </p:cNvSpPr>
          <p:nvPr/>
        </p:nvSpPr>
        <p:spPr bwMode="auto">
          <a:xfrm>
            <a:off x="2528888" y="5029200"/>
            <a:ext cx="2436812" cy="1538288"/>
          </a:xfrm>
          <a:prstGeom prst="cloudCallout">
            <a:avLst>
              <a:gd name="adj1" fmla="val -74106"/>
              <a:gd name="adj2" fmla="val 45667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8565" name="Text Box 21"/>
          <p:cNvSpPr txBox="1">
            <a:spLocks noChangeArrowheads="1"/>
          </p:cNvSpPr>
          <p:nvPr/>
        </p:nvSpPr>
        <p:spPr bwMode="auto">
          <a:xfrm>
            <a:off x="2667000" y="53736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73.2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8567" name="AutoShape 23"/>
          <p:cNvSpPr>
            <a:spLocks noChangeArrowheads="1"/>
          </p:cNvSpPr>
          <p:nvPr/>
        </p:nvSpPr>
        <p:spPr bwMode="auto">
          <a:xfrm>
            <a:off x="3378200" y="838200"/>
            <a:ext cx="2436813" cy="1538288"/>
          </a:xfrm>
          <a:prstGeom prst="cloudCallout">
            <a:avLst>
              <a:gd name="adj1" fmla="val -26611"/>
              <a:gd name="adj2" fmla="val 6548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8568" name="Text Box 24"/>
          <p:cNvSpPr txBox="1">
            <a:spLocks noChangeArrowheads="1"/>
          </p:cNvSpPr>
          <p:nvPr/>
        </p:nvSpPr>
        <p:spPr bwMode="auto">
          <a:xfrm>
            <a:off x="3516313" y="1182688"/>
            <a:ext cx="2147887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8570" name="AutoShape 26"/>
          <p:cNvSpPr>
            <a:spLocks noChangeArrowheads="1"/>
          </p:cNvSpPr>
          <p:nvPr/>
        </p:nvSpPr>
        <p:spPr bwMode="auto">
          <a:xfrm>
            <a:off x="1144588" y="2070100"/>
            <a:ext cx="2436812" cy="1538288"/>
          </a:xfrm>
          <a:prstGeom prst="cloudCallout">
            <a:avLst>
              <a:gd name="adj1" fmla="val -47523"/>
              <a:gd name="adj2" fmla="val 58875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108571" name="Text Box 27"/>
          <p:cNvSpPr txBox="1">
            <a:spLocks noChangeArrowheads="1"/>
          </p:cNvSpPr>
          <p:nvPr/>
        </p:nvSpPr>
        <p:spPr bwMode="auto">
          <a:xfrm>
            <a:off x="1282700" y="2414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13.8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108572" name="Oval 28"/>
          <p:cNvSpPr>
            <a:spLocks noChangeArrowheads="1"/>
          </p:cNvSpPr>
          <p:nvPr/>
        </p:nvSpPr>
        <p:spPr bwMode="auto">
          <a:xfrm>
            <a:off x="1103313" y="20732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8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8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8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8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8" grpId="0" autoUpdateAnimBg="0"/>
      <p:bldP spid="108551" grpId="0" animBg="1"/>
      <p:bldP spid="108554" grpId="0" animBg="1"/>
      <p:bldP spid="10857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rgbClr val="CCCCFF"/>
              </a:gs>
              <a:gs pos="8999">
                <a:srgbClr val="99CCFF"/>
              </a:gs>
              <a:gs pos="19500">
                <a:srgbClr val="CC99FF"/>
              </a:gs>
              <a:gs pos="32000">
                <a:srgbClr val="9966FF"/>
              </a:gs>
              <a:gs pos="41001">
                <a:srgbClr val="99CCFF"/>
              </a:gs>
              <a:gs pos="50000">
                <a:srgbClr val="CCCCFF"/>
              </a:gs>
              <a:gs pos="59000">
                <a:srgbClr val="99CCFF"/>
              </a:gs>
              <a:gs pos="68000">
                <a:srgbClr val="9966FF"/>
              </a:gs>
              <a:gs pos="80500">
                <a:srgbClr val="CC99FF"/>
              </a:gs>
              <a:gs pos="91001">
                <a:srgbClr val="99CCFF"/>
              </a:gs>
              <a:gs pos="100000">
                <a:srgbClr val="CCCCFF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3" name="AutoShape 3"/>
          <p:cNvSpPr>
            <a:spLocks noChangeArrowheads="1"/>
          </p:cNvSpPr>
          <p:nvPr/>
        </p:nvSpPr>
        <p:spPr bwMode="auto">
          <a:xfrm>
            <a:off x="5264150" y="4641850"/>
            <a:ext cx="3475038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4" name="Text Box 4"/>
          <p:cNvSpPr txBox="1">
            <a:spLocks noChangeArrowheads="1"/>
          </p:cNvSpPr>
          <p:nvPr/>
        </p:nvSpPr>
        <p:spPr bwMode="auto">
          <a:xfrm>
            <a:off x="5334000" y="4937125"/>
            <a:ext cx="33369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000" b="1">
                <a:solidFill>
                  <a:schemeClr val="accent2"/>
                </a:solidFill>
                <a:latin typeface="Comic Sans MS" pitchFamily="66" charset="0"/>
              </a:rPr>
              <a:t>193.3</a:t>
            </a:r>
            <a:endParaRPr lang="en-US" sz="8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2165" name="AutoShape 5"/>
          <p:cNvSpPr>
            <a:spLocks noChangeArrowheads="1"/>
          </p:cNvSpPr>
          <p:nvPr/>
        </p:nvSpPr>
        <p:spPr bwMode="auto">
          <a:xfrm>
            <a:off x="611188" y="317500"/>
            <a:ext cx="2436812" cy="1538288"/>
          </a:xfrm>
          <a:prstGeom prst="cloudCallout">
            <a:avLst>
              <a:gd name="adj1" fmla="val -39185"/>
              <a:gd name="adj2" fmla="val 67958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2166" name="Text Box 6"/>
          <p:cNvSpPr txBox="1">
            <a:spLocks noChangeArrowheads="1"/>
          </p:cNvSpPr>
          <p:nvPr/>
        </p:nvSpPr>
        <p:spPr bwMode="auto">
          <a:xfrm>
            <a:off x="749300" y="6619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46.1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2167" name="Oval 7"/>
          <p:cNvSpPr>
            <a:spLocks noChangeArrowheads="1"/>
          </p:cNvSpPr>
          <p:nvPr/>
        </p:nvSpPr>
        <p:spPr bwMode="auto">
          <a:xfrm>
            <a:off x="569913" y="3206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68" name="AutoShape 8"/>
          <p:cNvSpPr>
            <a:spLocks noChangeArrowheads="1"/>
          </p:cNvSpPr>
          <p:nvPr/>
        </p:nvSpPr>
        <p:spPr bwMode="auto">
          <a:xfrm>
            <a:off x="6097588" y="393700"/>
            <a:ext cx="2436812" cy="1538288"/>
          </a:xfrm>
          <a:prstGeom prst="cloudCallout">
            <a:avLst>
              <a:gd name="adj1" fmla="val -82963"/>
              <a:gd name="adj2" fmla="val -40194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2169" name="Text Box 9"/>
          <p:cNvSpPr txBox="1">
            <a:spLocks noChangeArrowheads="1"/>
          </p:cNvSpPr>
          <p:nvPr/>
        </p:nvSpPr>
        <p:spPr bwMode="auto">
          <a:xfrm>
            <a:off x="6235700" y="738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86.7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2171" name="AutoShape 11"/>
          <p:cNvSpPr>
            <a:spLocks noChangeArrowheads="1"/>
          </p:cNvSpPr>
          <p:nvPr/>
        </p:nvSpPr>
        <p:spPr bwMode="auto">
          <a:xfrm>
            <a:off x="3697288" y="3060700"/>
            <a:ext cx="2436812" cy="1538288"/>
          </a:xfrm>
          <a:prstGeom prst="cloudCallout">
            <a:avLst>
              <a:gd name="adj1" fmla="val 68176"/>
              <a:gd name="adj2" fmla="val 31630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2172" name="Text Box 12"/>
          <p:cNvSpPr txBox="1">
            <a:spLocks noChangeArrowheads="1"/>
          </p:cNvSpPr>
          <p:nvPr/>
        </p:nvSpPr>
        <p:spPr bwMode="auto">
          <a:xfrm>
            <a:off x="3835400" y="34051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857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2174" name="AutoShape 14"/>
          <p:cNvSpPr>
            <a:spLocks noChangeArrowheads="1"/>
          </p:cNvSpPr>
          <p:nvPr/>
        </p:nvSpPr>
        <p:spPr bwMode="auto">
          <a:xfrm>
            <a:off x="6288088" y="2324100"/>
            <a:ext cx="2436812" cy="1538288"/>
          </a:xfrm>
          <a:prstGeom prst="cloudCallout">
            <a:avLst>
              <a:gd name="adj1" fmla="val -59509"/>
              <a:gd name="adj2" fmla="val -36069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2175" name="Text Box 15"/>
          <p:cNvSpPr txBox="1">
            <a:spLocks noChangeArrowheads="1"/>
          </p:cNvSpPr>
          <p:nvPr/>
        </p:nvSpPr>
        <p:spPr bwMode="auto">
          <a:xfrm>
            <a:off x="6426200" y="2668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493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2177" name="AutoShape 17"/>
          <p:cNvSpPr>
            <a:spLocks noChangeArrowheads="1"/>
          </p:cNvSpPr>
          <p:nvPr/>
        </p:nvSpPr>
        <p:spPr bwMode="auto">
          <a:xfrm>
            <a:off x="458788" y="3784600"/>
            <a:ext cx="2436812" cy="1538288"/>
          </a:xfrm>
          <a:prstGeom prst="cloudCallout">
            <a:avLst>
              <a:gd name="adj1" fmla="val -49088"/>
              <a:gd name="adj2" fmla="val -4267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2178" name="Text Box 18"/>
          <p:cNvSpPr txBox="1">
            <a:spLocks noChangeArrowheads="1"/>
          </p:cNvSpPr>
          <p:nvPr/>
        </p:nvSpPr>
        <p:spPr bwMode="auto">
          <a:xfrm>
            <a:off x="596900" y="41290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74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2179" name="Oval 19"/>
          <p:cNvSpPr>
            <a:spLocks noChangeArrowheads="1"/>
          </p:cNvSpPr>
          <p:nvPr/>
        </p:nvSpPr>
        <p:spPr bwMode="auto">
          <a:xfrm>
            <a:off x="417513" y="37877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80" name="AutoShape 20"/>
          <p:cNvSpPr>
            <a:spLocks noChangeArrowheads="1"/>
          </p:cNvSpPr>
          <p:nvPr/>
        </p:nvSpPr>
        <p:spPr bwMode="auto">
          <a:xfrm>
            <a:off x="2528888" y="5029200"/>
            <a:ext cx="2436812" cy="1538288"/>
          </a:xfrm>
          <a:prstGeom prst="cloudCallout">
            <a:avLst>
              <a:gd name="adj1" fmla="val -74106"/>
              <a:gd name="adj2" fmla="val 45667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2181" name="Text Box 21"/>
          <p:cNvSpPr txBox="1">
            <a:spLocks noChangeArrowheads="1"/>
          </p:cNvSpPr>
          <p:nvPr/>
        </p:nvSpPr>
        <p:spPr bwMode="auto">
          <a:xfrm>
            <a:off x="2667000" y="53736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73.2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2182" name="Oval 22"/>
          <p:cNvSpPr>
            <a:spLocks noChangeArrowheads="1"/>
          </p:cNvSpPr>
          <p:nvPr/>
        </p:nvSpPr>
        <p:spPr bwMode="auto">
          <a:xfrm>
            <a:off x="2487613" y="5032375"/>
            <a:ext cx="2506662" cy="1536700"/>
          </a:xfrm>
          <a:prstGeom prst="ellipse">
            <a:avLst/>
          </a:prstGeom>
          <a:noFill/>
          <a:ln w="1270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92183" name="AutoShape 23"/>
          <p:cNvSpPr>
            <a:spLocks noChangeArrowheads="1"/>
          </p:cNvSpPr>
          <p:nvPr/>
        </p:nvSpPr>
        <p:spPr bwMode="auto">
          <a:xfrm>
            <a:off x="3378200" y="838200"/>
            <a:ext cx="2436813" cy="1538288"/>
          </a:xfrm>
          <a:prstGeom prst="cloudCallout">
            <a:avLst>
              <a:gd name="adj1" fmla="val -26611"/>
              <a:gd name="adj2" fmla="val 65481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2184" name="Text Box 24"/>
          <p:cNvSpPr txBox="1">
            <a:spLocks noChangeArrowheads="1"/>
          </p:cNvSpPr>
          <p:nvPr/>
        </p:nvSpPr>
        <p:spPr bwMode="auto">
          <a:xfrm>
            <a:off x="3516313" y="1182688"/>
            <a:ext cx="2147887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83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92186" name="AutoShape 26"/>
          <p:cNvSpPr>
            <a:spLocks noChangeArrowheads="1"/>
          </p:cNvSpPr>
          <p:nvPr/>
        </p:nvSpPr>
        <p:spPr bwMode="auto">
          <a:xfrm>
            <a:off x="1144588" y="2070100"/>
            <a:ext cx="2436812" cy="1538288"/>
          </a:xfrm>
          <a:prstGeom prst="cloudCallout">
            <a:avLst>
              <a:gd name="adj1" fmla="val -47523"/>
              <a:gd name="adj2" fmla="val 58875"/>
            </a:avLst>
          </a:prstGeom>
          <a:gradFill rotWithShape="0">
            <a:gsLst>
              <a:gs pos="0">
                <a:srgbClr val="0066FF"/>
              </a:gs>
              <a:gs pos="50000">
                <a:schemeClr val="accent1"/>
              </a:gs>
              <a:gs pos="100000">
                <a:srgbClr val="0066FF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92187" name="Text Box 27"/>
          <p:cNvSpPr txBox="1">
            <a:spLocks noChangeArrowheads="1"/>
          </p:cNvSpPr>
          <p:nvPr/>
        </p:nvSpPr>
        <p:spPr bwMode="auto">
          <a:xfrm>
            <a:off x="1282700" y="2414588"/>
            <a:ext cx="21478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5000" b="1">
                <a:solidFill>
                  <a:schemeClr val="accent2"/>
                </a:solidFill>
                <a:latin typeface="Comic Sans MS" pitchFamily="66" charset="0"/>
              </a:rPr>
              <a:t>13.8</a:t>
            </a:r>
            <a:endParaRPr lang="en-US" sz="5000" b="1">
              <a:solidFill>
                <a:schemeClr val="accent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2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2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2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4" grpId="0" autoUpdateAnimBg="0"/>
      <p:bldP spid="92167" grpId="0" animBg="1"/>
      <p:bldP spid="92179" grpId="0" animBg="1"/>
      <p:bldP spid="9218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7064375" y="6089650"/>
            <a:ext cx="16557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6699FF"/>
                </a:solidFill>
                <a:latin typeface="Comic Sans MS" pitchFamily="66" charset="0"/>
              </a:rPr>
              <a:t>©  B. Taylor 2007</a:t>
            </a:r>
          </a:p>
        </p:txBody>
      </p:sp>
      <p:sp>
        <p:nvSpPr>
          <p:cNvPr id="3085" name="Rectangle 13"/>
          <p:cNvSpPr>
            <a:spLocks noChangeArrowheads="1"/>
          </p:cNvSpPr>
          <p:nvPr/>
        </p:nvSpPr>
        <p:spPr bwMode="auto">
          <a:xfrm>
            <a:off x="228600" y="196850"/>
            <a:ext cx="8686800" cy="206375"/>
          </a:xfrm>
          <a:prstGeom prst="rect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228600" y="6442075"/>
            <a:ext cx="8686800" cy="2063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176213" y="196850"/>
            <a:ext cx="207962" cy="6454775"/>
          </a:xfrm>
          <a:prstGeom prst="rect">
            <a:avLst/>
          </a:prstGeom>
          <a:solidFill>
            <a:srgbClr val="00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8" name="Rectangle 16"/>
          <p:cNvSpPr>
            <a:spLocks noChangeArrowheads="1"/>
          </p:cNvSpPr>
          <p:nvPr/>
        </p:nvSpPr>
        <p:spPr bwMode="auto">
          <a:xfrm>
            <a:off x="8769350" y="196850"/>
            <a:ext cx="207963" cy="6454775"/>
          </a:xfrm>
          <a:prstGeom prst="rect">
            <a:avLst/>
          </a:prstGeom>
          <a:solidFill>
            <a:srgbClr val="0066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200</Words>
  <Application>Microsoft Office PowerPoint</Application>
  <PresentationFormat>On-screen Show (4:3)</PresentationFormat>
  <Paragraphs>184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 Taylor</dc:creator>
  <cp:lastModifiedBy>WeMJones</cp:lastModifiedBy>
  <cp:revision>45</cp:revision>
  <dcterms:created xsi:type="dcterms:W3CDTF">2006-03-03T16:34:11Z</dcterms:created>
  <dcterms:modified xsi:type="dcterms:W3CDTF">2014-08-18T15:46:51Z</dcterms:modified>
</cp:coreProperties>
</file>