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notesMasterIdLst>
    <p:notesMasterId r:id="rId39"/>
  </p:notesMasterIdLst>
  <p:handoutMasterIdLst>
    <p:handoutMasterId r:id="rId40"/>
  </p:handoutMasterIdLst>
  <p:sldIdLst>
    <p:sldId id="258" r:id="rId5"/>
    <p:sldId id="278" r:id="rId6"/>
    <p:sldId id="261" r:id="rId7"/>
    <p:sldId id="264" r:id="rId8"/>
    <p:sldId id="279" r:id="rId9"/>
    <p:sldId id="280" r:id="rId10"/>
    <p:sldId id="302" r:id="rId11"/>
    <p:sldId id="265" r:id="rId12"/>
    <p:sldId id="301" r:id="rId13"/>
    <p:sldId id="294" r:id="rId14"/>
    <p:sldId id="283" r:id="rId15"/>
    <p:sldId id="269" r:id="rId16"/>
    <p:sldId id="295" r:id="rId17"/>
    <p:sldId id="270" r:id="rId18"/>
    <p:sldId id="303" r:id="rId19"/>
    <p:sldId id="284" r:id="rId20"/>
    <p:sldId id="285" r:id="rId21"/>
    <p:sldId id="286" r:id="rId22"/>
    <p:sldId id="287" r:id="rId23"/>
    <p:sldId id="296" r:id="rId24"/>
    <p:sldId id="288" r:id="rId25"/>
    <p:sldId id="266" r:id="rId26"/>
    <p:sldId id="271" r:id="rId27"/>
    <p:sldId id="272" r:id="rId28"/>
    <p:sldId id="273" r:id="rId29"/>
    <p:sldId id="275" r:id="rId30"/>
    <p:sldId id="277" r:id="rId31"/>
    <p:sldId id="292" r:id="rId32"/>
    <p:sldId id="262" r:id="rId33"/>
    <p:sldId id="297" r:id="rId34"/>
    <p:sldId id="298" r:id="rId35"/>
    <p:sldId id="299" r:id="rId36"/>
    <p:sldId id="300" r:id="rId37"/>
    <p:sldId id="27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4B872-5528-0C16-5EB8-9398A1A6119F}" v="1" dt="2023-02-15T22:43:15.964"/>
    <p1510:client id="{04141D4A-6A29-AAE1-8FE2-85149954F271}" v="20" dt="2023-02-04T19:45:28.790"/>
    <p1510:client id="{0C2E2C1C-BCDC-5E9A-1ECD-8655C9028488}" v="38" dt="2023-02-01T22:30:06.664"/>
    <p1510:client id="{118FE03F-5F43-82D2-5202-654B5333DC98}" v="36" dt="2023-01-31T23:18:30.135"/>
    <p1510:client id="{1BEE236D-FA4A-1E37-8665-D8D07D27B263}" v="130" dt="2023-02-16T20:57:33.208"/>
    <p1510:client id="{1F7F1857-1BE9-64D7-8C84-89DB2444E978}" v="83" dt="2023-02-15T18:55:43.550"/>
    <p1510:client id="{2013A7D3-0367-2128-8A60-59D883E459DA}" v="81" dt="2023-02-22T15:02:30.938"/>
    <p1510:client id="{2152FFAC-D284-0CB8-F389-501A1E27D25B}" v="49" dt="2023-02-25T10:29:50.650"/>
    <p1510:client id="{227F4021-1292-C16C-9FCC-5512C0A4661E}" v="168" dt="2023-02-27T22:03:07.363"/>
    <p1510:client id="{27FCDA05-05EC-0154-37E7-56B33F63AF9F}" v="20" dt="2023-02-23T10:21:33.232"/>
    <p1510:client id="{2A69B166-EA7A-39BC-65B3-1ED6CE400CC9}" v="6" dt="2023-03-02T22:01:10.889"/>
    <p1510:client id="{2B91431B-1369-7E66-4B17-1EC13BECF7C3}" v="84" dt="2023-02-10T22:10:05.766"/>
    <p1510:client id="{33B3F161-A0DB-2DD2-9687-21F902FFC165}" v="140" dt="2023-01-28T22:59:17.772"/>
    <p1510:client id="{34E6439E-8872-D490-4E89-A05683F8389C}" v="17" dt="2023-01-31T10:11:34.037"/>
    <p1510:client id="{36664411-8EB6-B320-4507-F0088D6110B9}" v="18" dt="2023-01-27T15:46:31.826"/>
    <p1510:client id="{36D110DB-A555-3A05-DF51-582B0442B420}" v="23" dt="2023-01-31T21:42:50.149"/>
    <p1510:client id="{3AAB17B5-F09A-77C6-0AC1-92F3B94A5199}" v="6" dt="2023-02-23T10:53:02.586"/>
    <p1510:client id="{3EB34E54-6DE4-6042-5595-D98129D49651}" v="587" dt="2023-02-24T10:13:07.403"/>
    <p1510:client id="{3F4DAA28-AF20-8165-9AD7-6B221DB3B8C3}" v="369" dt="2023-02-24T08:31:17.830"/>
    <p1510:client id="{47F339B0-0068-4F32-BB2E-EC3103D2393A}" v="163" dt="2023-01-27T14:52:29.529"/>
    <p1510:client id="{486CA692-9B44-11DC-4044-05E18475646B}" v="633" dt="2023-02-27T23:04:49.861"/>
    <p1510:client id="{4A421003-A3F1-762C-E30F-ECAB98B8FEF0}" v="97" dt="2023-02-23T22:24:58.085"/>
    <p1510:client id="{4AC3BB28-FED1-BD16-7D13-561141853F1F}" v="1" dt="2023-02-28T20:20:35.750"/>
    <p1510:client id="{5190AB39-D944-FF45-FEBE-4F269355E50B}" v="86" dt="2023-02-21T11:35:45.169"/>
    <p1510:client id="{5ACEBB5A-FCA5-F613-48B0-CFC357A976E0}" v="45" dt="2023-02-14T10:22:38.486"/>
    <p1510:client id="{5B4C3B05-EE3E-B9CF-8F06-8AC24656D879}" v="540" dt="2023-03-01T23:25:28.065"/>
    <p1510:client id="{5BCD9CD2-91FD-2B25-0B74-990921D97F0B}" v="4" dt="2023-02-16T20:59:05.357"/>
    <p1510:client id="{6035C6F9-ED81-B5D2-189B-156B970E2E81}" v="52" dt="2023-02-28T09:52:46.562"/>
    <p1510:client id="{62DEB2B7-2FBB-4FA3-7566-9CB20345AA15}" v="44" dt="2023-03-01T20:18:30.147"/>
    <p1510:client id="{6792CD43-4754-F445-13F9-0970D2BDF2A3}" v="8" dt="2023-02-02T22:16:12.376"/>
    <p1510:client id="{6D1E2E2A-E194-DD7E-2213-F27872B887F5}" v="131" dt="2023-02-01T16:33:12.343"/>
    <p1510:client id="{74030E82-D79D-ACA9-069F-6B1B99CC5949}" v="6" dt="2023-02-16T09:42:55.311"/>
    <p1510:client id="{76D622BF-7426-C085-5686-1C0802057364}" v="53" dt="2023-02-16T09:22:53.391"/>
    <p1510:client id="{79021488-69CC-1CE5-801F-A5D253E54B14}" v="281" dt="2023-02-24T22:45:56.366"/>
    <p1510:client id="{7ADC4A90-E4FC-C09C-0EF4-C256C5B4E11D}" v="137" dt="2023-02-16T18:05:20.149"/>
    <p1510:client id="{8163A4AA-2DF1-CF1F-259F-B569478D35B9}" v="1" dt="2023-02-20T21:36:32.204"/>
    <p1510:client id="{8251524C-6493-F1C3-E3C0-24E05610974C}" v="242" dt="2023-02-01T18:01:29.303"/>
    <p1510:client id="{8741EC53-AEC2-3DDB-3905-9800035DA6CC}" v="70" dt="2023-02-07T20:29:29.365"/>
    <p1510:client id="{8833539F-3E97-02AC-10EE-03FD70F48CAD}" v="4" dt="2023-03-01T14:17:11.842"/>
    <p1510:client id="{94B28C72-33F3-2015-79CE-364DB79FB9B0}" v="196" dt="2023-03-02T22:43:46.157"/>
    <p1510:client id="{94F7A9D6-4115-2900-B04C-A7487E5769E4}" v="545" dt="2023-03-02T21:26:56.894"/>
    <p1510:client id="{9692DEBB-1C5F-C891-6544-2F7D03255D0F}" v="99" dt="2023-03-02T23:19:07.580"/>
    <p1510:client id="{A3597DB0-99CA-4125-6DAE-C11451389FAF}" v="101" dt="2023-02-02T11:47:50.058"/>
    <p1510:client id="{A497469E-55B9-8EE1-E890-2C280BFD98BB}" v="1100" dt="2023-02-28T12:55:00.697"/>
    <p1510:client id="{A6A75534-8154-ABD9-3A5C-CD43BF9BF065}" v="35" dt="2023-02-16T19:28:18.345"/>
    <p1510:client id="{A79ADFE8-3C25-D6E2-DCE9-DE393C824AD9}" v="742" dt="2023-02-09T21:31:10.279"/>
    <p1510:client id="{AA49CFC8-81AD-4021-5FFD-EBD495840803}" v="259" dt="2023-02-10T20:36:24.909"/>
    <p1510:client id="{AFC64845-0A1F-E712-E50F-38D52426C30D}" v="9" dt="2023-02-03T20:25:53.097"/>
    <p1510:client id="{BE40FF2E-03AF-6773-996E-86568A6C7E2F}" v="83" dt="2023-02-28T08:49:38.282"/>
    <p1510:client id="{C377D9D9-A173-0E7F-14CC-F86EABD0EEF2}" v="308" dt="2023-02-03T22:53:52.973"/>
    <p1510:client id="{C5D18015-6BDB-3162-94B2-8517417CBC4F}" v="166" dt="2023-02-25T11:21:40.062"/>
    <p1510:client id="{D4674840-52A6-5887-54F5-15C4A026796C}" v="27" dt="2023-02-15T20:07:57.318"/>
    <p1510:client id="{DD752A03-1A87-C53A-8E66-2D501C6FDFF6}" v="46" dt="2023-02-15T21:50:02.482"/>
    <p1510:client id="{E1C32FAF-5139-3DE7-CA82-2D3B43DB15C2}" v="84" dt="2023-01-28T22:16:43.104"/>
    <p1510:client id="{E57236FD-1DCB-46A4-6C5D-3D9C6E232F76}" v="12" dt="2023-02-09T21:37:09.321"/>
    <p1510:client id="{E9DF16E0-FBF0-098F-E0FE-3CDC3CDBF94A}" v="220" dt="2023-02-28T10:44:09.009"/>
    <p1510:client id="{ED6305AD-AC18-0581-DBFB-41A15459BA9B}" v="24" dt="2023-02-21T10:45:13.016"/>
    <p1510:client id="{EF2A4A86-0F7A-3C1A-08CB-0D3AE717DA56}" v="54" dt="2023-02-22T21:51:57.169"/>
    <p1510:client id="{FC0C10B6-705F-7645-111D-A5562251680F}" v="64" dt="2023-02-03T23:19:33.328"/>
    <p1510:client id="{FCC85597-8329-257B-4E40-CDB0CCE7CFCF}" v="1" dt="2023-01-31T22:36:16.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x Mawe (2014838)" userId="S::2014838@student.uwtsd.ac.uk::ee94f664-689a-483c-adb5-e59dcbdbea42" providerId="AD" clId="Web-{7ADC4A90-E4FC-C09C-0EF4-C256C5B4E11D}"/>
    <pc:docChg chg="addSld delSld modSld">
      <pc:chgData name="Alix Mawe (2014838)" userId="S::2014838@student.uwtsd.ac.uk::ee94f664-689a-483c-adb5-e59dcbdbea42" providerId="AD" clId="Web-{7ADC4A90-E4FC-C09C-0EF4-C256C5B4E11D}" dt="2023-02-16T18:05:20.149" v="139"/>
      <pc:docMkLst>
        <pc:docMk/>
      </pc:docMkLst>
      <pc:sldChg chg="modSp">
        <pc:chgData name="Alix Mawe (2014838)" userId="S::2014838@student.uwtsd.ac.uk::ee94f664-689a-483c-adb5-e59dcbdbea42" providerId="AD" clId="Web-{7ADC4A90-E4FC-C09C-0EF4-C256C5B4E11D}" dt="2023-02-16T17:56:38.554" v="133" actId="20577"/>
        <pc:sldMkLst>
          <pc:docMk/>
          <pc:sldMk cId="22293002" sldId="274"/>
        </pc:sldMkLst>
        <pc:spChg chg="mod">
          <ac:chgData name="Alix Mawe (2014838)" userId="S::2014838@student.uwtsd.ac.uk::ee94f664-689a-483c-adb5-e59dcbdbea42" providerId="AD" clId="Web-{7ADC4A90-E4FC-C09C-0EF4-C256C5B4E11D}" dt="2023-02-16T17:56:38.554" v="133" actId="20577"/>
          <ac:spMkLst>
            <pc:docMk/>
            <pc:sldMk cId="22293002" sldId="274"/>
            <ac:spMk id="3" creationId="{38B88D36-EDC8-93FE-B1DD-D9092FA359D9}"/>
          </ac:spMkLst>
        </pc:spChg>
      </pc:sldChg>
      <pc:sldChg chg="modSp">
        <pc:chgData name="Alix Mawe (2014838)" userId="S::2014838@student.uwtsd.ac.uk::ee94f664-689a-483c-adb5-e59dcbdbea42" providerId="AD" clId="Web-{7ADC4A90-E4FC-C09C-0EF4-C256C5B4E11D}" dt="2023-02-16T18:03:56.037" v="134" actId="20577"/>
        <pc:sldMkLst>
          <pc:docMk/>
          <pc:sldMk cId="3578017603" sldId="275"/>
        </pc:sldMkLst>
        <pc:spChg chg="mod">
          <ac:chgData name="Alix Mawe (2014838)" userId="S::2014838@student.uwtsd.ac.uk::ee94f664-689a-483c-adb5-e59dcbdbea42" providerId="AD" clId="Web-{7ADC4A90-E4FC-C09C-0EF4-C256C5B4E11D}" dt="2023-02-16T18:03:56.037" v="134" actId="20577"/>
          <ac:spMkLst>
            <pc:docMk/>
            <pc:sldMk cId="3578017603" sldId="275"/>
            <ac:spMk id="3" creationId="{478E93A1-B2E4-046C-4B54-1E79534D25FD}"/>
          </ac:spMkLst>
        </pc:spChg>
      </pc:sldChg>
      <pc:sldChg chg="new">
        <pc:chgData name="Alix Mawe (2014838)" userId="S::2014838@student.uwtsd.ac.uk::ee94f664-689a-483c-adb5-e59dcbdbea42" providerId="AD" clId="Web-{7ADC4A90-E4FC-C09C-0EF4-C256C5B4E11D}" dt="2023-02-16T18:04:17.319" v="138"/>
        <pc:sldMkLst>
          <pc:docMk/>
          <pc:sldMk cId="598803702" sldId="276"/>
        </pc:sldMkLst>
      </pc:sldChg>
      <pc:sldChg chg="modSp new del">
        <pc:chgData name="Alix Mawe (2014838)" userId="S::2014838@student.uwtsd.ac.uk::ee94f664-689a-483c-adb5-e59dcbdbea42" providerId="AD" clId="Web-{7ADC4A90-E4FC-C09C-0EF4-C256C5B4E11D}" dt="2023-02-16T18:04:14.006" v="137"/>
        <pc:sldMkLst>
          <pc:docMk/>
          <pc:sldMk cId="1394248721" sldId="276"/>
        </pc:sldMkLst>
        <pc:spChg chg="mod">
          <ac:chgData name="Alix Mawe (2014838)" userId="S::2014838@student.uwtsd.ac.uk::ee94f664-689a-483c-adb5-e59dcbdbea42" providerId="AD" clId="Web-{7ADC4A90-E4FC-C09C-0EF4-C256C5B4E11D}" dt="2023-02-16T18:04:07.162" v="136" actId="1076"/>
          <ac:spMkLst>
            <pc:docMk/>
            <pc:sldMk cId="1394248721" sldId="276"/>
            <ac:spMk id="3" creationId="{0E419631-F252-F652-8579-7053A25589CD}"/>
          </ac:spMkLst>
        </pc:spChg>
      </pc:sldChg>
      <pc:sldChg chg="new">
        <pc:chgData name="Alix Mawe (2014838)" userId="S::2014838@student.uwtsd.ac.uk::ee94f664-689a-483c-adb5-e59dcbdbea42" providerId="AD" clId="Web-{7ADC4A90-E4FC-C09C-0EF4-C256C5B4E11D}" dt="2023-02-16T18:05:20.149" v="139"/>
        <pc:sldMkLst>
          <pc:docMk/>
          <pc:sldMk cId="4266072534" sldId="277"/>
        </pc:sldMkLst>
      </pc:sldChg>
    </pc:docChg>
  </pc:docChgLst>
  <pc:docChgLst>
    <pc:chgData name="Alix Mawe (2014838)" userId="S::2014838@student.uwtsd.ac.uk::ee94f664-689a-483c-adb5-e59dcbdbea42" providerId="AD" clId="Web-{6D1E2E2A-E194-DD7E-2213-F27872B887F5}"/>
    <pc:docChg chg="modSld">
      <pc:chgData name="Alix Mawe (2014838)" userId="S::2014838@student.uwtsd.ac.uk::ee94f664-689a-483c-adb5-e59dcbdbea42" providerId="AD" clId="Web-{6D1E2E2A-E194-DD7E-2213-F27872B887F5}" dt="2023-02-01T16:33:12.343" v="129" actId="20577"/>
      <pc:docMkLst>
        <pc:docMk/>
      </pc:docMkLst>
      <pc:sldChg chg="modSp">
        <pc:chgData name="Alix Mawe (2014838)" userId="S::2014838@student.uwtsd.ac.uk::ee94f664-689a-483c-adb5-e59dcbdbea42" providerId="AD" clId="Web-{6D1E2E2A-E194-DD7E-2213-F27872B887F5}" dt="2023-02-01T16:33:12.343" v="129" actId="20577"/>
        <pc:sldMkLst>
          <pc:docMk/>
          <pc:sldMk cId="1500338291" sldId="264"/>
        </pc:sldMkLst>
        <pc:spChg chg="mod">
          <ac:chgData name="Alix Mawe (2014838)" userId="S::2014838@student.uwtsd.ac.uk::ee94f664-689a-483c-adb5-e59dcbdbea42" providerId="AD" clId="Web-{6D1E2E2A-E194-DD7E-2213-F27872B887F5}" dt="2023-02-01T16:00:30.335" v="41" actId="20577"/>
          <ac:spMkLst>
            <pc:docMk/>
            <pc:sldMk cId="1500338291" sldId="264"/>
            <ac:spMk id="2" creationId="{D3278C5A-F348-47FF-BED3-CBC367557E01}"/>
          </ac:spMkLst>
        </pc:spChg>
        <pc:spChg chg="mod">
          <ac:chgData name="Alix Mawe (2014838)" userId="S::2014838@student.uwtsd.ac.uk::ee94f664-689a-483c-adb5-e59dcbdbea42" providerId="AD" clId="Web-{6D1E2E2A-E194-DD7E-2213-F27872B887F5}" dt="2023-02-01T16:33:12.343" v="129" actId="20577"/>
          <ac:spMkLst>
            <pc:docMk/>
            <pc:sldMk cId="1500338291" sldId="264"/>
            <ac:spMk id="3" creationId="{98D3131F-E025-EDB5-D75C-629640AF07F4}"/>
          </ac:spMkLst>
        </pc:spChg>
      </pc:sldChg>
    </pc:docChg>
  </pc:docChgLst>
  <pc:docChgLst>
    <pc:chgData name="Alix Mawe (2014838)" userId="S::2014838@student.uwtsd.ac.uk::ee94f664-689a-483c-adb5-e59dcbdbea42" providerId="AD" clId="Web-{2152FFAC-D284-0CB8-F389-501A1E27D25B}"/>
    <pc:docChg chg="modSld">
      <pc:chgData name="Alix Mawe (2014838)" userId="S::2014838@student.uwtsd.ac.uk::ee94f664-689a-483c-adb5-e59dcbdbea42" providerId="AD" clId="Web-{2152FFAC-D284-0CB8-F389-501A1E27D25B}" dt="2023-02-25T10:29:50.650" v="48" actId="20577"/>
      <pc:docMkLst>
        <pc:docMk/>
      </pc:docMkLst>
      <pc:sldChg chg="addSp delSp modSp mod setBg">
        <pc:chgData name="Alix Mawe (2014838)" userId="S::2014838@student.uwtsd.ac.uk::ee94f664-689a-483c-adb5-e59dcbdbea42" providerId="AD" clId="Web-{2152FFAC-D284-0CB8-F389-501A1E27D25B}" dt="2023-02-25T10:27:38.833" v="12"/>
        <pc:sldMkLst>
          <pc:docMk/>
          <pc:sldMk cId="1287069275" sldId="285"/>
        </pc:sldMkLst>
        <pc:spChg chg="mod">
          <ac:chgData name="Alix Mawe (2014838)" userId="S::2014838@student.uwtsd.ac.uk::ee94f664-689a-483c-adb5-e59dcbdbea42" providerId="AD" clId="Web-{2152FFAC-D284-0CB8-F389-501A1E27D25B}" dt="2023-02-25T10:26:29.597" v="8"/>
          <ac:spMkLst>
            <pc:docMk/>
            <pc:sldMk cId="1287069275" sldId="285"/>
            <ac:spMk id="2" creationId="{8E2D3096-2ECF-4A10-CE75-ABB69C90CC61}"/>
          </ac:spMkLst>
        </pc:spChg>
        <pc:spChg chg="mod">
          <ac:chgData name="Alix Mawe (2014838)" userId="S::2014838@student.uwtsd.ac.uk::ee94f664-689a-483c-adb5-e59dcbdbea42" providerId="AD" clId="Web-{2152FFAC-D284-0CB8-F389-501A1E27D25B}" dt="2023-02-25T10:27:38.833" v="12"/>
          <ac:spMkLst>
            <pc:docMk/>
            <pc:sldMk cId="1287069275" sldId="285"/>
            <ac:spMk id="3" creationId="{51C76261-D20C-E213-36DB-D83D525EEAB7}"/>
          </ac:spMkLst>
        </pc:spChg>
        <pc:spChg chg="add">
          <ac:chgData name="Alix Mawe (2014838)" userId="S::2014838@student.uwtsd.ac.uk::ee94f664-689a-483c-adb5-e59dcbdbea42" providerId="AD" clId="Web-{2152FFAC-D284-0CB8-F389-501A1E27D25B}" dt="2023-02-25T10:27:38.833" v="12"/>
          <ac:spMkLst>
            <pc:docMk/>
            <pc:sldMk cId="1287069275" sldId="285"/>
            <ac:spMk id="8" creationId="{278BC618-3289-4C64-902D-506AF437E6A7}"/>
          </ac:spMkLst>
        </pc:spChg>
        <pc:picChg chg="add del mod">
          <ac:chgData name="Alix Mawe (2014838)" userId="S::2014838@student.uwtsd.ac.uk::ee94f664-689a-483c-adb5-e59dcbdbea42" providerId="AD" clId="Web-{2152FFAC-D284-0CB8-F389-501A1E27D25B}" dt="2023-02-25T10:26:56.816" v="9"/>
          <ac:picMkLst>
            <pc:docMk/>
            <pc:sldMk cId="1287069275" sldId="285"/>
            <ac:picMk id="4" creationId="{D56790F6-4539-67AB-3DCA-5F8E614F6572}"/>
          </ac:picMkLst>
        </pc:picChg>
        <pc:picChg chg="add">
          <ac:chgData name="Alix Mawe (2014838)" userId="S::2014838@student.uwtsd.ac.uk::ee94f664-689a-483c-adb5-e59dcbdbea42" providerId="AD" clId="Web-{2152FFAC-D284-0CB8-F389-501A1E27D25B}" dt="2023-02-25T10:27:38.833" v="12"/>
          <ac:picMkLst>
            <pc:docMk/>
            <pc:sldMk cId="1287069275" sldId="285"/>
            <ac:picMk id="10" creationId="{133D31B1-9C37-4542-80D3-7B54026F28EE}"/>
          </ac:picMkLst>
        </pc:picChg>
        <pc:cxnChg chg="add">
          <ac:chgData name="Alix Mawe (2014838)" userId="S::2014838@student.uwtsd.ac.uk::ee94f664-689a-483c-adb5-e59dcbdbea42" providerId="AD" clId="Web-{2152FFAC-D284-0CB8-F389-501A1E27D25B}" dt="2023-02-25T10:27:38.833" v="12"/>
          <ac:cxnSpMkLst>
            <pc:docMk/>
            <pc:sldMk cId="1287069275" sldId="285"/>
            <ac:cxnSpMk id="12" creationId="{10D273FA-71CB-4AEB-8F60-67AB3375E398}"/>
          </ac:cxnSpMkLst>
        </pc:cxnChg>
      </pc:sldChg>
      <pc:sldChg chg="addSp delSp modSp">
        <pc:chgData name="Alix Mawe (2014838)" userId="S::2014838@student.uwtsd.ac.uk::ee94f664-689a-483c-adb5-e59dcbdbea42" providerId="AD" clId="Web-{2152FFAC-D284-0CB8-F389-501A1E27D25B}" dt="2023-02-25T10:29:50.650" v="48" actId="20577"/>
        <pc:sldMkLst>
          <pc:docMk/>
          <pc:sldMk cId="3854782992" sldId="286"/>
        </pc:sldMkLst>
        <pc:spChg chg="mod">
          <ac:chgData name="Alix Mawe (2014838)" userId="S::2014838@student.uwtsd.ac.uk::ee94f664-689a-483c-adb5-e59dcbdbea42" providerId="AD" clId="Web-{2152FFAC-D284-0CB8-F389-501A1E27D25B}" dt="2023-02-25T10:29:19.102" v="41" actId="20577"/>
          <ac:spMkLst>
            <pc:docMk/>
            <pc:sldMk cId="3854782992" sldId="286"/>
            <ac:spMk id="2" creationId="{66F92E6B-95AC-B66A-C15A-7E0792896453}"/>
          </ac:spMkLst>
        </pc:spChg>
        <pc:spChg chg="del">
          <ac:chgData name="Alix Mawe (2014838)" userId="S::2014838@student.uwtsd.ac.uk::ee94f664-689a-483c-adb5-e59dcbdbea42" providerId="AD" clId="Web-{2152FFAC-D284-0CB8-F389-501A1E27D25B}" dt="2023-02-25T10:27:22.911" v="11"/>
          <ac:spMkLst>
            <pc:docMk/>
            <pc:sldMk cId="3854782992" sldId="286"/>
            <ac:spMk id="3" creationId="{C7C1838B-4725-9490-59D7-221715F0A704}"/>
          </ac:spMkLst>
        </pc:spChg>
        <pc:spChg chg="add mod">
          <ac:chgData name="Alix Mawe (2014838)" userId="S::2014838@student.uwtsd.ac.uk::ee94f664-689a-483c-adb5-e59dcbdbea42" providerId="AD" clId="Web-{2152FFAC-D284-0CB8-F389-501A1E27D25B}" dt="2023-02-25T10:29:50.650" v="48" actId="20577"/>
          <ac:spMkLst>
            <pc:docMk/>
            <pc:sldMk cId="3854782992" sldId="286"/>
            <ac:spMk id="6" creationId="{C6AF6F23-6B80-8F48-3D95-CAFBB9FB4B9C}"/>
          </ac:spMkLst>
        </pc:spChg>
        <pc:picChg chg="add del mod ord">
          <ac:chgData name="Alix Mawe (2014838)" userId="S::2014838@student.uwtsd.ac.uk::ee94f664-689a-483c-adb5-e59dcbdbea42" providerId="AD" clId="Web-{2152FFAC-D284-0CB8-F389-501A1E27D25B}" dt="2023-02-25T10:29:41.947" v="43"/>
          <ac:picMkLst>
            <pc:docMk/>
            <pc:sldMk cId="3854782992" sldId="286"/>
            <ac:picMk id="4" creationId="{D4B6E21E-61C4-C90E-316D-CF0DB19EF00C}"/>
          </ac:picMkLst>
        </pc:picChg>
      </pc:sldChg>
    </pc:docChg>
  </pc:docChgLst>
  <pc:docChgLst>
    <pc:chgData name="Alix Mawe (2014838)" userId="S::2014838@student.uwtsd.ac.uk::ee94f664-689a-483c-adb5-e59dcbdbea42" providerId="AD" clId="Web-{0174B872-5528-0C16-5EB8-9398A1A6119F}"/>
    <pc:docChg chg="modSld">
      <pc:chgData name="Alix Mawe (2014838)" userId="S::2014838@student.uwtsd.ac.uk::ee94f664-689a-483c-adb5-e59dcbdbea42" providerId="AD" clId="Web-{0174B872-5528-0C16-5EB8-9398A1A6119F}" dt="2023-02-15T22:43:15.964" v="2" actId="20577"/>
      <pc:docMkLst>
        <pc:docMk/>
      </pc:docMkLst>
      <pc:sldChg chg="modSp">
        <pc:chgData name="Alix Mawe (2014838)" userId="S::2014838@student.uwtsd.ac.uk::ee94f664-689a-483c-adb5-e59dcbdbea42" providerId="AD" clId="Web-{0174B872-5528-0C16-5EB8-9398A1A6119F}" dt="2023-02-15T22:43:15.964" v="2" actId="20577"/>
        <pc:sldMkLst>
          <pc:docMk/>
          <pc:sldMk cId="2345059187" sldId="273"/>
        </pc:sldMkLst>
        <pc:spChg chg="mod">
          <ac:chgData name="Alix Mawe (2014838)" userId="S::2014838@student.uwtsd.ac.uk::ee94f664-689a-483c-adb5-e59dcbdbea42" providerId="AD" clId="Web-{0174B872-5528-0C16-5EB8-9398A1A6119F}" dt="2023-02-15T22:43:15.964" v="2" actId="20577"/>
          <ac:spMkLst>
            <pc:docMk/>
            <pc:sldMk cId="2345059187" sldId="273"/>
            <ac:spMk id="3" creationId="{07126AA7-9FBD-802A-72E8-3AF761A7BA62}"/>
          </ac:spMkLst>
        </pc:spChg>
      </pc:sldChg>
    </pc:docChg>
  </pc:docChgLst>
  <pc:docChgLst>
    <pc:chgData name="Alix Mawe (2014838)" userId="S::2014838@student.uwtsd.ac.uk::ee94f664-689a-483c-adb5-e59dcbdbea42" providerId="AD" clId="Web-{8833539F-3E97-02AC-10EE-03FD70F48CAD}"/>
    <pc:docChg chg="modSld">
      <pc:chgData name="Alix Mawe (2014838)" userId="S::2014838@student.uwtsd.ac.uk::ee94f664-689a-483c-adb5-e59dcbdbea42" providerId="AD" clId="Web-{8833539F-3E97-02AC-10EE-03FD70F48CAD}" dt="2023-03-01T14:17:11.842" v="3" actId="20577"/>
      <pc:docMkLst>
        <pc:docMk/>
      </pc:docMkLst>
      <pc:sldChg chg="modSp">
        <pc:chgData name="Alix Mawe (2014838)" userId="S::2014838@student.uwtsd.ac.uk::ee94f664-689a-483c-adb5-e59dcbdbea42" providerId="AD" clId="Web-{8833539F-3E97-02AC-10EE-03FD70F48CAD}" dt="2023-03-01T14:17:11.842" v="3" actId="20577"/>
        <pc:sldMkLst>
          <pc:docMk/>
          <pc:sldMk cId="726160016" sldId="295"/>
        </pc:sldMkLst>
        <pc:spChg chg="mod">
          <ac:chgData name="Alix Mawe (2014838)" userId="S::2014838@student.uwtsd.ac.uk::ee94f664-689a-483c-adb5-e59dcbdbea42" providerId="AD" clId="Web-{8833539F-3E97-02AC-10EE-03FD70F48CAD}" dt="2023-03-01T14:17:11.842" v="3" actId="20577"/>
          <ac:spMkLst>
            <pc:docMk/>
            <pc:sldMk cId="726160016" sldId="295"/>
            <ac:spMk id="2" creationId="{627217C9-0BA4-032B-C44D-8B3E2287B7FC}"/>
          </ac:spMkLst>
        </pc:spChg>
        <pc:spChg chg="mod">
          <ac:chgData name="Alix Mawe (2014838)" userId="S::2014838@student.uwtsd.ac.uk::ee94f664-689a-483c-adb5-e59dcbdbea42" providerId="AD" clId="Web-{8833539F-3E97-02AC-10EE-03FD70F48CAD}" dt="2023-03-01T14:17:07.169" v="2" actId="20577"/>
          <ac:spMkLst>
            <pc:docMk/>
            <pc:sldMk cId="726160016" sldId="295"/>
            <ac:spMk id="3" creationId="{6F502D8C-7C1D-634D-160F-2CEB5230F116}"/>
          </ac:spMkLst>
        </pc:spChg>
      </pc:sldChg>
    </pc:docChg>
  </pc:docChgLst>
  <pc:docChgLst>
    <pc:chgData name="Alix Mawe (2014838)" userId="S::2014838@student.uwtsd.ac.uk::ee94f664-689a-483c-adb5-e59dcbdbea42" providerId="AD" clId="Web-{E1C32FAF-5139-3DE7-CA82-2D3B43DB15C2}"/>
    <pc:docChg chg="addSld modSld addMainMaster delMainMaster">
      <pc:chgData name="Alix Mawe (2014838)" userId="S::2014838@student.uwtsd.ac.uk::ee94f664-689a-483c-adb5-e59dcbdbea42" providerId="AD" clId="Web-{E1C32FAF-5139-3DE7-CA82-2D3B43DB15C2}" dt="2023-01-28T22:16:43.104" v="82" actId="20577"/>
      <pc:docMkLst>
        <pc:docMk/>
      </pc:docMkLst>
      <pc:sldChg chg="delSp modSp mod modClrScheme delDesignElem chgLayout">
        <pc:chgData name="Alix Mawe (2014838)" userId="S::2014838@student.uwtsd.ac.uk::ee94f664-689a-483c-adb5-e59dcbdbea42" providerId="AD" clId="Web-{E1C32FAF-5139-3DE7-CA82-2D3B43DB15C2}" dt="2023-01-28T22:01:50.182" v="26"/>
        <pc:sldMkLst>
          <pc:docMk/>
          <pc:sldMk cId="932826059" sldId="258"/>
        </pc:sldMkLst>
        <pc:spChg chg="mod ord">
          <ac:chgData name="Alix Mawe (2014838)" userId="S::2014838@student.uwtsd.ac.uk::ee94f664-689a-483c-adb5-e59dcbdbea42" providerId="AD" clId="Web-{E1C32FAF-5139-3DE7-CA82-2D3B43DB15C2}" dt="2023-01-28T22:01:50.182" v="26"/>
          <ac:spMkLst>
            <pc:docMk/>
            <pc:sldMk cId="932826059" sldId="258"/>
            <ac:spMk id="2" creationId="{7AB02DB2-4138-F64A-6C18-463816F99DE9}"/>
          </ac:spMkLst>
        </pc:spChg>
        <pc:spChg chg="mod ord">
          <ac:chgData name="Alix Mawe (2014838)" userId="S::2014838@student.uwtsd.ac.uk::ee94f664-689a-483c-adb5-e59dcbdbea42" providerId="AD" clId="Web-{E1C32FAF-5139-3DE7-CA82-2D3B43DB15C2}" dt="2023-01-28T22:01:50.182" v="26"/>
          <ac:spMkLst>
            <pc:docMk/>
            <pc:sldMk cId="932826059" sldId="258"/>
            <ac:spMk id="3" creationId="{06C28370-D0BD-414B-25AC-27B4A24D68D0}"/>
          </ac:spMkLst>
        </pc:spChg>
        <pc:spChg chg="del">
          <ac:chgData name="Alix Mawe (2014838)" userId="S::2014838@student.uwtsd.ac.uk::ee94f664-689a-483c-adb5-e59dcbdbea42" providerId="AD" clId="Web-{E1C32FAF-5139-3DE7-CA82-2D3B43DB15C2}" dt="2023-01-28T22:01:50.182" v="26"/>
          <ac:spMkLst>
            <pc:docMk/>
            <pc:sldMk cId="932826059" sldId="258"/>
            <ac:spMk id="8" creationId="{AC17DE74-01C9-4859-B65A-85CF999E8580}"/>
          </ac:spMkLst>
        </pc:spChg>
        <pc:spChg chg="del">
          <ac:chgData name="Alix Mawe (2014838)" userId="S::2014838@student.uwtsd.ac.uk::ee94f664-689a-483c-adb5-e59dcbdbea42" providerId="AD" clId="Web-{E1C32FAF-5139-3DE7-CA82-2D3B43DB15C2}" dt="2023-01-28T22:01:50.182" v="26"/>
          <ac:spMkLst>
            <pc:docMk/>
            <pc:sldMk cId="932826059" sldId="258"/>
            <ac:spMk id="10" creationId="{068C0432-0E90-4CC1-8CD3-D44A90DF07EF}"/>
          </ac:spMkLst>
        </pc:spChg>
      </pc:sldChg>
      <pc:sldChg chg="modSp mod modClrScheme chgLayout">
        <pc:chgData name="Alix Mawe (2014838)" userId="S::2014838@student.uwtsd.ac.uk::ee94f664-689a-483c-adb5-e59dcbdbea42" providerId="AD" clId="Web-{E1C32FAF-5139-3DE7-CA82-2D3B43DB15C2}" dt="2023-01-28T22:01:50.182" v="26"/>
        <pc:sldMkLst>
          <pc:docMk/>
          <pc:sldMk cId="2518658363" sldId="260"/>
        </pc:sldMkLst>
        <pc:spChg chg="mod ord">
          <ac:chgData name="Alix Mawe (2014838)" userId="S::2014838@student.uwtsd.ac.uk::ee94f664-689a-483c-adb5-e59dcbdbea42" providerId="AD" clId="Web-{E1C32FAF-5139-3DE7-CA82-2D3B43DB15C2}" dt="2023-01-28T22:01:50.182" v="26"/>
          <ac:spMkLst>
            <pc:docMk/>
            <pc:sldMk cId="2518658363" sldId="260"/>
            <ac:spMk id="2" creationId="{434A40DE-3EC3-F35B-1D6A-9724F0771FEF}"/>
          </ac:spMkLst>
        </pc:spChg>
        <pc:spChg chg="mod ord">
          <ac:chgData name="Alix Mawe (2014838)" userId="S::2014838@student.uwtsd.ac.uk::ee94f664-689a-483c-adb5-e59dcbdbea42" providerId="AD" clId="Web-{E1C32FAF-5139-3DE7-CA82-2D3B43DB15C2}" dt="2023-01-28T22:01:50.182" v="26"/>
          <ac:spMkLst>
            <pc:docMk/>
            <pc:sldMk cId="2518658363" sldId="260"/>
            <ac:spMk id="3" creationId="{1A636609-E6FA-6FF2-A9F6-712D4D3B3083}"/>
          </ac:spMkLst>
        </pc:spChg>
      </pc:sldChg>
      <pc:sldChg chg="modSp new mod modClrScheme chgLayout">
        <pc:chgData name="Alix Mawe (2014838)" userId="S::2014838@student.uwtsd.ac.uk::ee94f664-689a-483c-adb5-e59dcbdbea42" providerId="AD" clId="Web-{E1C32FAF-5139-3DE7-CA82-2D3B43DB15C2}" dt="2023-01-28T22:16:43.104" v="82" actId="20577"/>
        <pc:sldMkLst>
          <pc:docMk/>
          <pc:sldMk cId="2926030768" sldId="261"/>
        </pc:sldMkLst>
        <pc:spChg chg="mod ord">
          <ac:chgData name="Alix Mawe (2014838)" userId="S::2014838@student.uwtsd.ac.uk::ee94f664-689a-483c-adb5-e59dcbdbea42" providerId="AD" clId="Web-{E1C32FAF-5139-3DE7-CA82-2D3B43DB15C2}" dt="2023-01-28T22:01:50.182" v="26"/>
          <ac:spMkLst>
            <pc:docMk/>
            <pc:sldMk cId="2926030768" sldId="261"/>
            <ac:spMk id="2" creationId="{0AF76B53-A335-4AEF-A797-C1D6BA709B82}"/>
          </ac:spMkLst>
        </pc:spChg>
        <pc:spChg chg="mod ord">
          <ac:chgData name="Alix Mawe (2014838)" userId="S::2014838@student.uwtsd.ac.uk::ee94f664-689a-483c-adb5-e59dcbdbea42" providerId="AD" clId="Web-{E1C32FAF-5139-3DE7-CA82-2D3B43DB15C2}" dt="2023-01-28T22:16:43.104" v="82" actId="20577"/>
          <ac:spMkLst>
            <pc:docMk/>
            <pc:sldMk cId="2926030768" sldId="261"/>
            <ac:spMk id="3" creationId="{909EADA7-276D-6BEB-36BA-1FEBF8EE3D98}"/>
          </ac:spMkLst>
        </pc:spChg>
      </pc:sldChg>
      <pc:sldChg chg="modSp new">
        <pc:chgData name="Alix Mawe (2014838)" userId="S::2014838@student.uwtsd.ac.uk::ee94f664-689a-483c-adb5-e59dcbdbea42" providerId="AD" clId="Web-{E1C32FAF-5139-3DE7-CA82-2D3B43DB15C2}" dt="2023-01-28T22:03:11.412" v="40" actId="20577"/>
        <pc:sldMkLst>
          <pc:docMk/>
          <pc:sldMk cId="4126317033" sldId="262"/>
        </pc:sldMkLst>
        <pc:spChg chg="mod">
          <ac:chgData name="Alix Mawe (2014838)" userId="S::2014838@student.uwtsd.ac.uk::ee94f664-689a-483c-adb5-e59dcbdbea42" providerId="AD" clId="Web-{E1C32FAF-5139-3DE7-CA82-2D3B43DB15C2}" dt="2023-01-28T22:03:11.412" v="40" actId="20577"/>
          <ac:spMkLst>
            <pc:docMk/>
            <pc:sldMk cId="4126317033" sldId="262"/>
            <ac:spMk id="2" creationId="{4576FE5E-33DC-8847-6234-C223289882AB}"/>
          </ac:spMkLst>
        </pc:spChg>
      </pc:sldChg>
      <pc:sldMasterChg chg="del delSldLayout">
        <pc:chgData name="Alix Mawe (2014838)" userId="S::2014838@student.uwtsd.ac.uk::ee94f664-689a-483c-adb5-e59dcbdbea42" providerId="AD" clId="Web-{E1C32FAF-5139-3DE7-CA82-2D3B43DB15C2}" dt="2023-01-28T22:01:50.182" v="26"/>
        <pc:sldMasterMkLst>
          <pc:docMk/>
          <pc:sldMasterMk cId="2408789629" sldId="2147483678"/>
        </pc:sldMasterMkLst>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1174000419" sldId="2147483679"/>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3577273649" sldId="2147483680"/>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2893282692" sldId="2147483681"/>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551772425" sldId="2147483682"/>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4008402476" sldId="2147483683"/>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2694639764" sldId="2147483684"/>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3573547433" sldId="2147483685"/>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608173447" sldId="2147483686"/>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1707195227" sldId="2147483687"/>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3080046489" sldId="2147483688"/>
          </pc:sldLayoutMkLst>
        </pc:sldLayoutChg>
        <pc:sldLayoutChg chg="del">
          <pc:chgData name="Alix Mawe (2014838)" userId="S::2014838@student.uwtsd.ac.uk::ee94f664-689a-483c-adb5-e59dcbdbea42" providerId="AD" clId="Web-{E1C32FAF-5139-3DE7-CA82-2D3B43DB15C2}" dt="2023-01-28T22:01:50.182" v="26"/>
          <pc:sldLayoutMkLst>
            <pc:docMk/>
            <pc:sldMasterMk cId="2408789629" sldId="2147483678"/>
            <pc:sldLayoutMk cId="611516586" sldId="2147483689"/>
          </pc:sldLayoutMkLst>
        </pc:sldLayoutChg>
      </pc:sldMasterChg>
      <pc:sldMasterChg chg="add addSldLayout modSldLayout">
        <pc:chgData name="Alix Mawe (2014838)" userId="S::2014838@student.uwtsd.ac.uk::ee94f664-689a-483c-adb5-e59dcbdbea42" providerId="AD" clId="Web-{E1C32FAF-5139-3DE7-CA82-2D3B43DB15C2}" dt="2023-01-28T22:01:50.182" v="26"/>
        <pc:sldMasterMkLst>
          <pc:docMk/>
          <pc:sldMasterMk cId="4225223700" sldId="2147483690"/>
        </pc:sldMasterMkLst>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364568802" sldId="2147483691"/>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1168982" sldId="2147483692"/>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3511145706" sldId="2147483693"/>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414503696" sldId="2147483694"/>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002946115" sldId="2147483695"/>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4216054598" sldId="2147483696"/>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1222083855" sldId="2147483697"/>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800506584" sldId="2147483698"/>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163085457" sldId="2147483699"/>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591076489" sldId="2147483700"/>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1196790037" sldId="2147483701"/>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1378789280" sldId="2147483702"/>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4106314043" sldId="2147483703"/>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2544782542" sldId="2147483704"/>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302304678" sldId="2147483705"/>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633273815" sldId="2147483706"/>
          </pc:sldLayoutMkLst>
        </pc:sldLayoutChg>
        <pc:sldLayoutChg chg="add mod replId">
          <pc:chgData name="Alix Mawe (2014838)" userId="S::2014838@student.uwtsd.ac.uk::ee94f664-689a-483c-adb5-e59dcbdbea42" providerId="AD" clId="Web-{E1C32FAF-5139-3DE7-CA82-2D3B43DB15C2}" dt="2023-01-28T22:01:50.182" v="26"/>
          <pc:sldLayoutMkLst>
            <pc:docMk/>
            <pc:sldMasterMk cId="4225223700" sldId="2147483690"/>
            <pc:sldLayoutMk cId="1955884800" sldId="2147483707"/>
          </pc:sldLayoutMkLst>
        </pc:sldLayoutChg>
      </pc:sldMasterChg>
    </pc:docChg>
  </pc:docChgLst>
  <pc:docChgLst>
    <pc:chgData name="Alix Mawe (2014838)" userId="S::2014838@student.uwtsd.ac.uk::ee94f664-689a-483c-adb5-e59dcbdbea42" providerId="AD" clId="Web-{74030E82-D79D-ACA9-069F-6B1B99CC5949}"/>
    <pc:docChg chg="modSld">
      <pc:chgData name="Alix Mawe (2014838)" userId="S::2014838@student.uwtsd.ac.uk::ee94f664-689a-483c-adb5-e59dcbdbea42" providerId="AD" clId="Web-{74030E82-D79D-ACA9-069F-6B1B99CC5949}" dt="2023-02-16T09:42:55.311" v="6" actId="20577"/>
      <pc:docMkLst>
        <pc:docMk/>
      </pc:docMkLst>
      <pc:sldChg chg="modSp">
        <pc:chgData name="Alix Mawe (2014838)" userId="S::2014838@student.uwtsd.ac.uk::ee94f664-689a-483c-adb5-e59dcbdbea42" providerId="AD" clId="Web-{74030E82-D79D-ACA9-069F-6B1B99CC5949}" dt="2023-02-16T09:42:55.311" v="6" actId="20577"/>
        <pc:sldMkLst>
          <pc:docMk/>
          <pc:sldMk cId="2345059187" sldId="273"/>
        </pc:sldMkLst>
        <pc:spChg chg="mod">
          <ac:chgData name="Alix Mawe (2014838)" userId="S::2014838@student.uwtsd.ac.uk::ee94f664-689a-483c-adb5-e59dcbdbea42" providerId="AD" clId="Web-{74030E82-D79D-ACA9-069F-6B1B99CC5949}" dt="2023-02-16T09:42:55.311" v="6" actId="20577"/>
          <ac:spMkLst>
            <pc:docMk/>
            <pc:sldMk cId="2345059187" sldId="273"/>
            <ac:spMk id="3" creationId="{07126AA7-9FBD-802A-72E8-3AF761A7BA62}"/>
          </ac:spMkLst>
        </pc:spChg>
      </pc:sldChg>
    </pc:docChg>
  </pc:docChgLst>
  <pc:docChgLst>
    <pc:chgData name="Alix Mawe (2014838)" userId="S::2014838@student.uwtsd.ac.uk::ee94f664-689a-483c-adb5-e59dcbdbea42" providerId="AD" clId="Web-{3F4DAA28-AF20-8165-9AD7-6B221DB3B8C3}"/>
    <pc:docChg chg="addSld modSld">
      <pc:chgData name="Alix Mawe (2014838)" userId="S::2014838@student.uwtsd.ac.uk::ee94f664-689a-483c-adb5-e59dcbdbea42" providerId="AD" clId="Web-{3F4DAA28-AF20-8165-9AD7-6B221DB3B8C3}" dt="2023-02-24T08:31:17.846" v="375" actId="20577"/>
      <pc:docMkLst>
        <pc:docMk/>
      </pc:docMkLst>
      <pc:sldChg chg="modSp">
        <pc:chgData name="Alix Mawe (2014838)" userId="S::2014838@student.uwtsd.ac.uk::ee94f664-689a-483c-adb5-e59dcbdbea42" providerId="AD" clId="Web-{3F4DAA28-AF20-8165-9AD7-6B221DB3B8C3}" dt="2023-02-24T08:07:00.464" v="367" actId="20577"/>
        <pc:sldMkLst>
          <pc:docMk/>
          <pc:sldMk cId="2010419134" sldId="270"/>
        </pc:sldMkLst>
        <pc:spChg chg="mod">
          <ac:chgData name="Alix Mawe (2014838)" userId="S::2014838@student.uwtsd.ac.uk::ee94f664-689a-483c-adb5-e59dcbdbea42" providerId="AD" clId="Web-{3F4DAA28-AF20-8165-9AD7-6B221DB3B8C3}" dt="2023-02-24T08:07:00.464" v="367" actId="20577"/>
          <ac:spMkLst>
            <pc:docMk/>
            <pc:sldMk cId="2010419134" sldId="270"/>
            <ac:spMk id="3" creationId="{CC95DF80-5C32-19C5-9245-7C52BAA51E31}"/>
          </ac:spMkLst>
        </pc:spChg>
      </pc:sldChg>
      <pc:sldChg chg="modSp">
        <pc:chgData name="Alix Mawe (2014838)" userId="S::2014838@student.uwtsd.ac.uk::ee94f664-689a-483c-adb5-e59dcbdbea42" providerId="AD" clId="Web-{3F4DAA28-AF20-8165-9AD7-6B221DB3B8C3}" dt="2023-02-24T08:07:30.918" v="370" actId="20577"/>
        <pc:sldMkLst>
          <pc:docMk/>
          <pc:sldMk cId="3288126408" sldId="281"/>
        </pc:sldMkLst>
        <pc:spChg chg="mod">
          <ac:chgData name="Alix Mawe (2014838)" userId="S::2014838@student.uwtsd.ac.uk::ee94f664-689a-483c-adb5-e59dcbdbea42" providerId="AD" clId="Web-{3F4DAA28-AF20-8165-9AD7-6B221DB3B8C3}" dt="2023-02-24T08:07:30.918" v="370" actId="20577"/>
          <ac:spMkLst>
            <pc:docMk/>
            <pc:sldMk cId="3288126408" sldId="281"/>
            <ac:spMk id="3" creationId="{E292BB4B-D2C7-F594-CD97-D3A7D9161ADE}"/>
          </ac:spMkLst>
        </pc:spChg>
      </pc:sldChg>
      <pc:sldChg chg="modSp new">
        <pc:chgData name="Alix Mawe (2014838)" userId="S::2014838@student.uwtsd.ac.uk::ee94f664-689a-483c-adb5-e59dcbdbea42" providerId="AD" clId="Web-{3F4DAA28-AF20-8165-9AD7-6B221DB3B8C3}" dt="2023-02-24T08:31:17.846" v="375" actId="20577"/>
        <pc:sldMkLst>
          <pc:docMk/>
          <pc:sldMk cId="260783421" sldId="284"/>
        </pc:sldMkLst>
        <pc:spChg chg="mod">
          <ac:chgData name="Alix Mawe (2014838)" userId="S::2014838@student.uwtsd.ac.uk::ee94f664-689a-483c-adb5-e59dcbdbea42" providerId="AD" clId="Web-{3F4DAA28-AF20-8165-9AD7-6B221DB3B8C3}" dt="2023-02-24T08:31:17.846" v="375" actId="20577"/>
          <ac:spMkLst>
            <pc:docMk/>
            <pc:sldMk cId="260783421" sldId="284"/>
            <ac:spMk id="2" creationId="{6EEB3FED-0FCC-6838-9C19-69F509499ADB}"/>
          </ac:spMkLst>
        </pc:spChg>
      </pc:sldChg>
    </pc:docChg>
  </pc:docChgLst>
  <pc:docChgLst>
    <pc:chgData name="Alix Mawe (2014838)" userId="S::2014838@student.uwtsd.ac.uk::ee94f664-689a-483c-adb5-e59dcbdbea42" providerId="AD" clId="Web-{227F4021-1292-C16C-9FCC-5512C0A4661E}"/>
    <pc:docChg chg="addSld modSld">
      <pc:chgData name="Alix Mawe (2014838)" userId="S::2014838@student.uwtsd.ac.uk::ee94f664-689a-483c-adb5-e59dcbdbea42" providerId="AD" clId="Web-{227F4021-1292-C16C-9FCC-5512C0A4661E}" dt="2023-02-27T22:03:07.379" v="173" actId="20577"/>
      <pc:docMkLst>
        <pc:docMk/>
      </pc:docMkLst>
      <pc:sldChg chg="modSp">
        <pc:chgData name="Alix Mawe (2014838)" userId="S::2014838@student.uwtsd.ac.uk::ee94f664-689a-483c-adb5-e59dcbdbea42" providerId="AD" clId="Web-{227F4021-1292-C16C-9FCC-5512C0A4661E}" dt="2023-02-27T21:59:53.576" v="152" actId="20577"/>
        <pc:sldMkLst>
          <pc:docMk/>
          <pc:sldMk cId="300174081" sldId="287"/>
        </pc:sldMkLst>
        <pc:spChg chg="mod">
          <ac:chgData name="Alix Mawe (2014838)" userId="S::2014838@student.uwtsd.ac.uk::ee94f664-689a-483c-adb5-e59dcbdbea42" providerId="AD" clId="Web-{227F4021-1292-C16C-9FCC-5512C0A4661E}" dt="2023-02-27T21:59:53.576" v="152" actId="20577"/>
          <ac:spMkLst>
            <pc:docMk/>
            <pc:sldMk cId="300174081" sldId="287"/>
            <ac:spMk id="3" creationId="{598C2CB5-D601-8DF1-DA61-91F992252523}"/>
          </ac:spMkLst>
        </pc:spChg>
      </pc:sldChg>
      <pc:sldChg chg="modSp new">
        <pc:chgData name="Alix Mawe (2014838)" userId="S::2014838@student.uwtsd.ac.uk::ee94f664-689a-483c-adb5-e59dcbdbea42" providerId="AD" clId="Web-{227F4021-1292-C16C-9FCC-5512C0A4661E}" dt="2023-02-27T22:02:17.736" v="166" actId="20577"/>
        <pc:sldMkLst>
          <pc:docMk/>
          <pc:sldMk cId="3284214494" sldId="288"/>
        </pc:sldMkLst>
        <pc:spChg chg="mod">
          <ac:chgData name="Alix Mawe (2014838)" userId="S::2014838@student.uwtsd.ac.uk::ee94f664-689a-483c-adb5-e59dcbdbea42" providerId="AD" clId="Web-{227F4021-1292-C16C-9FCC-5512C0A4661E}" dt="2023-02-27T22:02:17.736" v="166" actId="20577"/>
          <ac:spMkLst>
            <pc:docMk/>
            <pc:sldMk cId="3284214494" sldId="288"/>
            <ac:spMk id="2" creationId="{E0B831D6-84A5-2870-47B0-C38B88CE462F}"/>
          </ac:spMkLst>
        </pc:spChg>
      </pc:sldChg>
      <pc:sldChg chg="new">
        <pc:chgData name="Alix Mawe (2014838)" userId="S::2014838@student.uwtsd.ac.uk::ee94f664-689a-483c-adb5-e59dcbdbea42" providerId="AD" clId="Web-{227F4021-1292-C16C-9FCC-5512C0A4661E}" dt="2023-02-27T22:02:46.597" v="167"/>
        <pc:sldMkLst>
          <pc:docMk/>
          <pc:sldMk cId="500452662" sldId="289"/>
        </pc:sldMkLst>
      </pc:sldChg>
      <pc:sldChg chg="modSp new">
        <pc:chgData name="Alix Mawe (2014838)" userId="S::2014838@student.uwtsd.ac.uk::ee94f664-689a-483c-adb5-e59dcbdbea42" providerId="AD" clId="Web-{227F4021-1292-C16C-9FCC-5512C0A4661E}" dt="2023-02-27T22:03:07.379" v="173" actId="20577"/>
        <pc:sldMkLst>
          <pc:docMk/>
          <pc:sldMk cId="3046567989" sldId="290"/>
        </pc:sldMkLst>
        <pc:spChg chg="mod">
          <ac:chgData name="Alix Mawe (2014838)" userId="S::2014838@student.uwtsd.ac.uk::ee94f664-689a-483c-adb5-e59dcbdbea42" providerId="AD" clId="Web-{227F4021-1292-C16C-9FCC-5512C0A4661E}" dt="2023-02-27T22:03:07.379" v="173" actId="20577"/>
          <ac:spMkLst>
            <pc:docMk/>
            <pc:sldMk cId="3046567989" sldId="290"/>
            <ac:spMk id="2" creationId="{D5BEDBF0-2063-AAD7-C6C8-2A1E2551F85D}"/>
          </ac:spMkLst>
        </pc:spChg>
      </pc:sldChg>
    </pc:docChg>
  </pc:docChgLst>
  <pc:docChgLst>
    <pc:chgData name="Alix Mawe (2014838)" userId="S::2014838@student.uwtsd.ac.uk::ee94f664-689a-483c-adb5-e59dcbdbea42" providerId="AD" clId="Web-{94B28C72-33F3-2015-79CE-364DB79FB9B0}"/>
    <pc:docChg chg="modSld">
      <pc:chgData name="Alix Mawe (2014838)" userId="S::2014838@student.uwtsd.ac.uk::ee94f664-689a-483c-adb5-e59dcbdbea42" providerId="AD" clId="Web-{94B28C72-33F3-2015-79CE-364DB79FB9B0}" dt="2023-03-02T22:43:46.157" v="193" actId="20577"/>
      <pc:docMkLst>
        <pc:docMk/>
      </pc:docMkLst>
      <pc:sldChg chg="modSp">
        <pc:chgData name="Alix Mawe (2014838)" userId="S::2014838@student.uwtsd.ac.uk::ee94f664-689a-483c-adb5-e59dcbdbea42" providerId="AD" clId="Web-{94B28C72-33F3-2015-79CE-364DB79FB9B0}" dt="2023-03-02T21:58:59.985" v="60" actId="20577"/>
        <pc:sldMkLst>
          <pc:docMk/>
          <pc:sldMk cId="1287069275" sldId="285"/>
        </pc:sldMkLst>
        <pc:spChg chg="mod">
          <ac:chgData name="Alix Mawe (2014838)" userId="S::2014838@student.uwtsd.ac.uk::ee94f664-689a-483c-adb5-e59dcbdbea42" providerId="AD" clId="Web-{94B28C72-33F3-2015-79CE-364DB79FB9B0}" dt="2023-03-02T21:58:59.985" v="60" actId="20577"/>
          <ac:spMkLst>
            <pc:docMk/>
            <pc:sldMk cId="1287069275" sldId="285"/>
            <ac:spMk id="3" creationId="{51C76261-D20C-E213-36DB-D83D525EEAB7}"/>
          </ac:spMkLst>
        </pc:spChg>
      </pc:sldChg>
      <pc:sldChg chg="modSp">
        <pc:chgData name="Alix Mawe (2014838)" userId="S::2014838@student.uwtsd.ac.uk::ee94f664-689a-483c-adb5-e59dcbdbea42" providerId="AD" clId="Web-{94B28C72-33F3-2015-79CE-364DB79FB9B0}" dt="2023-03-02T22:02:46.991" v="75" actId="20577"/>
        <pc:sldMkLst>
          <pc:docMk/>
          <pc:sldMk cId="2443618316" sldId="286"/>
        </pc:sldMkLst>
        <pc:spChg chg="mod">
          <ac:chgData name="Alix Mawe (2014838)" userId="S::2014838@student.uwtsd.ac.uk::ee94f664-689a-483c-adb5-e59dcbdbea42" providerId="AD" clId="Web-{94B28C72-33F3-2015-79CE-364DB79FB9B0}" dt="2023-03-02T22:02:46.991" v="75" actId="20577"/>
          <ac:spMkLst>
            <pc:docMk/>
            <pc:sldMk cId="2443618316" sldId="286"/>
            <ac:spMk id="2" creationId="{74BF180D-27FA-EBF4-1F1F-9E06F5A6072A}"/>
          </ac:spMkLst>
        </pc:spChg>
      </pc:sldChg>
      <pc:sldChg chg="modSp">
        <pc:chgData name="Alix Mawe (2014838)" userId="S::2014838@student.uwtsd.ac.uk::ee94f664-689a-483c-adb5-e59dcbdbea42" providerId="AD" clId="Web-{94B28C72-33F3-2015-79CE-364DB79FB9B0}" dt="2023-03-02T22:09:35.453" v="171" actId="20577"/>
        <pc:sldMkLst>
          <pc:docMk/>
          <pc:sldMk cId="300174081" sldId="287"/>
        </pc:sldMkLst>
        <pc:spChg chg="mod">
          <ac:chgData name="Alix Mawe (2014838)" userId="S::2014838@student.uwtsd.ac.uk::ee94f664-689a-483c-adb5-e59dcbdbea42" providerId="AD" clId="Web-{94B28C72-33F3-2015-79CE-364DB79FB9B0}" dt="2023-03-02T22:09:35.453" v="171" actId="20577"/>
          <ac:spMkLst>
            <pc:docMk/>
            <pc:sldMk cId="300174081" sldId="287"/>
            <ac:spMk id="3" creationId="{598C2CB5-D601-8DF1-DA61-91F992252523}"/>
          </ac:spMkLst>
        </pc:spChg>
      </pc:sldChg>
      <pc:sldChg chg="modSp">
        <pc:chgData name="Alix Mawe (2014838)" userId="S::2014838@student.uwtsd.ac.uk::ee94f664-689a-483c-adb5-e59dcbdbea42" providerId="AD" clId="Web-{94B28C72-33F3-2015-79CE-364DB79FB9B0}" dt="2023-03-02T22:43:46.157" v="193" actId="20577"/>
        <pc:sldMkLst>
          <pc:docMk/>
          <pc:sldMk cId="3284214494" sldId="288"/>
        </pc:sldMkLst>
        <pc:spChg chg="mod">
          <ac:chgData name="Alix Mawe (2014838)" userId="S::2014838@student.uwtsd.ac.uk::ee94f664-689a-483c-adb5-e59dcbdbea42" providerId="AD" clId="Web-{94B28C72-33F3-2015-79CE-364DB79FB9B0}" dt="2023-03-02T22:43:46.157" v="193" actId="20577"/>
          <ac:spMkLst>
            <pc:docMk/>
            <pc:sldMk cId="3284214494" sldId="288"/>
            <ac:spMk id="3" creationId="{859786BB-CD0C-DE70-B848-55D6DE66887C}"/>
          </ac:spMkLst>
        </pc:spChg>
      </pc:sldChg>
      <pc:sldChg chg="modSp">
        <pc:chgData name="Alix Mawe (2014838)" userId="S::2014838@student.uwtsd.ac.uk::ee94f664-689a-483c-adb5-e59dcbdbea42" providerId="AD" clId="Web-{94B28C72-33F3-2015-79CE-364DB79FB9B0}" dt="2023-03-02T22:10:57.642" v="185" actId="20577"/>
        <pc:sldMkLst>
          <pc:docMk/>
          <pc:sldMk cId="92246939" sldId="296"/>
        </pc:sldMkLst>
        <pc:spChg chg="mod">
          <ac:chgData name="Alix Mawe (2014838)" userId="S::2014838@student.uwtsd.ac.uk::ee94f664-689a-483c-adb5-e59dcbdbea42" providerId="AD" clId="Web-{94B28C72-33F3-2015-79CE-364DB79FB9B0}" dt="2023-03-02T22:10:57.642" v="185" actId="20577"/>
          <ac:spMkLst>
            <pc:docMk/>
            <pc:sldMk cId="92246939" sldId="296"/>
            <ac:spMk id="3" creationId="{69B13358-F884-64C4-D951-977E0597C2CB}"/>
          </ac:spMkLst>
        </pc:spChg>
      </pc:sldChg>
    </pc:docChg>
  </pc:docChgLst>
  <pc:docChgLst>
    <pc:chgData name="Alix Mawe (2014838)" userId="S::2014838@student.uwtsd.ac.uk::ee94f664-689a-483c-adb5-e59dcbdbea42" providerId="AD" clId="Web-{3AAB17B5-F09A-77C6-0AC1-92F3B94A5199}"/>
    <pc:docChg chg="modSld">
      <pc:chgData name="Alix Mawe (2014838)" userId="S::2014838@student.uwtsd.ac.uk::ee94f664-689a-483c-adb5-e59dcbdbea42" providerId="AD" clId="Web-{3AAB17B5-F09A-77C6-0AC1-92F3B94A5199}" dt="2023-02-23T10:53:02.586" v="7" actId="20577"/>
      <pc:docMkLst>
        <pc:docMk/>
      </pc:docMkLst>
      <pc:sldChg chg="modSp">
        <pc:chgData name="Alix Mawe (2014838)" userId="S::2014838@student.uwtsd.ac.uk::ee94f664-689a-483c-adb5-e59dcbdbea42" providerId="AD" clId="Web-{3AAB17B5-F09A-77C6-0AC1-92F3B94A5199}" dt="2023-02-23T10:53:02.586" v="7" actId="20577"/>
        <pc:sldMkLst>
          <pc:docMk/>
          <pc:sldMk cId="3069578811" sldId="282"/>
        </pc:sldMkLst>
        <pc:spChg chg="mod">
          <ac:chgData name="Alix Mawe (2014838)" userId="S::2014838@student.uwtsd.ac.uk::ee94f664-689a-483c-adb5-e59dcbdbea42" providerId="AD" clId="Web-{3AAB17B5-F09A-77C6-0AC1-92F3B94A5199}" dt="2023-02-23T10:53:02.586" v="7" actId="20577"/>
          <ac:spMkLst>
            <pc:docMk/>
            <pc:sldMk cId="3069578811" sldId="282"/>
            <ac:spMk id="3" creationId="{1F2C453E-703A-D226-7131-E8DE4D7D18D8}"/>
          </ac:spMkLst>
        </pc:spChg>
      </pc:sldChg>
    </pc:docChg>
  </pc:docChgLst>
  <pc:docChgLst>
    <pc:chgData name="Alix Mawe (2014838)" userId="S::2014838@student.uwtsd.ac.uk::ee94f664-689a-483c-adb5-e59dcbdbea42" providerId="AD" clId="Web-{8741EC53-AEC2-3DDB-3905-9800035DA6CC}"/>
    <pc:docChg chg="modSld">
      <pc:chgData name="Alix Mawe (2014838)" userId="S::2014838@student.uwtsd.ac.uk::ee94f664-689a-483c-adb5-e59dcbdbea42" providerId="AD" clId="Web-{8741EC53-AEC2-3DDB-3905-9800035DA6CC}" dt="2023-02-07T20:29:29.365" v="68" actId="20577"/>
      <pc:docMkLst>
        <pc:docMk/>
      </pc:docMkLst>
      <pc:sldChg chg="modSp">
        <pc:chgData name="Alix Mawe (2014838)" userId="S::2014838@student.uwtsd.ac.uk::ee94f664-689a-483c-adb5-e59dcbdbea42" providerId="AD" clId="Web-{8741EC53-AEC2-3DDB-3905-9800035DA6CC}" dt="2023-02-07T20:29:29.365" v="68" actId="20577"/>
        <pc:sldMkLst>
          <pc:docMk/>
          <pc:sldMk cId="3694435054" sldId="265"/>
        </pc:sldMkLst>
        <pc:spChg chg="mod">
          <ac:chgData name="Alix Mawe (2014838)" userId="S::2014838@student.uwtsd.ac.uk::ee94f664-689a-483c-adb5-e59dcbdbea42" providerId="AD" clId="Web-{8741EC53-AEC2-3DDB-3905-9800035DA6CC}" dt="2023-02-07T20:29:29.365" v="68" actId="20577"/>
          <ac:spMkLst>
            <pc:docMk/>
            <pc:sldMk cId="3694435054" sldId="265"/>
            <ac:spMk id="3" creationId="{973DAB74-641C-B95C-21F6-573164FA2F95}"/>
          </ac:spMkLst>
        </pc:spChg>
      </pc:sldChg>
    </pc:docChg>
  </pc:docChgLst>
  <pc:docChgLst>
    <pc:chgData name="Alix Mawe (2014838)" userId="S::2014838@student.uwtsd.ac.uk::ee94f664-689a-483c-adb5-e59dcbdbea42" providerId="AD" clId="Web-{2B91431B-1369-7E66-4B17-1EC13BECF7C3}"/>
    <pc:docChg chg="modSld">
      <pc:chgData name="Alix Mawe (2014838)" userId="S::2014838@student.uwtsd.ac.uk::ee94f664-689a-483c-adb5-e59dcbdbea42" providerId="AD" clId="Web-{2B91431B-1369-7E66-4B17-1EC13BECF7C3}" dt="2023-02-10T22:10:05.766" v="83" actId="20577"/>
      <pc:docMkLst>
        <pc:docMk/>
      </pc:docMkLst>
      <pc:sldChg chg="addSp delSp modSp">
        <pc:chgData name="Alix Mawe (2014838)" userId="S::2014838@student.uwtsd.ac.uk::ee94f664-689a-483c-adb5-e59dcbdbea42" providerId="AD" clId="Web-{2B91431B-1369-7E66-4B17-1EC13BECF7C3}" dt="2023-02-10T21:57:58.050" v="66" actId="20577"/>
        <pc:sldMkLst>
          <pc:docMk/>
          <pc:sldMk cId="645145699" sldId="267"/>
        </pc:sldMkLst>
        <pc:spChg chg="mod">
          <ac:chgData name="Alix Mawe (2014838)" userId="S::2014838@student.uwtsd.ac.uk::ee94f664-689a-483c-adb5-e59dcbdbea42" providerId="AD" clId="Web-{2B91431B-1369-7E66-4B17-1EC13BECF7C3}" dt="2023-02-10T21:57:58.050" v="66" actId="20577"/>
          <ac:spMkLst>
            <pc:docMk/>
            <pc:sldMk cId="645145699" sldId="267"/>
            <ac:spMk id="3" creationId="{71F35557-73C1-E059-0AD6-75D3A71E28DE}"/>
          </ac:spMkLst>
        </pc:spChg>
        <pc:graphicFrameChg chg="add del mod modGraphic">
          <ac:chgData name="Alix Mawe (2014838)" userId="S::2014838@student.uwtsd.ac.uk::ee94f664-689a-483c-adb5-e59dcbdbea42" providerId="AD" clId="Web-{2B91431B-1369-7E66-4B17-1EC13BECF7C3}" dt="2023-02-10T21:53:37.806" v="45"/>
          <ac:graphicFrameMkLst>
            <pc:docMk/>
            <pc:sldMk cId="645145699" sldId="267"/>
            <ac:graphicFrameMk id="5" creationId="{752F085E-CAF0-E51E-B2C4-7853C4B6FFB2}"/>
          </ac:graphicFrameMkLst>
        </pc:graphicFrameChg>
        <pc:graphicFrameChg chg="add del mod modGraphic">
          <ac:chgData name="Alix Mawe (2014838)" userId="S::2014838@student.uwtsd.ac.uk::ee94f664-689a-483c-adb5-e59dcbdbea42" providerId="AD" clId="Web-{2B91431B-1369-7E66-4B17-1EC13BECF7C3}" dt="2023-02-10T21:54:44.527" v="52"/>
          <ac:graphicFrameMkLst>
            <pc:docMk/>
            <pc:sldMk cId="645145699" sldId="267"/>
            <ac:graphicFrameMk id="7" creationId="{BFEDB504-5A60-8876-AE2D-CC8196F70241}"/>
          </ac:graphicFrameMkLst>
        </pc:graphicFrameChg>
      </pc:sldChg>
      <pc:sldChg chg="modSp">
        <pc:chgData name="Alix Mawe (2014838)" userId="S::2014838@student.uwtsd.ac.uk::ee94f664-689a-483c-adb5-e59dcbdbea42" providerId="AD" clId="Web-{2B91431B-1369-7E66-4B17-1EC13BECF7C3}" dt="2023-02-10T21:52:58.852" v="39" actId="20577"/>
        <pc:sldMkLst>
          <pc:docMk/>
          <pc:sldMk cId="3151965508" sldId="269"/>
        </pc:sldMkLst>
        <pc:spChg chg="mod">
          <ac:chgData name="Alix Mawe (2014838)" userId="S::2014838@student.uwtsd.ac.uk::ee94f664-689a-483c-adb5-e59dcbdbea42" providerId="AD" clId="Web-{2B91431B-1369-7E66-4B17-1EC13BECF7C3}" dt="2023-02-10T21:52:58.852" v="39" actId="20577"/>
          <ac:spMkLst>
            <pc:docMk/>
            <pc:sldMk cId="3151965508" sldId="269"/>
            <ac:spMk id="3" creationId="{75C553B5-19A0-F5B4-EFAB-11B1B30C2203}"/>
          </ac:spMkLst>
        </pc:spChg>
      </pc:sldChg>
      <pc:sldChg chg="modSp">
        <pc:chgData name="Alix Mawe (2014838)" userId="S::2014838@student.uwtsd.ac.uk::ee94f664-689a-483c-adb5-e59dcbdbea42" providerId="AD" clId="Web-{2B91431B-1369-7E66-4B17-1EC13BECF7C3}" dt="2023-02-10T22:10:05.766" v="83" actId="20577"/>
        <pc:sldMkLst>
          <pc:docMk/>
          <pc:sldMk cId="2010419134" sldId="270"/>
        </pc:sldMkLst>
        <pc:spChg chg="mod">
          <ac:chgData name="Alix Mawe (2014838)" userId="S::2014838@student.uwtsd.ac.uk::ee94f664-689a-483c-adb5-e59dcbdbea42" providerId="AD" clId="Web-{2B91431B-1369-7E66-4B17-1EC13BECF7C3}" dt="2023-02-10T22:10:05.766" v="83" actId="20577"/>
          <ac:spMkLst>
            <pc:docMk/>
            <pc:sldMk cId="2010419134" sldId="270"/>
            <ac:spMk id="3" creationId="{CC95DF80-5C32-19C5-9245-7C52BAA51E31}"/>
          </ac:spMkLst>
        </pc:spChg>
      </pc:sldChg>
    </pc:docChg>
  </pc:docChgLst>
  <pc:docChgLst>
    <pc:chgData name="Alix Mawe (2014838)" userId="S::2014838@student.uwtsd.ac.uk::ee94f664-689a-483c-adb5-e59dcbdbea42" providerId="AD" clId="Web-{E9DF16E0-FBF0-098F-E0FE-3CDC3CDBF94A}"/>
    <pc:docChg chg="delSld modSld">
      <pc:chgData name="Alix Mawe (2014838)" userId="S::2014838@student.uwtsd.ac.uk::ee94f664-689a-483c-adb5-e59dcbdbea42" providerId="AD" clId="Web-{E9DF16E0-FBF0-098F-E0FE-3CDC3CDBF94A}" dt="2023-02-28T10:44:09.009" v="227" actId="20577"/>
      <pc:docMkLst>
        <pc:docMk/>
      </pc:docMkLst>
      <pc:sldChg chg="modSp">
        <pc:chgData name="Alix Mawe (2014838)" userId="S::2014838@student.uwtsd.ac.uk::ee94f664-689a-483c-adb5-e59dcbdbea42" providerId="AD" clId="Web-{E9DF16E0-FBF0-098F-E0FE-3CDC3CDBF94A}" dt="2023-02-28T10:24:09.404" v="34" actId="20577"/>
        <pc:sldMkLst>
          <pc:docMk/>
          <pc:sldMk cId="2926030768" sldId="261"/>
        </pc:sldMkLst>
        <pc:spChg chg="mod">
          <ac:chgData name="Alix Mawe (2014838)" userId="S::2014838@student.uwtsd.ac.uk::ee94f664-689a-483c-adb5-e59dcbdbea42" providerId="AD" clId="Web-{E9DF16E0-FBF0-098F-E0FE-3CDC3CDBF94A}" dt="2023-02-28T10:24:09.404" v="34" actId="20577"/>
          <ac:spMkLst>
            <pc:docMk/>
            <pc:sldMk cId="2926030768" sldId="261"/>
            <ac:spMk id="18" creationId="{909EADA7-276D-6BEB-36BA-1FEBF8EE3D98}"/>
          </ac:spMkLst>
        </pc:spChg>
      </pc:sldChg>
      <pc:sldChg chg="addSp delSp modSp mod setBg">
        <pc:chgData name="Alix Mawe (2014838)" userId="S::2014838@student.uwtsd.ac.uk::ee94f664-689a-483c-adb5-e59dcbdbea42" providerId="AD" clId="Web-{E9DF16E0-FBF0-098F-E0FE-3CDC3CDBF94A}" dt="2023-02-28T10:28:19.737" v="60"/>
        <pc:sldMkLst>
          <pc:docMk/>
          <pc:sldMk cId="1500338291" sldId="264"/>
        </pc:sldMkLst>
        <pc:spChg chg="mod">
          <ac:chgData name="Alix Mawe (2014838)" userId="S::2014838@student.uwtsd.ac.uk::ee94f664-689a-483c-adb5-e59dcbdbea42" providerId="AD" clId="Web-{E9DF16E0-FBF0-098F-E0FE-3CDC3CDBF94A}" dt="2023-02-28T10:28:19.737" v="60"/>
          <ac:spMkLst>
            <pc:docMk/>
            <pc:sldMk cId="1500338291" sldId="264"/>
            <ac:spMk id="2" creationId="{D3278C5A-F348-47FF-BED3-CBC367557E01}"/>
          </ac:spMkLst>
        </pc:spChg>
        <pc:spChg chg="del mod">
          <ac:chgData name="Alix Mawe (2014838)" userId="S::2014838@student.uwtsd.ac.uk::ee94f664-689a-483c-adb5-e59dcbdbea42" providerId="AD" clId="Web-{E9DF16E0-FBF0-098F-E0FE-3CDC3CDBF94A}" dt="2023-02-28T10:28:19.737" v="60"/>
          <ac:spMkLst>
            <pc:docMk/>
            <pc:sldMk cId="1500338291" sldId="264"/>
            <ac:spMk id="3" creationId="{98D3131F-E025-EDB5-D75C-629640AF07F4}"/>
          </ac:spMkLst>
        </pc:spChg>
        <pc:graphicFrameChg chg="add">
          <ac:chgData name="Alix Mawe (2014838)" userId="S::2014838@student.uwtsd.ac.uk::ee94f664-689a-483c-adb5-e59dcbdbea42" providerId="AD" clId="Web-{E9DF16E0-FBF0-098F-E0FE-3CDC3CDBF94A}" dt="2023-02-28T10:28:19.737" v="60"/>
          <ac:graphicFrameMkLst>
            <pc:docMk/>
            <pc:sldMk cId="1500338291" sldId="264"/>
            <ac:graphicFrameMk id="5" creationId="{AFEF832D-9EC0-94CA-5052-0B89BA4F12F9}"/>
          </ac:graphicFrameMkLst>
        </pc:graphicFrameChg>
      </pc:sldChg>
      <pc:sldChg chg="addSp modSp mod setBg">
        <pc:chgData name="Alix Mawe (2014838)" userId="S::2014838@student.uwtsd.ac.uk::ee94f664-689a-483c-adb5-e59dcbdbea42" providerId="AD" clId="Web-{E9DF16E0-FBF0-098F-E0FE-3CDC3CDBF94A}" dt="2023-02-28T10:41:59.209" v="225" actId="20577"/>
        <pc:sldMkLst>
          <pc:docMk/>
          <pc:sldMk cId="3694435054" sldId="265"/>
        </pc:sldMkLst>
        <pc:spChg chg="mod">
          <ac:chgData name="Alix Mawe (2014838)" userId="S::2014838@student.uwtsd.ac.uk::ee94f664-689a-483c-adb5-e59dcbdbea42" providerId="AD" clId="Web-{E9DF16E0-FBF0-098F-E0FE-3CDC3CDBF94A}" dt="2023-02-28T10:41:00.614" v="216"/>
          <ac:spMkLst>
            <pc:docMk/>
            <pc:sldMk cId="3694435054" sldId="265"/>
            <ac:spMk id="2" creationId="{45D9C9B6-05B7-18CD-6B5F-369D93EF75DF}"/>
          </ac:spMkLst>
        </pc:spChg>
        <pc:spChg chg="mod">
          <ac:chgData name="Alix Mawe (2014838)" userId="S::2014838@student.uwtsd.ac.uk::ee94f664-689a-483c-adb5-e59dcbdbea42" providerId="AD" clId="Web-{E9DF16E0-FBF0-098F-E0FE-3CDC3CDBF94A}" dt="2023-02-28T10:41:59.209" v="225" actId="20577"/>
          <ac:spMkLst>
            <pc:docMk/>
            <pc:sldMk cId="3694435054" sldId="265"/>
            <ac:spMk id="3" creationId="{973DAB74-641C-B95C-21F6-573164FA2F95}"/>
          </ac:spMkLst>
        </pc:spChg>
        <pc:spChg chg="add">
          <ac:chgData name="Alix Mawe (2014838)" userId="S::2014838@student.uwtsd.ac.uk::ee94f664-689a-483c-adb5-e59dcbdbea42" providerId="AD" clId="Web-{E9DF16E0-FBF0-098F-E0FE-3CDC3CDBF94A}" dt="2023-02-28T10:41:00.614" v="216"/>
          <ac:spMkLst>
            <pc:docMk/>
            <pc:sldMk cId="3694435054" sldId="265"/>
            <ac:spMk id="8" creationId="{EE002732-CBB5-405C-BDDC-37C39BF6E9E0}"/>
          </ac:spMkLst>
        </pc:spChg>
        <pc:spChg chg="add">
          <ac:chgData name="Alix Mawe (2014838)" userId="S::2014838@student.uwtsd.ac.uk::ee94f664-689a-483c-adb5-e59dcbdbea42" providerId="AD" clId="Web-{E9DF16E0-FBF0-098F-E0FE-3CDC3CDBF94A}" dt="2023-02-28T10:41:00.614" v="216"/>
          <ac:spMkLst>
            <pc:docMk/>
            <pc:sldMk cId="3694435054" sldId="265"/>
            <ac:spMk id="10" creationId="{3AA492AF-9B08-416A-9BEC-1EC284C5B2B6}"/>
          </ac:spMkLst>
        </pc:spChg>
        <pc:spChg chg="add">
          <ac:chgData name="Alix Mawe (2014838)" userId="S::2014838@student.uwtsd.ac.uk::ee94f664-689a-483c-adb5-e59dcbdbea42" providerId="AD" clId="Web-{E9DF16E0-FBF0-098F-E0FE-3CDC3CDBF94A}" dt="2023-02-28T10:41:00.614" v="216"/>
          <ac:spMkLst>
            <pc:docMk/>
            <pc:sldMk cId="3694435054" sldId="265"/>
            <ac:spMk id="12" creationId="{CBAE770C-2B15-4943-A508-EA2408AB98E4}"/>
          </ac:spMkLst>
        </pc:spChg>
        <pc:cxnChg chg="add">
          <ac:chgData name="Alix Mawe (2014838)" userId="S::2014838@student.uwtsd.ac.uk::ee94f664-689a-483c-adb5-e59dcbdbea42" providerId="AD" clId="Web-{E9DF16E0-FBF0-098F-E0FE-3CDC3CDBF94A}" dt="2023-02-28T10:41:00.614" v="216"/>
          <ac:cxnSpMkLst>
            <pc:docMk/>
            <pc:sldMk cId="3694435054" sldId="265"/>
            <ac:cxnSpMk id="14" creationId="{7955E33A-07BE-426F-B937-739F88BFB02F}"/>
          </ac:cxnSpMkLst>
        </pc:cxnChg>
      </pc:sldChg>
      <pc:sldChg chg="modSp">
        <pc:chgData name="Alix Mawe (2014838)" userId="S::2014838@student.uwtsd.ac.uk::ee94f664-689a-483c-adb5-e59dcbdbea42" providerId="AD" clId="Web-{E9DF16E0-FBF0-098F-E0FE-3CDC3CDBF94A}" dt="2023-02-28T10:44:09.009" v="227" actId="20577"/>
        <pc:sldMkLst>
          <pc:docMk/>
          <pc:sldMk cId="3865160418" sldId="268"/>
        </pc:sldMkLst>
        <pc:spChg chg="mod">
          <ac:chgData name="Alix Mawe (2014838)" userId="S::2014838@student.uwtsd.ac.uk::ee94f664-689a-483c-adb5-e59dcbdbea42" providerId="AD" clId="Web-{E9DF16E0-FBF0-098F-E0FE-3CDC3CDBF94A}" dt="2023-02-28T10:44:09.009" v="227" actId="20577"/>
          <ac:spMkLst>
            <pc:docMk/>
            <pc:sldMk cId="3865160418" sldId="268"/>
            <ac:spMk id="3" creationId="{7C54BA3C-BE95-5B3B-829D-D0AC680D5AD0}"/>
          </ac:spMkLst>
        </pc:spChg>
      </pc:sldChg>
      <pc:sldChg chg="modSp">
        <pc:chgData name="Alix Mawe (2014838)" userId="S::2014838@student.uwtsd.ac.uk::ee94f664-689a-483c-adb5-e59dcbdbea42" providerId="AD" clId="Web-{E9DF16E0-FBF0-098F-E0FE-3CDC3CDBF94A}" dt="2023-02-28T10:30:54.835" v="62" actId="20577"/>
        <pc:sldMkLst>
          <pc:docMk/>
          <pc:sldMk cId="3340383449" sldId="279"/>
        </pc:sldMkLst>
        <pc:spChg chg="mod">
          <ac:chgData name="Alix Mawe (2014838)" userId="S::2014838@student.uwtsd.ac.uk::ee94f664-689a-483c-adb5-e59dcbdbea42" providerId="AD" clId="Web-{E9DF16E0-FBF0-098F-E0FE-3CDC3CDBF94A}" dt="2023-02-28T10:30:47.944" v="61" actId="20577"/>
          <ac:spMkLst>
            <pc:docMk/>
            <pc:sldMk cId="3340383449" sldId="279"/>
            <ac:spMk id="2" creationId="{2C357E50-63C6-3220-B3E2-6C5E30ECEF8C}"/>
          </ac:spMkLst>
        </pc:spChg>
        <pc:spChg chg="mod">
          <ac:chgData name="Alix Mawe (2014838)" userId="S::2014838@student.uwtsd.ac.uk::ee94f664-689a-483c-adb5-e59dcbdbea42" providerId="AD" clId="Web-{E9DF16E0-FBF0-098F-E0FE-3CDC3CDBF94A}" dt="2023-02-28T10:30:54.835" v="62" actId="20577"/>
          <ac:spMkLst>
            <pc:docMk/>
            <pc:sldMk cId="3340383449" sldId="279"/>
            <ac:spMk id="3" creationId="{51FBE314-81DE-AA5C-D94C-3451B675CF41}"/>
          </ac:spMkLst>
        </pc:spChg>
      </pc:sldChg>
      <pc:sldChg chg="modSp">
        <pc:chgData name="Alix Mawe (2014838)" userId="S::2014838@student.uwtsd.ac.uk::ee94f664-689a-483c-adb5-e59dcbdbea42" providerId="AD" clId="Web-{E9DF16E0-FBF0-098F-E0FE-3CDC3CDBF94A}" dt="2023-02-28T10:31:40.320" v="63" actId="20577"/>
        <pc:sldMkLst>
          <pc:docMk/>
          <pc:sldMk cId="2868482308" sldId="280"/>
        </pc:sldMkLst>
        <pc:spChg chg="mod">
          <ac:chgData name="Alix Mawe (2014838)" userId="S::2014838@student.uwtsd.ac.uk::ee94f664-689a-483c-adb5-e59dcbdbea42" providerId="AD" clId="Web-{E9DF16E0-FBF0-098F-E0FE-3CDC3CDBF94A}" dt="2023-02-28T10:31:40.320" v="63" actId="20577"/>
          <ac:spMkLst>
            <pc:docMk/>
            <pc:sldMk cId="2868482308" sldId="280"/>
            <ac:spMk id="35" creationId="{ADE5553C-55AC-C73B-8BAD-A04987C4DEFB}"/>
          </ac:spMkLst>
        </pc:spChg>
      </pc:sldChg>
      <pc:sldChg chg="addSp delSp modSp mod setBg">
        <pc:chgData name="Alix Mawe (2014838)" userId="S::2014838@student.uwtsd.ac.uk::ee94f664-689a-483c-adb5-e59dcbdbea42" providerId="AD" clId="Web-{E9DF16E0-FBF0-098F-E0FE-3CDC3CDBF94A}" dt="2023-02-28T10:38:54.502" v="180" actId="20577"/>
        <pc:sldMkLst>
          <pc:docMk/>
          <pc:sldMk cId="3069578811" sldId="282"/>
        </pc:sldMkLst>
        <pc:spChg chg="mod">
          <ac:chgData name="Alix Mawe (2014838)" userId="S::2014838@student.uwtsd.ac.uk::ee94f664-689a-483c-adb5-e59dcbdbea42" providerId="AD" clId="Web-{E9DF16E0-FBF0-098F-E0FE-3CDC3CDBF94A}" dt="2023-02-28T10:38:54.502" v="180" actId="20577"/>
          <ac:spMkLst>
            <pc:docMk/>
            <pc:sldMk cId="3069578811" sldId="282"/>
            <ac:spMk id="2" creationId="{9ECD3C97-B40F-35DF-4790-C0DA0C8414A7}"/>
          </ac:spMkLst>
        </pc:spChg>
        <pc:spChg chg="del mod">
          <ac:chgData name="Alix Mawe (2014838)" userId="S::2014838@student.uwtsd.ac.uk::ee94f664-689a-483c-adb5-e59dcbdbea42" providerId="AD" clId="Web-{E9DF16E0-FBF0-098F-E0FE-3CDC3CDBF94A}" dt="2023-02-28T10:36:14.357" v="168"/>
          <ac:spMkLst>
            <pc:docMk/>
            <pc:sldMk cId="3069578811" sldId="282"/>
            <ac:spMk id="3" creationId="{1F2C453E-703A-D226-7131-E8DE4D7D18D8}"/>
          </ac:spMkLst>
        </pc:spChg>
        <pc:spChg chg="add del">
          <ac:chgData name="Alix Mawe (2014838)" userId="S::2014838@student.uwtsd.ac.uk::ee94f664-689a-483c-adb5-e59dcbdbea42" providerId="AD" clId="Web-{E9DF16E0-FBF0-098F-E0FE-3CDC3CDBF94A}" dt="2023-02-28T10:38:03.172" v="173"/>
          <ac:spMkLst>
            <pc:docMk/>
            <pc:sldMk cId="3069578811" sldId="282"/>
            <ac:spMk id="9" creationId="{52BE4420-3B5F-4549-8B4A-77855B8215EC}"/>
          </ac:spMkLst>
        </pc:spChg>
        <pc:spChg chg="add del">
          <ac:chgData name="Alix Mawe (2014838)" userId="S::2014838@student.uwtsd.ac.uk::ee94f664-689a-483c-adb5-e59dcbdbea42" providerId="AD" clId="Web-{E9DF16E0-FBF0-098F-E0FE-3CDC3CDBF94A}" dt="2023-02-28T10:38:03.172" v="173"/>
          <ac:spMkLst>
            <pc:docMk/>
            <pc:sldMk cId="3069578811" sldId="282"/>
            <ac:spMk id="11" creationId="{A75876F6-95D4-48CB-8E3E-4401A96E25A4}"/>
          </ac:spMkLst>
        </pc:spChg>
        <pc:spChg chg="add del">
          <ac:chgData name="Alix Mawe (2014838)" userId="S::2014838@student.uwtsd.ac.uk::ee94f664-689a-483c-adb5-e59dcbdbea42" providerId="AD" clId="Web-{E9DF16E0-FBF0-098F-E0FE-3CDC3CDBF94A}" dt="2023-02-28T10:38:03.172" v="173"/>
          <ac:spMkLst>
            <pc:docMk/>
            <pc:sldMk cId="3069578811" sldId="282"/>
            <ac:spMk id="13" creationId="{D1B84719-90BB-4D0C-92D8-61DC5512B34B}"/>
          </ac:spMkLst>
        </pc:spChg>
        <pc:spChg chg="add del">
          <ac:chgData name="Alix Mawe (2014838)" userId="S::2014838@student.uwtsd.ac.uk::ee94f664-689a-483c-adb5-e59dcbdbea42" providerId="AD" clId="Web-{E9DF16E0-FBF0-098F-E0FE-3CDC3CDBF94A}" dt="2023-02-28T10:38:03.172" v="173"/>
          <ac:spMkLst>
            <pc:docMk/>
            <pc:sldMk cId="3069578811" sldId="282"/>
            <ac:spMk id="15" creationId="{7B407EC4-5D16-4845-9840-4E28622B6568}"/>
          </ac:spMkLst>
        </pc:spChg>
        <pc:graphicFrameChg chg="add mod modGraphic">
          <ac:chgData name="Alix Mawe (2014838)" userId="S::2014838@student.uwtsd.ac.uk::ee94f664-689a-483c-adb5-e59dcbdbea42" providerId="AD" clId="Web-{E9DF16E0-FBF0-098F-E0FE-3CDC3CDBF94A}" dt="2023-02-28T10:38:27.782" v="179"/>
          <ac:graphicFrameMkLst>
            <pc:docMk/>
            <pc:sldMk cId="3069578811" sldId="282"/>
            <ac:graphicFrameMk id="5" creationId="{395A15B4-E203-E820-87A8-648579FF03EA}"/>
          </ac:graphicFrameMkLst>
        </pc:graphicFrameChg>
      </pc:sldChg>
      <pc:sldChg chg="del">
        <pc:chgData name="Alix Mawe (2014838)" userId="S::2014838@student.uwtsd.ac.uk::ee94f664-689a-483c-adb5-e59dcbdbea42" providerId="AD" clId="Web-{E9DF16E0-FBF0-098F-E0FE-3CDC3CDBF94A}" dt="2023-02-28T10:17:27.661" v="31"/>
        <pc:sldMkLst>
          <pc:docMk/>
          <pc:sldMk cId="3046567989" sldId="290"/>
        </pc:sldMkLst>
      </pc:sldChg>
      <pc:sldChg chg="modSp">
        <pc:chgData name="Alix Mawe (2014838)" userId="S::2014838@student.uwtsd.ac.uk::ee94f664-689a-483c-adb5-e59dcbdbea42" providerId="AD" clId="Web-{E9DF16E0-FBF0-098F-E0FE-3CDC3CDBF94A}" dt="2023-02-28T08:48:20.106" v="15" actId="20577"/>
        <pc:sldMkLst>
          <pc:docMk/>
          <pc:sldMk cId="1731728172" sldId="291"/>
        </pc:sldMkLst>
        <pc:spChg chg="mod">
          <ac:chgData name="Alix Mawe (2014838)" userId="S::2014838@student.uwtsd.ac.uk::ee94f664-689a-483c-adb5-e59dcbdbea42" providerId="AD" clId="Web-{E9DF16E0-FBF0-098F-E0FE-3CDC3CDBF94A}" dt="2023-02-28T08:48:20.106" v="15" actId="20577"/>
          <ac:spMkLst>
            <pc:docMk/>
            <pc:sldMk cId="1731728172" sldId="291"/>
            <ac:spMk id="2" creationId="{80DCD759-E432-938C-4E78-66B58A1FF61A}"/>
          </ac:spMkLst>
        </pc:spChg>
      </pc:sldChg>
      <pc:sldChg chg="modSp">
        <pc:chgData name="Alix Mawe (2014838)" userId="S::2014838@student.uwtsd.ac.uk::ee94f664-689a-483c-adb5-e59dcbdbea42" providerId="AD" clId="Web-{E9DF16E0-FBF0-098F-E0FE-3CDC3CDBF94A}" dt="2023-02-28T08:48:38.731" v="27" actId="20577"/>
        <pc:sldMkLst>
          <pc:docMk/>
          <pc:sldMk cId="688895842" sldId="292"/>
        </pc:sldMkLst>
        <pc:spChg chg="mod">
          <ac:chgData name="Alix Mawe (2014838)" userId="S::2014838@student.uwtsd.ac.uk::ee94f664-689a-483c-adb5-e59dcbdbea42" providerId="AD" clId="Web-{E9DF16E0-FBF0-098F-E0FE-3CDC3CDBF94A}" dt="2023-02-28T08:48:38.731" v="27" actId="20577"/>
          <ac:spMkLst>
            <pc:docMk/>
            <pc:sldMk cId="688895842" sldId="292"/>
            <ac:spMk id="2" creationId="{9A544C55-FAE1-9F86-AF68-BEDDCAAC3E3F}"/>
          </ac:spMkLst>
        </pc:spChg>
      </pc:sldChg>
      <pc:sldChg chg="modSp">
        <pc:chgData name="Alix Mawe (2014838)" userId="S::2014838@student.uwtsd.ac.uk::ee94f664-689a-483c-adb5-e59dcbdbea42" providerId="AD" clId="Web-{E9DF16E0-FBF0-098F-E0FE-3CDC3CDBF94A}" dt="2023-02-28T10:18:57.288" v="32" actId="20577"/>
        <pc:sldMkLst>
          <pc:docMk/>
          <pc:sldMk cId="3262533612" sldId="293"/>
        </pc:sldMkLst>
        <pc:spChg chg="mod">
          <ac:chgData name="Alix Mawe (2014838)" userId="S::2014838@student.uwtsd.ac.uk::ee94f664-689a-483c-adb5-e59dcbdbea42" providerId="AD" clId="Web-{E9DF16E0-FBF0-098F-E0FE-3CDC3CDBF94A}" dt="2023-02-28T10:18:57.288" v="32" actId="20577"/>
          <ac:spMkLst>
            <pc:docMk/>
            <pc:sldMk cId="3262533612" sldId="293"/>
            <ac:spMk id="3" creationId="{B7B5A6A7-929C-1041-C63A-04ECA1745AB3}"/>
          </ac:spMkLst>
        </pc:spChg>
      </pc:sldChg>
    </pc:docChg>
  </pc:docChgLst>
  <pc:docChgLst>
    <pc:chgData name="Alix Mawe (2014838)" userId="S::2014838@student.uwtsd.ac.uk::ee94f664-689a-483c-adb5-e59dcbdbea42" providerId="AD" clId="Web-{5ACEBB5A-FCA5-F613-48B0-CFC357A976E0}"/>
    <pc:docChg chg="addSld modSld">
      <pc:chgData name="Alix Mawe (2014838)" userId="S::2014838@student.uwtsd.ac.uk::ee94f664-689a-483c-adb5-e59dcbdbea42" providerId="AD" clId="Web-{5ACEBB5A-FCA5-F613-48B0-CFC357A976E0}" dt="2023-02-14T10:22:33.454" v="43" actId="20577"/>
      <pc:docMkLst>
        <pc:docMk/>
      </pc:docMkLst>
      <pc:sldChg chg="modSp new">
        <pc:chgData name="Alix Mawe (2014838)" userId="S::2014838@student.uwtsd.ac.uk::ee94f664-689a-483c-adb5-e59dcbdbea42" providerId="AD" clId="Web-{5ACEBB5A-FCA5-F613-48B0-CFC357A976E0}" dt="2023-02-14T10:22:33.454" v="43" actId="20577"/>
        <pc:sldMkLst>
          <pc:docMk/>
          <pc:sldMk cId="2172158261" sldId="271"/>
        </pc:sldMkLst>
        <pc:spChg chg="mod">
          <ac:chgData name="Alix Mawe (2014838)" userId="S::2014838@student.uwtsd.ac.uk::ee94f664-689a-483c-adb5-e59dcbdbea42" providerId="AD" clId="Web-{5ACEBB5A-FCA5-F613-48B0-CFC357A976E0}" dt="2023-02-14T10:22:33.454" v="43" actId="20577"/>
          <ac:spMkLst>
            <pc:docMk/>
            <pc:sldMk cId="2172158261" sldId="271"/>
            <ac:spMk id="2" creationId="{5C2BEF65-7BDA-636D-1D5C-2BF0007929D0}"/>
          </ac:spMkLst>
        </pc:spChg>
      </pc:sldChg>
    </pc:docChg>
  </pc:docChgLst>
  <pc:docChgLst>
    <pc:chgData name="Alix Mawe (2014838)" userId="S::2014838@student.uwtsd.ac.uk::ee94f664-689a-483c-adb5-e59dcbdbea42" providerId="AD" clId="Web-{C377D9D9-A173-0E7F-14CC-F86EABD0EEF2}"/>
    <pc:docChg chg="modSld">
      <pc:chgData name="Alix Mawe (2014838)" userId="S::2014838@student.uwtsd.ac.uk::ee94f664-689a-483c-adb5-e59dcbdbea42" providerId="AD" clId="Web-{C377D9D9-A173-0E7F-14CC-F86EABD0EEF2}" dt="2023-02-03T22:53:52.973" v="307" actId="20577"/>
      <pc:docMkLst>
        <pc:docMk/>
      </pc:docMkLst>
      <pc:sldChg chg="modSp">
        <pc:chgData name="Alix Mawe (2014838)" userId="S::2014838@student.uwtsd.ac.uk::ee94f664-689a-483c-adb5-e59dcbdbea42" providerId="AD" clId="Web-{C377D9D9-A173-0E7F-14CC-F86EABD0EEF2}" dt="2023-02-03T21:59:23.333" v="27" actId="20577"/>
        <pc:sldMkLst>
          <pc:docMk/>
          <pc:sldMk cId="4126317033" sldId="262"/>
        </pc:sldMkLst>
        <pc:spChg chg="mod">
          <ac:chgData name="Alix Mawe (2014838)" userId="S::2014838@student.uwtsd.ac.uk::ee94f664-689a-483c-adb5-e59dcbdbea42" providerId="AD" clId="Web-{C377D9D9-A173-0E7F-14CC-F86EABD0EEF2}" dt="2023-02-03T21:59:23.333" v="27" actId="20577"/>
          <ac:spMkLst>
            <pc:docMk/>
            <pc:sldMk cId="4126317033" sldId="262"/>
            <ac:spMk id="3" creationId="{ECF6BC3D-A97C-3D34-35C6-32ECDB712395}"/>
          </ac:spMkLst>
        </pc:spChg>
      </pc:sldChg>
      <pc:sldChg chg="modSp">
        <pc:chgData name="Alix Mawe (2014838)" userId="S::2014838@student.uwtsd.ac.uk::ee94f664-689a-483c-adb5-e59dcbdbea42" providerId="AD" clId="Web-{C377D9D9-A173-0E7F-14CC-F86EABD0EEF2}" dt="2023-02-03T22:53:52.973" v="307" actId="20577"/>
        <pc:sldMkLst>
          <pc:docMk/>
          <pc:sldMk cId="2959897197" sldId="266"/>
        </pc:sldMkLst>
        <pc:spChg chg="mod">
          <ac:chgData name="Alix Mawe (2014838)" userId="S::2014838@student.uwtsd.ac.uk::ee94f664-689a-483c-adb5-e59dcbdbea42" providerId="AD" clId="Web-{C377D9D9-A173-0E7F-14CC-F86EABD0EEF2}" dt="2023-02-03T22:53:52.973" v="307" actId="20577"/>
          <ac:spMkLst>
            <pc:docMk/>
            <pc:sldMk cId="2959897197" sldId="266"/>
            <ac:spMk id="3" creationId="{1AB1A4C0-79C9-6A06-BC77-73FAAA6AA242}"/>
          </ac:spMkLst>
        </pc:spChg>
      </pc:sldChg>
    </pc:docChg>
  </pc:docChgLst>
  <pc:docChgLst>
    <pc:chgData name="Alix Mawe (2014838)" userId="S::2014838@student.uwtsd.ac.uk::ee94f664-689a-483c-adb5-e59dcbdbea42" providerId="AD" clId="Web-{34E6439E-8872-D490-4E89-A05683F8389C}"/>
    <pc:docChg chg="addSld delSld modSld">
      <pc:chgData name="Alix Mawe (2014838)" userId="S::2014838@student.uwtsd.ac.uk::ee94f664-689a-483c-adb5-e59dcbdbea42" providerId="AD" clId="Web-{34E6439E-8872-D490-4E89-A05683F8389C}" dt="2023-01-31T10:11:34.428" v="19"/>
      <pc:docMkLst>
        <pc:docMk/>
      </pc:docMkLst>
      <pc:sldChg chg="addSp delSp modSp mod setBg">
        <pc:chgData name="Alix Mawe (2014838)" userId="S::2014838@student.uwtsd.ac.uk::ee94f664-689a-483c-adb5-e59dcbdbea42" providerId="AD" clId="Web-{34E6439E-8872-D490-4E89-A05683F8389C}" dt="2023-01-31T10:11:34.428" v="19"/>
        <pc:sldMkLst>
          <pc:docMk/>
          <pc:sldMk cId="932826059" sldId="258"/>
        </pc:sldMkLst>
        <pc:spChg chg="mod">
          <ac:chgData name="Alix Mawe (2014838)" userId="S::2014838@student.uwtsd.ac.uk::ee94f664-689a-483c-adb5-e59dcbdbea42" providerId="AD" clId="Web-{34E6439E-8872-D490-4E89-A05683F8389C}" dt="2023-01-31T10:11:34.428" v="19"/>
          <ac:spMkLst>
            <pc:docMk/>
            <pc:sldMk cId="932826059" sldId="258"/>
            <ac:spMk id="2" creationId="{7AB02DB2-4138-F64A-6C18-463816F99DE9}"/>
          </ac:spMkLst>
        </pc:spChg>
        <pc:spChg chg="del mod">
          <ac:chgData name="Alix Mawe (2014838)" userId="S::2014838@student.uwtsd.ac.uk::ee94f664-689a-483c-adb5-e59dcbdbea42" providerId="AD" clId="Web-{34E6439E-8872-D490-4E89-A05683F8389C}" dt="2023-01-31T10:11:34.428" v="19"/>
          <ac:spMkLst>
            <pc:docMk/>
            <pc:sldMk cId="932826059" sldId="258"/>
            <ac:spMk id="3" creationId="{06C28370-D0BD-414B-25AC-27B4A24D68D0}"/>
          </ac:spMkLst>
        </pc:spChg>
        <pc:spChg chg="add del">
          <ac:chgData name="Alix Mawe (2014838)" userId="S::2014838@student.uwtsd.ac.uk::ee94f664-689a-483c-adb5-e59dcbdbea42" providerId="AD" clId="Web-{34E6439E-8872-D490-4E89-A05683F8389C}" dt="2023-01-31T10:11:34.428" v="19"/>
          <ac:spMkLst>
            <pc:docMk/>
            <pc:sldMk cId="932826059" sldId="258"/>
            <ac:spMk id="5" creationId="{52723366-C73B-4ED6-ADEF-29911C6BC55F}"/>
          </ac:spMkLst>
        </pc:spChg>
        <pc:spChg chg="add del">
          <ac:chgData name="Alix Mawe (2014838)" userId="S::2014838@student.uwtsd.ac.uk::ee94f664-689a-483c-adb5-e59dcbdbea42" providerId="AD" clId="Web-{34E6439E-8872-D490-4E89-A05683F8389C}" dt="2023-01-31T10:11:34.428" v="19"/>
          <ac:spMkLst>
            <pc:docMk/>
            <pc:sldMk cId="932826059" sldId="258"/>
            <ac:spMk id="6" creationId="{847A4152-8E41-4D1C-B88C-57C5C430A69E}"/>
          </ac:spMkLst>
        </pc:spChg>
        <pc:spChg chg="add del">
          <ac:chgData name="Alix Mawe (2014838)" userId="S::2014838@student.uwtsd.ac.uk::ee94f664-689a-483c-adb5-e59dcbdbea42" providerId="AD" clId="Web-{34E6439E-8872-D490-4E89-A05683F8389C}" dt="2023-01-31T10:11:34.428" v="19"/>
          <ac:spMkLst>
            <pc:docMk/>
            <pc:sldMk cId="932826059" sldId="258"/>
            <ac:spMk id="12" creationId="{999F76F5-72D4-4814-9169-8F535AEEB809}"/>
          </ac:spMkLst>
        </pc:spChg>
        <pc:spChg chg="add del">
          <ac:chgData name="Alix Mawe (2014838)" userId="S::2014838@student.uwtsd.ac.uk::ee94f664-689a-483c-adb5-e59dcbdbea42" providerId="AD" clId="Web-{34E6439E-8872-D490-4E89-A05683F8389C}" dt="2023-01-31T10:11:34.428" v="19"/>
          <ac:spMkLst>
            <pc:docMk/>
            <pc:sldMk cId="932826059" sldId="258"/>
            <ac:spMk id="14" creationId="{C6202988-4466-42C5-B33A-AFABF051B4FE}"/>
          </ac:spMkLst>
        </pc:spChg>
        <pc:graphicFrameChg chg="add">
          <ac:chgData name="Alix Mawe (2014838)" userId="S::2014838@student.uwtsd.ac.uk::ee94f664-689a-483c-adb5-e59dcbdbea42" providerId="AD" clId="Web-{34E6439E-8872-D490-4E89-A05683F8389C}" dt="2023-01-31T10:11:34.428" v="19"/>
          <ac:graphicFrameMkLst>
            <pc:docMk/>
            <pc:sldMk cId="932826059" sldId="258"/>
            <ac:graphicFrameMk id="16" creationId="{4819D097-E6A6-32B4-EF46-2B54F10E83CF}"/>
          </ac:graphicFrameMkLst>
        </pc:graphicFrameChg>
      </pc:sldChg>
      <pc:sldChg chg="add del replId">
        <pc:chgData name="Alix Mawe (2014838)" userId="S::2014838@student.uwtsd.ac.uk::ee94f664-689a-483c-adb5-e59dcbdbea42" providerId="AD" clId="Web-{34E6439E-8872-D490-4E89-A05683F8389C}" dt="2023-01-31T10:09:18.861" v="6"/>
        <pc:sldMkLst>
          <pc:docMk/>
          <pc:sldMk cId="3646421432" sldId="264"/>
        </pc:sldMkLst>
      </pc:sldChg>
    </pc:docChg>
  </pc:docChgLst>
  <pc:docChgLst>
    <pc:chgData name="Alix Mawe (2014838)" userId="S::2014838@student.uwtsd.ac.uk::ee94f664-689a-483c-adb5-e59dcbdbea42" providerId="AD" clId="Web-{486CA692-9B44-11DC-4044-05E18475646B}"/>
    <pc:docChg chg="addSld delSld modSld">
      <pc:chgData name="Alix Mawe (2014838)" userId="S::2014838@student.uwtsd.ac.uk::ee94f664-689a-483c-adb5-e59dcbdbea42" providerId="AD" clId="Web-{486CA692-9B44-11DC-4044-05E18475646B}" dt="2023-02-27T23:04:49.861" v="628"/>
      <pc:docMkLst>
        <pc:docMk/>
      </pc:docMkLst>
      <pc:sldChg chg="modSp">
        <pc:chgData name="Alix Mawe (2014838)" userId="S::2014838@student.uwtsd.ac.uk::ee94f664-689a-483c-adb5-e59dcbdbea42" providerId="AD" clId="Web-{486CA692-9B44-11DC-4044-05E18475646B}" dt="2023-02-27T21:37:25.700" v="386" actId="20577"/>
        <pc:sldMkLst>
          <pc:docMk/>
          <pc:sldMk cId="300174081" sldId="287"/>
        </pc:sldMkLst>
        <pc:spChg chg="mod">
          <ac:chgData name="Alix Mawe (2014838)" userId="S::2014838@student.uwtsd.ac.uk::ee94f664-689a-483c-adb5-e59dcbdbea42" providerId="AD" clId="Web-{486CA692-9B44-11DC-4044-05E18475646B}" dt="2023-02-26T22:14:55.345" v="11" actId="20577"/>
          <ac:spMkLst>
            <pc:docMk/>
            <pc:sldMk cId="300174081" sldId="287"/>
            <ac:spMk id="2" creationId="{FCB3E296-AD52-C127-7A3D-FAD228461FC3}"/>
          </ac:spMkLst>
        </pc:spChg>
        <pc:spChg chg="mod">
          <ac:chgData name="Alix Mawe (2014838)" userId="S::2014838@student.uwtsd.ac.uk::ee94f664-689a-483c-adb5-e59dcbdbea42" providerId="AD" clId="Web-{486CA692-9B44-11DC-4044-05E18475646B}" dt="2023-02-27T21:37:25.700" v="386" actId="20577"/>
          <ac:spMkLst>
            <pc:docMk/>
            <pc:sldMk cId="300174081" sldId="287"/>
            <ac:spMk id="3" creationId="{598C2CB5-D601-8DF1-DA61-91F992252523}"/>
          </ac:spMkLst>
        </pc:spChg>
      </pc:sldChg>
      <pc:sldChg chg="modSp">
        <pc:chgData name="Alix Mawe (2014838)" userId="S::2014838@student.uwtsd.ac.uk::ee94f664-689a-483c-adb5-e59dcbdbea42" providerId="AD" clId="Web-{486CA692-9B44-11DC-4044-05E18475646B}" dt="2023-02-27T22:56:19.187" v="587" actId="20577"/>
        <pc:sldMkLst>
          <pc:docMk/>
          <pc:sldMk cId="3284214494" sldId="288"/>
        </pc:sldMkLst>
        <pc:spChg chg="mod">
          <ac:chgData name="Alix Mawe (2014838)" userId="S::2014838@student.uwtsd.ac.uk::ee94f664-689a-483c-adb5-e59dcbdbea42" providerId="AD" clId="Web-{486CA692-9B44-11DC-4044-05E18475646B}" dt="2023-02-27T22:53:57.028" v="582" actId="20577"/>
          <ac:spMkLst>
            <pc:docMk/>
            <pc:sldMk cId="3284214494" sldId="288"/>
            <ac:spMk id="2" creationId="{E0B831D6-84A5-2870-47B0-C38B88CE462F}"/>
          </ac:spMkLst>
        </pc:spChg>
        <pc:spChg chg="mod">
          <ac:chgData name="Alix Mawe (2014838)" userId="S::2014838@student.uwtsd.ac.uk::ee94f664-689a-483c-adb5-e59dcbdbea42" providerId="AD" clId="Web-{486CA692-9B44-11DC-4044-05E18475646B}" dt="2023-02-27T22:56:19.187" v="587" actId="20577"/>
          <ac:spMkLst>
            <pc:docMk/>
            <pc:sldMk cId="3284214494" sldId="288"/>
            <ac:spMk id="3" creationId="{859786BB-CD0C-DE70-B848-55D6DE66887C}"/>
          </ac:spMkLst>
        </pc:spChg>
      </pc:sldChg>
      <pc:sldChg chg="modSp">
        <pc:chgData name="Alix Mawe (2014838)" userId="S::2014838@student.uwtsd.ac.uk::ee94f664-689a-483c-adb5-e59dcbdbea42" providerId="AD" clId="Web-{486CA692-9B44-11DC-4044-05E18475646B}" dt="2023-02-27T22:41:52.216" v="537" actId="20577"/>
        <pc:sldMkLst>
          <pc:docMk/>
          <pc:sldMk cId="3046567989" sldId="290"/>
        </pc:sldMkLst>
        <pc:spChg chg="mod">
          <ac:chgData name="Alix Mawe (2014838)" userId="S::2014838@student.uwtsd.ac.uk::ee94f664-689a-483c-adb5-e59dcbdbea42" providerId="AD" clId="Web-{486CA692-9B44-11DC-4044-05E18475646B}" dt="2023-02-27T22:41:52.216" v="537" actId="20577"/>
          <ac:spMkLst>
            <pc:docMk/>
            <pc:sldMk cId="3046567989" sldId="290"/>
            <ac:spMk id="3" creationId="{D91D8FC1-2510-F3DD-E8AA-0681E55C62DE}"/>
          </ac:spMkLst>
        </pc:spChg>
      </pc:sldChg>
      <pc:sldChg chg="addSp new">
        <pc:chgData name="Alix Mawe (2014838)" userId="S::2014838@student.uwtsd.ac.uk::ee94f664-689a-483c-adb5-e59dcbdbea42" providerId="AD" clId="Web-{486CA692-9B44-11DC-4044-05E18475646B}" dt="2023-02-27T23:04:49.861" v="628"/>
        <pc:sldMkLst>
          <pc:docMk/>
          <pc:sldMk cId="1731728172" sldId="291"/>
        </pc:sldMkLst>
        <pc:spChg chg="add">
          <ac:chgData name="Alix Mawe (2014838)" userId="S::2014838@student.uwtsd.ac.uk::ee94f664-689a-483c-adb5-e59dcbdbea42" providerId="AD" clId="Web-{486CA692-9B44-11DC-4044-05E18475646B}" dt="2023-02-27T23:04:49.861" v="628"/>
          <ac:spMkLst>
            <pc:docMk/>
            <pc:sldMk cId="1731728172" sldId="291"/>
            <ac:spMk id="4" creationId="{3A31E505-9E90-5470-8E0B-44DA88A3894C}"/>
          </ac:spMkLst>
        </pc:spChg>
      </pc:sldChg>
      <pc:sldChg chg="addSp delSp new del">
        <pc:chgData name="Alix Mawe (2014838)" userId="S::2014838@student.uwtsd.ac.uk::ee94f664-689a-483c-adb5-e59dcbdbea42" providerId="AD" clId="Web-{486CA692-9B44-11DC-4044-05E18475646B}" dt="2023-02-27T23:03:39.750" v="626"/>
        <pc:sldMkLst>
          <pc:docMk/>
          <pc:sldMk cId="2229338934" sldId="291"/>
        </pc:sldMkLst>
        <pc:spChg chg="add del">
          <ac:chgData name="Alix Mawe (2014838)" userId="S::2014838@student.uwtsd.ac.uk::ee94f664-689a-483c-adb5-e59dcbdbea42" providerId="AD" clId="Web-{486CA692-9B44-11DC-4044-05E18475646B}" dt="2023-02-27T23:03:11.875" v="625"/>
          <ac:spMkLst>
            <pc:docMk/>
            <pc:sldMk cId="2229338934" sldId="291"/>
            <ac:spMk id="4" creationId="{3A31E505-9E90-5470-8E0B-44DA88A3894C}"/>
          </ac:spMkLst>
        </pc:spChg>
      </pc:sldChg>
      <pc:sldChg chg="addSp delSp modSp new del">
        <pc:chgData name="Alix Mawe (2014838)" userId="S::2014838@student.uwtsd.ac.uk::ee94f664-689a-483c-adb5-e59dcbdbea42" providerId="AD" clId="Web-{486CA692-9B44-11DC-4044-05E18475646B}" dt="2023-02-27T23:02:17.311" v="617"/>
        <pc:sldMkLst>
          <pc:docMk/>
          <pc:sldMk cId="3453009658" sldId="291"/>
        </pc:sldMkLst>
        <pc:spChg chg="mod">
          <ac:chgData name="Alix Mawe (2014838)" userId="S::2014838@student.uwtsd.ac.uk::ee94f664-689a-483c-adb5-e59dcbdbea42" providerId="AD" clId="Web-{486CA692-9B44-11DC-4044-05E18475646B}" dt="2023-02-27T22:57:09.156" v="599" actId="20577"/>
          <ac:spMkLst>
            <pc:docMk/>
            <pc:sldMk cId="3453009658" sldId="291"/>
            <ac:spMk id="2" creationId="{4D874669-9537-AD56-BD07-C4FE1B80B10B}"/>
          </ac:spMkLst>
        </pc:spChg>
        <pc:spChg chg="del mod">
          <ac:chgData name="Alix Mawe (2014838)" userId="S::2014838@student.uwtsd.ac.uk::ee94f664-689a-483c-adb5-e59dcbdbea42" providerId="AD" clId="Web-{486CA692-9B44-11DC-4044-05E18475646B}" dt="2023-02-27T23:02:00.733" v="614"/>
          <ac:spMkLst>
            <pc:docMk/>
            <pc:sldMk cId="3453009658" sldId="291"/>
            <ac:spMk id="3" creationId="{B5AB9623-BD5E-DB84-793A-9DA95494E7D4}"/>
          </ac:spMkLst>
        </pc:spChg>
        <pc:spChg chg="add del mod">
          <ac:chgData name="Alix Mawe (2014838)" userId="S::2014838@student.uwtsd.ac.uk::ee94f664-689a-483c-adb5-e59dcbdbea42" providerId="AD" clId="Web-{486CA692-9B44-11DC-4044-05E18475646B}" dt="2023-02-27T23:01:49.733" v="613"/>
          <ac:spMkLst>
            <pc:docMk/>
            <pc:sldMk cId="3453009658" sldId="291"/>
            <ac:spMk id="4" creationId="{A9A7522D-B285-3186-A27E-31C8986C8244}"/>
          </ac:spMkLst>
        </pc:spChg>
        <pc:graphicFrameChg chg="add mod ord modGraphic">
          <ac:chgData name="Alix Mawe (2014838)" userId="S::2014838@student.uwtsd.ac.uk::ee94f664-689a-483c-adb5-e59dcbdbea42" providerId="AD" clId="Web-{486CA692-9B44-11DC-4044-05E18475646B}" dt="2023-02-27T23:02:13.843" v="616"/>
          <ac:graphicFrameMkLst>
            <pc:docMk/>
            <pc:sldMk cId="3453009658" sldId="291"/>
            <ac:graphicFrameMk id="5" creationId="{539B750E-AD86-A0FD-2D4D-65F45B32D564}"/>
          </ac:graphicFrameMkLst>
        </pc:graphicFrameChg>
      </pc:sldChg>
      <pc:sldChg chg="addSp modSp new del">
        <pc:chgData name="Alix Mawe (2014838)" userId="S::2014838@student.uwtsd.ac.uk::ee94f664-689a-483c-adb5-e59dcbdbea42" providerId="AD" clId="Web-{486CA692-9B44-11DC-4044-05E18475646B}" dt="2023-02-27T23:02:46.968" v="622"/>
        <pc:sldMkLst>
          <pc:docMk/>
          <pc:sldMk cId="3991818894" sldId="291"/>
        </pc:sldMkLst>
        <pc:spChg chg="mod">
          <ac:chgData name="Alix Mawe (2014838)" userId="S::2014838@student.uwtsd.ac.uk::ee94f664-689a-483c-adb5-e59dcbdbea42" providerId="AD" clId="Web-{486CA692-9B44-11DC-4044-05E18475646B}" dt="2023-02-27T23:02:44.452" v="621" actId="20577"/>
          <ac:spMkLst>
            <pc:docMk/>
            <pc:sldMk cId="3991818894" sldId="291"/>
            <ac:spMk id="3" creationId="{EC3FF33A-46F3-2D7B-35CD-916BFCE9F73B}"/>
          </ac:spMkLst>
        </pc:spChg>
        <pc:spChg chg="add mod">
          <ac:chgData name="Alix Mawe (2014838)" userId="S::2014838@student.uwtsd.ac.uk::ee94f664-689a-483c-adb5-e59dcbdbea42" providerId="AD" clId="Web-{486CA692-9B44-11DC-4044-05E18475646B}" dt="2023-02-27T23:02:38.374" v="620" actId="1076"/>
          <ac:spMkLst>
            <pc:docMk/>
            <pc:sldMk cId="3991818894" sldId="291"/>
            <ac:spMk id="4" creationId="{3A31E505-9E90-5470-8E0B-44DA88A3894C}"/>
          </ac:spMkLst>
        </pc:spChg>
      </pc:sldChg>
    </pc:docChg>
  </pc:docChgLst>
  <pc:docChgLst>
    <pc:chgData name="Alix Mawe (2014838)" userId="S::2014838@student.uwtsd.ac.uk::ee94f664-689a-483c-adb5-e59dcbdbea42" providerId="AD" clId="Web-{9692DEBB-1C5F-C891-6544-2F7D03255D0F}"/>
    <pc:docChg chg="modSld">
      <pc:chgData name="Alix Mawe (2014838)" userId="S::2014838@student.uwtsd.ac.uk::ee94f664-689a-483c-adb5-e59dcbdbea42" providerId="AD" clId="Web-{9692DEBB-1C5F-C891-6544-2F7D03255D0F}" dt="2023-03-02T23:19:07.580" v="103" actId="20577"/>
      <pc:docMkLst>
        <pc:docMk/>
      </pc:docMkLst>
      <pc:sldChg chg="modSp">
        <pc:chgData name="Alix Mawe (2014838)" userId="S::2014838@student.uwtsd.ac.uk::ee94f664-689a-483c-adb5-e59dcbdbea42" providerId="AD" clId="Web-{9692DEBB-1C5F-C891-6544-2F7D03255D0F}" dt="2023-03-02T23:11:28.426" v="42" actId="20577"/>
        <pc:sldMkLst>
          <pc:docMk/>
          <pc:sldMk cId="4126317033" sldId="262"/>
        </pc:sldMkLst>
        <pc:spChg chg="mod">
          <ac:chgData name="Alix Mawe (2014838)" userId="S::2014838@student.uwtsd.ac.uk::ee94f664-689a-483c-adb5-e59dcbdbea42" providerId="AD" clId="Web-{9692DEBB-1C5F-C891-6544-2F7D03255D0F}" dt="2023-03-02T23:11:28.426" v="42" actId="20577"/>
          <ac:spMkLst>
            <pc:docMk/>
            <pc:sldMk cId="4126317033" sldId="262"/>
            <ac:spMk id="3" creationId="{ECF6BC3D-A97C-3D34-35C6-32ECDB712395}"/>
          </ac:spMkLst>
        </pc:spChg>
      </pc:sldChg>
      <pc:sldChg chg="modSp">
        <pc:chgData name="Alix Mawe (2014838)" userId="S::2014838@student.uwtsd.ac.uk::ee94f664-689a-483c-adb5-e59dcbdbea42" providerId="AD" clId="Web-{9692DEBB-1C5F-C891-6544-2F7D03255D0F}" dt="2023-03-02T23:08:12.446" v="1" actId="20577"/>
        <pc:sldMkLst>
          <pc:docMk/>
          <pc:sldMk cId="3284214494" sldId="288"/>
        </pc:sldMkLst>
        <pc:spChg chg="mod">
          <ac:chgData name="Alix Mawe (2014838)" userId="S::2014838@student.uwtsd.ac.uk::ee94f664-689a-483c-adb5-e59dcbdbea42" providerId="AD" clId="Web-{9692DEBB-1C5F-C891-6544-2F7D03255D0F}" dt="2023-03-02T23:08:12.446" v="1" actId="20577"/>
          <ac:spMkLst>
            <pc:docMk/>
            <pc:sldMk cId="3284214494" sldId="288"/>
            <ac:spMk id="3" creationId="{859786BB-CD0C-DE70-B848-55D6DE66887C}"/>
          </ac:spMkLst>
        </pc:spChg>
      </pc:sldChg>
      <pc:sldChg chg="modSp">
        <pc:chgData name="Alix Mawe (2014838)" userId="S::2014838@student.uwtsd.ac.uk::ee94f664-689a-483c-adb5-e59dcbdbea42" providerId="AD" clId="Web-{9692DEBB-1C5F-C891-6544-2F7D03255D0F}" dt="2023-03-02T23:19:07.580" v="103" actId="20577"/>
        <pc:sldMkLst>
          <pc:docMk/>
          <pc:sldMk cId="688895842" sldId="292"/>
        </pc:sldMkLst>
        <pc:spChg chg="mod">
          <ac:chgData name="Alix Mawe (2014838)" userId="S::2014838@student.uwtsd.ac.uk::ee94f664-689a-483c-adb5-e59dcbdbea42" providerId="AD" clId="Web-{9692DEBB-1C5F-C891-6544-2F7D03255D0F}" dt="2023-03-02T23:19:07.580" v="103" actId="20577"/>
          <ac:spMkLst>
            <pc:docMk/>
            <pc:sldMk cId="688895842" sldId="292"/>
            <ac:spMk id="3" creationId="{CC728551-1113-195E-AAA6-AC25F81895F7}"/>
          </ac:spMkLst>
        </pc:spChg>
      </pc:sldChg>
      <pc:sldChg chg="modSp">
        <pc:chgData name="Alix Mawe (2014838)" userId="S::2014838@student.uwtsd.ac.uk::ee94f664-689a-483c-adb5-e59dcbdbea42" providerId="AD" clId="Web-{9692DEBB-1C5F-C891-6544-2F7D03255D0F}" dt="2023-03-02T23:14:12.155" v="101" actId="20577"/>
        <pc:sldMkLst>
          <pc:docMk/>
          <pc:sldMk cId="1769379181" sldId="297"/>
        </pc:sldMkLst>
        <pc:spChg chg="mod">
          <ac:chgData name="Alix Mawe (2014838)" userId="S::2014838@student.uwtsd.ac.uk::ee94f664-689a-483c-adb5-e59dcbdbea42" providerId="AD" clId="Web-{9692DEBB-1C5F-C891-6544-2F7D03255D0F}" dt="2023-03-02T23:13:17.871" v="89" actId="20577"/>
          <ac:spMkLst>
            <pc:docMk/>
            <pc:sldMk cId="1769379181" sldId="297"/>
            <ac:spMk id="2" creationId="{A4882EE1-1FE7-D0F5-8226-D72DAB7D08CD}"/>
          </ac:spMkLst>
        </pc:spChg>
        <pc:spChg chg="mod">
          <ac:chgData name="Alix Mawe (2014838)" userId="S::2014838@student.uwtsd.ac.uk::ee94f664-689a-483c-adb5-e59dcbdbea42" providerId="AD" clId="Web-{9692DEBB-1C5F-C891-6544-2F7D03255D0F}" dt="2023-03-02T23:14:12.155" v="101" actId="20577"/>
          <ac:spMkLst>
            <pc:docMk/>
            <pc:sldMk cId="1769379181" sldId="297"/>
            <ac:spMk id="3" creationId="{FB7AE396-D90F-7750-C2BD-AFE8FB7BC2C1}"/>
          </ac:spMkLst>
        </pc:spChg>
      </pc:sldChg>
    </pc:docChg>
  </pc:docChgLst>
  <pc:docChgLst>
    <pc:chgData name="Alix Mawe (2014838)" userId="S::2014838@student.uwtsd.ac.uk::ee94f664-689a-483c-adb5-e59dcbdbea42" providerId="AD" clId="Web-{47F339B0-0068-4F32-BB2E-EC3103D2393A}"/>
    <pc:docChg chg="addSld delSld modSld addMainMaster delMainMaster">
      <pc:chgData name="Alix Mawe (2014838)" userId="S::2014838@student.uwtsd.ac.uk::ee94f664-689a-483c-adb5-e59dcbdbea42" providerId="AD" clId="Web-{47F339B0-0068-4F32-BB2E-EC3103D2393A}" dt="2023-01-27T14:52:29.529" v="163"/>
      <pc:docMkLst>
        <pc:docMk/>
      </pc:docMkLst>
      <pc:sldChg chg="del">
        <pc:chgData name="Alix Mawe (2014838)" userId="S::2014838@student.uwtsd.ac.uk::ee94f664-689a-483c-adb5-e59dcbdbea42" providerId="AD" clId="Web-{47F339B0-0068-4F32-BB2E-EC3103D2393A}" dt="2023-01-27T14:22:20.639" v="3"/>
        <pc:sldMkLst>
          <pc:docMk/>
          <pc:sldMk cId="4262868419" sldId="256"/>
        </pc:sldMkLst>
      </pc:sldChg>
      <pc:sldChg chg="modSp new del mod modClrScheme chgLayout">
        <pc:chgData name="Alix Mawe (2014838)" userId="S::2014838@student.uwtsd.ac.uk::ee94f664-689a-483c-adb5-e59dcbdbea42" providerId="AD" clId="Web-{47F339B0-0068-4F32-BB2E-EC3103D2393A}" dt="2023-01-27T14:30:13.136" v="9"/>
        <pc:sldMkLst>
          <pc:docMk/>
          <pc:sldMk cId="276096004" sldId="257"/>
        </pc:sldMkLst>
        <pc:spChg chg="mod ord">
          <ac:chgData name="Alix Mawe (2014838)" userId="S::2014838@student.uwtsd.ac.uk::ee94f664-689a-483c-adb5-e59dcbdbea42" providerId="AD" clId="Web-{47F339B0-0068-4F32-BB2E-EC3103D2393A}" dt="2023-01-27T14:26:58.756" v="7"/>
          <ac:spMkLst>
            <pc:docMk/>
            <pc:sldMk cId="276096004" sldId="257"/>
            <ac:spMk id="2" creationId="{31C0E6BE-93A9-A65D-82F5-82659B371CD4}"/>
          </ac:spMkLst>
        </pc:spChg>
        <pc:spChg chg="mod ord">
          <ac:chgData name="Alix Mawe (2014838)" userId="S::2014838@student.uwtsd.ac.uk::ee94f664-689a-483c-adb5-e59dcbdbea42" providerId="AD" clId="Web-{47F339B0-0068-4F32-BB2E-EC3103D2393A}" dt="2023-01-27T14:26:58.756" v="7"/>
          <ac:spMkLst>
            <pc:docMk/>
            <pc:sldMk cId="276096004" sldId="257"/>
            <ac:spMk id="3" creationId="{647FC8FD-A747-BBD1-7C88-DA6855F4299F}"/>
          </ac:spMkLst>
        </pc:spChg>
        <pc:spChg chg="mod ord">
          <ac:chgData name="Alix Mawe (2014838)" userId="S::2014838@student.uwtsd.ac.uk::ee94f664-689a-483c-adb5-e59dcbdbea42" providerId="AD" clId="Web-{47F339B0-0068-4F32-BB2E-EC3103D2393A}" dt="2023-01-27T14:26:58.756" v="7"/>
          <ac:spMkLst>
            <pc:docMk/>
            <pc:sldMk cId="276096004" sldId="257"/>
            <ac:spMk id="4" creationId="{C84452D6-C906-5EE7-10CD-85CAB91231D9}"/>
          </ac:spMkLst>
        </pc:spChg>
      </pc:sldChg>
      <pc:sldChg chg="new del">
        <pc:chgData name="Alix Mawe (2014838)" userId="S::2014838@student.uwtsd.ac.uk::ee94f664-689a-483c-adb5-e59dcbdbea42" providerId="AD" clId="Web-{47F339B0-0068-4F32-BB2E-EC3103D2393A}" dt="2023-01-27T14:21:27.435" v="1"/>
        <pc:sldMkLst>
          <pc:docMk/>
          <pc:sldMk cId="2415352322" sldId="257"/>
        </pc:sldMkLst>
      </pc:sldChg>
      <pc:sldChg chg="addSp modSp new mod setBg">
        <pc:chgData name="Alix Mawe (2014838)" userId="S::2014838@student.uwtsd.ac.uk::ee94f664-689a-483c-adb5-e59dcbdbea42" providerId="AD" clId="Web-{47F339B0-0068-4F32-BB2E-EC3103D2393A}" dt="2023-01-27T14:49:39.509" v="158" actId="20577"/>
        <pc:sldMkLst>
          <pc:docMk/>
          <pc:sldMk cId="932826059" sldId="258"/>
        </pc:sldMkLst>
        <pc:spChg chg="mod">
          <ac:chgData name="Alix Mawe (2014838)" userId="S::2014838@student.uwtsd.ac.uk::ee94f664-689a-483c-adb5-e59dcbdbea42" providerId="AD" clId="Web-{47F339B0-0068-4F32-BB2E-EC3103D2393A}" dt="2023-01-27T14:49:39.509" v="158" actId="20577"/>
          <ac:spMkLst>
            <pc:docMk/>
            <pc:sldMk cId="932826059" sldId="258"/>
            <ac:spMk id="2" creationId="{7AB02DB2-4138-F64A-6C18-463816F99DE9}"/>
          </ac:spMkLst>
        </pc:spChg>
        <pc:spChg chg="mod">
          <ac:chgData name="Alix Mawe (2014838)" userId="S::2014838@student.uwtsd.ac.uk::ee94f664-689a-483c-adb5-e59dcbdbea42" providerId="AD" clId="Web-{47F339B0-0068-4F32-BB2E-EC3103D2393A}" dt="2023-01-27T14:48:23.491" v="130" actId="20577"/>
          <ac:spMkLst>
            <pc:docMk/>
            <pc:sldMk cId="932826059" sldId="258"/>
            <ac:spMk id="3" creationId="{06C28370-D0BD-414B-25AC-27B4A24D68D0}"/>
          </ac:spMkLst>
        </pc:spChg>
        <pc:spChg chg="add">
          <ac:chgData name="Alix Mawe (2014838)" userId="S::2014838@student.uwtsd.ac.uk::ee94f664-689a-483c-adb5-e59dcbdbea42" providerId="AD" clId="Web-{47F339B0-0068-4F32-BB2E-EC3103D2393A}" dt="2023-01-27T14:31:14.012" v="10"/>
          <ac:spMkLst>
            <pc:docMk/>
            <pc:sldMk cId="932826059" sldId="258"/>
            <ac:spMk id="8" creationId="{AC17DE74-01C9-4859-B65A-85CF999E8580}"/>
          </ac:spMkLst>
        </pc:spChg>
        <pc:spChg chg="add">
          <ac:chgData name="Alix Mawe (2014838)" userId="S::2014838@student.uwtsd.ac.uk::ee94f664-689a-483c-adb5-e59dcbdbea42" providerId="AD" clId="Web-{47F339B0-0068-4F32-BB2E-EC3103D2393A}" dt="2023-01-27T14:31:14.012" v="10"/>
          <ac:spMkLst>
            <pc:docMk/>
            <pc:sldMk cId="932826059" sldId="258"/>
            <ac:spMk id="10" creationId="{068C0432-0E90-4CC1-8CD3-D44A90DF07EF}"/>
          </ac:spMkLst>
        </pc:spChg>
      </pc:sldChg>
      <pc:sldChg chg="new del">
        <pc:chgData name="Alix Mawe (2014838)" userId="S::2014838@student.uwtsd.ac.uk::ee94f664-689a-483c-adb5-e59dcbdbea42" providerId="AD" clId="Web-{47F339B0-0068-4F32-BB2E-EC3103D2393A}" dt="2023-01-27T14:24:42.534" v="5"/>
        <pc:sldMkLst>
          <pc:docMk/>
          <pc:sldMk cId="2395169829" sldId="258"/>
        </pc:sldMkLst>
      </pc:sldChg>
      <pc:sldChg chg="new">
        <pc:chgData name="Alix Mawe (2014838)" userId="S::2014838@student.uwtsd.ac.uk::ee94f664-689a-483c-adb5-e59dcbdbea42" providerId="AD" clId="Web-{47F339B0-0068-4F32-BB2E-EC3103D2393A}" dt="2023-01-27T14:51:29.683" v="159"/>
        <pc:sldMkLst>
          <pc:docMk/>
          <pc:sldMk cId="2819649056" sldId="259"/>
        </pc:sldMkLst>
      </pc:sldChg>
      <pc:sldChg chg="new del">
        <pc:chgData name="Alix Mawe (2014838)" userId="S::2014838@student.uwtsd.ac.uk::ee94f664-689a-483c-adb5-e59dcbdbea42" providerId="AD" clId="Web-{47F339B0-0068-4F32-BB2E-EC3103D2393A}" dt="2023-01-27T14:51:47.309" v="161"/>
        <pc:sldMkLst>
          <pc:docMk/>
          <pc:sldMk cId="3481079966" sldId="260"/>
        </pc:sldMkLst>
      </pc:sldChg>
      <pc:sldChg chg="new del">
        <pc:chgData name="Alix Mawe (2014838)" userId="S::2014838@student.uwtsd.ac.uk::ee94f664-689a-483c-adb5-e59dcbdbea42" providerId="AD" clId="Web-{47F339B0-0068-4F32-BB2E-EC3103D2393A}" dt="2023-01-27T14:52:29.529" v="163"/>
        <pc:sldMkLst>
          <pc:docMk/>
          <pc:sldMk cId="4050670890" sldId="260"/>
        </pc:sldMkLst>
      </pc:sldChg>
      <pc:sldMasterChg chg="del delSldLayout">
        <pc:chgData name="Alix Mawe (2014838)" userId="S::2014838@student.uwtsd.ac.uk::ee94f664-689a-483c-adb5-e59dcbdbea42" providerId="AD" clId="Web-{47F339B0-0068-4F32-BB2E-EC3103D2393A}" dt="2023-01-27T14:24:54.206" v="6"/>
        <pc:sldMasterMkLst>
          <pc:docMk/>
          <pc:sldMasterMk cId="0" sldId="2147483648"/>
        </pc:sldMasterMkLst>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49"/>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0"/>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1"/>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2"/>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3"/>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4"/>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5"/>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6"/>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7"/>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8"/>
          </pc:sldLayoutMkLst>
        </pc:sldLayoutChg>
        <pc:sldLayoutChg chg="del">
          <pc:chgData name="Alix Mawe (2014838)" userId="S::2014838@student.uwtsd.ac.uk::ee94f664-689a-483c-adb5-e59dcbdbea42" providerId="AD" clId="Web-{47F339B0-0068-4F32-BB2E-EC3103D2393A}" dt="2023-01-27T14:24:54.206" v="6"/>
          <pc:sldLayoutMkLst>
            <pc:docMk/>
            <pc:sldMasterMk cId="0" sldId="2147483648"/>
            <pc:sldLayoutMk cId="0" sldId="2147483659"/>
          </pc:sldLayoutMkLst>
        </pc:sldLayoutChg>
      </pc:sldMasterChg>
      <pc:sldMasterChg chg="add del addSldLayout delSldLayout modSldLayout">
        <pc:chgData name="Alix Mawe (2014838)" userId="S::2014838@student.uwtsd.ac.uk::ee94f664-689a-483c-adb5-e59dcbdbea42" providerId="AD" clId="Web-{47F339B0-0068-4F32-BB2E-EC3103D2393A}" dt="2023-01-27T14:26:58.756" v="7"/>
        <pc:sldMasterMkLst>
          <pc:docMk/>
          <pc:sldMasterMk cId="2472811731" sldId="2147483660"/>
        </pc:sldMasterMkLst>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994660598" sldId="2147483661"/>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2264903875" sldId="2147483662"/>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2513372167" sldId="2147483663"/>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729262311" sldId="2147483664"/>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882342546" sldId="2147483665"/>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3420874006" sldId="2147483666"/>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2412360390" sldId="2147483667"/>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012596373" sldId="2147483668"/>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738805651" sldId="2147483669"/>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170159195" sldId="2147483670"/>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3266719352" sldId="2147483671"/>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620560807" sldId="2147483672"/>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3924123619" sldId="2147483673"/>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3541574120" sldId="2147483674"/>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2576455644" sldId="2147483675"/>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1157346433" sldId="2147483676"/>
          </pc:sldLayoutMkLst>
        </pc:sldLayoutChg>
        <pc:sldLayoutChg chg="add del mod replId">
          <pc:chgData name="Alix Mawe (2014838)" userId="S::2014838@student.uwtsd.ac.uk::ee94f664-689a-483c-adb5-e59dcbdbea42" providerId="AD" clId="Web-{47F339B0-0068-4F32-BB2E-EC3103D2393A}" dt="2023-01-27T14:26:58.756" v="7"/>
          <pc:sldLayoutMkLst>
            <pc:docMk/>
            <pc:sldMasterMk cId="2472811731" sldId="2147483660"/>
            <pc:sldLayoutMk cId="3982487436" sldId="2147483677"/>
          </pc:sldLayoutMkLst>
        </pc:sldLayoutChg>
      </pc:sldMasterChg>
      <pc:sldMasterChg chg="add addSldLayout modSldLayout">
        <pc:chgData name="Alix Mawe (2014838)" userId="S::2014838@student.uwtsd.ac.uk::ee94f664-689a-483c-adb5-e59dcbdbea42" providerId="AD" clId="Web-{47F339B0-0068-4F32-BB2E-EC3103D2393A}" dt="2023-01-27T14:26:58.756" v="7"/>
        <pc:sldMasterMkLst>
          <pc:docMk/>
          <pc:sldMasterMk cId="2408789629" sldId="2147483678"/>
        </pc:sldMasterMkLst>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1174000419" sldId="2147483679"/>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3577273649" sldId="2147483680"/>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2893282692" sldId="2147483681"/>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551772425" sldId="2147483682"/>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4008402476" sldId="2147483683"/>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2694639764" sldId="2147483684"/>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3573547433" sldId="2147483685"/>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608173447" sldId="2147483686"/>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1707195227" sldId="2147483687"/>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3080046489" sldId="2147483688"/>
          </pc:sldLayoutMkLst>
        </pc:sldLayoutChg>
        <pc:sldLayoutChg chg="add mod replId">
          <pc:chgData name="Alix Mawe (2014838)" userId="S::2014838@student.uwtsd.ac.uk::ee94f664-689a-483c-adb5-e59dcbdbea42" providerId="AD" clId="Web-{47F339B0-0068-4F32-BB2E-EC3103D2393A}" dt="2023-01-27T14:26:58.756" v="7"/>
          <pc:sldLayoutMkLst>
            <pc:docMk/>
            <pc:sldMasterMk cId="2408789629" sldId="2147483678"/>
            <pc:sldLayoutMk cId="611516586" sldId="2147483689"/>
          </pc:sldLayoutMkLst>
        </pc:sldLayoutChg>
      </pc:sldMasterChg>
    </pc:docChg>
  </pc:docChgLst>
  <pc:docChgLst>
    <pc:chgData name="Alix Mawe (2014838)" userId="S::2014838@student.uwtsd.ac.uk::ee94f664-689a-483c-adb5-e59dcbdbea42" providerId="AD" clId="Web-{A79ADFE8-3C25-D6E2-DCE9-DE393C824AD9}"/>
    <pc:docChg chg="addSld modSld">
      <pc:chgData name="Alix Mawe (2014838)" userId="S::2014838@student.uwtsd.ac.uk::ee94f664-689a-483c-adb5-e59dcbdbea42" providerId="AD" clId="Web-{A79ADFE8-3C25-D6E2-DCE9-DE393C824AD9}" dt="2023-02-09T21:31:10.279" v="768" actId="20577"/>
      <pc:docMkLst>
        <pc:docMk/>
      </pc:docMkLst>
      <pc:sldChg chg="modSp">
        <pc:chgData name="Alix Mawe (2014838)" userId="S::2014838@student.uwtsd.ac.uk::ee94f664-689a-483c-adb5-e59dcbdbea42" providerId="AD" clId="Web-{A79ADFE8-3C25-D6E2-DCE9-DE393C824AD9}" dt="2023-02-08T20:52:15.571" v="17" actId="20577"/>
        <pc:sldMkLst>
          <pc:docMk/>
          <pc:sldMk cId="3694435054" sldId="265"/>
        </pc:sldMkLst>
        <pc:spChg chg="mod">
          <ac:chgData name="Alix Mawe (2014838)" userId="S::2014838@student.uwtsd.ac.uk::ee94f664-689a-483c-adb5-e59dcbdbea42" providerId="AD" clId="Web-{A79ADFE8-3C25-D6E2-DCE9-DE393C824AD9}" dt="2023-02-08T20:52:15.571" v="17" actId="20577"/>
          <ac:spMkLst>
            <pc:docMk/>
            <pc:sldMk cId="3694435054" sldId="265"/>
            <ac:spMk id="3" creationId="{973DAB74-641C-B95C-21F6-573164FA2F95}"/>
          </ac:spMkLst>
        </pc:spChg>
      </pc:sldChg>
      <pc:sldChg chg="modSp">
        <pc:chgData name="Alix Mawe (2014838)" userId="S::2014838@student.uwtsd.ac.uk::ee94f664-689a-483c-adb5-e59dcbdbea42" providerId="AD" clId="Web-{A79ADFE8-3C25-D6E2-DCE9-DE393C824AD9}" dt="2023-02-08T21:24:45.487" v="257" actId="20577"/>
        <pc:sldMkLst>
          <pc:docMk/>
          <pc:sldMk cId="645145699" sldId="267"/>
        </pc:sldMkLst>
        <pc:spChg chg="mod">
          <ac:chgData name="Alix Mawe (2014838)" userId="S::2014838@student.uwtsd.ac.uk::ee94f664-689a-483c-adb5-e59dcbdbea42" providerId="AD" clId="Web-{A79ADFE8-3C25-D6E2-DCE9-DE393C824AD9}" dt="2023-02-08T21:24:45.487" v="257" actId="20577"/>
          <ac:spMkLst>
            <pc:docMk/>
            <pc:sldMk cId="645145699" sldId="267"/>
            <ac:spMk id="3" creationId="{71F35557-73C1-E059-0AD6-75D3A71E28DE}"/>
          </ac:spMkLst>
        </pc:spChg>
      </pc:sldChg>
      <pc:sldChg chg="modSp new">
        <pc:chgData name="Alix Mawe (2014838)" userId="S::2014838@student.uwtsd.ac.uk::ee94f664-689a-483c-adb5-e59dcbdbea42" providerId="AD" clId="Web-{A79ADFE8-3C25-D6E2-DCE9-DE393C824AD9}" dt="2023-02-08T22:01:47.326" v="492" actId="20577"/>
        <pc:sldMkLst>
          <pc:docMk/>
          <pc:sldMk cId="3865160418" sldId="268"/>
        </pc:sldMkLst>
        <pc:spChg chg="mod">
          <ac:chgData name="Alix Mawe (2014838)" userId="S::2014838@student.uwtsd.ac.uk::ee94f664-689a-483c-adb5-e59dcbdbea42" providerId="AD" clId="Web-{A79ADFE8-3C25-D6E2-DCE9-DE393C824AD9}" dt="2023-02-08T20:52:47.166" v="23" actId="20577"/>
          <ac:spMkLst>
            <pc:docMk/>
            <pc:sldMk cId="3865160418" sldId="268"/>
            <ac:spMk id="2" creationId="{88A8D736-34FB-B702-872D-34885BB4AA89}"/>
          </ac:spMkLst>
        </pc:spChg>
        <pc:spChg chg="mod">
          <ac:chgData name="Alix Mawe (2014838)" userId="S::2014838@student.uwtsd.ac.uk::ee94f664-689a-483c-adb5-e59dcbdbea42" providerId="AD" clId="Web-{A79ADFE8-3C25-D6E2-DCE9-DE393C824AD9}" dt="2023-02-08T22:01:47.326" v="492" actId="20577"/>
          <ac:spMkLst>
            <pc:docMk/>
            <pc:sldMk cId="3865160418" sldId="268"/>
            <ac:spMk id="3" creationId="{7C54BA3C-BE95-5B3B-829D-D0AC680D5AD0}"/>
          </ac:spMkLst>
        </pc:spChg>
      </pc:sldChg>
      <pc:sldChg chg="modSp new">
        <pc:chgData name="Alix Mawe (2014838)" userId="S::2014838@student.uwtsd.ac.uk::ee94f664-689a-483c-adb5-e59dcbdbea42" providerId="AD" clId="Web-{A79ADFE8-3C25-D6E2-DCE9-DE393C824AD9}" dt="2023-02-09T21:31:10.279" v="768" actId="20577"/>
        <pc:sldMkLst>
          <pc:docMk/>
          <pc:sldMk cId="3151965508" sldId="269"/>
        </pc:sldMkLst>
        <pc:spChg chg="mod">
          <ac:chgData name="Alix Mawe (2014838)" userId="S::2014838@student.uwtsd.ac.uk::ee94f664-689a-483c-adb5-e59dcbdbea42" providerId="AD" clId="Web-{A79ADFE8-3C25-D6E2-DCE9-DE393C824AD9}" dt="2023-02-08T22:23:29.684" v="589" actId="20577"/>
          <ac:spMkLst>
            <pc:docMk/>
            <pc:sldMk cId="3151965508" sldId="269"/>
            <ac:spMk id="2" creationId="{136F2A47-3974-E1EE-5C47-38204B489306}"/>
          </ac:spMkLst>
        </pc:spChg>
        <pc:spChg chg="mod">
          <ac:chgData name="Alix Mawe (2014838)" userId="S::2014838@student.uwtsd.ac.uk::ee94f664-689a-483c-adb5-e59dcbdbea42" providerId="AD" clId="Web-{A79ADFE8-3C25-D6E2-DCE9-DE393C824AD9}" dt="2023-02-09T21:31:10.279" v="768" actId="20577"/>
          <ac:spMkLst>
            <pc:docMk/>
            <pc:sldMk cId="3151965508" sldId="269"/>
            <ac:spMk id="3" creationId="{75C553B5-19A0-F5B4-EFAB-11B1B30C2203}"/>
          </ac:spMkLst>
        </pc:spChg>
      </pc:sldChg>
    </pc:docChg>
  </pc:docChgLst>
  <pc:docChgLst>
    <pc:chgData name="Alix Mawe (2014838)" userId="S::2014838@student.uwtsd.ac.uk::ee94f664-689a-483c-adb5-e59dcbdbea42" providerId="AD" clId="Web-{0C2E2C1C-BCDC-5E9A-1ECD-8655C9028488}"/>
    <pc:docChg chg="modSld">
      <pc:chgData name="Alix Mawe (2014838)" userId="S::2014838@student.uwtsd.ac.uk::ee94f664-689a-483c-adb5-e59dcbdbea42" providerId="AD" clId="Web-{0C2E2C1C-BCDC-5E9A-1ECD-8655C9028488}" dt="2023-02-01T22:30:06.664" v="37" actId="20577"/>
      <pc:docMkLst>
        <pc:docMk/>
      </pc:docMkLst>
      <pc:sldChg chg="modSp">
        <pc:chgData name="Alix Mawe (2014838)" userId="S::2014838@student.uwtsd.ac.uk::ee94f664-689a-483c-adb5-e59dcbdbea42" providerId="AD" clId="Web-{0C2E2C1C-BCDC-5E9A-1ECD-8655C9028488}" dt="2023-02-01T22:18:05.184" v="17" actId="20577"/>
        <pc:sldMkLst>
          <pc:docMk/>
          <pc:sldMk cId="2926030768" sldId="261"/>
        </pc:sldMkLst>
        <pc:spChg chg="mod">
          <ac:chgData name="Alix Mawe (2014838)" userId="S::2014838@student.uwtsd.ac.uk::ee94f664-689a-483c-adb5-e59dcbdbea42" providerId="AD" clId="Web-{0C2E2C1C-BCDC-5E9A-1ECD-8655C9028488}" dt="2023-02-01T22:18:05.184" v="17" actId="20577"/>
          <ac:spMkLst>
            <pc:docMk/>
            <pc:sldMk cId="2926030768" sldId="261"/>
            <ac:spMk id="3" creationId="{909EADA7-276D-6BEB-36BA-1FEBF8EE3D98}"/>
          </ac:spMkLst>
        </pc:spChg>
      </pc:sldChg>
      <pc:sldChg chg="modSp">
        <pc:chgData name="Alix Mawe (2014838)" userId="S::2014838@student.uwtsd.ac.uk::ee94f664-689a-483c-adb5-e59dcbdbea42" providerId="AD" clId="Web-{0C2E2C1C-BCDC-5E9A-1ECD-8655C9028488}" dt="2023-02-01T22:19:48.219" v="31" actId="20577"/>
        <pc:sldMkLst>
          <pc:docMk/>
          <pc:sldMk cId="4126317033" sldId="262"/>
        </pc:sldMkLst>
        <pc:spChg chg="mod">
          <ac:chgData name="Alix Mawe (2014838)" userId="S::2014838@student.uwtsd.ac.uk::ee94f664-689a-483c-adb5-e59dcbdbea42" providerId="AD" clId="Web-{0C2E2C1C-BCDC-5E9A-1ECD-8655C9028488}" dt="2023-02-01T22:19:48.219" v="31" actId="20577"/>
          <ac:spMkLst>
            <pc:docMk/>
            <pc:sldMk cId="4126317033" sldId="262"/>
            <ac:spMk id="3" creationId="{ECF6BC3D-A97C-3D34-35C6-32ECDB712395}"/>
          </ac:spMkLst>
        </pc:spChg>
      </pc:sldChg>
      <pc:sldChg chg="modSp">
        <pc:chgData name="Alix Mawe (2014838)" userId="S::2014838@student.uwtsd.ac.uk::ee94f664-689a-483c-adb5-e59dcbdbea42" providerId="AD" clId="Web-{0C2E2C1C-BCDC-5E9A-1ECD-8655C9028488}" dt="2023-02-01T22:30:06.664" v="37" actId="20577"/>
        <pc:sldMkLst>
          <pc:docMk/>
          <pc:sldMk cId="3694435054" sldId="265"/>
        </pc:sldMkLst>
        <pc:spChg chg="mod">
          <ac:chgData name="Alix Mawe (2014838)" userId="S::2014838@student.uwtsd.ac.uk::ee94f664-689a-483c-adb5-e59dcbdbea42" providerId="AD" clId="Web-{0C2E2C1C-BCDC-5E9A-1ECD-8655C9028488}" dt="2023-02-01T22:30:06.664" v="37" actId="20577"/>
          <ac:spMkLst>
            <pc:docMk/>
            <pc:sldMk cId="3694435054" sldId="265"/>
            <ac:spMk id="3" creationId="{973DAB74-641C-B95C-21F6-573164FA2F95}"/>
          </ac:spMkLst>
        </pc:spChg>
      </pc:sldChg>
    </pc:docChg>
  </pc:docChgLst>
  <pc:docChgLst>
    <pc:chgData name="Alix Mawe (2014838)" userId="S::2014838@student.uwtsd.ac.uk::ee94f664-689a-483c-adb5-e59dcbdbea42" providerId="AD" clId="Web-{2013A7D3-0367-2128-8A60-59D883E459DA}"/>
    <pc:docChg chg="addSld delSld modSld">
      <pc:chgData name="Alix Mawe (2014838)" userId="S::2014838@student.uwtsd.ac.uk::ee94f664-689a-483c-adb5-e59dcbdbea42" providerId="AD" clId="Web-{2013A7D3-0367-2128-8A60-59D883E459DA}" dt="2023-02-22T15:02:30.938" v="108" actId="20577"/>
      <pc:docMkLst>
        <pc:docMk/>
      </pc:docMkLst>
      <pc:sldChg chg="addSp delSp modSp new mod setBg">
        <pc:chgData name="Alix Mawe (2014838)" userId="S::2014838@student.uwtsd.ac.uk::ee94f664-689a-483c-adb5-e59dcbdbea42" providerId="AD" clId="Web-{2013A7D3-0367-2128-8A60-59D883E459DA}" dt="2023-02-22T14:51:45.204" v="92"/>
        <pc:sldMkLst>
          <pc:docMk/>
          <pc:sldMk cId="2868482308" sldId="280"/>
        </pc:sldMkLst>
        <pc:spChg chg="mod">
          <ac:chgData name="Alix Mawe (2014838)" userId="S::2014838@student.uwtsd.ac.uk::ee94f664-689a-483c-adb5-e59dcbdbea42" providerId="AD" clId="Web-{2013A7D3-0367-2128-8A60-59D883E459DA}" dt="2023-02-22T14:51:45.204" v="92"/>
          <ac:spMkLst>
            <pc:docMk/>
            <pc:sldMk cId="2868482308" sldId="280"/>
            <ac:spMk id="2" creationId="{A537D78B-77DC-0735-B375-22A7FA983E73}"/>
          </ac:spMkLst>
        </pc:spChg>
        <pc:spChg chg="del mod">
          <ac:chgData name="Alix Mawe (2014838)" userId="S::2014838@student.uwtsd.ac.uk::ee94f664-689a-483c-adb5-e59dcbdbea42" providerId="AD" clId="Web-{2013A7D3-0367-2128-8A60-59D883E459DA}" dt="2023-02-22T14:51:32.704" v="91"/>
          <ac:spMkLst>
            <pc:docMk/>
            <pc:sldMk cId="2868482308" sldId="280"/>
            <ac:spMk id="3" creationId="{80F38221-0968-729D-97C3-24E8370E1BDD}"/>
          </ac:spMkLst>
        </pc:spChg>
        <pc:spChg chg="add del">
          <ac:chgData name="Alix Mawe (2014838)" userId="S::2014838@student.uwtsd.ac.uk::ee94f664-689a-483c-adb5-e59dcbdbea42" providerId="AD" clId="Web-{2013A7D3-0367-2128-8A60-59D883E459DA}" dt="2023-02-22T14:50:05.889" v="90"/>
          <ac:spMkLst>
            <pc:docMk/>
            <pc:sldMk cId="2868482308" sldId="280"/>
            <ac:spMk id="8" creationId="{52723366-C73B-4ED6-ADEF-29911C6BC55F}"/>
          </ac:spMkLst>
        </pc:spChg>
        <pc:spChg chg="add del">
          <ac:chgData name="Alix Mawe (2014838)" userId="S::2014838@student.uwtsd.ac.uk::ee94f664-689a-483c-adb5-e59dcbdbea42" providerId="AD" clId="Web-{2013A7D3-0367-2128-8A60-59D883E459DA}" dt="2023-02-22T14:50:05.889" v="90"/>
          <ac:spMkLst>
            <pc:docMk/>
            <pc:sldMk cId="2868482308" sldId="280"/>
            <ac:spMk id="10" creationId="{847A4152-8E41-4D1C-B88C-57C5C430A69E}"/>
          </ac:spMkLst>
        </pc:spChg>
        <pc:spChg chg="add del">
          <ac:chgData name="Alix Mawe (2014838)" userId="S::2014838@student.uwtsd.ac.uk::ee94f664-689a-483c-adb5-e59dcbdbea42" providerId="AD" clId="Web-{2013A7D3-0367-2128-8A60-59D883E459DA}" dt="2023-02-22T14:50:05.889" v="90"/>
          <ac:spMkLst>
            <pc:docMk/>
            <pc:sldMk cId="2868482308" sldId="280"/>
            <ac:spMk id="12" creationId="{999F76F5-72D4-4814-9169-8F535AEEB809}"/>
          </ac:spMkLst>
        </pc:spChg>
        <pc:spChg chg="add del">
          <ac:chgData name="Alix Mawe (2014838)" userId="S::2014838@student.uwtsd.ac.uk::ee94f664-689a-483c-adb5-e59dcbdbea42" providerId="AD" clId="Web-{2013A7D3-0367-2128-8A60-59D883E459DA}" dt="2023-02-22T14:50:05.889" v="90"/>
          <ac:spMkLst>
            <pc:docMk/>
            <pc:sldMk cId="2868482308" sldId="280"/>
            <ac:spMk id="14" creationId="{C6202988-4466-42C5-B33A-AFABF051B4FE}"/>
          </ac:spMkLst>
        </pc:spChg>
        <pc:spChg chg="add del">
          <ac:chgData name="Alix Mawe (2014838)" userId="S::2014838@student.uwtsd.ac.uk::ee94f664-689a-483c-adb5-e59dcbdbea42" providerId="AD" clId="Web-{2013A7D3-0367-2128-8A60-59D883E459DA}" dt="2023-02-22T14:50:05.826" v="89"/>
          <ac:spMkLst>
            <pc:docMk/>
            <pc:sldMk cId="2868482308" sldId="280"/>
            <ac:spMk id="19" creationId="{0B7C4858-FAA3-4226-A856-193A01910E69}"/>
          </ac:spMkLst>
        </pc:spChg>
        <pc:spChg chg="add del">
          <ac:chgData name="Alix Mawe (2014838)" userId="S::2014838@student.uwtsd.ac.uk::ee94f664-689a-483c-adb5-e59dcbdbea42" providerId="AD" clId="Web-{2013A7D3-0367-2128-8A60-59D883E459DA}" dt="2023-02-22T14:50:05.826" v="89"/>
          <ac:spMkLst>
            <pc:docMk/>
            <pc:sldMk cId="2868482308" sldId="280"/>
            <ac:spMk id="21" creationId="{68C1B503-0291-4E82-A65E-72D604D9F6CF}"/>
          </ac:spMkLst>
        </pc:spChg>
        <pc:spChg chg="add del">
          <ac:chgData name="Alix Mawe (2014838)" userId="S::2014838@student.uwtsd.ac.uk::ee94f664-689a-483c-adb5-e59dcbdbea42" providerId="AD" clId="Web-{2013A7D3-0367-2128-8A60-59D883E459DA}" dt="2023-02-22T14:50:05.826" v="89"/>
          <ac:spMkLst>
            <pc:docMk/>
            <pc:sldMk cId="2868482308" sldId="280"/>
            <ac:spMk id="23" creationId="{B3F836C5-9601-4982-A121-CCA49BF7BA6C}"/>
          </ac:spMkLst>
        </pc:spChg>
        <pc:spChg chg="add del">
          <ac:chgData name="Alix Mawe (2014838)" userId="S::2014838@student.uwtsd.ac.uk::ee94f664-689a-483c-adb5-e59dcbdbea42" providerId="AD" clId="Web-{2013A7D3-0367-2128-8A60-59D883E459DA}" dt="2023-02-22T14:50:05.826" v="89"/>
          <ac:spMkLst>
            <pc:docMk/>
            <pc:sldMk cId="2868482308" sldId="280"/>
            <ac:spMk id="25" creationId="{46CD0D05-FF47-4ABB-841C-0600CADC354B}"/>
          </ac:spMkLst>
        </pc:spChg>
        <pc:spChg chg="add del">
          <ac:chgData name="Alix Mawe (2014838)" userId="S::2014838@student.uwtsd.ac.uk::ee94f664-689a-483c-adb5-e59dcbdbea42" providerId="AD" clId="Web-{2013A7D3-0367-2128-8A60-59D883E459DA}" dt="2023-02-22T14:51:45.204" v="92"/>
          <ac:spMkLst>
            <pc:docMk/>
            <pc:sldMk cId="2868482308" sldId="280"/>
            <ac:spMk id="28" creationId="{2EA69821-C239-4E8E-BE13-2F9DB3847490}"/>
          </ac:spMkLst>
        </pc:spChg>
        <pc:spChg chg="add">
          <ac:chgData name="Alix Mawe (2014838)" userId="S::2014838@student.uwtsd.ac.uk::ee94f664-689a-483c-adb5-e59dcbdbea42" providerId="AD" clId="Web-{2013A7D3-0367-2128-8A60-59D883E459DA}" dt="2023-02-22T14:51:45.204" v="92"/>
          <ac:spMkLst>
            <pc:docMk/>
            <pc:sldMk cId="2868482308" sldId="280"/>
            <ac:spMk id="35" creationId="{ADE5553C-55AC-C73B-8BAD-A04987C4DEFB}"/>
          </ac:spMkLst>
        </pc:spChg>
        <pc:spChg chg="add">
          <ac:chgData name="Alix Mawe (2014838)" userId="S::2014838@student.uwtsd.ac.uk::ee94f664-689a-483c-adb5-e59dcbdbea42" providerId="AD" clId="Web-{2013A7D3-0367-2128-8A60-59D883E459DA}" dt="2023-02-22T14:51:45.204" v="92"/>
          <ac:spMkLst>
            <pc:docMk/>
            <pc:sldMk cId="2868482308" sldId="280"/>
            <ac:spMk id="38" creationId="{333F0879-3DA0-4CB8-B35E-A0AD42558191}"/>
          </ac:spMkLst>
        </pc:spChg>
        <pc:spChg chg="add">
          <ac:chgData name="Alix Mawe (2014838)" userId="S::2014838@student.uwtsd.ac.uk::ee94f664-689a-483c-adb5-e59dcbdbea42" providerId="AD" clId="Web-{2013A7D3-0367-2128-8A60-59D883E459DA}" dt="2023-02-22T14:51:45.204" v="92"/>
          <ac:spMkLst>
            <pc:docMk/>
            <pc:sldMk cId="2868482308" sldId="280"/>
            <ac:spMk id="40" creationId="{324D2183-F388-476E-92A9-D6639D698580}"/>
          </ac:spMkLst>
        </pc:spChg>
        <pc:spChg chg="add">
          <ac:chgData name="Alix Mawe (2014838)" userId="S::2014838@student.uwtsd.ac.uk::ee94f664-689a-483c-adb5-e59dcbdbea42" providerId="AD" clId="Web-{2013A7D3-0367-2128-8A60-59D883E459DA}" dt="2023-02-22T14:51:45.204" v="92"/>
          <ac:spMkLst>
            <pc:docMk/>
            <pc:sldMk cId="2868482308" sldId="280"/>
            <ac:spMk id="42" creationId="{243462E7-1698-4B21-BE89-AEFAC7C2FEFA}"/>
          </ac:spMkLst>
        </pc:spChg>
        <pc:spChg chg="add">
          <ac:chgData name="Alix Mawe (2014838)" userId="S::2014838@student.uwtsd.ac.uk::ee94f664-689a-483c-adb5-e59dcbdbea42" providerId="AD" clId="Web-{2013A7D3-0367-2128-8A60-59D883E459DA}" dt="2023-02-22T14:51:45.204" v="92"/>
          <ac:spMkLst>
            <pc:docMk/>
            <pc:sldMk cId="2868482308" sldId="280"/>
            <ac:spMk id="44" creationId="{6C22FCAC-D7EC-4A52-B153-FF761E2235B3}"/>
          </ac:spMkLst>
        </pc:spChg>
        <pc:grpChg chg="add del">
          <ac:chgData name="Alix Mawe (2014838)" userId="S::2014838@student.uwtsd.ac.uk::ee94f664-689a-483c-adb5-e59dcbdbea42" providerId="AD" clId="Web-{2013A7D3-0367-2128-8A60-59D883E459DA}" dt="2023-02-22T14:51:45.204" v="92"/>
          <ac:grpSpMkLst>
            <pc:docMk/>
            <pc:sldMk cId="2868482308" sldId="280"/>
            <ac:grpSpMk id="29" creationId="{EB1E5758-C4C6-4881-AAD9-E5EE115DE267}"/>
          </ac:grpSpMkLst>
        </pc:grpChg>
        <pc:picChg chg="add mod ord">
          <ac:chgData name="Alix Mawe (2014838)" userId="S::2014838@student.uwtsd.ac.uk::ee94f664-689a-483c-adb5-e59dcbdbea42" providerId="AD" clId="Web-{2013A7D3-0367-2128-8A60-59D883E459DA}" dt="2023-02-22T14:51:45.204" v="92"/>
          <ac:picMkLst>
            <pc:docMk/>
            <pc:sldMk cId="2868482308" sldId="280"/>
            <ac:picMk id="4" creationId="{CAD4BF41-CE7D-2FC6-93D9-2D1630F7EC7E}"/>
          </ac:picMkLst>
        </pc:picChg>
        <pc:cxnChg chg="add del">
          <ac:chgData name="Alix Mawe (2014838)" userId="S::2014838@student.uwtsd.ac.uk::ee94f664-689a-483c-adb5-e59dcbdbea42" providerId="AD" clId="Web-{2013A7D3-0367-2128-8A60-59D883E459DA}" dt="2023-02-22T14:51:45.204" v="92"/>
          <ac:cxnSpMkLst>
            <pc:docMk/>
            <pc:sldMk cId="2868482308" sldId="280"/>
            <ac:cxnSpMk id="27" creationId="{684DB465-2C98-4EF6-AB2C-BA288ACCB5BA}"/>
          </ac:cxnSpMkLst>
        </pc:cxnChg>
      </pc:sldChg>
      <pc:sldChg chg="addSp delSp modSp del mod setBg setClrOvrMap">
        <pc:chgData name="Alix Mawe (2014838)" userId="S::2014838@student.uwtsd.ac.uk::ee94f664-689a-483c-adb5-e59dcbdbea42" providerId="AD" clId="Web-{2013A7D3-0367-2128-8A60-59D883E459DA}" dt="2023-02-22T14:47:36.776" v="67"/>
        <pc:sldMkLst>
          <pc:docMk/>
          <pc:sldMk cId="3923466727" sldId="280"/>
        </pc:sldMkLst>
        <pc:spChg chg="mod ord">
          <ac:chgData name="Alix Mawe (2014838)" userId="S::2014838@student.uwtsd.ac.uk::ee94f664-689a-483c-adb5-e59dcbdbea42" providerId="AD" clId="Web-{2013A7D3-0367-2128-8A60-59D883E459DA}" dt="2023-02-22T14:46:02.368" v="64"/>
          <ac:spMkLst>
            <pc:docMk/>
            <pc:sldMk cId="3923466727" sldId="280"/>
            <ac:spMk id="2" creationId="{9443D495-FC28-7873-DA2C-1673F8AB45AA}"/>
          </ac:spMkLst>
        </pc:spChg>
        <pc:spChg chg="del">
          <ac:chgData name="Alix Mawe (2014838)" userId="S::2014838@student.uwtsd.ac.uk::ee94f664-689a-483c-adb5-e59dcbdbea42" providerId="AD" clId="Web-{2013A7D3-0367-2128-8A60-59D883E459DA}" dt="2023-02-22T08:33:05.163" v="0"/>
          <ac:spMkLst>
            <pc:docMk/>
            <pc:sldMk cId="3923466727" sldId="280"/>
            <ac:spMk id="3" creationId="{36FEC870-2580-4999-1130-7664E0FD1406}"/>
          </ac:spMkLst>
        </pc:spChg>
        <pc:spChg chg="mod ord">
          <ac:chgData name="Alix Mawe (2014838)" userId="S::2014838@student.uwtsd.ac.uk::ee94f664-689a-483c-adb5-e59dcbdbea42" providerId="AD" clId="Web-{2013A7D3-0367-2128-8A60-59D883E459DA}" dt="2023-02-22T14:46:02.368" v="64"/>
          <ac:spMkLst>
            <pc:docMk/>
            <pc:sldMk cId="3923466727" sldId="280"/>
            <ac:spMk id="4" creationId="{81471B8E-4C12-D3A6-404D-0AAA227D7FE6}"/>
          </ac:spMkLst>
        </pc:spChg>
        <pc:spChg chg="add mod">
          <ac:chgData name="Alix Mawe (2014838)" userId="S::2014838@student.uwtsd.ac.uk::ee94f664-689a-483c-adb5-e59dcbdbea42" providerId="AD" clId="Web-{2013A7D3-0367-2128-8A60-59D883E459DA}" dt="2023-02-22T14:47:05.666" v="66" actId="20577"/>
          <ac:spMkLst>
            <pc:docMk/>
            <pc:sldMk cId="3923466727" sldId="280"/>
            <ac:spMk id="6" creationId="{9D58DCF8-0F76-934F-AF6D-E3E2715F1FC5}"/>
          </ac:spMkLst>
        </pc:spChg>
        <pc:spChg chg="add del mod">
          <ac:chgData name="Alix Mawe (2014838)" userId="S::2014838@student.uwtsd.ac.uk::ee94f664-689a-483c-adb5-e59dcbdbea42" providerId="AD" clId="Web-{2013A7D3-0367-2128-8A60-59D883E459DA}" dt="2023-02-22T14:44:27.053" v="59"/>
          <ac:spMkLst>
            <pc:docMk/>
            <pc:sldMk cId="3923466727" sldId="280"/>
            <ac:spMk id="7" creationId="{EFC71290-6889-9670-F564-361ED28E78DA}"/>
          </ac:spMkLst>
        </pc:spChg>
        <pc:spChg chg="add del">
          <ac:chgData name="Alix Mawe (2014838)" userId="S::2014838@student.uwtsd.ac.uk::ee94f664-689a-483c-adb5-e59dcbdbea42" providerId="AD" clId="Web-{2013A7D3-0367-2128-8A60-59D883E459DA}" dt="2023-02-22T08:33:40.898" v="2"/>
          <ac:spMkLst>
            <pc:docMk/>
            <pc:sldMk cId="3923466727" sldId="280"/>
            <ac:spMk id="18" creationId="{333F0879-3DA0-4CB8-B35E-A0AD42558191}"/>
          </ac:spMkLst>
        </pc:spChg>
        <pc:spChg chg="add del">
          <ac:chgData name="Alix Mawe (2014838)" userId="S::2014838@student.uwtsd.ac.uk::ee94f664-689a-483c-adb5-e59dcbdbea42" providerId="AD" clId="Web-{2013A7D3-0367-2128-8A60-59D883E459DA}" dt="2023-02-22T08:33:40.898" v="2"/>
          <ac:spMkLst>
            <pc:docMk/>
            <pc:sldMk cId="3923466727" sldId="280"/>
            <ac:spMk id="20" creationId="{324D2183-F388-476E-92A9-D6639D698580}"/>
          </ac:spMkLst>
        </pc:spChg>
        <pc:spChg chg="add del">
          <ac:chgData name="Alix Mawe (2014838)" userId="S::2014838@student.uwtsd.ac.uk::ee94f664-689a-483c-adb5-e59dcbdbea42" providerId="AD" clId="Web-{2013A7D3-0367-2128-8A60-59D883E459DA}" dt="2023-02-22T08:33:40.898" v="2"/>
          <ac:spMkLst>
            <pc:docMk/>
            <pc:sldMk cId="3923466727" sldId="280"/>
            <ac:spMk id="22" creationId="{243462E7-1698-4B21-BE89-AEFAC7C2FEFA}"/>
          </ac:spMkLst>
        </pc:spChg>
        <pc:spChg chg="add del">
          <ac:chgData name="Alix Mawe (2014838)" userId="S::2014838@student.uwtsd.ac.uk::ee94f664-689a-483c-adb5-e59dcbdbea42" providerId="AD" clId="Web-{2013A7D3-0367-2128-8A60-59D883E459DA}" dt="2023-02-22T08:33:40.898" v="2"/>
          <ac:spMkLst>
            <pc:docMk/>
            <pc:sldMk cId="3923466727" sldId="280"/>
            <ac:spMk id="24" creationId="{6C22FCAC-D7EC-4A52-B153-FF761E2235B3}"/>
          </ac:spMkLst>
        </pc:spChg>
        <pc:spChg chg="add del">
          <ac:chgData name="Alix Mawe (2014838)" userId="S::2014838@student.uwtsd.ac.uk::ee94f664-689a-483c-adb5-e59dcbdbea42" providerId="AD" clId="Web-{2013A7D3-0367-2128-8A60-59D883E459DA}" dt="2023-02-22T08:34:17.071" v="4"/>
          <ac:spMkLst>
            <pc:docMk/>
            <pc:sldMk cId="3923466727" sldId="280"/>
            <ac:spMk id="29" creationId="{A440FBE6-72B7-43D4-A8EB-FDBC35FE56C6}"/>
          </ac:spMkLst>
        </pc:spChg>
        <pc:spChg chg="add del">
          <ac:chgData name="Alix Mawe (2014838)" userId="S::2014838@student.uwtsd.ac.uk::ee94f664-689a-483c-adb5-e59dcbdbea42" providerId="AD" clId="Web-{2013A7D3-0367-2128-8A60-59D883E459DA}" dt="2023-02-22T08:35:22.261" v="6"/>
          <ac:spMkLst>
            <pc:docMk/>
            <pc:sldMk cId="3923466727" sldId="280"/>
            <ac:spMk id="36" creationId="{ED56E41F-B8E0-4D18-B554-FD40260DE0E3}"/>
          </ac:spMkLst>
        </pc:spChg>
        <pc:spChg chg="add del">
          <ac:chgData name="Alix Mawe (2014838)" userId="S::2014838@student.uwtsd.ac.uk::ee94f664-689a-483c-adb5-e59dcbdbea42" providerId="AD" clId="Web-{2013A7D3-0367-2128-8A60-59D883E459DA}" dt="2023-02-22T08:35:22.261" v="6"/>
          <ac:spMkLst>
            <pc:docMk/>
            <pc:sldMk cId="3923466727" sldId="280"/>
            <ac:spMk id="40" creationId="{23E937B9-07EE-456A-A31C-41A8866E28A2}"/>
          </ac:spMkLst>
        </pc:spChg>
        <pc:spChg chg="add del">
          <ac:chgData name="Alix Mawe (2014838)" userId="S::2014838@student.uwtsd.ac.uk::ee94f664-689a-483c-adb5-e59dcbdbea42" providerId="AD" clId="Web-{2013A7D3-0367-2128-8A60-59D883E459DA}" dt="2023-02-22T08:35:27.105" v="8"/>
          <ac:spMkLst>
            <pc:docMk/>
            <pc:sldMk cId="3923466727" sldId="280"/>
            <ac:spMk id="45" creationId="{0B78BE18-6882-4FAA-BC8C-CA216E963816}"/>
          </ac:spMkLst>
        </pc:spChg>
        <pc:spChg chg="add del">
          <ac:chgData name="Alix Mawe (2014838)" userId="S::2014838@student.uwtsd.ac.uk::ee94f664-689a-483c-adb5-e59dcbdbea42" providerId="AD" clId="Web-{2013A7D3-0367-2128-8A60-59D883E459DA}" dt="2023-02-22T08:35:27.105" v="8"/>
          <ac:spMkLst>
            <pc:docMk/>
            <pc:sldMk cId="3923466727" sldId="280"/>
            <ac:spMk id="46" creationId="{1A34F12D-8C0F-46CA-9F4A-D56193C37E3A}"/>
          </ac:spMkLst>
        </pc:spChg>
        <pc:spChg chg="add del">
          <ac:chgData name="Alix Mawe (2014838)" userId="S::2014838@student.uwtsd.ac.uk::ee94f664-689a-483c-adb5-e59dcbdbea42" providerId="AD" clId="Web-{2013A7D3-0367-2128-8A60-59D883E459DA}" dt="2023-02-22T08:35:27.105" v="8"/>
          <ac:spMkLst>
            <pc:docMk/>
            <pc:sldMk cId="3923466727" sldId="280"/>
            <ac:spMk id="47" creationId="{F3838012-22B6-4303-8F29-04E1419B3A57}"/>
          </ac:spMkLst>
        </pc:spChg>
        <pc:spChg chg="add del">
          <ac:chgData name="Alix Mawe (2014838)" userId="S::2014838@student.uwtsd.ac.uk::ee94f664-689a-483c-adb5-e59dcbdbea42" providerId="AD" clId="Web-{2013A7D3-0367-2128-8A60-59D883E459DA}" dt="2023-02-22T08:35:38.356" v="12"/>
          <ac:spMkLst>
            <pc:docMk/>
            <pc:sldMk cId="3923466727" sldId="280"/>
            <ac:spMk id="60" creationId="{22AC0F86-9A78-4E84-A4B4-ADB8B2629A0C}"/>
          </ac:spMkLst>
        </pc:spChg>
        <pc:spChg chg="add del">
          <ac:chgData name="Alix Mawe (2014838)" userId="S::2014838@student.uwtsd.ac.uk::ee94f664-689a-483c-adb5-e59dcbdbea42" providerId="AD" clId="Web-{2013A7D3-0367-2128-8A60-59D883E459DA}" dt="2023-02-22T08:35:38.356" v="12"/>
          <ac:spMkLst>
            <pc:docMk/>
            <pc:sldMk cId="3923466727" sldId="280"/>
            <ac:spMk id="64" creationId="{69A54E25-1C05-48E5-A5CC-3778C1D3632D}"/>
          </ac:spMkLst>
        </pc:spChg>
        <pc:spChg chg="add del">
          <ac:chgData name="Alix Mawe (2014838)" userId="S::2014838@student.uwtsd.ac.uk::ee94f664-689a-483c-adb5-e59dcbdbea42" providerId="AD" clId="Web-{2013A7D3-0367-2128-8A60-59D883E459DA}" dt="2023-02-22T14:46:02.368" v="64"/>
          <ac:spMkLst>
            <pc:docMk/>
            <pc:sldMk cId="3923466727" sldId="280"/>
            <ac:spMk id="72" creationId="{A440FBE6-72B7-43D4-A8EB-FDBC35FE56C6}"/>
          </ac:spMkLst>
        </pc:spChg>
        <pc:spChg chg="add del">
          <ac:chgData name="Alix Mawe (2014838)" userId="S::2014838@student.uwtsd.ac.uk::ee94f664-689a-483c-adb5-e59dcbdbea42" providerId="AD" clId="Web-{2013A7D3-0367-2128-8A60-59D883E459DA}" dt="2023-02-22T14:45:43.773" v="61"/>
          <ac:spMkLst>
            <pc:docMk/>
            <pc:sldMk cId="3923466727" sldId="280"/>
            <ac:spMk id="89" creationId="{F5F01BD1-E3CB-4562-A77C-00A3ED24624B}"/>
          </ac:spMkLst>
        </pc:spChg>
        <pc:spChg chg="add del">
          <ac:chgData name="Alix Mawe (2014838)" userId="S::2014838@student.uwtsd.ac.uk::ee94f664-689a-483c-adb5-e59dcbdbea42" providerId="AD" clId="Web-{2013A7D3-0367-2128-8A60-59D883E459DA}" dt="2023-02-22T14:45:43.773" v="61"/>
          <ac:spMkLst>
            <pc:docMk/>
            <pc:sldMk cId="3923466727" sldId="280"/>
            <ac:spMk id="97" creationId="{75325209-1BB3-4A1C-97C2-17DCDC1659EE}"/>
          </ac:spMkLst>
        </pc:spChg>
        <pc:spChg chg="add del">
          <ac:chgData name="Alix Mawe (2014838)" userId="S::2014838@student.uwtsd.ac.uk::ee94f664-689a-483c-adb5-e59dcbdbea42" providerId="AD" clId="Web-{2013A7D3-0367-2128-8A60-59D883E459DA}" dt="2023-02-22T14:46:02.321" v="63"/>
          <ac:spMkLst>
            <pc:docMk/>
            <pc:sldMk cId="3923466727" sldId="280"/>
            <ac:spMk id="103" creationId="{A440FBE6-72B7-43D4-A8EB-FDBC35FE56C6}"/>
          </ac:spMkLst>
        </pc:spChg>
        <pc:spChg chg="add">
          <ac:chgData name="Alix Mawe (2014838)" userId="S::2014838@student.uwtsd.ac.uk::ee94f664-689a-483c-adb5-e59dcbdbea42" providerId="AD" clId="Web-{2013A7D3-0367-2128-8A60-59D883E459DA}" dt="2023-02-22T14:46:02.368" v="64"/>
          <ac:spMkLst>
            <pc:docMk/>
            <pc:sldMk cId="3923466727" sldId="280"/>
            <ac:spMk id="109" creationId="{75E66D3F-14EA-4BCD-819B-EEF581746B88}"/>
          </ac:spMkLst>
        </pc:spChg>
        <pc:spChg chg="add">
          <ac:chgData name="Alix Mawe (2014838)" userId="S::2014838@student.uwtsd.ac.uk::ee94f664-689a-483c-adb5-e59dcbdbea42" providerId="AD" clId="Web-{2013A7D3-0367-2128-8A60-59D883E459DA}" dt="2023-02-22T14:46:02.368" v="64"/>
          <ac:spMkLst>
            <pc:docMk/>
            <pc:sldMk cId="3923466727" sldId="280"/>
            <ac:spMk id="111" creationId="{DD5289D1-D3B7-4C53-823E-280A79C02EBF}"/>
          </ac:spMkLst>
        </pc:spChg>
        <pc:grpChg chg="add del">
          <ac:chgData name="Alix Mawe (2014838)" userId="S::2014838@student.uwtsd.ac.uk::ee94f664-689a-483c-adb5-e59dcbdbea42" providerId="AD" clId="Web-{2013A7D3-0367-2128-8A60-59D883E459DA}" dt="2023-02-22T08:33:40.898" v="2"/>
          <ac:grpSpMkLst>
            <pc:docMk/>
            <pc:sldMk cId="3923466727" sldId="280"/>
            <ac:grpSpMk id="10" creationId="{3F6D81C7-B083-478E-82FE-089A8CB72EB8}"/>
          </ac:grpSpMkLst>
        </pc:grpChg>
        <pc:grpChg chg="add del">
          <ac:chgData name="Alix Mawe (2014838)" userId="S::2014838@student.uwtsd.ac.uk::ee94f664-689a-483c-adb5-e59dcbdbea42" providerId="AD" clId="Web-{2013A7D3-0367-2128-8A60-59D883E459DA}" dt="2023-02-22T08:34:17.071" v="4"/>
          <ac:grpSpMkLst>
            <pc:docMk/>
            <pc:sldMk cId="3923466727" sldId="280"/>
            <ac:grpSpMk id="27" creationId="{DFB5D1BB-0703-437B-BD1E-1D07F8A2730B}"/>
          </ac:grpSpMkLst>
        </pc:grpChg>
        <pc:grpChg chg="add del">
          <ac:chgData name="Alix Mawe (2014838)" userId="S::2014838@student.uwtsd.ac.uk::ee94f664-689a-483c-adb5-e59dcbdbea42" providerId="AD" clId="Web-{2013A7D3-0367-2128-8A60-59D883E459DA}" dt="2023-02-22T08:34:17.071" v="4"/>
          <ac:grpSpMkLst>
            <pc:docMk/>
            <pc:sldMk cId="3923466727" sldId="280"/>
            <ac:grpSpMk id="30" creationId="{647B8492-BC4D-4046-B35A-C38E03494068}"/>
          </ac:grpSpMkLst>
        </pc:grpChg>
        <pc:grpChg chg="add del">
          <ac:chgData name="Alix Mawe (2014838)" userId="S::2014838@student.uwtsd.ac.uk::ee94f664-689a-483c-adb5-e59dcbdbea42" providerId="AD" clId="Web-{2013A7D3-0367-2128-8A60-59D883E459DA}" dt="2023-02-22T08:35:22.261" v="6"/>
          <ac:grpSpMkLst>
            <pc:docMk/>
            <pc:sldMk cId="3923466727" sldId="280"/>
            <ac:grpSpMk id="34" creationId="{3F6D81C7-B083-478E-82FE-089A8CB72EB8}"/>
          </ac:grpSpMkLst>
        </pc:grpChg>
        <pc:grpChg chg="add del">
          <ac:chgData name="Alix Mawe (2014838)" userId="S::2014838@student.uwtsd.ac.uk::ee94f664-689a-483c-adb5-e59dcbdbea42" providerId="AD" clId="Web-{2013A7D3-0367-2128-8A60-59D883E459DA}" dt="2023-02-22T08:35:22.261" v="6"/>
          <ac:grpSpMkLst>
            <pc:docMk/>
            <pc:sldMk cId="3923466727" sldId="280"/>
            <ac:grpSpMk id="37" creationId="{2DB31E17-E562-4F82-98D0-858C84120F34}"/>
          </ac:grpSpMkLst>
        </pc:grpChg>
        <pc:grpChg chg="add del">
          <ac:chgData name="Alix Mawe (2014838)" userId="S::2014838@student.uwtsd.ac.uk::ee94f664-689a-483c-adb5-e59dcbdbea42" providerId="AD" clId="Web-{2013A7D3-0367-2128-8A60-59D883E459DA}" dt="2023-02-22T08:35:27.105" v="8"/>
          <ac:grpSpMkLst>
            <pc:docMk/>
            <pc:sldMk cId="3923466727" sldId="280"/>
            <ac:grpSpMk id="43" creationId="{DFB5D1BB-0703-437B-BD1E-1D07F8A2730B}"/>
          </ac:grpSpMkLst>
        </pc:grpChg>
        <pc:grpChg chg="add del">
          <ac:chgData name="Alix Mawe (2014838)" userId="S::2014838@student.uwtsd.ac.uk::ee94f664-689a-483c-adb5-e59dcbdbea42" providerId="AD" clId="Web-{2013A7D3-0367-2128-8A60-59D883E459DA}" dt="2023-02-22T08:35:27.105" v="8"/>
          <ac:grpSpMkLst>
            <pc:docMk/>
            <pc:sldMk cId="3923466727" sldId="280"/>
            <ac:grpSpMk id="49" creationId="{F03F5A17-2CE9-4ADD-9FAF-C1A0BB39CD0A}"/>
          </ac:grpSpMkLst>
        </pc:grpChg>
        <pc:grpChg chg="add del">
          <ac:chgData name="Alix Mawe (2014838)" userId="S::2014838@student.uwtsd.ac.uk::ee94f664-689a-483c-adb5-e59dcbdbea42" providerId="AD" clId="Web-{2013A7D3-0367-2128-8A60-59D883E459DA}" dt="2023-02-22T08:35:32.169" v="10"/>
          <ac:grpSpMkLst>
            <pc:docMk/>
            <pc:sldMk cId="3923466727" sldId="280"/>
            <ac:grpSpMk id="55" creationId="{DFB5D1BB-0703-437B-BD1E-1D07F8A2730B}"/>
          </ac:grpSpMkLst>
        </pc:grpChg>
        <pc:grpChg chg="add del">
          <ac:chgData name="Alix Mawe (2014838)" userId="S::2014838@student.uwtsd.ac.uk::ee94f664-689a-483c-adb5-e59dcbdbea42" providerId="AD" clId="Web-{2013A7D3-0367-2128-8A60-59D883E459DA}" dt="2023-02-22T08:35:38.356" v="12"/>
          <ac:grpSpMkLst>
            <pc:docMk/>
            <pc:sldMk cId="3923466727" sldId="280"/>
            <ac:grpSpMk id="58" creationId="{DFB5D1BB-0703-437B-BD1E-1D07F8A2730B}"/>
          </ac:grpSpMkLst>
        </pc:grpChg>
        <pc:grpChg chg="add del">
          <ac:chgData name="Alix Mawe (2014838)" userId="S::2014838@student.uwtsd.ac.uk::ee94f664-689a-483c-adb5-e59dcbdbea42" providerId="AD" clId="Web-{2013A7D3-0367-2128-8A60-59D883E459DA}" dt="2023-02-22T08:35:38.356" v="12"/>
          <ac:grpSpMkLst>
            <pc:docMk/>
            <pc:sldMk cId="3923466727" sldId="280"/>
            <ac:grpSpMk id="61" creationId="{4AF78B9E-8BE2-4706-9377-A05FA25ABABF}"/>
          </ac:grpSpMkLst>
        </pc:grpChg>
        <pc:grpChg chg="add del">
          <ac:chgData name="Alix Mawe (2014838)" userId="S::2014838@student.uwtsd.ac.uk::ee94f664-689a-483c-adb5-e59dcbdbea42" providerId="AD" clId="Web-{2013A7D3-0367-2128-8A60-59D883E459DA}" dt="2023-02-22T08:35:51.903" v="14"/>
          <ac:grpSpMkLst>
            <pc:docMk/>
            <pc:sldMk cId="3923466727" sldId="280"/>
            <ac:grpSpMk id="67" creationId="{3F6D81C7-B083-478E-82FE-089A8CB72EB8}"/>
          </ac:grpSpMkLst>
        </pc:grpChg>
        <pc:grpChg chg="add del">
          <ac:chgData name="Alix Mawe (2014838)" userId="S::2014838@student.uwtsd.ac.uk::ee94f664-689a-483c-adb5-e59dcbdbea42" providerId="AD" clId="Web-{2013A7D3-0367-2128-8A60-59D883E459DA}" dt="2023-02-22T14:46:02.368" v="64"/>
          <ac:grpSpMkLst>
            <pc:docMk/>
            <pc:sldMk cId="3923466727" sldId="280"/>
            <ac:grpSpMk id="70" creationId="{DFB5D1BB-0703-437B-BD1E-1D07F8A2730B}"/>
          </ac:grpSpMkLst>
        </pc:grpChg>
        <pc:grpChg chg="add del">
          <ac:chgData name="Alix Mawe (2014838)" userId="S::2014838@student.uwtsd.ac.uk::ee94f664-689a-483c-adb5-e59dcbdbea42" providerId="AD" clId="Web-{2013A7D3-0367-2128-8A60-59D883E459DA}" dt="2023-02-22T14:46:02.368" v="64"/>
          <ac:grpSpMkLst>
            <pc:docMk/>
            <pc:sldMk cId="3923466727" sldId="280"/>
            <ac:grpSpMk id="73" creationId="{647B8492-BC4D-4046-B35A-C38E03494068}"/>
          </ac:grpSpMkLst>
        </pc:grpChg>
        <pc:grpChg chg="add del">
          <ac:chgData name="Alix Mawe (2014838)" userId="S::2014838@student.uwtsd.ac.uk::ee94f664-689a-483c-adb5-e59dcbdbea42" providerId="AD" clId="Web-{2013A7D3-0367-2128-8A60-59D883E459DA}" dt="2023-02-22T14:45:43.773" v="61"/>
          <ac:grpSpMkLst>
            <pc:docMk/>
            <pc:sldMk cId="3923466727" sldId="280"/>
            <ac:grpSpMk id="81" creationId="{3F6D81C7-B083-478E-82FE-089A8CB72EB8}"/>
          </ac:grpSpMkLst>
        </pc:grpChg>
        <pc:grpChg chg="add del">
          <ac:chgData name="Alix Mawe (2014838)" userId="S::2014838@student.uwtsd.ac.uk::ee94f664-689a-483c-adb5-e59dcbdbea42" providerId="AD" clId="Web-{2013A7D3-0367-2128-8A60-59D883E459DA}" dt="2023-02-22T14:45:43.773" v="61"/>
          <ac:grpSpMkLst>
            <pc:docMk/>
            <pc:sldMk cId="3923466727" sldId="280"/>
            <ac:grpSpMk id="91" creationId="{492030E9-8BC2-4840-8C6B-991B68C51E4B}"/>
          </ac:grpSpMkLst>
        </pc:grpChg>
        <pc:grpChg chg="add del">
          <ac:chgData name="Alix Mawe (2014838)" userId="S::2014838@student.uwtsd.ac.uk::ee94f664-689a-483c-adb5-e59dcbdbea42" providerId="AD" clId="Web-{2013A7D3-0367-2128-8A60-59D883E459DA}" dt="2023-02-22T14:46:02.321" v="63"/>
          <ac:grpSpMkLst>
            <pc:docMk/>
            <pc:sldMk cId="3923466727" sldId="280"/>
            <ac:grpSpMk id="101" creationId="{DFB5D1BB-0703-437B-BD1E-1D07F8A2730B}"/>
          </ac:grpSpMkLst>
        </pc:grpChg>
        <pc:grpChg chg="add del">
          <ac:chgData name="Alix Mawe (2014838)" userId="S::2014838@student.uwtsd.ac.uk::ee94f664-689a-483c-adb5-e59dcbdbea42" providerId="AD" clId="Web-{2013A7D3-0367-2128-8A60-59D883E459DA}" dt="2023-02-22T14:46:02.321" v="63"/>
          <ac:grpSpMkLst>
            <pc:docMk/>
            <pc:sldMk cId="3923466727" sldId="280"/>
            <ac:grpSpMk id="104" creationId="{647B8492-BC4D-4046-B35A-C38E03494068}"/>
          </ac:grpSpMkLst>
        </pc:grpChg>
        <pc:grpChg chg="add">
          <ac:chgData name="Alix Mawe (2014838)" userId="S::2014838@student.uwtsd.ac.uk::ee94f664-689a-483c-adb5-e59dcbdbea42" providerId="AD" clId="Web-{2013A7D3-0367-2128-8A60-59D883E459DA}" dt="2023-02-22T14:46:02.368" v="64"/>
          <ac:grpSpMkLst>
            <pc:docMk/>
            <pc:sldMk cId="3923466727" sldId="280"/>
            <ac:grpSpMk id="107" creationId="{3F6D81C7-B083-478E-82FE-089A8CB72EB8}"/>
          </ac:grpSpMkLst>
        </pc:grpChg>
        <pc:grpChg chg="add">
          <ac:chgData name="Alix Mawe (2014838)" userId="S::2014838@student.uwtsd.ac.uk::ee94f664-689a-483c-adb5-e59dcbdbea42" providerId="AD" clId="Web-{2013A7D3-0367-2128-8A60-59D883E459DA}" dt="2023-02-22T14:46:02.368" v="64"/>
          <ac:grpSpMkLst>
            <pc:docMk/>
            <pc:sldMk cId="3923466727" sldId="280"/>
            <ac:grpSpMk id="110" creationId="{D49D3EDE-CC3B-4573-A04B-26F32F1B2E7C}"/>
          </ac:grpSpMkLst>
        </pc:grpChg>
        <pc:picChg chg="add del mod ord">
          <ac:chgData name="Alix Mawe (2014838)" userId="S::2014838@student.uwtsd.ac.uk::ee94f664-689a-483c-adb5-e59dcbdbea42" providerId="AD" clId="Web-{2013A7D3-0367-2128-8A60-59D883E459DA}" dt="2023-02-22T14:46:56.135" v="65"/>
          <ac:picMkLst>
            <pc:docMk/>
            <pc:sldMk cId="3923466727" sldId="280"/>
            <ac:picMk id="3" creationId="{1E639156-8020-85E6-79E7-157A7A4F3DA9}"/>
          </ac:picMkLst>
        </pc:picChg>
        <pc:picChg chg="add del mod ord">
          <ac:chgData name="Alix Mawe (2014838)" userId="S::2014838@student.uwtsd.ac.uk::ee94f664-689a-483c-adb5-e59dcbdbea42" providerId="AD" clId="Web-{2013A7D3-0367-2128-8A60-59D883E459DA}" dt="2023-02-22T08:36:31.311" v="16"/>
          <ac:picMkLst>
            <pc:docMk/>
            <pc:sldMk cId="3923466727" sldId="280"/>
            <ac:picMk id="5" creationId="{DD5F21F2-94E0-B8B2-717C-71DF4C8CD694}"/>
          </ac:picMkLst>
        </pc:picChg>
        <pc:cxnChg chg="add del">
          <ac:chgData name="Alix Mawe (2014838)" userId="S::2014838@student.uwtsd.ac.uk::ee94f664-689a-483c-adb5-e59dcbdbea42" providerId="AD" clId="Web-{2013A7D3-0367-2128-8A60-59D883E459DA}" dt="2023-02-22T08:33:40.898" v="2"/>
          <ac:cxnSpMkLst>
            <pc:docMk/>
            <pc:sldMk cId="3923466727" sldId="280"/>
            <ac:cxnSpMk id="16" creationId="{F06B54F2-CD11-4359-A7D6-DA7C76C091A6}"/>
          </ac:cxnSpMkLst>
        </pc:cxnChg>
        <pc:cxnChg chg="add del">
          <ac:chgData name="Alix Mawe (2014838)" userId="S::2014838@student.uwtsd.ac.uk::ee94f664-689a-483c-adb5-e59dcbdbea42" providerId="AD" clId="Web-{2013A7D3-0367-2128-8A60-59D883E459DA}" dt="2023-02-22T08:34:17.071" v="4"/>
          <ac:cxnSpMkLst>
            <pc:docMk/>
            <pc:sldMk cId="3923466727" sldId="280"/>
            <ac:cxnSpMk id="26" creationId="{16652DC1-CA18-4263-AC06-BAB0B05EC783}"/>
          </ac:cxnSpMkLst>
        </pc:cxnChg>
        <pc:cxnChg chg="add del">
          <ac:chgData name="Alix Mawe (2014838)" userId="S::2014838@student.uwtsd.ac.uk::ee94f664-689a-483c-adb5-e59dcbdbea42" providerId="AD" clId="Web-{2013A7D3-0367-2128-8A60-59D883E459DA}" dt="2023-02-22T08:34:17.071" v="4"/>
          <ac:cxnSpMkLst>
            <pc:docMk/>
            <pc:sldMk cId="3923466727" sldId="280"/>
            <ac:cxnSpMk id="28" creationId="{883F92AF-2403-4558-B1D7-72130A1E4BC7}"/>
          </ac:cxnSpMkLst>
        </pc:cxnChg>
        <pc:cxnChg chg="add del">
          <ac:chgData name="Alix Mawe (2014838)" userId="S::2014838@student.uwtsd.ac.uk::ee94f664-689a-483c-adb5-e59dcbdbea42" providerId="AD" clId="Web-{2013A7D3-0367-2128-8A60-59D883E459DA}" dt="2023-02-22T08:35:22.261" v="6"/>
          <ac:cxnSpMkLst>
            <pc:docMk/>
            <pc:sldMk cId="3923466727" sldId="280"/>
            <ac:cxnSpMk id="35" creationId="{F06B54F2-CD11-4359-A7D6-DA7C76C091A6}"/>
          </ac:cxnSpMkLst>
        </pc:cxnChg>
        <pc:cxnChg chg="add del">
          <ac:chgData name="Alix Mawe (2014838)" userId="S::2014838@student.uwtsd.ac.uk::ee94f664-689a-483c-adb5-e59dcbdbea42" providerId="AD" clId="Web-{2013A7D3-0367-2128-8A60-59D883E459DA}" dt="2023-02-22T08:35:22.261" v="6"/>
          <ac:cxnSpMkLst>
            <pc:docMk/>
            <pc:sldMk cId="3923466727" sldId="280"/>
            <ac:cxnSpMk id="41" creationId="{FD2308B7-2829-44DD-B213-27EEBDED1411}"/>
          </ac:cxnSpMkLst>
        </pc:cxnChg>
        <pc:cxnChg chg="add del">
          <ac:chgData name="Alix Mawe (2014838)" userId="S::2014838@student.uwtsd.ac.uk::ee94f664-689a-483c-adb5-e59dcbdbea42" providerId="AD" clId="Web-{2013A7D3-0367-2128-8A60-59D883E459DA}" dt="2023-02-22T08:35:27.105" v="8"/>
          <ac:cxnSpMkLst>
            <pc:docMk/>
            <pc:sldMk cId="3923466727" sldId="280"/>
            <ac:cxnSpMk id="44" creationId="{883F92AF-2403-4558-B1D7-72130A1E4BC7}"/>
          </ac:cxnSpMkLst>
        </pc:cxnChg>
        <pc:cxnChg chg="add del">
          <ac:chgData name="Alix Mawe (2014838)" userId="S::2014838@student.uwtsd.ac.uk::ee94f664-689a-483c-adb5-e59dcbdbea42" providerId="AD" clId="Web-{2013A7D3-0367-2128-8A60-59D883E459DA}" dt="2023-02-22T08:35:27.105" v="8"/>
          <ac:cxnSpMkLst>
            <pc:docMk/>
            <pc:sldMk cId="3923466727" sldId="280"/>
            <ac:cxnSpMk id="48" creationId="{AB061FF5-9F81-427C-8DA5-3989395517FB}"/>
          </ac:cxnSpMkLst>
        </pc:cxnChg>
        <pc:cxnChg chg="add del">
          <ac:chgData name="Alix Mawe (2014838)" userId="S::2014838@student.uwtsd.ac.uk::ee94f664-689a-483c-adb5-e59dcbdbea42" providerId="AD" clId="Web-{2013A7D3-0367-2128-8A60-59D883E459DA}" dt="2023-02-22T08:35:32.169" v="10"/>
          <ac:cxnSpMkLst>
            <pc:docMk/>
            <pc:sldMk cId="3923466727" sldId="280"/>
            <ac:cxnSpMk id="56" creationId="{883F92AF-2403-4558-B1D7-72130A1E4BC7}"/>
          </ac:cxnSpMkLst>
        </pc:cxnChg>
        <pc:cxnChg chg="add del">
          <ac:chgData name="Alix Mawe (2014838)" userId="S::2014838@student.uwtsd.ac.uk::ee94f664-689a-483c-adb5-e59dcbdbea42" providerId="AD" clId="Web-{2013A7D3-0367-2128-8A60-59D883E459DA}" dt="2023-02-22T08:35:38.356" v="12"/>
          <ac:cxnSpMkLst>
            <pc:docMk/>
            <pc:sldMk cId="3923466727" sldId="280"/>
            <ac:cxnSpMk id="59" creationId="{883F92AF-2403-4558-B1D7-72130A1E4BC7}"/>
          </ac:cxnSpMkLst>
        </pc:cxnChg>
        <pc:cxnChg chg="add del">
          <ac:chgData name="Alix Mawe (2014838)" userId="S::2014838@student.uwtsd.ac.uk::ee94f664-689a-483c-adb5-e59dcbdbea42" providerId="AD" clId="Web-{2013A7D3-0367-2128-8A60-59D883E459DA}" dt="2023-02-22T08:35:38.356" v="12"/>
          <ac:cxnSpMkLst>
            <pc:docMk/>
            <pc:sldMk cId="3923466727" sldId="280"/>
            <ac:cxnSpMk id="65" creationId="{0E5D0023-B23E-4823-8D72-B07FFF8CAE96}"/>
          </ac:cxnSpMkLst>
        </pc:cxnChg>
        <pc:cxnChg chg="add del">
          <ac:chgData name="Alix Mawe (2014838)" userId="S::2014838@student.uwtsd.ac.uk::ee94f664-689a-483c-adb5-e59dcbdbea42" providerId="AD" clId="Web-{2013A7D3-0367-2128-8A60-59D883E459DA}" dt="2023-02-22T08:35:51.903" v="14"/>
          <ac:cxnSpMkLst>
            <pc:docMk/>
            <pc:sldMk cId="3923466727" sldId="280"/>
            <ac:cxnSpMk id="68" creationId="{F06B54F2-CD11-4359-A7D6-DA7C76C091A6}"/>
          </ac:cxnSpMkLst>
        </pc:cxnChg>
        <pc:cxnChg chg="add del">
          <ac:chgData name="Alix Mawe (2014838)" userId="S::2014838@student.uwtsd.ac.uk::ee94f664-689a-483c-adb5-e59dcbdbea42" providerId="AD" clId="Web-{2013A7D3-0367-2128-8A60-59D883E459DA}" dt="2023-02-22T14:46:02.368" v="64"/>
          <ac:cxnSpMkLst>
            <pc:docMk/>
            <pc:sldMk cId="3923466727" sldId="280"/>
            <ac:cxnSpMk id="71" creationId="{883F92AF-2403-4558-B1D7-72130A1E4BC7}"/>
          </ac:cxnSpMkLst>
        </pc:cxnChg>
        <pc:cxnChg chg="add del">
          <ac:chgData name="Alix Mawe (2014838)" userId="S::2014838@student.uwtsd.ac.uk::ee94f664-689a-483c-adb5-e59dcbdbea42" providerId="AD" clId="Web-{2013A7D3-0367-2128-8A60-59D883E459DA}" dt="2023-02-22T14:46:02.368" v="64"/>
          <ac:cxnSpMkLst>
            <pc:docMk/>
            <pc:sldMk cId="3923466727" sldId="280"/>
            <ac:cxnSpMk id="76" creationId="{16652DC1-CA18-4263-AC06-BAB0B05EC783}"/>
          </ac:cxnSpMkLst>
        </pc:cxnChg>
        <pc:cxnChg chg="add del">
          <ac:chgData name="Alix Mawe (2014838)" userId="S::2014838@student.uwtsd.ac.uk::ee94f664-689a-483c-adb5-e59dcbdbea42" providerId="AD" clId="Web-{2013A7D3-0367-2128-8A60-59D883E459DA}" dt="2023-02-22T14:45:43.773" v="61"/>
          <ac:cxnSpMkLst>
            <pc:docMk/>
            <pc:sldMk cId="3923466727" sldId="280"/>
            <ac:cxnSpMk id="87" creationId="{F06B54F2-CD11-4359-A7D6-DA7C76C091A6}"/>
          </ac:cxnSpMkLst>
        </pc:cxnChg>
        <pc:cxnChg chg="add del">
          <ac:chgData name="Alix Mawe (2014838)" userId="S::2014838@student.uwtsd.ac.uk::ee94f664-689a-483c-adb5-e59dcbdbea42" providerId="AD" clId="Web-{2013A7D3-0367-2128-8A60-59D883E459DA}" dt="2023-02-22T14:45:43.773" v="61"/>
          <ac:cxnSpMkLst>
            <pc:docMk/>
            <pc:sldMk cId="3923466727" sldId="280"/>
            <ac:cxnSpMk id="99" creationId="{043EE5F5-AF73-46E3-90B6-27EEFDAC3591}"/>
          </ac:cxnSpMkLst>
        </pc:cxnChg>
        <pc:cxnChg chg="add del">
          <ac:chgData name="Alix Mawe (2014838)" userId="S::2014838@student.uwtsd.ac.uk::ee94f664-689a-483c-adb5-e59dcbdbea42" providerId="AD" clId="Web-{2013A7D3-0367-2128-8A60-59D883E459DA}" dt="2023-02-22T14:46:02.321" v="63"/>
          <ac:cxnSpMkLst>
            <pc:docMk/>
            <pc:sldMk cId="3923466727" sldId="280"/>
            <ac:cxnSpMk id="102" creationId="{883F92AF-2403-4558-B1D7-72130A1E4BC7}"/>
          </ac:cxnSpMkLst>
        </pc:cxnChg>
        <pc:cxnChg chg="add del">
          <ac:chgData name="Alix Mawe (2014838)" userId="S::2014838@student.uwtsd.ac.uk::ee94f664-689a-483c-adb5-e59dcbdbea42" providerId="AD" clId="Web-{2013A7D3-0367-2128-8A60-59D883E459DA}" dt="2023-02-22T14:46:02.321" v="63"/>
          <ac:cxnSpMkLst>
            <pc:docMk/>
            <pc:sldMk cId="3923466727" sldId="280"/>
            <ac:cxnSpMk id="105" creationId="{16652DC1-CA18-4263-AC06-BAB0B05EC783}"/>
          </ac:cxnSpMkLst>
        </pc:cxnChg>
        <pc:cxnChg chg="add">
          <ac:chgData name="Alix Mawe (2014838)" userId="S::2014838@student.uwtsd.ac.uk::ee94f664-689a-483c-adb5-e59dcbdbea42" providerId="AD" clId="Web-{2013A7D3-0367-2128-8A60-59D883E459DA}" dt="2023-02-22T14:46:02.368" v="64"/>
          <ac:cxnSpMkLst>
            <pc:docMk/>
            <pc:sldMk cId="3923466727" sldId="280"/>
            <ac:cxnSpMk id="108" creationId="{F06B54F2-CD11-4359-A7D6-DA7C76C091A6}"/>
          </ac:cxnSpMkLst>
        </pc:cxnChg>
        <pc:cxnChg chg="add">
          <ac:chgData name="Alix Mawe (2014838)" userId="S::2014838@student.uwtsd.ac.uk::ee94f664-689a-483c-adb5-e59dcbdbea42" providerId="AD" clId="Web-{2013A7D3-0367-2128-8A60-59D883E459DA}" dt="2023-02-22T14:46:02.368" v="64"/>
          <ac:cxnSpMkLst>
            <pc:docMk/>
            <pc:sldMk cId="3923466727" sldId="280"/>
            <ac:cxnSpMk id="112" creationId="{A456CE10-0EE3-4503-ACF3-1D53A6FDBBBF}"/>
          </ac:cxnSpMkLst>
        </pc:cxnChg>
      </pc:sldChg>
      <pc:sldChg chg="modSp new del">
        <pc:chgData name="Alix Mawe (2014838)" userId="S::2014838@student.uwtsd.ac.uk::ee94f664-689a-483c-adb5-e59dcbdbea42" providerId="AD" clId="Web-{2013A7D3-0367-2128-8A60-59D883E459DA}" dt="2023-02-22T08:38:21.924" v="49"/>
        <pc:sldMkLst>
          <pc:docMk/>
          <pc:sldMk cId="2168832205" sldId="281"/>
        </pc:sldMkLst>
        <pc:spChg chg="mod">
          <ac:chgData name="Alix Mawe (2014838)" userId="S::2014838@student.uwtsd.ac.uk::ee94f664-689a-483c-adb5-e59dcbdbea42" providerId="AD" clId="Web-{2013A7D3-0367-2128-8A60-59D883E459DA}" dt="2023-02-22T08:38:04.439" v="48" actId="20577"/>
          <ac:spMkLst>
            <pc:docMk/>
            <pc:sldMk cId="2168832205" sldId="281"/>
            <ac:spMk id="2" creationId="{68C8C4EB-8105-0F17-BF98-A15B53E5BD34}"/>
          </ac:spMkLst>
        </pc:spChg>
      </pc:sldChg>
      <pc:sldChg chg="modSp new">
        <pc:chgData name="Alix Mawe (2014838)" userId="S::2014838@student.uwtsd.ac.uk::ee94f664-689a-483c-adb5-e59dcbdbea42" providerId="AD" clId="Web-{2013A7D3-0367-2128-8A60-59D883E459DA}" dt="2023-02-22T15:02:30.938" v="108" actId="20577"/>
        <pc:sldMkLst>
          <pc:docMk/>
          <pc:sldMk cId="3288126408" sldId="281"/>
        </pc:sldMkLst>
        <pc:spChg chg="mod">
          <ac:chgData name="Alix Mawe (2014838)" userId="S::2014838@student.uwtsd.ac.uk::ee94f664-689a-483c-adb5-e59dcbdbea42" providerId="AD" clId="Web-{2013A7D3-0367-2128-8A60-59D883E459DA}" dt="2023-02-22T15:02:30.938" v="108" actId="20577"/>
          <ac:spMkLst>
            <pc:docMk/>
            <pc:sldMk cId="3288126408" sldId="281"/>
            <ac:spMk id="2" creationId="{2FF77E97-5B78-45F1-0BBE-6D7EC2F25841}"/>
          </ac:spMkLst>
        </pc:spChg>
      </pc:sldChg>
      <pc:sldChg chg="addSp delSp modSp new del mod setBg">
        <pc:chgData name="Alix Mawe (2014838)" userId="S::2014838@student.uwtsd.ac.uk::ee94f664-689a-483c-adb5-e59dcbdbea42" providerId="AD" clId="Web-{2013A7D3-0367-2128-8A60-59D883E459DA}" dt="2023-02-22T08:40:47.663" v="58"/>
        <pc:sldMkLst>
          <pc:docMk/>
          <pc:sldMk cId="4119686020" sldId="281"/>
        </pc:sldMkLst>
        <pc:spChg chg="mod ord">
          <ac:chgData name="Alix Mawe (2014838)" userId="S::2014838@student.uwtsd.ac.uk::ee94f664-689a-483c-adb5-e59dcbdbea42" providerId="AD" clId="Web-{2013A7D3-0367-2128-8A60-59D883E459DA}" dt="2023-02-22T08:40:28.069" v="56"/>
          <ac:spMkLst>
            <pc:docMk/>
            <pc:sldMk cId="4119686020" sldId="281"/>
            <ac:spMk id="2" creationId="{4FD3FA29-02FC-647A-B5A9-A2469E46B614}"/>
          </ac:spMkLst>
        </pc:spChg>
        <pc:spChg chg="del">
          <ac:chgData name="Alix Mawe (2014838)" userId="S::2014838@student.uwtsd.ac.uk::ee94f664-689a-483c-adb5-e59dcbdbea42" providerId="AD" clId="Web-{2013A7D3-0367-2128-8A60-59D883E459DA}" dt="2023-02-22T08:39:46.661" v="51"/>
          <ac:spMkLst>
            <pc:docMk/>
            <pc:sldMk cId="4119686020" sldId="281"/>
            <ac:spMk id="3" creationId="{B568878A-F521-130D-FC4A-28133EAFF8E8}"/>
          </ac:spMkLst>
        </pc:spChg>
        <pc:spChg chg="mod">
          <ac:chgData name="Alix Mawe (2014838)" userId="S::2014838@student.uwtsd.ac.uk::ee94f664-689a-483c-adb5-e59dcbdbea42" providerId="AD" clId="Web-{2013A7D3-0367-2128-8A60-59D883E459DA}" dt="2023-02-22T08:40:28.069" v="56"/>
          <ac:spMkLst>
            <pc:docMk/>
            <pc:sldMk cId="4119686020" sldId="281"/>
            <ac:spMk id="4" creationId="{9D953A9D-0CB1-6231-5F12-5AFD04A6F757}"/>
          </ac:spMkLst>
        </pc:spChg>
        <pc:spChg chg="add mod">
          <ac:chgData name="Alix Mawe (2014838)" userId="S::2014838@student.uwtsd.ac.uk::ee94f664-689a-483c-adb5-e59dcbdbea42" providerId="AD" clId="Web-{2013A7D3-0367-2128-8A60-59D883E459DA}" dt="2023-02-22T08:40:42.913" v="57"/>
          <ac:spMkLst>
            <pc:docMk/>
            <pc:sldMk cId="4119686020" sldId="281"/>
            <ac:spMk id="7" creationId="{FF69E2AB-83A6-E0EB-4519-9CF61D96BAE3}"/>
          </ac:spMkLst>
        </pc:spChg>
        <pc:spChg chg="add del">
          <ac:chgData name="Alix Mawe (2014838)" userId="S::2014838@student.uwtsd.ac.uk::ee94f664-689a-483c-adb5-e59dcbdbea42" providerId="AD" clId="Web-{2013A7D3-0367-2128-8A60-59D883E459DA}" dt="2023-02-22T08:40:16.178" v="53"/>
          <ac:spMkLst>
            <pc:docMk/>
            <pc:sldMk cId="4119686020" sldId="281"/>
            <ac:spMk id="18" creationId="{22AC0F86-9A78-4E84-A4B4-ADB8B2629A0C}"/>
          </ac:spMkLst>
        </pc:spChg>
        <pc:spChg chg="add del">
          <ac:chgData name="Alix Mawe (2014838)" userId="S::2014838@student.uwtsd.ac.uk::ee94f664-689a-483c-adb5-e59dcbdbea42" providerId="AD" clId="Web-{2013A7D3-0367-2128-8A60-59D883E459DA}" dt="2023-02-22T08:40:16.178" v="53"/>
          <ac:spMkLst>
            <pc:docMk/>
            <pc:sldMk cId="4119686020" sldId="281"/>
            <ac:spMk id="26" creationId="{69A54E25-1C05-48E5-A5CC-3778C1D3632D}"/>
          </ac:spMkLst>
        </pc:spChg>
        <pc:spChg chg="add del">
          <ac:chgData name="Alix Mawe (2014838)" userId="S::2014838@student.uwtsd.ac.uk::ee94f664-689a-483c-adb5-e59dcbdbea42" providerId="AD" clId="Web-{2013A7D3-0367-2128-8A60-59D883E459DA}" dt="2023-02-22T08:40:27.991" v="55"/>
          <ac:spMkLst>
            <pc:docMk/>
            <pc:sldMk cId="4119686020" sldId="281"/>
            <ac:spMk id="32" creationId="{8243CDD5-F82E-454F-8486-578A477A8670}"/>
          </ac:spMkLst>
        </pc:spChg>
        <pc:spChg chg="add del">
          <ac:chgData name="Alix Mawe (2014838)" userId="S::2014838@student.uwtsd.ac.uk::ee94f664-689a-483c-adb5-e59dcbdbea42" providerId="AD" clId="Web-{2013A7D3-0367-2128-8A60-59D883E459DA}" dt="2023-02-22T08:40:27.991" v="55"/>
          <ac:spMkLst>
            <pc:docMk/>
            <pc:sldMk cId="4119686020" sldId="281"/>
            <ac:spMk id="33" creationId="{125408EF-EA7D-413B-B27F-B1FCD06FAC6D}"/>
          </ac:spMkLst>
        </pc:spChg>
        <pc:spChg chg="add">
          <ac:chgData name="Alix Mawe (2014838)" userId="S::2014838@student.uwtsd.ac.uk::ee94f664-689a-483c-adb5-e59dcbdbea42" providerId="AD" clId="Web-{2013A7D3-0367-2128-8A60-59D883E459DA}" dt="2023-02-22T08:40:28.069" v="56"/>
          <ac:spMkLst>
            <pc:docMk/>
            <pc:sldMk cId="4119686020" sldId="281"/>
            <ac:spMk id="39" creationId="{A440FBE6-72B7-43D4-A8EB-FDBC35FE56C6}"/>
          </ac:spMkLst>
        </pc:spChg>
        <pc:grpChg chg="add del">
          <ac:chgData name="Alix Mawe (2014838)" userId="S::2014838@student.uwtsd.ac.uk::ee94f664-689a-483c-adb5-e59dcbdbea42" providerId="AD" clId="Web-{2013A7D3-0367-2128-8A60-59D883E459DA}" dt="2023-02-22T08:40:16.178" v="53"/>
          <ac:grpSpMkLst>
            <pc:docMk/>
            <pc:sldMk cId="4119686020" sldId="281"/>
            <ac:grpSpMk id="10" creationId="{DFB5D1BB-0703-437B-BD1E-1D07F8A2730B}"/>
          </ac:grpSpMkLst>
        </pc:grpChg>
        <pc:grpChg chg="add del">
          <ac:chgData name="Alix Mawe (2014838)" userId="S::2014838@student.uwtsd.ac.uk::ee94f664-689a-483c-adb5-e59dcbdbea42" providerId="AD" clId="Web-{2013A7D3-0367-2128-8A60-59D883E459DA}" dt="2023-02-22T08:40:16.178" v="53"/>
          <ac:grpSpMkLst>
            <pc:docMk/>
            <pc:sldMk cId="4119686020" sldId="281"/>
            <ac:grpSpMk id="20" creationId="{4AF78B9E-8BE2-4706-9377-A05FA25ABABF}"/>
          </ac:grpSpMkLst>
        </pc:grpChg>
        <pc:grpChg chg="add del">
          <ac:chgData name="Alix Mawe (2014838)" userId="S::2014838@student.uwtsd.ac.uk::ee94f664-689a-483c-adb5-e59dcbdbea42" providerId="AD" clId="Web-{2013A7D3-0367-2128-8A60-59D883E459DA}" dt="2023-02-22T08:40:27.991" v="55"/>
          <ac:grpSpMkLst>
            <pc:docMk/>
            <pc:sldMk cId="4119686020" sldId="281"/>
            <ac:grpSpMk id="24" creationId="{9CA11A81-0344-4F96-8A6F-BBBB25E6E964}"/>
          </ac:grpSpMkLst>
        </pc:grpChg>
        <pc:grpChg chg="add del">
          <ac:chgData name="Alix Mawe (2014838)" userId="S::2014838@student.uwtsd.ac.uk::ee94f664-689a-483c-adb5-e59dcbdbea42" providerId="AD" clId="Web-{2013A7D3-0367-2128-8A60-59D883E459DA}" dt="2023-02-22T08:40:27.991" v="55"/>
          <ac:grpSpMkLst>
            <pc:docMk/>
            <pc:sldMk cId="4119686020" sldId="281"/>
            <ac:grpSpMk id="30" creationId="{DFB5D1BB-0703-437B-BD1E-1D07F8A2730B}"/>
          </ac:grpSpMkLst>
        </pc:grpChg>
        <pc:grpChg chg="add">
          <ac:chgData name="Alix Mawe (2014838)" userId="S::2014838@student.uwtsd.ac.uk::ee94f664-689a-483c-adb5-e59dcbdbea42" providerId="AD" clId="Web-{2013A7D3-0367-2128-8A60-59D883E459DA}" dt="2023-02-22T08:40:28.069" v="56"/>
          <ac:grpSpMkLst>
            <pc:docMk/>
            <pc:sldMk cId="4119686020" sldId="281"/>
            <ac:grpSpMk id="37" creationId="{DFB5D1BB-0703-437B-BD1E-1D07F8A2730B}"/>
          </ac:grpSpMkLst>
        </pc:grpChg>
        <pc:grpChg chg="add">
          <ac:chgData name="Alix Mawe (2014838)" userId="S::2014838@student.uwtsd.ac.uk::ee94f664-689a-483c-adb5-e59dcbdbea42" providerId="AD" clId="Web-{2013A7D3-0367-2128-8A60-59D883E459DA}" dt="2023-02-22T08:40:28.069" v="56"/>
          <ac:grpSpMkLst>
            <pc:docMk/>
            <pc:sldMk cId="4119686020" sldId="281"/>
            <ac:grpSpMk id="40" creationId="{647B8492-BC4D-4046-B35A-C38E03494068}"/>
          </ac:grpSpMkLst>
        </pc:grpChg>
        <pc:picChg chg="add del mod ord modCrop">
          <ac:chgData name="Alix Mawe (2014838)" userId="S::2014838@student.uwtsd.ac.uk::ee94f664-689a-483c-adb5-e59dcbdbea42" providerId="AD" clId="Web-{2013A7D3-0367-2128-8A60-59D883E459DA}" dt="2023-02-22T08:40:42.913" v="57"/>
          <ac:picMkLst>
            <pc:docMk/>
            <pc:sldMk cId="4119686020" sldId="281"/>
            <ac:picMk id="5" creationId="{9CA222EF-1D0F-2BF4-3671-0FBEBB3D9F34}"/>
          </ac:picMkLst>
        </pc:picChg>
        <pc:cxnChg chg="add del">
          <ac:chgData name="Alix Mawe (2014838)" userId="S::2014838@student.uwtsd.ac.uk::ee94f664-689a-483c-adb5-e59dcbdbea42" providerId="AD" clId="Web-{2013A7D3-0367-2128-8A60-59D883E459DA}" dt="2023-02-22T08:40:16.178" v="53"/>
          <ac:cxnSpMkLst>
            <pc:docMk/>
            <pc:sldMk cId="4119686020" sldId="281"/>
            <ac:cxnSpMk id="16" creationId="{883F92AF-2403-4558-B1D7-72130A1E4BC7}"/>
          </ac:cxnSpMkLst>
        </pc:cxnChg>
        <pc:cxnChg chg="add del">
          <ac:chgData name="Alix Mawe (2014838)" userId="S::2014838@student.uwtsd.ac.uk::ee94f664-689a-483c-adb5-e59dcbdbea42" providerId="AD" clId="Web-{2013A7D3-0367-2128-8A60-59D883E459DA}" dt="2023-02-22T08:40:27.991" v="55"/>
          <ac:cxnSpMkLst>
            <pc:docMk/>
            <pc:sldMk cId="4119686020" sldId="281"/>
            <ac:cxnSpMk id="22" creationId="{98C14DAD-9B93-4225-B89C-5D0B5BD3A2E0}"/>
          </ac:cxnSpMkLst>
        </pc:cxnChg>
        <pc:cxnChg chg="add del">
          <ac:chgData name="Alix Mawe (2014838)" userId="S::2014838@student.uwtsd.ac.uk::ee94f664-689a-483c-adb5-e59dcbdbea42" providerId="AD" clId="Web-{2013A7D3-0367-2128-8A60-59D883E459DA}" dt="2023-02-22T08:40:16.178" v="53"/>
          <ac:cxnSpMkLst>
            <pc:docMk/>
            <pc:sldMk cId="4119686020" sldId="281"/>
            <ac:cxnSpMk id="28" creationId="{0E5D0023-B23E-4823-8D72-B07FFF8CAE96}"/>
          </ac:cxnSpMkLst>
        </pc:cxnChg>
        <pc:cxnChg chg="add del">
          <ac:chgData name="Alix Mawe (2014838)" userId="S::2014838@student.uwtsd.ac.uk::ee94f664-689a-483c-adb5-e59dcbdbea42" providerId="AD" clId="Web-{2013A7D3-0367-2128-8A60-59D883E459DA}" dt="2023-02-22T08:40:27.991" v="55"/>
          <ac:cxnSpMkLst>
            <pc:docMk/>
            <pc:sldMk cId="4119686020" sldId="281"/>
            <ac:cxnSpMk id="31" creationId="{883F92AF-2403-4558-B1D7-72130A1E4BC7}"/>
          </ac:cxnSpMkLst>
        </pc:cxnChg>
        <pc:cxnChg chg="add">
          <ac:chgData name="Alix Mawe (2014838)" userId="S::2014838@student.uwtsd.ac.uk::ee94f664-689a-483c-adb5-e59dcbdbea42" providerId="AD" clId="Web-{2013A7D3-0367-2128-8A60-59D883E459DA}" dt="2023-02-22T08:40:28.069" v="56"/>
          <ac:cxnSpMkLst>
            <pc:docMk/>
            <pc:sldMk cId="4119686020" sldId="281"/>
            <ac:cxnSpMk id="38" creationId="{883F92AF-2403-4558-B1D7-72130A1E4BC7}"/>
          </ac:cxnSpMkLst>
        </pc:cxnChg>
        <pc:cxnChg chg="add">
          <ac:chgData name="Alix Mawe (2014838)" userId="S::2014838@student.uwtsd.ac.uk::ee94f664-689a-483c-adb5-e59dcbdbea42" providerId="AD" clId="Web-{2013A7D3-0367-2128-8A60-59D883E459DA}" dt="2023-02-22T08:40:28.069" v="56"/>
          <ac:cxnSpMkLst>
            <pc:docMk/>
            <pc:sldMk cId="4119686020" sldId="281"/>
            <ac:cxnSpMk id="43" creationId="{16652DC1-CA18-4263-AC06-BAB0B05EC783}"/>
          </ac:cxnSpMkLst>
        </pc:cxnChg>
      </pc:sldChg>
    </pc:docChg>
  </pc:docChgLst>
  <pc:docChgLst>
    <pc:chgData name="Alix Mawe (2014838)" userId="S::2014838@student.uwtsd.ac.uk::ee94f664-689a-483c-adb5-e59dcbdbea42" providerId="AD" clId="Web-{D4674840-52A6-5887-54F5-15C4A026796C}"/>
    <pc:docChg chg="addSld modSld">
      <pc:chgData name="Alix Mawe (2014838)" userId="S::2014838@student.uwtsd.ac.uk::ee94f664-689a-483c-adb5-e59dcbdbea42" providerId="AD" clId="Web-{D4674840-52A6-5887-54F5-15C4A026796C}" dt="2023-02-15T20:07:57.318" v="29"/>
      <pc:docMkLst>
        <pc:docMk/>
      </pc:docMkLst>
      <pc:sldChg chg="modSp">
        <pc:chgData name="Alix Mawe (2014838)" userId="S::2014838@student.uwtsd.ac.uk::ee94f664-689a-483c-adb5-e59dcbdbea42" providerId="AD" clId="Web-{D4674840-52A6-5887-54F5-15C4A026796C}" dt="2023-02-15T20:06:20.862" v="27" actId="20577"/>
        <pc:sldMkLst>
          <pc:docMk/>
          <pc:sldMk cId="2172158261" sldId="271"/>
        </pc:sldMkLst>
        <pc:spChg chg="mod">
          <ac:chgData name="Alix Mawe (2014838)" userId="S::2014838@student.uwtsd.ac.uk::ee94f664-689a-483c-adb5-e59dcbdbea42" providerId="AD" clId="Web-{D4674840-52A6-5887-54F5-15C4A026796C}" dt="2023-02-15T20:06:20.862" v="27" actId="20577"/>
          <ac:spMkLst>
            <pc:docMk/>
            <pc:sldMk cId="2172158261" sldId="271"/>
            <ac:spMk id="3" creationId="{FAA56000-F464-C3DE-A663-A66A80A93A23}"/>
          </ac:spMkLst>
        </pc:spChg>
      </pc:sldChg>
      <pc:sldChg chg="add replId">
        <pc:chgData name="Alix Mawe (2014838)" userId="S::2014838@student.uwtsd.ac.uk::ee94f664-689a-483c-adb5-e59dcbdbea42" providerId="AD" clId="Web-{D4674840-52A6-5887-54F5-15C4A026796C}" dt="2023-02-15T20:07:48.130" v="28"/>
        <pc:sldMkLst>
          <pc:docMk/>
          <pc:sldMk cId="1671202777" sldId="272"/>
        </pc:sldMkLst>
      </pc:sldChg>
      <pc:sldChg chg="new">
        <pc:chgData name="Alix Mawe (2014838)" userId="S::2014838@student.uwtsd.ac.uk::ee94f664-689a-483c-adb5-e59dcbdbea42" providerId="AD" clId="Web-{D4674840-52A6-5887-54F5-15C4A026796C}" dt="2023-02-15T20:07:57.318" v="29"/>
        <pc:sldMkLst>
          <pc:docMk/>
          <pc:sldMk cId="2345059187" sldId="273"/>
        </pc:sldMkLst>
      </pc:sldChg>
    </pc:docChg>
  </pc:docChgLst>
  <pc:docChgLst>
    <pc:chgData name="Alix Mawe (2014838)" userId="S::2014838@student.uwtsd.ac.uk::ee94f664-689a-483c-adb5-e59dcbdbea42" providerId="AD" clId="Web-{118FE03F-5F43-82D2-5202-654B5333DC98}"/>
    <pc:docChg chg="addSld delSld modSld">
      <pc:chgData name="Alix Mawe (2014838)" userId="S::2014838@student.uwtsd.ac.uk::ee94f664-689a-483c-adb5-e59dcbdbea42" providerId="AD" clId="Web-{118FE03F-5F43-82D2-5202-654B5333DC98}" dt="2023-01-31T23:18:30.135" v="39"/>
      <pc:docMkLst>
        <pc:docMk/>
      </pc:docMkLst>
      <pc:sldChg chg="modSp del">
        <pc:chgData name="Alix Mawe (2014838)" userId="S::2014838@student.uwtsd.ac.uk::ee94f664-689a-483c-adb5-e59dcbdbea42" providerId="AD" clId="Web-{118FE03F-5F43-82D2-5202-654B5333DC98}" dt="2023-01-31T23:18:30.135" v="39"/>
        <pc:sldMkLst>
          <pc:docMk/>
          <pc:sldMk cId="1069439175" sldId="263"/>
        </pc:sldMkLst>
        <pc:spChg chg="mod">
          <ac:chgData name="Alix Mawe (2014838)" userId="S::2014838@student.uwtsd.ac.uk::ee94f664-689a-483c-adb5-e59dcbdbea42" providerId="AD" clId="Web-{118FE03F-5F43-82D2-5202-654B5333DC98}" dt="2023-01-31T23:16:09.709" v="24" actId="20577"/>
          <ac:spMkLst>
            <pc:docMk/>
            <pc:sldMk cId="1069439175" sldId="263"/>
            <ac:spMk id="2" creationId="{54EBC24E-994B-A726-0C55-F2674C8EF43E}"/>
          </ac:spMkLst>
        </pc:spChg>
      </pc:sldChg>
      <pc:sldChg chg="modSp new">
        <pc:chgData name="Alix Mawe (2014838)" userId="S::2014838@student.uwtsd.ac.uk::ee94f664-689a-483c-adb5-e59dcbdbea42" providerId="AD" clId="Web-{118FE03F-5F43-82D2-5202-654B5333DC98}" dt="2023-01-31T23:18:14.634" v="38" actId="20577"/>
        <pc:sldMkLst>
          <pc:docMk/>
          <pc:sldMk cId="1500338291" sldId="264"/>
        </pc:sldMkLst>
        <pc:spChg chg="mod">
          <ac:chgData name="Alix Mawe (2014838)" userId="S::2014838@student.uwtsd.ac.uk::ee94f664-689a-483c-adb5-e59dcbdbea42" providerId="AD" clId="Web-{118FE03F-5F43-82D2-5202-654B5333DC98}" dt="2023-01-31T23:18:14.634" v="38" actId="20577"/>
          <ac:spMkLst>
            <pc:docMk/>
            <pc:sldMk cId="1500338291" sldId="264"/>
            <ac:spMk id="2" creationId="{D3278C5A-F348-47FF-BED3-CBC367557E01}"/>
          </ac:spMkLst>
        </pc:spChg>
      </pc:sldChg>
    </pc:docChg>
  </pc:docChgLst>
  <pc:docChgLst>
    <pc:chgData name="Alix Mawe (2014838)" userId="S::2014838@student.uwtsd.ac.uk::ee94f664-689a-483c-adb5-e59dcbdbea42" providerId="AD" clId="Web-{EF2A4A86-0F7A-3C1A-08CB-0D3AE717DA56}"/>
    <pc:docChg chg="addSld modSld">
      <pc:chgData name="Alix Mawe (2014838)" userId="S::2014838@student.uwtsd.ac.uk::ee94f664-689a-483c-adb5-e59dcbdbea42" providerId="AD" clId="Web-{EF2A4A86-0F7A-3C1A-08CB-0D3AE717DA56}" dt="2023-02-22T21:51:57.169" v="55"/>
      <pc:docMkLst>
        <pc:docMk/>
      </pc:docMkLst>
      <pc:sldChg chg="modSp">
        <pc:chgData name="Alix Mawe (2014838)" userId="S::2014838@student.uwtsd.ac.uk::ee94f664-689a-483c-adb5-e59dcbdbea42" providerId="AD" clId="Web-{EF2A4A86-0F7A-3C1A-08CB-0D3AE717DA56}" dt="2023-02-22T21:51:55.559" v="54" actId="20577"/>
        <pc:sldMkLst>
          <pc:docMk/>
          <pc:sldMk cId="2868482308" sldId="280"/>
        </pc:sldMkLst>
        <pc:spChg chg="mod">
          <ac:chgData name="Alix Mawe (2014838)" userId="S::2014838@student.uwtsd.ac.uk::ee94f664-689a-483c-adb5-e59dcbdbea42" providerId="AD" clId="Web-{EF2A4A86-0F7A-3C1A-08CB-0D3AE717DA56}" dt="2023-02-22T21:51:55.559" v="54" actId="20577"/>
          <ac:spMkLst>
            <pc:docMk/>
            <pc:sldMk cId="2868482308" sldId="280"/>
            <ac:spMk id="35" creationId="{ADE5553C-55AC-C73B-8BAD-A04987C4DEFB}"/>
          </ac:spMkLst>
        </pc:spChg>
      </pc:sldChg>
      <pc:sldChg chg="modSp">
        <pc:chgData name="Alix Mawe (2014838)" userId="S::2014838@student.uwtsd.ac.uk::ee94f664-689a-483c-adb5-e59dcbdbea42" providerId="AD" clId="Web-{EF2A4A86-0F7A-3C1A-08CB-0D3AE717DA56}" dt="2023-02-22T21:33:34.849" v="2" actId="20577"/>
        <pc:sldMkLst>
          <pc:docMk/>
          <pc:sldMk cId="3288126408" sldId="281"/>
        </pc:sldMkLst>
        <pc:spChg chg="mod">
          <ac:chgData name="Alix Mawe (2014838)" userId="S::2014838@student.uwtsd.ac.uk::ee94f664-689a-483c-adb5-e59dcbdbea42" providerId="AD" clId="Web-{EF2A4A86-0F7A-3C1A-08CB-0D3AE717DA56}" dt="2023-02-22T21:33:34.849" v="2" actId="20577"/>
          <ac:spMkLst>
            <pc:docMk/>
            <pc:sldMk cId="3288126408" sldId="281"/>
            <ac:spMk id="3" creationId="{E292BB4B-D2C7-F594-CD97-D3A7D9161ADE}"/>
          </ac:spMkLst>
        </pc:spChg>
      </pc:sldChg>
      <pc:sldChg chg="new">
        <pc:chgData name="Alix Mawe (2014838)" userId="S::2014838@student.uwtsd.ac.uk::ee94f664-689a-483c-adb5-e59dcbdbea42" providerId="AD" clId="Web-{EF2A4A86-0F7A-3C1A-08CB-0D3AE717DA56}" dt="2023-02-22T21:51:57.169" v="55"/>
        <pc:sldMkLst>
          <pc:docMk/>
          <pc:sldMk cId="3069578811" sldId="282"/>
        </pc:sldMkLst>
      </pc:sldChg>
    </pc:docChg>
  </pc:docChgLst>
  <pc:docChgLst>
    <pc:chgData name="Alix Mawe (2014838)" userId="S::2014838@student.uwtsd.ac.uk::ee94f664-689a-483c-adb5-e59dcbdbea42" providerId="AD" clId="Web-{33B3F161-A0DB-2DD2-9687-21F902FFC165}"/>
    <pc:docChg chg="addSld delSld modSld">
      <pc:chgData name="Alix Mawe (2014838)" userId="S::2014838@student.uwtsd.ac.uk::ee94f664-689a-483c-adb5-e59dcbdbea42" providerId="AD" clId="Web-{33B3F161-A0DB-2DD2-9687-21F902FFC165}" dt="2023-01-28T22:59:17.772" v="138" actId="20577"/>
      <pc:docMkLst>
        <pc:docMk/>
      </pc:docMkLst>
      <pc:sldChg chg="del">
        <pc:chgData name="Alix Mawe (2014838)" userId="S::2014838@student.uwtsd.ac.uk::ee94f664-689a-483c-adb5-e59dcbdbea42" providerId="AD" clId="Web-{33B3F161-A0DB-2DD2-9687-21F902FFC165}" dt="2023-01-28T22:54:40.281" v="84"/>
        <pc:sldMkLst>
          <pc:docMk/>
          <pc:sldMk cId="2518658363" sldId="260"/>
        </pc:sldMkLst>
      </pc:sldChg>
      <pc:sldChg chg="new del">
        <pc:chgData name="Alix Mawe (2014838)" userId="S::2014838@student.uwtsd.ac.uk::ee94f664-689a-483c-adb5-e59dcbdbea42" providerId="AD" clId="Web-{33B3F161-A0DB-2DD2-9687-21F902FFC165}" dt="2023-01-28T22:55:27.657" v="89"/>
        <pc:sldMkLst>
          <pc:docMk/>
          <pc:sldMk cId="710935313" sldId="263"/>
        </pc:sldMkLst>
      </pc:sldChg>
      <pc:sldChg chg="modSp new del">
        <pc:chgData name="Alix Mawe (2014838)" userId="S::2014838@student.uwtsd.ac.uk::ee94f664-689a-483c-adb5-e59dcbdbea42" providerId="AD" clId="Web-{33B3F161-A0DB-2DD2-9687-21F902FFC165}" dt="2023-01-28T22:54:23.171" v="82"/>
        <pc:sldMkLst>
          <pc:docMk/>
          <pc:sldMk cId="848612875" sldId="263"/>
        </pc:sldMkLst>
        <pc:spChg chg="mod">
          <ac:chgData name="Alix Mawe (2014838)" userId="S::2014838@student.uwtsd.ac.uk::ee94f664-689a-483c-adb5-e59dcbdbea42" providerId="AD" clId="Web-{33B3F161-A0DB-2DD2-9687-21F902FFC165}" dt="2023-01-28T22:54:01.171" v="80" actId="20577"/>
          <ac:spMkLst>
            <pc:docMk/>
            <pc:sldMk cId="848612875" sldId="263"/>
            <ac:spMk id="2" creationId="{FF1E8262-8643-0F21-0255-A7A131389782}"/>
          </ac:spMkLst>
        </pc:spChg>
        <pc:spChg chg="mod">
          <ac:chgData name="Alix Mawe (2014838)" userId="S::2014838@student.uwtsd.ac.uk::ee94f664-689a-483c-adb5-e59dcbdbea42" providerId="AD" clId="Web-{33B3F161-A0DB-2DD2-9687-21F902FFC165}" dt="2023-01-28T22:54:15.375" v="81" actId="20577"/>
          <ac:spMkLst>
            <pc:docMk/>
            <pc:sldMk cId="848612875" sldId="263"/>
            <ac:spMk id="3" creationId="{7A2693F4-BCBC-BE0C-9236-11216B52CF63}"/>
          </ac:spMkLst>
        </pc:spChg>
      </pc:sldChg>
      <pc:sldChg chg="modSp new">
        <pc:chgData name="Alix Mawe (2014838)" userId="S::2014838@student.uwtsd.ac.uk::ee94f664-689a-483c-adb5-e59dcbdbea42" providerId="AD" clId="Web-{33B3F161-A0DB-2DD2-9687-21F902FFC165}" dt="2023-01-28T22:59:17.772" v="138" actId="20577"/>
        <pc:sldMkLst>
          <pc:docMk/>
          <pc:sldMk cId="1069439175" sldId="263"/>
        </pc:sldMkLst>
        <pc:spChg chg="mod">
          <ac:chgData name="Alix Mawe (2014838)" userId="S::2014838@student.uwtsd.ac.uk::ee94f664-689a-483c-adb5-e59dcbdbea42" providerId="AD" clId="Web-{33B3F161-A0DB-2DD2-9687-21F902FFC165}" dt="2023-01-28T22:59:17.772" v="138" actId="20577"/>
          <ac:spMkLst>
            <pc:docMk/>
            <pc:sldMk cId="1069439175" sldId="263"/>
            <ac:spMk id="2" creationId="{54EBC24E-994B-A726-0C55-F2674C8EF43E}"/>
          </ac:spMkLst>
        </pc:spChg>
      </pc:sldChg>
      <pc:sldChg chg="new del">
        <pc:chgData name="Alix Mawe (2014838)" userId="S::2014838@student.uwtsd.ac.uk::ee94f664-689a-483c-adb5-e59dcbdbea42" providerId="AD" clId="Web-{33B3F161-A0DB-2DD2-9687-21F902FFC165}" dt="2023-01-28T22:55:10.719" v="87"/>
        <pc:sldMkLst>
          <pc:docMk/>
          <pc:sldMk cId="1307958938" sldId="263"/>
        </pc:sldMkLst>
      </pc:sldChg>
      <pc:sldChg chg="modSp new del">
        <pc:chgData name="Alix Mawe (2014838)" userId="S::2014838@student.uwtsd.ac.uk::ee94f664-689a-483c-adb5-e59dcbdbea42" providerId="AD" clId="Web-{33B3F161-A0DB-2DD2-9687-21F902FFC165}" dt="2023-01-28T22:49:26.866" v="22"/>
        <pc:sldMkLst>
          <pc:docMk/>
          <pc:sldMk cId="1349056277" sldId="263"/>
        </pc:sldMkLst>
        <pc:spChg chg="mod">
          <ac:chgData name="Alix Mawe (2014838)" userId="S::2014838@student.uwtsd.ac.uk::ee94f664-689a-483c-adb5-e59dcbdbea42" providerId="AD" clId="Web-{33B3F161-A0DB-2DD2-9687-21F902FFC165}" dt="2023-01-28T22:48:15.084" v="20" actId="20577"/>
          <ac:spMkLst>
            <pc:docMk/>
            <pc:sldMk cId="1349056277" sldId="263"/>
            <ac:spMk id="2" creationId="{915D9211-3852-19EE-8516-2380911B76AA}"/>
          </ac:spMkLst>
        </pc:spChg>
        <pc:spChg chg="mod">
          <ac:chgData name="Alix Mawe (2014838)" userId="S::2014838@student.uwtsd.ac.uk::ee94f664-689a-483c-adb5-e59dcbdbea42" providerId="AD" clId="Web-{33B3F161-A0DB-2DD2-9687-21F902FFC165}" dt="2023-01-28T22:48:24.928" v="21" actId="14100"/>
          <ac:spMkLst>
            <pc:docMk/>
            <pc:sldMk cId="1349056277" sldId="263"/>
            <ac:spMk id="3" creationId="{3F0838B2-E03D-7229-3270-510E571EFF1D}"/>
          </ac:spMkLst>
        </pc:spChg>
      </pc:sldChg>
      <pc:sldChg chg="new del">
        <pc:chgData name="Alix Mawe (2014838)" userId="S::2014838@student.uwtsd.ac.uk::ee94f664-689a-483c-adb5-e59dcbdbea42" providerId="AD" clId="Web-{33B3F161-A0DB-2DD2-9687-21F902FFC165}" dt="2023-01-28T22:55:08.704" v="86"/>
        <pc:sldMkLst>
          <pc:docMk/>
          <pc:sldMk cId="3779233482" sldId="264"/>
        </pc:sldMkLst>
      </pc:sldChg>
    </pc:docChg>
  </pc:docChgLst>
  <pc:docChgLst>
    <pc:chgData name="Alix Mawe (2014838)" userId="S::2014838@student.uwtsd.ac.uk::ee94f664-689a-483c-adb5-e59dcbdbea42" providerId="AD" clId="Web-{20A85967-2894-9EA7-6446-39D915C20859}"/>
    <pc:docChg chg="modSld">
      <pc:chgData name="Alix Mawe (2014838)" userId="S::2014838@student.uwtsd.ac.uk::ee94f664-689a-483c-adb5-e59dcbdbea42" providerId="AD" clId="Web-{20A85967-2894-9EA7-6446-39D915C20859}" dt="2023-03-01T14:02:00.224" v="0" actId="1076"/>
      <pc:docMkLst>
        <pc:docMk/>
      </pc:docMkLst>
      <pc:sldChg chg="modSp">
        <pc:chgData name="Alix Mawe (2014838)" userId="S::2014838@student.uwtsd.ac.uk::ee94f664-689a-483c-adb5-e59dcbdbea42" providerId="AD" clId="Web-{20A85967-2894-9EA7-6446-39D915C20859}" dt="2023-03-01T14:02:00.224" v="0" actId="1076"/>
        <pc:sldMkLst>
          <pc:docMk/>
          <pc:sldMk cId="932826059" sldId="258"/>
        </pc:sldMkLst>
        <pc:graphicFrameChg chg="mod">
          <ac:chgData name="Alix Mawe (2014838)" userId="S::2014838@student.uwtsd.ac.uk::ee94f664-689a-483c-adb5-e59dcbdbea42" providerId="AD" clId="Web-{20A85967-2894-9EA7-6446-39D915C20859}" dt="2023-03-01T14:02:00.224" v="0" actId="1076"/>
          <ac:graphicFrameMkLst>
            <pc:docMk/>
            <pc:sldMk cId="932826059" sldId="258"/>
            <ac:graphicFrameMk id="16" creationId="{4819D097-E6A6-32B4-EF46-2B54F10E83CF}"/>
          </ac:graphicFrameMkLst>
        </pc:graphicFrameChg>
      </pc:sldChg>
    </pc:docChg>
  </pc:docChgLst>
  <pc:docChgLst>
    <pc:chgData name="Alix Mawe (2014838)" userId="S::2014838@student.uwtsd.ac.uk::ee94f664-689a-483c-adb5-e59dcbdbea42" providerId="AD" clId="Web-{E57236FD-1DCB-46A4-6C5D-3D9C6E232F76}"/>
    <pc:docChg chg="modSld">
      <pc:chgData name="Alix Mawe (2014838)" userId="S::2014838@student.uwtsd.ac.uk::ee94f664-689a-483c-adb5-e59dcbdbea42" providerId="AD" clId="Web-{E57236FD-1DCB-46A4-6C5D-3D9C6E232F76}" dt="2023-02-09T21:37:09.321" v="11" actId="20577"/>
      <pc:docMkLst>
        <pc:docMk/>
      </pc:docMkLst>
      <pc:sldChg chg="modSp">
        <pc:chgData name="Alix Mawe (2014838)" userId="S::2014838@student.uwtsd.ac.uk::ee94f664-689a-483c-adb5-e59dcbdbea42" providerId="AD" clId="Web-{E57236FD-1DCB-46A4-6C5D-3D9C6E232F76}" dt="2023-02-09T21:37:09.321" v="11" actId="20577"/>
        <pc:sldMkLst>
          <pc:docMk/>
          <pc:sldMk cId="3151965508" sldId="269"/>
        </pc:sldMkLst>
        <pc:spChg chg="mod">
          <ac:chgData name="Alix Mawe (2014838)" userId="S::2014838@student.uwtsd.ac.uk::ee94f664-689a-483c-adb5-e59dcbdbea42" providerId="AD" clId="Web-{E57236FD-1DCB-46A4-6C5D-3D9C6E232F76}" dt="2023-02-09T21:37:09.321" v="11" actId="20577"/>
          <ac:spMkLst>
            <pc:docMk/>
            <pc:sldMk cId="3151965508" sldId="269"/>
            <ac:spMk id="3" creationId="{75C553B5-19A0-F5B4-EFAB-11B1B30C2203}"/>
          </ac:spMkLst>
        </pc:spChg>
      </pc:sldChg>
    </pc:docChg>
  </pc:docChgLst>
  <pc:docChgLst>
    <pc:chgData name="Alix Mawe (2014838)" userId="S::2014838@student.uwtsd.ac.uk::ee94f664-689a-483c-adb5-e59dcbdbea42" providerId="AD" clId="Web-{79021488-69CC-1CE5-801F-A5D253E54B14}"/>
    <pc:docChg chg="addSld delSld modSld">
      <pc:chgData name="Alix Mawe (2014838)" userId="S::2014838@student.uwtsd.ac.uk::ee94f664-689a-483c-adb5-e59dcbdbea42" providerId="AD" clId="Web-{79021488-69CC-1CE5-801F-A5D253E54B14}" dt="2023-02-24T22:45:56.366" v="284" actId="20577"/>
      <pc:docMkLst>
        <pc:docMk/>
      </pc:docMkLst>
      <pc:sldChg chg="modSp">
        <pc:chgData name="Alix Mawe (2014838)" userId="S::2014838@student.uwtsd.ac.uk::ee94f664-689a-483c-adb5-e59dcbdbea42" providerId="AD" clId="Web-{79021488-69CC-1CE5-801F-A5D253E54B14}" dt="2023-02-24T10:38:36.467" v="14" actId="20577"/>
        <pc:sldMkLst>
          <pc:docMk/>
          <pc:sldMk cId="3288126408" sldId="281"/>
        </pc:sldMkLst>
        <pc:spChg chg="mod">
          <ac:chgData name="Alix Mawe (2014838)" userId="S::2014838@student.uwtsd.ac.uk::ee94f664-689a-483c-adb5-e59dcbdbea42" providerId="AD" clId="Web-{79021488-69CC-1CE5-801F-A5D253E54B14}" dt="2023-02-24T10:38:36.467" v="14" actId="20577"/>
          <ac:spMkLst>
            <pc:docMk/>
            <pc:sldMk cId="3288126408" sldId="281"/>
            <ac:spMk id="3" creationId="{E292BB4B-D2C7-F594-CD97-D3A7D9161ADE}"/>
          </ac:spMkLst>
        </pc:spChg>
      </pc:sldChg>
      <pc:sldChg chg="modSp">
        <pc:chgData name="Alix Mawe (2014838)" userId="S::2014838@student.uwtsd.ac.uk::ee94f664-689a-483c-adb5-e59dcbdbea42" providerId="AD" clId="Web-{79021488-69CC-1CE5-801F-A5D253E54B14}" dt="2023-02-24T10:41:25.753" v="21" actId="20577"/>
        <pc:sldMkLst>
          <pc:docMk/>
          <pc:sldMk cId="260783421" sldId="284"/>
        </pc:sldMkLst>
        <pc:spChg chg="mod">
          <ac:chgData name="Alix Mawe (2014838)" userId="S::2014838@student.uwtsd.ac.uk::ee94f664-689a-483c-adb5-e59dcbdbea42" providerId="AD" clId="Web-{79021488-69CC-1CE5-801F-A5D253E54B14}" dt="2023-02-24T10:41:25.753" v="21" actId="20577"/>
          <ac:spMkLst>
            <pc:docMk/>
            <pc:sldMk cId="260783421" sldId="284"/>
            <ac:spMk id="3" creationId="{5483ABE7-A4A4-1FB7-C58A-45A740024209}"/>
          </ac:spMkLst>
        </pc:spChg>
      </pc:sldChg>
      <pc:sldChg chg="modSp new">
        <pc:chgData name="Alix Mawe (2014838)" userId="S::2014838@student.uwtsd.ac.uk::ee94f664-689a-483c-adb5-e59dcbdbea42" providerId="AD" clId="Web-{79021488-69CC-1CE5-801F-A5D253E54B14}" dt="2023-02-24T22:44:48.377" v="278" actId="20577"/>
        <pc:sldMkLst>
          <pc:docMk/>
          <pc:sldMk cId="1287069275" sldId="285"/>
        </pc:sldMkLst>
        <pc:spChg chg="mod">
          <ac:chgData name="Alix Mawe (2014838)" userId="S::2014838@student.uwtsd.ac.uk::ee94f664-689a-483c-adb5-e59dcbdbea42" providerId="AD" clId="Web-{79021488-69CC-1CE5-801F-A5D253E54B14}" dt="2023-02-24T10:45:18.102" v="117" actId="20577"/>
          <ac:spMkLst>
            <pc:docMk/>
            <pc:sldMk cId="1287069275" sldId="285"/>
            <ac:spMk id="2" creationId="{8E2D3096-2ECF-4A10-CE75-ABB69C90CC61}"/>
          </ac:spMkLst>
        </pc:spChg>
        <pc:spChg chg="mod">
          <ac:chgData name="Alix Mawe (2014838)" userId="S::2014838@student.uwtsd.ac.uk::ee94f664-689a-483c-adb5-e59dcbdbea42" providerId="AD" clId="Web-{79021488-69CC-1CE5-801F-A5D253E54B14}" dt="2023-02-24T22:44:48.377" v="278" actId="20577"/>
          <ac:spMkLst>
            <pc:docMk/>
            <pc:sldMk cId="1287069275" sldId="285"/>
            <ac:spMk id="3" creationId="{51C76261-D20C-E213-36DB-D83D525EEAB7}"/>
          </ac:spMkLst>
        </pc:spChg>
      </pc:sldChg>
      <pc:sldChg chg="modSp new del">
        <pc:chgData name="Alix Mawe (2014838)" userId="S::2014838@student.uwtsd.ac.uk::ee94f664-689a-483c-adb5-e59dcbdbea42" providerId="AD" clId="Web-{79021488-69CC-1CE5-801F-A5D253E54B14}" dt="2023-02-24T10:40:31.751" v="18"/>
        <pc:sldMkLst>
          <pc:docMk/>
          <pc:sldMk cId="2211413065" sldId="285"/>
        </pc:sldMkLst>
        <pc:spChg chg="mod">
          <ac:chgData name="Alix Mawe (2014838)" userId="S::2014838@student.uwtsd.ac.uk::ee94f664-689a-483c-adb5-e59dcbdbea42" providerId="AD" clId="Web-{79021488-69CC-1CE5-801F-A5D253E54B14}" dt="2023-02-24T10:40:08.548" v="17" actId="20577"/>
          <ac:spMkLst>
            <pc:docMk/>
            <pc:sldMk cId="2211413065" sldId="285"/>
            <ac:spMk id="2" creationId="{F1F3A532-73DE-2F54-F5EB-BDAC2A0B23E7}"/>
          </ac:spMkLst>
        </pc:spChg>
      </pc:sldChg>
      <pc:sldChg chg="modSp new">
        <pc:chgData name="Alix Mawe (2014838)" userId="S::2014838@student.uwtsd.ac.uk::ee94f664-689a-483c-adb5-e59dcbdbea42" providerId="AD" clId="Web-{79021488-69CC-1CE5-801F-A5D253E54B14}" dt="2023-02-24T22:45:56.366" v="284" actId="20577"/>
        <pc:sldMkLst>
          <pc:docMk/>
          <pc:sldMk cId="3854782992" sldId="286"/>
        </pc:sldMkLst>
        <pc:spChg chg="mod">
          <ac:chgData name="Alix Mawe (2014838)" userId="S::2014838@student.uwtsd.ac.uk::ee94f664-689a-483c-adb5-e59dcbdbea42" providerId="AD" clId="Web-{79021488-69CC-1CE5-801F-A5D253E54B14}" dt="2023-02-24T22:45:56.366" v="284" actId="20577"/>
          <ac:spMkLst>
            <pc:docMk/>
            <pc:sldMk cId="3854782992" sldId="286"/>
            <ac:spMk id="2" creationId="{66F92E6B-95AC-B66A-C15A-7E0792896453}"/>
          </ac:spMkLst>
        </pc:spChg>
      </pc:sldChg>
    </pc:docChg>
  </pc:docChgLst>
  <pc:docChgLst>
    <pc:chgData name="Alix Mawe (2014838)" userId="S::2014838@student.uwtsd.ac.uk::ee94f664-689a-483c-adb5-e59dcbdbea42" providerId="AD" clId="Web-{8163A4AA-2DF1-CF1F-259F-B569478D35B9}"/>
    <pc:docChg chg="addSld">
      <pc:chgData name="Alix Mawe (2014838)" userId="S::2014838@student.uwtsd.ac.uk::ee94f664-689a-483c-adb5-e59dcbdbea42" providerId="AD" clId="Web-{8163A4AA-2DF1-CF1F-259F-B569478D35B9}" dt="2023-02-20T21:36:32.204" v="0"/>
      <pc:docMkLst>
        <pc:docMk/>
      </pc:docMkLst>
      <pc:sldChg chg="new">
        <pc:chgData name="Alix Mawe (2014838)" userId="S::2014838@student.uwtsd.ac.uk::ee94f664-689a-483c-adb5-e59dcbdbea42" providerId="AD" clId="Web-{8163A4AA-2DF1-CF1F-259F-B569478D35B9}" dt="2023-02-20T21:36:32.204" v="0"/>
        <pc:sldMkLst>
          <pc:docMk/>
          <pc:sldMk cId="3340383449" sldId="279"/>
        </pc:sldMkLst>
      </pc:sldChg>
    </pc:docChg>
  </pc:docChgLst>
  <pc:docChgLst>
    <pc:chgData name="Alix Mawe (2014838)" userId="S::2014838@student.uwtsd.ac.uk::ee94f664-689a-483c-adb5-e59dcbdbea42" providerId="AD" clId="Web-{BE40FF2E-03AF-6773-996E-86568A6C7E2F}"/>
    <pc:docChg chg="addSld delSld modSld">
      <pc:chgData name="Alix Mawe (2014838)" userId="S::2014838@student.uwtsd.ac.uk::ee94f664-689a-483c-adb5-e59dcbdbea42" providerId="AD" clId="Web-{BE40FF2E-03AF-6773-996E-86568A6C7E2F}" dt="2023-02-28T08:49:38.282" v="82"/>
      <pc:docMkLst>
        <pc:docMk/>
      </pc:docMkLst>
      <pc:sldChg chg="modSp">
        <pc:chgData name="Alix Mawe (2014838)" userId="S::2014838@student.uwtsd.ac.uk::ee94f664-689a-483c-adb5-e59dcbdbea42" providerId="AD" clId="Web-{BE40FF2E-03AF-6773-996E-86568A6C7E2F}" dt="2023-02-27T12:08:54.808" v="60" actId="20577"/>
        <pc:sldMkLst>
          <pc:docMk/>
          <pc:sldMk cId="300174081" sldId="287"/>
        </pc:sldMkLst>
        <pc:spChg chg="mod">
          <ac:chgData name="Alix Mawe (2014838)" userId="S::2014838@student.uwtsd.ac.uk::ee94f664-689a-483c-adb5-e59dcbdbea42" providerId="AD" clId="Web-{BE40FF2E-03AF-6773-996E-86568A6C7E2F}" dt="2023-02-27T12:08:54.808" v="60" actId="20577"/>
          <ac:spMkLst>
            <pc:docMk/>
            <pc:sldMk cId="300174081" sldId="287"/>
            <ac:spMk id="3" creationId="{598C2CB5-D601-8DF1-DA61-91F992252523}"/>
          </ac:spMkLst>
        </pc:spChg>
      </pc:sldChg>
      <pc:sldChg chg="del">
        <pc:chgData name="Alix Mawe (2014838)" userId="S::2014838@student.uwtsd.ac.uk::ee94f664-689a-483c-adb5-e59dcbdbea42" providerId="AD" clId="Web-{BE40FF2E-03AF-6773-996E-86568A6C7E2F}" dt="2023-02-28T08:49:38.282" v="82"/>
        <pc:sldMkLst>
          <pc:docMk/>
          <pc:sldMk cId="1731728172" sldId="291"/>
        </pc:sldMkLst>
      </pc:sldChg>
      <pc:sldChg chg="modSp new">
        <pc:chgData name="Alix Mawe (2014838)" userId="S::2014838@student.uwtsd.ac.uk::ee94f664-689a-483c-adb5-e59dcbdbea42" providerId="AD" clId="Web-{BE40FF2E-03AF-6773-996E-86568A6C7E2F}" dt="2023-02-28T08:46:48.700" v="81" actId="20577"/>
        <pc:sldMkLst>
          <pc:docMk/>
          <pc:sldMk cId="688895842" sldId="292"/>
        </pc:sldMkLst>
        <pc:spChg chg="mod">
          <ac:chgData name="Alix Mawe (2014838)" userId="S::2014838@student.uwtsd.ac.uk::ee94f664-689a-483c-adb5-e59dcbdbea42" providerId="AD" clId="Web-{BE40FF2E-03AF-6773-996E-86568A6C7E2F}" dt="2023-02-28T08:46:48.700" v="81" actId="20577"/>
          <ac:spMkLst>
            <pc:docMk/>
            <pc:sldMk cId="688895842" sldId="292"/>
            <ac:spMk id="2" creationId="{9A544C55-FAE1-9F86-AF68-BEDDCAAC3E3F}"/>
          </ac:spMkLst>
        </pc:spChg>
      </pc:sldChg>
    </pc:docChg>
  </pc:docChgLst>
  <pc:docChgLst>
    <pc:chgData name="Alix Mawe (2014838)" userId="S::2014838@student.uwtsd.ac.uk::ee94f664-689a-483c-adb5-e59dcbdbea42" providerId="AD" clId="Web-{4AC3BB28-FED1-BD16-7D13-561141853F1F}"/>
    <pc:docChg chg="modSld">
      <pc:chgData name="Alix Mawe (2014838)" userId="S::2014838@student.uwtsd.ac.uk::ee94f664-689a-483c-adb5-e59dcbdbea42" providerId="AD" clId="Web-{4AC3BB28-FED1-BD16-7D13-561141853F1F}" dt="2023-02-28T20:20:35.750" v="0" actId="1076"/>
      <pc:docMkLst>
        <pc:docMk/>
      </pc:docMkLst>
      <pc:sldChg chg="modSp">
        <pc:chgData name="Alix Mawe (2014838)" userId="S::2014838@student.uwtsd.ac.uk::ee94f664-689a-483c-adb5-e59dcbdbea42" providerId="AD" clId="Web-{4AC3BB28-FED1-BD16-7D13-561141853F1F}" dt="2023-02-28T20:20:35.750" v="0" actId="1076"/>
        <pc:sldMkLst>
          <pc:docMk/>
          <pc:sldMk cId="2926030768" sldId="261"/>
        </pc:sldMkLst>
        <pc:picChg chg="mod">
          <ac:chgData name="Alix Mawe (2014838)" userId="S::2014838@student.uwtsd.ac.uk::ee94f664-689a-483c-adb5-e59dcbdbea42" providerId="AD" clId="Web-{4AC3BB28-FED1-BD16-7D13-561141853F1F}" dt="2023-02-28T20:20:35.750" v="0" actId="1076"/>
          <ac:picMkLst>
            <pc:docMk/>
            <pc:sldMk cId="2926030768" sldId="261"/>
            <ac:picMk id="22" creationId="{389D83CE-1B3B-D8AF-11F7-BA9A12A8B84C}"/>
          </ac:picMkLst>
        </pc:picChg>
      </pc:sldChg>
    </pc:docChg>
  </pc:docChgLst>
  <pc:docChgLst>
    <pc:chgData name="Alix Mawe (2014838)" userId="S::2014838@student.uwtsd.ac.uk::ee94f664-689a-483c-adb5-e59dcbdbea42" providerId="AD" clId="Web-{AA49CFC8-81AD-4021-5FFD-EBD495840803}"/>
    <pc:docChg chg="addSld modSld">
      <pc:chgData name="Alix Mawe (2014838)" userId="S::2014838@student.uwtsd.ac.uk::ee94f664-689a-483c-adb5-e59dcbdbea42" providerId="AD" clId="Web-{AA49CFC8-81AD-4021-5FFD-EBD495840803}" dt="2023-02-10T20:36:24.909" v="262" actId="20577"/>
      <pc:docMkLst>
        <pc:docMk/>
      </pc:docMkLst>
      <pc:sldChg chg="modSp">
        <pc:chgData name="Alix Mawe (2014838)" userId="S::2014838@student.uwtsd.ac.uk::ee94f664-689a-483c-adb5-e59dcbdbea42" providerId="AD" clId="Web-{AA49CFC8-81AD-4021-5FFD-EBD495840803}" dt="2023-02-10T20:34:18.110" v="207" actId="20577"/>
        <pc:sldMkLst>
          <pc:docMk/>
          <pc:sldMk cId="3151965508" sldId="269"/>
        </pc:sldMkLst>
        <pc:spChg chg="mod">
          <ac:chgData name="Alix Mawe (2014838)" userId="S::2014838@student.uwtsd.ac.uk::ee94f664-689a-483c-adb5-e59dcbdbea42" providerId="AD" clId="Web-{AA49CFC8-81AD-4021-5FFD-EBD495840803}" dt="2023-02-10T20:34:18.110" v="207" actId="20577"/>
          <ac:spMkLst>
            <pc:docMk/>
            <pc:sldMk cId="3151965508" sldId="269"/>
            <ac:spMk id="3" creationId="{75C553B5-19A0-F5B4-EFAB-11B1B30C2203}"/>
          </ac:spMkLst>
        </pc:spChg>
      </pc:sldChg>
      <pc:sldChg chg="modSp new">
        <pc:chgData name="Alix Mawe (2014838)" userId="S::2014838@student.uwtsd.ac.uk::ee94f664-689a-483c-adb5-e59dcbdbea42" providerId="AD" clId="Web-{AA49CFC8-81AD-4021-5FFD-EBD495840803}" dt="2023-02-10T20:36:24.909" v="262" actId="20577"/>
        <pc:sldMkLst>
          <pc:docMk/>
          <pc:sldMk cId="2010419134" sldId="270"/>
        </pc:sldMkLst>
        <pc:spChg chg="mod">
          <ac:chgData name="Alix Mawe (2014838)" userId="S::2014838@student.uwtsd.ac.uk::ee94f664-689a-483c-adb5-e59dcbdbea42" providerId="AD" clId="Web-{AA49CFC8-81AD-4021-5FFD-EBD495840803}" dt="2023-02-10T20:36:24.909" v="262" actId="20577"/>
          <ac:spMkLst>
            <pc:docMk/>
            <pc:sldMk cId="2010419134" sldId="270"/>
            <ac:spMk id="2" creationId="{1600C530-2193-7A5E-516D-73640E7622AD}"/>
          </ac:spMkLst>
        </pc:spChg>
      </pc:sldChg>
    </pc:docChg>
  </pc:docChgLst>
  <pc:docChgLst>
    <pc:chgData name="Alix Mawe (2014838)" userId="S::2014838@student.uwtsd.ac.uk::ee94f664-689a-483c-adb5-e59dcbdbea42" providerId="AD" clId="Web-{6035C6F9-ED81-B5D2-189B-156B970E2E81}"/>
    <pc:docChg chg="delSld modSld">
      <pc:chgData name="Alix Mawe (2014838)" userId="S::2014838@student.uwtsd.ac.uk::ee94f664-689a-483c-adb5-e59dcbdbea42" providerId="AD" clId="Web-{6035C6F9-ED81-B5D2-189B-156B970E2E81}" dt="2023-02-28T09:52:46.562" v="52" actId="20577"/>
      <pc:docMkLst>
        <pc:docMk/>
      </pc:docMkLst>
      <pc:sldChg chg="addSp delSp modSp mod setBg">
        <pc:chgData name="Alix Mawe (2014838)" userId="S::2014838@student.uwtsd.ac.uk::ee94f664-689a-483c-adb5-e59dcbdbea42" providerId="AD" clId="Web-{6035C6F9-ED81-B5D2-189B-156B970E2E81}" dt="2023-02-28T09:52:46.562" v="52" actId="20577"/>
        <pc:sldMkLst>
          <pc:docMk/>
          <pc:sldMk cId="2926030768" sldId="261"/>
        </pc:sldMkLst>
        <pc:spChg chg="mod">
          <ac:chgData name="Alix Mawe (2014838)" userId="S::2014838@student.uwtsd.ac.uk::ee94f664-689a-483c-adb5-e59dcbdbea42" providerId="AD" clId="Web-{6035C6F9-ED81-B5D2-189B-156B970E2E81}" dt="2023-02-28T09:52:18.062" v="49"/>
          <ac:spMkLst>
            <pc:docMk/>
            <pc:sldMk cId="2926030768" sldId="261"/>
            <ac:spMk id="2" creationId="{0AF76B53-A335-4AEF-A797-C1D6BA709B82}"/>
          </ac:spMkLst>
        </pc:spChg>
        <pc:spChg chg="add del mod">
          <ac:chgData name="Alix Mawe (2014838)" userId="S::2014838@student.uwtsd.ac.uk::ee94f664-689a-483c-adb5-e59dcbdbea42" providerId="AD" clId="Web-{6035C6F9-ED81-B5D2-189B-156B970E2E81}" dt="2023-02-28T09:52:18.062" v="49"/>
          <ac:spMkLst>
            <pc:docMk/>
            <pc:sldMk cId="2926030768" sldId="261"/>
            <ac:spMk id="3" creationId="{909EADA7-276D-6BEB-36BA-1FEBF8EE3D98}"/>
          </ac:spMkLst>
        </pc:spChg>
        <pc:spChg chg="add">
          <ac:chgData name="Alix Mawe (2014838)" userId="S::2014838@student.uwtsd.ac.uk::ee94f664-689a-483c-adb5-e59dcbdbea42" providerId="AD" clId="Web-{6035C6F9-ED81-B5D2-189B-156B970E2E81}" dt="2023-02-28T09:52:18.062" v="49"/>
          <ac:spMkLst>
            <pc:docMk/>
            <pc:sldMk cId="2926030768" sldId="261"/>
            <ac:spMk id="8" creationId="{52723366-C73B-4ED6-ADEF-29911C6BC55F}"/>
          </ac:spMkLst>
        </pc:spChg>
        <pc:spChg chg="add del">
          <ac:chgData name="Alix Mawe (2014838)" userId="S::2014838@student.uwtsd.ac.uk::ee94f664-689a-483c-adb5-e59dcbdbea42" providerId="AD" clId="Web-{6035C6F9-ED81-B5D2-189B-156B970E2E81}" dt="2023-02-28T09:52:17.986" v="48"/>
          <ac:spMkLst>
            <pc:docMk/>
            <pc:sldMk cId="2926030768" sldId="261"/>
            <ac:spMk id="9" creationId="{52BE4420-3B5F-4549-8B4A-77855B8215EC}"/>
          </ac:spMkLst>
        </pc:spChg>
        <pc:spChg chg="add del">
          <ac:chgData name="Alix Mawe (2014838)" userId="S::2014838@student.uwtsd.ac.uk::ee94f664-689a-483c-adb5-e59dcbdbea42" providerId="AD" clId="Web-{6035C6F9-ED81-B5D2-189B-156B970E2E81}" dt="2023-02-28T09:52:17.986" v="48"/>
          <ac:spMkLst>
            <pc:docMk/>
            <pc:sldMk cId="2926030768" sldId="261"/>
            <ac:spMk id="11" creationId="{A75876F6-95D4-48CB-8E3E-4401A96E25A4}"/>
          </ac:spMkLst>
        </pc:spChg>
        <pc:spChg chg="add">
          <ac:chgData name="Alix Mawe (2014838)" userId="S::2014838@student.uwtsd.ac.uk::ee94f664-689a-483c-adb5-e59dcbdbea42" providerId="AD" clId="Web-{6035C6F9-ED81-B5D2-189B-156B970E2E81}" dt="2023-02-28T09:52:18.062" v="49"/>
          <ac:spMkLst>
            <pc:docMk/>
            <pc:sldMk cId="2926030768" sldId="261"/>
            <ac:spMk id="12" creationId="{999F76F5-72D4-4814-9169-8F535AEEB809}"/>
          </ac:spMkLst>
        </pc:spChg>
        <pc:spChg chg="add del">
          <ac:chgData name="Alix Mawe (2014838)" userId="S::2014838@student.uwtsd.ac.uk::ee94f664-689a-483c-adb5-e59dcbdbea42" providerId="AD" clId="Web-{6035C6F9-ED81-B5D2-189B-156B970E2E81}" dt="2023-02-28T09:52:17.986" v="48"/>
          <ac:spMkLst>
            <pc:docMk/>
            <pc:sldMk cId="2926030768" sldId="261"/>
            <ac:spMk id="13" creationId="{D1B84719-90BB-4D0C-92D8-61DC5512B34B}"/>
          </ac:spMkLst>
        </pc:spChg>
        <pc:spChg chg="add">
          <ac:chgData name="Alix Mawe (2014838)" userId="S::2014838@student.uwtsd.ac.uk::ee94f664-689a-483c-adb5-e59dcbdbea42" providerId="AD" clId="Web-{6035C6F9-ED81-B5D2-189B-156B970E2E81}" dt="2023-02-28T09:52:18.062" v="49"/>
          <ac:spMkLst>
            <pc:docMk/>
            <pc:sldMk cId="2926030768" sldId="261"/>
            <ac:spMk id="14" creationId="{C6202988-4466-42C5-B33A-AFABF051B4FE}"/>
          </ac:spMkLst>
        </pc:spChg>
        <pc:spChg chg="add del">
          <ac:chgData name="Alix Mawe (2014838)" userId="S::2014838@student.uwtsd.ac.uk::ee94f664-689a-483c-adb5-e59dcbdbea42" providerId="AD" clId="Web-{6035C6F9-ED81-B5D2-189B-156B970E2E81}" dt="2023-02-28T09:52:17.986" v="48"/>
          <ac:spMkLst>
            <pc:docMk/>
            <pc:sldMk cId="2926030768" sldId="261"/>
            <ac:spMk id="15" creationId="{7B407EC4-5D16-4845-9840-4E28622B6568}"/>
          </ac:spMkLst>
        </pc:spChg>
        <pc:spChg chg="add">
          <ac:chgData name="Alix Mawe (2014838)" userId="S::2014838@student.uwtsd.ac.uk::ee94f664-689a-483c-adb5-e59dcbdbea42" providerId="AD" clId="Web-{6035C6F9-ED81-B5D2-189B-156B970E2E81}" dt="2023-02-28T09:52:18.062" v="49"/>
          <ac:spMkLst>
            <pc:docMk/>
            <pc:sldMk cId="2926030768" sldId="261"/>
            <ac:spMk id="17" creationId="{847A4152-8E41-4D1C-B88C-57C5C430A69E}"/>
          </ac:spMkLst>
        </pc:spChg>
        <pc:spChg chg="add mod">
          <ac:chgData name="Alix Mawe (2014838)" userId="S::2014838@student.uwtsd.ac.uk::ee94f664-689a-483c-adb5-e59dcbdbea42" providerId="AD" clId="Web-{6035C6F9-ED81-B5D2-189B-156B970E2E81}" dt="2023-02-28T09:52:46.562" v="52" actId="20577"/>
          <ac:spMkLst>
            <pc:docMk/>
            <pc:sldMk cId="2926030768" sldId="261"/>
            <ac:spMk id="18" creationId="{909EADA7-276D-6BEB-36BA-1FEBF8EE3D98}"/>
          </ac:spMkLst>
        </pc:spChg>
        <pc:graphicFrameChg chg="add del">
          <ac:chgData name="Alix Mawe (2014838)" userId="S::2014838@student.uwtsd.ac.uk::ee94f664-689a-483c-adb5-e59dcbdbea42" providerId="AD" clId="Web-{6035C6F9-ED81-B5D2-189B-156B970E2E81}" dt="2023-02-28T09:51:42.389" v="44"/>
          <ac:graphicFrameMkLst>
            <pc:docMk/>
            <pc:sldMk cId="2926030768" sldId="261"/>
            <ac:graphicFrameMk id="5" creationId="{3B54AD95-3325-AD40-B09E-DEF5AB4FAB79}"/>
          </ac:graphicFrameMkLst>
        </pc:graphicFrameChg>
        <pc:graphicFrameChg chg="add del">
          <ac:chgData name="Alix Mawe (2014838)" userId="S::2014838@student.uwtsd.ac.uk::ee94f664-689a-483c-adb5-e59dcbdbea42" providerId="AD" clId="Web-{6035C6F9-ED81-B5D2-189B-156B970E2E81}" dt="2023-02-28T09:51:56.468" v="46"/>
          <ac:graphicFrameMkLst>
            <pc:docMk/>
            <pc:sldMk cId="2926030768" sldId="261"/>
            <ac:graphicFrameMk id="7" creationId="{A9BCFEEE-C8CF-AAEA-1764-DF13EC6A27B6}"/>
          </ac:graphicFrameMkLst>
        </pc:graphicFrameChg>
        <pc:graphicFrameChg chg="add del">
          <ac:chgData name="Alix Mawe (2014838)" userId="S::2014838@student.uwtsd.ac.uk::ee94f664-689a-483c-adb5-e59dcbdbea42" providerId="AD" clId="Web-{6035C6F9-ED81-B5D2-189B-156B970E2E81}" dt="2023-02-28T09:52:17.986" v="48"/>
          <ac:graphicFrameMkLst>
            <pc:docMk/>
            <pc:sldMk cId="2926030768" sldId="261"/>
            <ac:graphicFrameMk id="10" creationId="{FA5F6F1D-7B87-7F84-DDB5-A344EE11CF78}"/>
          </ac:graphicFrameMkLst>
        </pc:graphicFrameChg>
      </pc:sldChg>
      <pc:sldChg chg="modSp">
        <pc:chgData name="Alix Mawe (2014838)" userId="S::2014838@student.uwtsd.ac.uk::ee94f664-689a-483c-adb5-e59dcbdbea42" providerId="AD" clId="Web-{6035C6F9-ED81-B5D2-189B-156B970E2E81}" dt="2023-02-28T09:28:37.765" v="7" actId="20577"/>
        <pc:sldMkLst>
          <pc:docMk/>
          <pc:sldMk cId="1506286749" sldId="278"/>
        </pc:sldMkLst>
        <pc:spChg chg="mod">
          <ac:chgData name="Alix Mawe (2014838)" userId="S::2014838@student.uwtsd.ac.uk::ee94f664-689a-483c-adb5-e59dcbdbea42" providerId="AD" clId="Web-{6035C6F9-ED81-B5D2-189B-156B970E2E81}" dt="2023-02-28T09:28:37.765" v="7" actId="20577"/>
          <ac:spMkLst>
            <pc:docMk/>
            <pc:sldMk cId="1506286749" sldId="278"/>
            <ac:spMk id="3" creationId="{1CB77BA6-AA50-5F84-4A20-2D7AC7B37336}"/>
          </ac:spMkLst>
        </pc:spChg>
      </pc:sldChg>
      <pc:sldChg chg="addSp delSp modSp del">
        <pc:chgData name="Alix Mawe (2014838)" userId="S::2014838@student.uwtsd.ac.uk::ee94f664-689a-483c-adb5-e59dcbdbea42" providerId="AD" clId="Web-{6035C6F9-ED81-B5D2-189B-156B970E2E81}" dt="2023-02-28T09:50:39.247" v="40"/>
        <pc:sldMkLst>
          <pc:docMk/>
          <pc:sldMk cId="500452662" sldId="289"/>
        </pc:sldMkLst>
        <pc:spChg chg="del">
          <ac:chgData name="Alix Mawe (2014838)" userId="S::2014838@student.uwtsd.ac.uk::ee94f664-689a-483c-adb5-e59dcbdbea42" providerId="AD" clId="Web-{6035C6F9-ED81-B5D2-189B-156B970E2E81}" dt="2023-02-28T09:50:21.981" v="39"/>
          <ac:spMkLst>
            <pc:docMk/>
            <pc:sldMk cId="500452662" sldId="289"/>
            <ac:spMk id="3" creationId="{49C39A90-ADE1-5155-85E0-14CF59A4E74C}"/>
          </ac:spMkLst>
        </pc:spChg>
        <pc:graphicFrameChg chg="add mod ord modGraphic">
          <ac:chgData name="Alix Mawe (2014838)" userId="S::2014838@student.uwtsd.ac.uk::ee94f664-689a-483c-adb5-e59dcbdbea42" providerId="AD" clId="Web-{6035C6F9-ED81-B5D2-189B-156B970E2E81}" dt="2023-02-28T09:50:21.981" v="39"/>
          <ac:graphicFrameMkLst>
            <pc:docMk/>
            <pc:sldMk cId="500452662" sldId="289"/>
            <ac:graphicFrameMk id="5" creationId="{41A3FCD6-FB18-A291-9C1B-65B819EC6096}"/>
          </ac:graphicFrameMkLst>
        </pc:graphicFrameChg>
      </pc:sldChg>
      <pc:sldChg chg="addSp delSp modSp">
        <pc:chgData name="Alix Mawe (2014838)" userId="S::2014838@student.uwtsd.ac.uk::ee94f664-689a-483c-adb5-e59dcbdbea42" providerId="AD" clId="Web-{6035C6F9-ED81-B5D2-189B-156B970E2E81}" dt="2023-02-28T09:49:47.605" v="38"/>
        <pc:sldMkLst>
          <pc:docMk/>
          <pc:sldMk cId="3046567989" sldId="290"/>
        </pc:sldMkLst>
        <pc:spChg chg="mod">
          <ac:chgData name="Alix Mawe (2014838)" userId="S::2014838@student.uwtsd.ac.uk::ee94f664-689a-483c-adb5-e59dcbdbea42" providerId="AD" clId="Web-{6035C6F9-ED81-B5D2-189B-156B970E2E81}" dt="2023-02-28T09:47:30.821" v="30" actId="20577"/>
          <ac:spMkLst>
            <pc:docMk/>
            <pc:sldMk cId="3046567989" sldId="290"/>
            <ac:spMk id="2" creationId="{D5BEDBF0-2063-AAD7-C6C8-2A1E2551F85D}"/>
          </ac:spMkLst>
        </pc:spChg>
        <pc:spChg chg="mod">
          <ac:chgData name="Alix Mawe (2014838)" userId="S::2014838@student.uwtsd.ac.uk::ee94f664-689a-483c-adb5-e59dcbdbea42" providerId="AD" clId="Web-{6035C6F9-ED81-B5D2-189B-156B970E2E81}" dt="2023-02-28T09:47:46.337" v="31" actId="20577"/>
          <ac:spMkLst>
            <pc:docMk/>
            <pc:sldMk cId="3046567989" sldId="290"/>
            <ac:spMk id="3" creationId="{D91D8FC1-2510-F3DD-E8AA-0681E55C62DE}"/>
          </ac:spMkLst>
        </pc:spChg>
        <pc:graphicFrameChg chg="add del mod">
          <ac:chgData name="Alix Mawe (2014838)" userId="S::2014838@student.uwtsd.ac.uk::ee94f664-689a-483c-adb5-e59dcbdbea42" providerId="AD" clId="Web-{6035C6F9-ED81-B5D2-189B-156B970E2E81}" dt="2023-02-28T09:47:09.774" v="29"/>
          <ac:graphicFrameMkLst>
            <pc:docMk/>
            <pc:sldMk cId="3046567989" sldId="290"/>
            <ac:graphicFrameMk id="5" creationId="{83933D90-AF17-EB03-6A3E-D886C2E51864}"/>
          </ac:graphicFrameMkLst>
        </pc:graphicFrameChg>
        <pc:graphicFrameChg chg="add mod modGraphic">
          <ac:chgData name="Alix Mawe (2014838)" userId="S::2014838@student.uwtsd.ac.uk::ee94f664-689a-483c-adb5-e59dcbdbea42" providerId="AD" clId="Web-{6035C6F9-ED81-B5D2-189B-156B970E2E81}" dt="2023-02-28T09:49:37.105" v="37"/>
          <ac:graphicFrameMkLst>
            <pc:docMk/>
            <pc:sldMk cId="3046567989" sldId="290"/>
            <ac:graphicFrameMk id="7" creationId="{73579CEC-52FC-5AA0-E399-1A74EFD82076}"/>
          </ac:graphicFrameMkLst>
        </pc:graphicFrameChg>
        <pc:graphicFrameChg chg="add mod">
          <ac:chgData name="Alix Mawe (2014838)" userId="S::2014838@student.uwtsd.ac.uk::ee94f664-689a-483c-adb5-e59dcbdbea42" providerId="AD" clId="Web-{6035C6F9-ED81-B5D2-189B-156B970E2E81}" dt="2023-02-28T09:49:47.605" v="38"/>
          <ac:graphicFrameMkLst>
            <pc:docMk/>
            <pc:sldMk cId="3046567989" sldId="290"/>
            <ac:graphicFrameMk id="9" creationId="{886717D0-C8C8-13A0-D7F9-D60530A82264}"/>
          </ac:graphicFrameMkLst>
        </pc:graphicFrameChg>
      </pc:sldChg>
      <pc:sldChg chg="modSp">
        <pc:chgData name="Alix Mawe (2014838)" userId="S::2014838@student.uwtsd.ac.uk::ee94f664-689a-483c-adb5-e59dcbdbea42" providerId="AD" clId="Web-{6035C6F9-ED81-B5D2-189B-156B970E2E81}" dt="2023-02-28T09:04:59.727" v="5" actId="20577"/>
        <pc:sldMkLst>
          <pc:docMk/>
          <pc:sldMk cId="688895842" sldId="292"/>
        </pc:sldMkLst>
        <pc:spChg chg="mod">
          <ac:chgData name="Alix Mawe (2014838)" userId="S::2014838@student.uwtsd.ac.uk::ee94f664-689a-483c-adb5-e59dcbdbea42" providerId="AD" clId="Web-{6035C6F9-ED81-B5D2-189B-156B970E2E81}" dt="2023-02-28T09:04:59.727" v="5" actId="20577"/>
          <ac:spMkLst>
            <pc:docMk/>
            <pc:sldMk cId="688895842" sldId="292"/>
            <ac:spMk id="3" creationId="{CC728551-1113-195E-AAA6-AC25F81895F7}"/>
          </ac:spMkLst>
        </pc:spChg>
      </pc:sldChg>
    </pc:docChg>
  </pc:docChgLst>
  <pc:docChgLst>
    <pc:chgData name="Alix Mawe (2014838)" userId="S::2014838@student.uwtsd.ac.uk::ee94f664-689a-483c-adb5-e59dcbdbea42" providerId="AD" clId="Web-{FC0C10B6-705F-7645-111D-A5562251680F}"/>
    <pc:docChg chg="modSld">
      <pc:chgData name="Alix Mawe (2014838)" userId="S::2014838@student.uwtsd.ac.uk::ee94f664-689a-483c-adb5-e59dcbdbea42" providerId="AD" clId="Web-{FC0C10B6-705F-7645-111D-A5562251680F}" dt="2023-02-03T23:19:33.328" v="66" actId="20577"/>
      <pc:docMkLst>
        <pc:docMk/>
      </pc:docMkLst>
      <pc:sldChg chg="modSp">
        <pc:chgData name="Alix Mawe (2014838)" userId="S::2014838@student.uwtsd.ac.uk::ee94f664-689a-483c-adb5-e59dcbdbea42" providerId="AD" clId="Web-{FC0C10B6-705F-7645-111D-A5562251680F}" dt="2023-02-03T23:19:33.328" v="66" actId="20577"/>
        <pc:sldMkLst>
          <pc:docMk/>
          <pc:sldMk cId="2959897197" sldId="266"/>
        </pc:sldMkLst>
        <pc:spChg chg="mod">
          <ac:chgData name="Alix Mawe (2014838)" userId="S::2014838@student.uwtsd.ac.uk::ee94f664-689a-483c-adb5-e59dcbdbea42" providerId="AD" clId="Web-{FC0C10B6-705F-7645-111D-A5562251680F}" dt="2023-02-03T23:19:33.328" v="66" actId="20577"/>
          <ac:spMkLst>
            <pc:docMk/>
            <pc:sldMk cId="2959897197" sldId="266"/>
            <ac:spMk id="3" creationId="{1AB1A4C0-79C9-6A06-BC77-73FAAA6AA242}"/>
          </ac:spMkLst>
        </pc:spChg>
      </pc:sldChg>
    </pc:docChg>
  </pc:docChgLst>
  <pc:docChgLst>
    <pc:chgData name="Alix Mawe (2014838)" userId="S::2014838@student.uwtsd.ac.uk::ee94f664-689a-483c-adb5-e59dcbdbea42" providerId="AD" clId="Web-{AFC64845-0A1F-E712-E50F-38D52426C30D}"/>
    <pc:docChg chg="modSld">
      <pc:chgData name="Alix Mawe (2014838)" userId="S::2014838@student.uwtsd.ac.uk::ee94f664-689a-483c-adb5-e59dcbdbea42" providerId="AD" clId="Web-{AFC64845-0A1F-E712-E50F-38D52426C30D}" dt="2023-02-03T20:25:53.097" v="8" actId="20577"/>
      <pc:docMkLst>
        <pc:docMk/>
      </pc:docMkLst>
      <pc:sldChg chg="modSp">
        <pc:chgData name="Alix Mawe (2014838)" userId="S::2014838@student.uwtsd.ac.uk::ee94f664-689a-483c-adb5-e59dcbdbea42" providerId="AD" clId="Web-{AFC64845-0A1F-E712-E50F-38D52426C30D}" dt="2023-02-03T20:25:53.097" v="8" actId="20577"/>
        <pc:sldMkLst>
          <pc:docMk/>
          <pc:sldMk cId="2959897197" sldId="266"/>
        </pc:sldMkLst>
        <pc:spChg chg="mod">
          <ac:chgData name="Alix Mawe (2014838)" userId="S::2014838@student.uwtsd.ac.uk::ee94f664-689a-483c-adb5-e59dcbdbea42" providerId="AD" clId="Web-{AFC64845-0A1F-E712-E50F-38D52426C30D}" dt="2023-02-03T20:25:53.097" v="8" actId="20577"/>
          <ac:spMkLst>
            <pc:docMk/>
            <pc:sldMk cId="2959897197" sldId="266"/>
            <ac:spMk id="3" creationId="{1AB1A4C0-79C9-6A06-BC77-73FAAA6AA242}"/>
          </ac:spMkLst>
        </pc:spChg>
      </pc:sldChg>
    </pc:docChg>
  </pc:docChgLst>
  <pc:docChgLst>
    <pc:chgData name="Alix Mawe (2014838)" userId="S::2014838@student.uwtsd.ac.uk::ee94f664-689a-483c-adb5-e59dcbdbea42" providerId="AD" clId="Web-{4A421003-A3F1-762C-E30F-ECAB98B8FEF0}"/>
    <pc:docChg chg="addSld delSld modSld">
      <pc:chgData name="Alix Mawe (2014838)" userId="S::2014838@student.uwtsd.ac.uk::ee94f664-689a-483c-adb5-e59dcbdbea42" providerId="AD" clId="Web-{4A421003-A3F1-762C-E30F-ECAB98B8FEF0}" dt="2023-02-23T22:24:58.085" v="101" actId="20577"/>
      <pc:docMkLst>
        <pc:docMk/>
      </pc:docMkLst>
      <pc:sldChg chg="modSp">
        <pc:chgData name="Alix Mawe (2014838)" userId="S::2014838@student.uwtsd.ac.uk::ee94f664-689a-483c-adb5-e59dcbdbea42" providerId="AD" clId="Web-{4A421003-A3F1-762C-E30F-ECAB98B8FEF0}" dt="2023-02-23T22:23:33.613" v="87" actId="20577"/>
        <pc:sldMkLst>
          <pc:docMk/>
          <pc:sldMk cId="3865160418" sldId="268"/>
        </pc:sldMkLst>
        <pc:spChg chg="mod">
          <ac:chgData name="Alix Mawe (2014838)" userId="S::2014838@student.uwtsd.ac.uk::ee94f664-689a-483c-adb5-e59dcbdbea42" providerId="AD" clId="Web-{4A421003-A3F1-762C-E30F-ECAB98B8FEF0}" dt="2023-02-23T21:57:38.783" v="3" actId="20577"/>
          <ac:spMkLst>
            <pc:docMk/>
            <pc:sldMk cId="3865160418" sldId="268"/>
            <ac:spMk id="2" creationId="{88A8D736-34FB-B702-872D-34885BB4AA89}"/>
          </ac:spMkLst>
        </pc:spChg>
        <pc:spChg chg="mod">
          <ac:chgData name="Alix Mawe (2014838)" userId="S::2014838@student.uwtsd.ac.uk::ee94f664-689a-483c-adb5-e59dcbdbea42" providerId="AD" clId="Web-{4A421003-A3F1-762C-E30F-ECAB98B8FEF0}" dt="2023-02-23T22:23:33.613" v="87" actId="20577"/>
          <ac:spMkLst>
            <pc:docMk/>
            <pc:sldMk cId="3865160418" sldId="268"/>
            <ac:spMk id="3" creationId="{7C54BA3C-BE95-5B3B-829D-D0AC680D5AD0}"/>
          </ac:spMkLst>
        </pc:spChg>
      </pc:sldChg>
      <pc:sldChg chg="modSp">
        <pc:chgData name="Alix Mawe (2014838)" userId="S::2014838@student.uwtsd.ac.uk::ee94f664-689a-483c-adb5-e59dcbdbea42" providerId="AD" clId="Web-{4A421003-A3F1-762C-E30F-ECAB98B8FEF0}" dt="2023-02-23T22:24:58.085" v="101" actId="20577"/>
        <pc:sldMkLst>
          <pc:docMk/>
          <pc:sldMk cId="3069578811" sldId="282"/>
        </pc:sldMkLst>
        <pc:spChg chg="mod">
          <ac:chgData name="Alix Mawe (2014838)" userId="S::2014838@student.uwtsd.ac.uk::ee94f664-689a-483c-adb5-e59dcbdbea42" providerId="AD" clId="Web-{4A421003-A3F1-762C-E30F-ECAB98B8FEF0}" dt="2023-02-23T22:24:58.085" v="101" actId="20577"/>
          <ac:spMkLst>
            <pc:docMk/>
            <pc:sldMk cId="3069578811" sldId="282"/>
            <ac:spMk id="3" creationId="{1F2C453E-703A-D226-7131-E8DE4D7D18D8}"/>
          </ac:spMkLst>
        </pc:spChg>
      </pc:sldChg>
      <pc:sldChg chg="modSp new">
        <pc:chgData name="Alix Mawe (2014838)" userId="S::2014838@student.uwtsd.ac.uk::ee94f664-689a-483c-adb5-e59dcbdbea42" providerId="AD" clId="Web-{4A421003-A3F1-762C-E30F-ECAB98B8FEF0}" dt="2023-02-23T22:03:20.669" v="83" actId="20577"/>
        <pc:sldMkLst>
          <pc:docMk/>
          <pc:sldMk cId="1451997957" sldId="283"/>
        </pc:sldMkLst>
        <pc:spChg chg="mod">
          <ac:chgData name="Alix Mawe (2014838)" userId="S::2014838@student.uwtsd.ac.uk::ee94f664-689a-483c-adb5-e59dcbdbea42" providerId="AD" clId="Web-{4A421003-A3F1-762C-E30F-ECAB98B8FEF0}" dt="2023-02-23T22:03:20.669" v="83" actId="20577"/>
          <ac:spMkLst>
            <pc:docMk/>
            <pc:sldMk cId="1451997957" sldId="283"/>
            <ac:spMk id="3" creationId="{FEBF705E-C6E3-B91C-824A-7569B25373E1}"/>
          </ac:spMkLst>
        </pc:spChg>
      </pc:sldChg>
      <pc:sldChg chg="modSp new del">
        <pc:chgData name="Alix Mawe (2014838)" userId="S::2014838@student.uwtsd.ac.uk::ee94f664-689a-483c-adb5-e59dcbdbea42" providerId="AD" clId="Web-{4A421003-A3F1-762C-E30F-ECAB98B8FEF0}" dt="2023-02-23T22:00:06.210" v="21"/>
        <pc:sldMkLst>
          <pc:docMk/>
          <pc:sldMk cId="1725968952" sldId="283"/>
        </pc:sldMkLst>
        <pc:spChg chg="mod">
          <ac:chgData name="Alix Mawe (2014838)" userId="S::2014838@student.uwtsd.ac.uk::ee94f664-689a-483c-adb5-e59dcbdbea42" providerId="AD" clId="Web-{4A421003-A3F1-762C-E30F-ECAB98B8FEF0}" dt="2023-02-23T21:59:54.038" v="20" actId="1076"/>
          <ac:spMkLst>
            <pc:docMk/>
            <pc:sldMk cId="1725968952" sldId="283"/>
            <ac:spMk id="3" creationId="{6F926EE6-2542-C06A-9D1E-8ACE37FE2F56}"/>
          </ac:spMkLst>
        </pc:spChg>
      </pc:sldChg>
      <pc:sldChg chg="addSp modSp new del">
        <pc:chgData name="Alix Mawe (2014838)" userId="S::2014838@student.uwtsd.ac.uk::ee94f664-689a-483c-adb5-e59dcbdbea42" providerId="AD" clId="Web-{4A421003-A3F1-762C-E30F-ECAB98B8FEF0}" dt="2023-02-23T21:59:36.412" v="16"/>
        <pc:sldMkLst>
          <pc:docMk/>
          <pc:sldMk cId="2051766640" sldId="283"/>
        </pc:sldMkLst>
        <pc:spChg chg="mod">
          <ac:chgData name="Alix Mawe (2014838)" userId="S::2014838@student.uwtsd.ac.uk::ee94f664-689a-483c-adb5-e59dcbdbea42" providerId="AD" clId="Web-{4A421003-A3F1-762C-E30F-ECAB98B8FEF0}" dt="2023-02-23T21:58:59.333" v="11" actId="20577"/>
          <ac:spMkLst>
            <pc:docMk/>
            <pc:sldMk cId="2051766640" sldId="283"/>
            <ac:spMk id="3" creationId="{E5005E90-8AE2-12D3-BDA5-D5CC2AB6AD7F}"/>
          </ac:spMkLst>
        </pc:spChg>
        <pc:spChg chg="add mod">
          <ac:chgData name="Alix Mawe (2014838)" userId="S::2014838@student.uwtsd.ac.uk::ee94f664-689a-483c-adb5-e59dcbdbea42" providerId="AD" clId="Web-{4A421003-A3F1-762C-E30F-ECAB98B8FEF0}" dt="2023-02-23T21:59:29.271" v="15" actId="20577"/>
          <ac:spMkLst>
            <pc:docMk/>
            <pc:sldMk cId="2051766640" sldId="283"/>
            <ac:spMk id="4" creationId="{E95453A2-751E-8304-D3C7-44C3C2D48EF6}"/>
          </ac:spMkLst>
        </pc:spChg>
      </pc:sldChg>
    </pc:docChg>
  </pc:docChgLst>
  <pc:docChgLst>
    <pc:chgData name="Alix Mawe (2014838)" userId="S::2014838@student.uwtsd.ac.uk::ee94f664-689a-483c-adb5-e59dcbdbea42" providerId="AD" clId="Web-{1BEE236D-FA4A-1E37-8665-D8D07D27B263}"/>
    <pc:docChg chg="modSld">
      <pc:chgData name="Alix Mawe (2014838)" userId="S::2014838@student.uwtsd.ac.uk::ee94f664-689a-483c-adb5-e59dcbdbea42" providerId="AD" clId="Web-{1BEE236D-FA4A-1E37-8665-D8D07D27B263}" dt="2023-02-16T20:57:33.208" v="130" actId="20577"/>
      <pc:docMkLst>
        <pc:docMk/>
      </pc:docMkLst>
      <pc:sldChg chg="modSp">
        <pc:chgData name="Alix Mawe (2014838)" userId="S::2014838@student.uwtsd.ac.uk::ee94f664-689a-483c-adb5-e59dcbdbea42" providerId="AD" clId="Web-{1BEE236D-FA4A-1E37-8665-D8D07D27B263}" dt="2023-02-16T20:56:26.050" v="111" actId="20577"/>
        <pc:sldMkLst>
          <pc:docMk/>
          <pc:sldMk cId="1500338291" sldId="264"/>
        </pc:sldMkLst>
        <pc:spChg chg="mod">
          <ac:chgData name="Alix Mawe (2014838)" userId="S::2014838@student.uwtsd.ac.uk::ee94f664-689a-483c-adb5-e59dcbdbea42" providerId="AD" clId="Web-{1BEE236D-FA4A-1E37-8665-D8D07D27B263}" dt="2023-02-16T20:56:26.050" v="111" actId="20577"/>
          <ac:spMkLst>
            <pc:docMk/>
            <pc:sldMk cId="1500338291" sldId="264"/>
            <ac:spMk id="3" creationId="{98D3131F-E025-EDB5-D75C-629640AF07F4}"/>
          </ac:spMkLst>
        </pc:spChg>
      </pc:sldChg>
      <pc:sldChg chg="modSp">
        <pc:chgData name="Alix Mawe (2014838)" userId="S::2014838@student.uwtsd.ac.uk::ee94f664-689a-483c-adb5-e59dcbdbea42" providerId="AD" clId="Web-{1BEE236D-FA4A-1E37-8665-D8D07D27B263}" dt="2023-02-16T20:57:33.208" v="130" actId="20577"/>
        <pc:sldMkLst>
          <pc:docMk/>
          <pc:sldMk cId="1506286749" sldId="278"/>
        </pc:sldMkLst>
        <pc:spChg chg="mod">
          <ac:chgData name="Alix Mawe (2014838)" userId="S::2014838@student.uwtsd.ac.uk::ee94f664-689a-483c-adb5-e59dcbdbea42" providerId="AD" clId="Web-{1BEE236D-FA4A-1E37-8665-D8D07D27B263}" dt="2023-02-16T20:57:33.208" v="130" actId="20577"/>
          <ac:spMkLst>
            <pc:docMk/>
            <pc:sldMk cId="1506286749" sldId="278"/>
            <ac:spMk id="3" creationId="{1CB77BA6-AA50-5F84-4A20-2D7AC7B37336}"/>
          </ac:spMkLst>
        </pc:spChg>
      </pc:sldChg>
    </pc:docChg>
  </pc:docChgLst>
  <pc:docChgLst>
    <pc:chgData name="Alix Mawe (2014838)" userId="S::2014838@student.uwtsd.ac.uk::ee94f664-689a-483c-adb5-e59dcbdbea42" providerId="AD" clId="Web-{A3597DB0-99CA-4125-6DAE-C11451389FAF}"/>
    <pc:docChg chg="modSld">
      <pc:chgData name="Alix Mawe (2014838)" userId="S::2014838@student.uwtsd.ac.uk::ee94f664-689a-483c-adb5-e59dcbdbea42" providerId="AD" clId="Web-{A3597DB0-99CA-4125-6DAE-C11451389FAF}" dt="2023-02-02T11:47:50.058" v="100" actId="20577"/>
      <pc:docMkLst>
        <pc:docMk/>
      </pc:docMkLst>
      <pc:sldChg chg="modSp">
        <pc:chgData name="Alix Mawe (2014838)" userId="S::2014838@student.uwtsd.ac.uk::ee94f664-689a-483c-adb5-e59dcbdbea42" providerId="AD" clId="Web-{A3597DB0-99CA-4125-6DAE-C11451389FAF}" dt="2023-02-02T11:47:50.058" v="100" actId="20577"/>
        <pc:sldMkLst>
          <pc:docMk/>
          <pc:sldMk cId="3694435054" sldId="265"/>
        </pc:sldMkLst>
        <pc:spChg chg="mod">
          <ac:chgData name="Alix Mawe (2014838)" userId="S::2014838@student.uwtsd.ac.uk::ee94f664-689a-483c-adb5-e59dcbdbea42" providerId="AD" clId="Web-{A3597DB0-99CA-4125-6DAE-C11451389FAF}" dt="2023-02-02T11:47:50.058" v="100" actId="20577"/>
          <ac:spMkLst>
            <pc:docMk/>
            <pc:sldMk cId="3694435054" sldId="265"/>
            <ac:spMk id="3" creationId="{973DAB74-641C-B95C-21F6-573164FA2F95}"/>
          </ac:spMkLst>
        </pc:spChg>
      </pc:sldChg>
    </pc:docChg>
  </pc:docChgLst>
  <pc:docChgLst>
    <pc:chgData name="Alix Mawe (2014838)" userId="S::2014838@student.uwtsd.ac.uk::ee94f664-689a-483c-adb5-e59dcbdbea42" providerId="AD" clId="Web-{FCC85597-8329-257B-4E40-CDB0CCE7CFCF}"/>
    <pc:docChg chg="modSld">
      <pc:chgData name="Alix Mawe (2014838)" userId="S::2014838@student.uwtsd.ac.uk::ee94f664-689a-483c-adb5-e59dcbdbea42" providerId="AD" clId="Web-{FCC85597-8329-257B-4E40-CDB0CCE7CFCF}" dt="2023-01-31T22:36:16.291" v="0" actId="20577"/>
      <pc:docMkLst>
        <pc:docMk/>
      </pc:docMkLst>
      <pc:sldChg chg="modSp">
        <pc:chgData name="Alix Mawe (2014838)" userId="S::2014838@student.uwtsd.ac.uk::ee94f664-689a-483c-adb5-e59dcbdbea42" providerId="AD" clId="Web-{FCC85597-8329-257B-4E40-CDB0CCE7CFCF}" dt="2023-01-31T22:36:16.291" v="0" actId="20577"/>
        <pc:sldMkLst>
          <pc:docMk/>
          <pc:sldMk cId="1069439175" sldId="263"/>
        </pc:sldMkLst>
        <pc:spChg chg="mod">
          <ac:chgData name="Alix Mawe (2014838)" userId="S::2014838@student.uwtsd.ac.uk::ee94f664-689a-483c-adb5-e59dcbdbea42" providerId="AD" clId="Web-{FCC85597-8329-257B-4E40-CDB0CCE7CFCF}" dt="2023-01-31T22:36:16.291" v="0" actId="20577"/>
          <ac:spMkLst>
            <pc:docMk/>
            <pc:sldMk cId="1069439175" sldId="263"/>
            <ac:spMk id="2" creationId="{54EBC24E-994B-A726-0C55-F2674C8EF43E}"/>
          </ac:spMkLst>
        </pc:spChg>
      </pc:sldChg>
    </pc:docChg>
  </pc:docChgLst>
  <pc:docChgLst>
    <pc:chgData name="Alix Mawe (2014838)" userId="S::2014838@student.uwtsd.ac.uk::ee94f664-689a-483c-adb5-e59dcbdbea42" providerId="AD" clId="Web-{94F7A9D6-4115-2900-B04C-A7487E5769E4}"/>
    <pc:docChg chg="addSld delSld modSld">
      <pc:chgData name="Alix Mawe (2014838)" userId="S::2014838@student.uwtsd.ac.uk::ee94f664-689a-483c-adb5-e59dcbdbea42" providerId="AD" clId="Web-{94F7A9D6-4115-2900-B04C-A7487E5769E4}" dt="2023-03-02T21:26:56.894" v="549" actId="20577"/>
      <pc:docMkLst>
        <pc:docMk/>
      </pc:docMkLst>
      <pc:sldChg chg="modSp">
        <pc:chgData name="Alix Mawe (2014838)" userId="S::2014838@student.uwtsd.ac.uk::ee94f664-689a-483c-adb5-e59dcbdbea42" providerId="AD" clId="Web-{94F7A9D6-4115-2900-B04C-A7487E5769E4}" dt="2023-03-02T20:06:29.776" v="40" actId="20577"/>
        <pc:sldMkLst>
          <pc:docMk/>
          <pc:sldMk cId="2926030768" sldId="261"/>
        </pc:sldMkLst>
        <pc:spChg chg="mod">
          <ac:chgData name="Alix Mawe (2014838)" userId="S::2014838@student.uwtsd.ac.uk::ee94f664-689a-483c-adb5-e59dcbdbea42" providerId="AD" clId="Web-{94F7A9D6-4115-2900-B04C-A7487E5769E4}" dt="2023-03-02T20:06:29.776" v="40" actId="20577"/>
          <ac:spMkLst>
            <pc:docMk/>
            <pc:sldMk cId="2926030768" sldId="261"/>
            <ac:spMk id="18" creationId="{909EADA7-276D-6BEB-36BA-1FEBF8EE3D98}"/>
          </ac:spMkLst>
        </pc:spChg>
      </pc:sldChg>
      <pc:sldChg chg="addSp delSp modSp mod setBg">
        <pc:chgData name="Alix Mawe (2014838)" userId="S::2014838@student.uwtsd.ac.uk::ee94f664-689a-483c-adb5-e59dcbdbea42" providerId="AD" clId="Web-{94F7A9D6-4115-2900-B04C-A7487E5769E4}" dt="2023-03-02T20:09:13.828" v="54"/>
        <pc:sldMkLst>
          <pc:docMk/>
          <pc:sldMk cId="1500338291" sldId="264"/>
        </pc:sldMkLst>
        <pc:spChg chg="mod">
          <ac:chgData name="Alix Mawe (2014838)" userId="S::2014838@student.uwtsd.ac.uk::ee94f664-689a-483c-adb5-e59dcbdbea42" providerId="AD" clId="Web-{94F7A9D6-4115-2900-B04C-A7487E5769E4}" dt="2023-03-02T20:09:13.828" v="54"/>
          <ac:spMkLst>
            <pc:docMk/>
            <pc:sldMk cId="1500338291" sldId="264"/>
            <ac:spMk id="2" creationId="{D3278C5A-F348-47FF-BED3-CBC367557E01}"/>
          </ac:spMkLst>
        </pc:spChg>
        <pc:spChg chg="add del">
          <ac:chgData name="Alix Mawe (2014838)" userId="S::2014838@student.uwtsd.ac.uk::ee94f664-689a-483c-adb5-e59dcbdbea42" providerId="AD" clId="Web-{94F7A9D6-4115-2900-B04C-A7487E5769E4}" dt="2023-03-02T20:09:13.828" v="54"/>
          <ac:spMkLst>
            <pc:docMk/>
            <pc:sldMk cId="1500338291" sldId="264"/>
            <ac:spMk id="10" creationId="{52BE4420-3B5F-4549-8B4A-77855B8215EC}"/>
          </ac:spMkLst>
        </pc:spChg>
        <pc:spChg chg="add del">
          <ac:chgData name="Alix Mawe (2014838)" userId="S::2014838@student.uwtsd.ac.uk::ee94f664-689a-483c-adb5-e59dcbdbea42" providerId="AD" clId="Web-{94F7A9D6-4115-2900-B04C-A7487E5769E4}" dt="2023-03-02T20:09:13.828" v="54"/>
          <ac:spMkLst>
            <pc:docMk/>
            <pc:sldMk cId="1500338291" sldId="264"/>
            <ac:spMk id="12" creationId="{A75876F6-95D4-48CB-8E3E-4401A96E25A4}"/>
          </ac:spMkLst>
        </pc:spChg>
        <pc:spChg chg="add del">
          <ac:chgData name="Alix Mawe (2014838)" userId="S::2014838@student.uwtsd.ac.uk::ee94f664-689a-483c-adb5-e59dcbdbea42" providerId="AD" clId="Web-{94F7A9D6-4115-2900-B04C-A7487E5769E4}" dt="2023-03-02T20:09:13.828" v="54"/>
          <ac:spMkLst>
            <pc:docMk/>
            <pc:sldMk cId="1500338291" sldId="264"/>
            <ac:spMk id="14" creationId="{D1B84719-90BB-4D0C-92D8-61DC5512B34B}"/>
          </ac:spMkLst>
        </pc:spChg>
        <pc:spChg chg="add del">
          <ac:chgData name="Alix Mawe (2014838)" userId="S::2014838@student.uwtsd.ac.uk::ee94f664-689a-483c-adb5-e59dcbdbea42" providerId="AD" clId="Web-{94F7A9D6-4115-2900-B04C-A7487E5769E4}" dt="2023-03-02T20:09:13.828" v="54"/>
          <ac:spMkLst>
            <pc:docMk/>
            <pc:sldMk cId="1500338291" sldId="264"/>
            <ac:spMk id="16" creationId="{7B407EC4-5D16-4845-9840-4E28622B6568}"/>
          </ac:spMkLst>
        </pc:spChg>
        <pc:spChg chg="add">
          <ac:chgData name="Alix Mawe (2014838)" userId="S::2014838@student.uwtsd.ac.uk::ee94f664-689a-483c-adb5-e59dcbdbea42" providerId="AD" clId="Web-{94F7A9D6-4115-2900-B04C-A7487E5769E4}" dt="2023-03-02T20:09:13.828" v="54"/>
          <ac:spMkLst>
            <pc:docMk/>
            <pc:sldMk cId="1500338291" sldId="264"/>
            <ac:spMk id="21" creationId="{B0393412-BB8B-4EC9-A88D-93917FA47451}"/>
          </ac:spMkLst>
        </pc:spChg>
        <pc:spChg chg="add">
          <ac:chgData name="Alix Mawe (2014838)" userId="S::2014838@student.uwtsd.ac.uk::ee94f664-689a-483c-adb5-e59dcbdbea42" providerId="AD" clId="Web-{94F7A9D6-4115-2900-B04C-A7487E5769E4}" dt="2023-03-02T20:09:13.828" v="54"/>
          <ac:spMkLst>
            <pc:docMk/>
            <pc:sldMk cId="1500338291" sldId="264"/>
            <ac:spMk id="23" creationId="{68AB7DB4-4BE9-465B-8843-8073715FF855}"/>
          </ac:spMkLst>
        </pc:spChg>
        <pc:grpChg chg="add">
          <ac:chgData name="Alix Mawe (2014838)" userId="S::2014838@student.uwtsd.ac.uk::ee94f664-689a-483c-adb5-e59dcbdbea42" providerId="AD" clId="Web-{94F7A9D6-4115-2900-B04C-A7487E5769E4}" dt="2023-03-02T20:09:13.828" v="54"/>
          <ac:grpSpMkLst>
            <pc:docMk/>
            <pc:sldMk cId="1500338291" sldId="264"/>
            <ac:grpSpMk id="27" creationId="{79E73055-8C3E-4C1D-88EA-3D22039CDF98}"/>
          </ac:grpSpMkLst>
        </pc:grpChg>
        <pc:graphicFrameChg chg="mod modGraphic">
          <ac:chgData name="Alix Mawe (2014838)" userId="S::2014838@student.uwtsd.ac.uk::ee94f664-689a-483c-adb5-e59dcbdbea42" providerId="AD" clId="Web-{94F7A9D6-4115-2900-B04C-A7487E5769E4}" dt="2023-03-02T20:09:13.828" v="54"/>
          <ac:graphicFrameMkLst>
            <pc:docMk/>
            <pc:sldMk cId="1500338291" sldId="264"/>
            <ac:graphicFrameMk id="5" creationId="{AFEF832D-9EC0-94CA-5052-0B89BA4F12F9}"/>
          </ac:graphicFrameMkLst>
        </pc:graphicFrameChg>
        <pc:cxnChg chg="add">
          <ac:chgData name="Alix Mawe (2014838)" userId="S::2014838@student.uwtsd.ac.uk::ee94f664-689a-483c-adb5-e59dcbdbea42" providerId="AD" clId="Web-{94F7A9D6-4115-2900-B04C-A7487E5769E4}" dt="2023-03-02T20:09:13.828" v="54"/>
          <ac:cxnSpMkLst>
            <pc:docMk/>
            <pc:sldMk cId="1500338291" sldId="264"/>
            <ac:cxnSpMk id="25" creationId="{AFC431BA-A96A-492C-A2FA-F9F701E385FB}"/>
          </ac:cxnSpMkLst>
        </pc:cxnChg>
      </pc:sldChg>
      <pc:sldChg chg="modSp">
        <pc:chgData name="Alix Mawe (2014838)" userId="S::2014838@student.uwtsd.ac.uk::ee94f664-689a-483c-adb5-e59dcbdbea42" providerId="AD" clId="Web-{94F7A9D6-4115-2900-B04C-A7487E5769E4}" dt="2023-03-01T21:51:00.401" v="10" actId="20577"/>
        <pc:sldMkLst>
          <pc:docMk/>
          <pc:sldMk cId="3694435054" sldId="265"/>
        </pc:sldMkLst>
        <pc:spChg chg="mod">
          <ac:chgData name="Alix Mawe (2014838)" userId="S::2014838@student.uwtsd.ac.uk::ee94f664-689a-483c-adb5-e59dcbdbea42" providerId="AD" clId="Web-{94F7A9D6-4115-2900-B04C-A7487E5769E4}" dt="2023-03-01T21:51:00.401" v="10" actId="20577"/>
          <ac:spMkLst>
            <pc:docMk/>
            <pc:sldMk cId="3694435054" sldId="265"/>
            <ac:spMk id="3" creationId="{973DAB74-641C-B95C-21F6-573164FA2F95}"/>
          </ac:spMkLst>
        </pc:spChg>
      </pc:sldChg>
      <pc:sldChg chg="modSp">
        <pc:chgData name="Alix Mawe (2014838)" userId="S::2014838@student.uwtsd.ac.uk::ee94f664-689a-483c-adb5-e59dcbdbea42" providerId="AD" clId="Web-{94F7A9D6-4115-2900-B04C-A7487E5769E4}" dt="2023-03-02T20:54:07.171" v="485" actId="20577"/>
        <pc:sldMkLst>
          <pc:docMk/>
          <pc:sldMk cId="3151965508" sldId="269"/>
        </pc:sldMkLst>
        <pc:spChg chg="mod">
          <ac:chgData name="Alix Mawe (2014838)" userId="S::2014838@student.uwtsd.ac.uk::ee94f664-689a-483c-adb5-e59dcbdbea42" providerId="AD" clId="Web-{94F7A9D6-4115-2900-B04C-A7487E5769E4}" dt="2023-03-02T20:54:07.171" v="485" actId="20577"/>
          <ac:spMkLst>
            <pc:docMk/>
            <pc:sldMk cId="3151965508" sldId="269"/>
            <ac:spMk id="55" creationId="{75C553B5-19A0-F5B4-EFAB-11B1B30C2203}"/>
          </ac:spMkLst>
        </pc:spChg>
      </pc:sldChg>
      <pc:sldChg chg="modSp">
        <pc:chgData name="Alix Mawe (2014838)" userId="S::2014838@student.uwtsd.ac.uk::ee94f664-689a-483c-adb5-e59dcbdbea42" providerId="AD" clId="Web-{94F7A9D6-4115-2900-B04C-A7487E5769E4}" dt="2023-03-02T21:16:10.200" v="519" actId="20577"/>
        <pc:sldMkLst>
          <pc:docMk/>
          <pc:sldMk cId="2010419134" sldId="270"/>
        </pc:sldMkLst>
        <pc:spChg chg="mod">
          <ac:chgData name="Alix Mawe (2014838)" userId="S::2014838@student.uwtsd.ac.uk::ee94f664-689a-483c-adb5-e59dcbdbea42" providerId="AD" clId="Web-{94F7A9D6-4115-2900-B04C-A7487E5769E4}" dt="2023-03-02T21:16:10.200" v="519" actId="20577"/>
          <ac:spMkLst>
            <pc:docMk/>
            <pc:sldMk cId="2010419134" sldId="270"/>
            <ac:spMk id="3" creationId="{CC95DF80-5C32-19C5-9245-7C52BAA51E31}"/>
          </ac:spMkLst>
        </pc:spChg>
      </pc:sldChg>
      <pc:sldChg chg="modSp">
        <pc:chgData name="Alix Mawe (2014838)" userId="S::2014838@student.uwtsd.ac.uk::ee94f664-689a-483c-adb5-e59dcbdbea42" providerId="AD" clId="Web-{94F7A9D6-4115-2900-B04C-A7487E5769E4}" dt="2023-03-02T20:04:35.819" v="38" actId="20577"/>
        <pc:sldMkLst>
          <pc:docMk/>
          <pc:sldMk cId="1506286749" sldId="278"/>
        </pc:sldMkLst>
        <pc:spChg chg="mod">
          <ac:chgData name="Alix Mawe (2014838)" userId="S::2014838@student.uwtsd.ac.uk::ee94f664-689a-483c-adb5-e59dcbdbea42" providerId="AD" clId="Web-{94F7A9D6-4115-2900-B04C-A7487E5769E4}" dt="2023-03-02T20:03:18.863" v="16" actId="20577"/>
          <ac:spMkLst>
            <pc:docMk/>
            <pc:sldMk cId="1506286749" sldId="278"/>
            <ac:spMk id="2" creationId="{716BE309-7C0E-19BE-A8E5-94FF0ACD5ECF}"/>
          </ac:spMkLst>
        </pc:spChg>
        <pc:spChg chg="mod">
          <ac:chgData name="Alix Mawe (2014838)" userId="S::2014838@student.uwtsd.ac.uk::ee94f664-689a-483c-adb5-e59dcbdbea42" providerId="AD" clId="Web-{94F7A9D6-4115-2900-B04C-A7487E5769E4}" dt="2023-03-02T20:04:35.819" v="38" actId="20577"/>
          <ac:spMkLst>
            <pc:docMk/>
            <pc:sldMk cId="1506286749" sldId="278"/>
            <ac:spMk id="3" creationId="{1CB77BA6-AA50-5F84-4A20-2D7AC7B37336}"/>
          </ac:spMkLst>
        </pc:spChg>
      </pc:sldChg>
      <pc:sldChg chg="modSp">
        <pc:chgData name="Alix Mawe (2014838)" userId="S::2014838@student.uwtsd.ac.uk::ee94f664-689a-483c-adb5-e59dcbdbea42" providerId="AD" clId="Web-{94F7A9D6-4115-2900-B04C-A7487E5769E4}" dt="2023-03-02T20:11:28.333" v="58" actId="20577"/>
        <pc:sldMkLst>
          <pc:docMk/>
          <pc:sldMk cId="3340383449" sldId="279"/>
        </pc:sldMkLst>
        <pc:spChg chg="mod">
          <ac:chgData name="Alix Mawe (2014838)" userId="S::2014838@student.uwtsd.ac.uk::ee94f664-689a-483c-adb5-e59dcbdbea42" providerId="AD" clId="Web-{94F7A9D6-4115-2900-B04C-A7487E5769E4}" dt="2023-03-02T20:11:28.333" v="58" actId="20577"/>
          <ac:spMkLst>
            <pc:docMk/>
            <pc:sldMk cId="3340383449" sldId="279"/>
            <ac:spMk id="3" creationId="{51FBE314-81DE-AA5C-D94C-3451B675CF41}"/>
          </ac:spMkLst>
        </pc:spChg>
      </pc:sldChg>
      <pc:sldChg chg="modSp">
        <pc:chgData name="Alix Mawe (2014838)" userId="S::2014838@student.uwtsd.ac.uk::ee94f664-689a-483c-adb5-e59dcbdbea42" providerId="AD" clId="Web-{94F7A9D6-4115-2900-B04C-A7487E5769E4}" dt="2023-03-02T20:20:49.164" v="80" actId="20577"/>
        <pc:sldMkLst>
          <pc:docMk/>
          <pc:sldMk cId="2868482308" sldId="280"/>
        </pc:sldMkLst>
        <pc:spChg chg="mod">
          <ac:chgData name="Alix Mawe (2014838)" userId="S::2014838@student.uwtsd.ac.uk::ee94f664-689a-483c-adb5-e59dcbdbea42" providerId="AD" clId="Web-{94F7A9D6-4115-2900-B04C-A7487E5769E4}" dt="2023-03-02T20:20:49.164" v="80" actId="20577"/>
          <ac:spMkLst>
            <pc:docMk/>
            <pc:sldMk cId="2868482308" sldId="280"/>
            <ac:spMk id="35" creationId="{ADE5553C-55AC-C73B-8BAD-A04987C4DEFB}"/>
          </ac:spMkLst>
        </pc:spChg>
      </pc:sldChg>
      <pc:sldChg chg="del">
        <pc:chgData name="Alix Mawe (2014838)" userId="S::2014838@student.uwtsd.ac.uk::ee94f664-689a-483c-adb5-e59dcbdbea42" providerId="AD" clId="Web-{94F7A9D6-4115-2900-B04C-A7487E5769E4}" dt="2023-03-02T20:33:11.627" v="405"/>
        <pc:sldMkLst>
          <pc:docMk/>
          <pc:sldMk cId="3069578811" sldId="282"/>
        </pc:sldMkLst>
      </pc:sldChg>
      <pc:sldChg chg="modSp">
        <pc:chgData name="Alix Mawe (2014838)" userId="S::2014838@student.uwtsd.ac.uk::ee94f664-689a-483c-adb5-e59dcbdbea42" providerId="AD" clId="Web-{94F7A9D6-4115-2900-B04C-A7487E5769E4}" dt="2023-03-02T21:17:37.281" v="528" actId="20577"/>
        <pc:sldMkLst>
          <pc:docMk/>
          <pc:sldMk cId="260783421" sldId="284"/>
        </pc:sldMkLst>
        <pc:spChg chg="mod">
          <ac:chgData name="Alix Mawe (2014838)" userId="S::2014838@student.uwtsd.ac.uk::ee94f664-689a-483c-adb5-e59dcbdbea42" providerId="AD" clId="Web-{94F7A9D6-4115-2900-B04C-A7487E5769E4}" dt="2023-03-02T21:16:58.577" v="525" actId="20577"/>
          <ac:spMkLst>
            <pc:docMk/>
            <pc:sldMk cId="260783421" sldId="284"/>
            <ac:spMk id="2" creationId="{6EEB3FED-0FCC-6838-9C19-69F509499ADB}"/>
          </ac:spMkLst>
        </pc:spChg>
        <pc:spChg chg="mod">
          <ac:chgData name="Alix Mawe (2014838)" userId="S::2014838@student.uwtsd.ac.uk::ee94f664-689a-483c-adb5-e59dcbdbea42" providerId="AD" clId="Web-{94F7A9D6-4115-2900-B04C-A7487E5769E4}" dt="2023-03-02T21:17:37.281" v="528" actId="20577"/>
          <ac:spMkLst>
            <pc:docMk/>
            <pc:sldMk cId="260783421" sldId="284"/>
            <ac:spMk id="3" creationId="{5483ABE7-A4A4-1FB7-C58A-45A740024209}"/>
          </ac:spMkLst>
        </pc:spChg>
      </pc:sldChg>
      <pc:sldChg chg="modSp">
        <pc:chgData name="Alix Mawe (2014838)" userId="S::2014838@student.uwtsd.ac.uk::ee94f664-689a-483c-adb5-e59dcbdbea42" providerId="AD" clId="Web-{94F7A9D6-4115-2900-B04C-A7487E5769E4}" dt="2023-03-02T21:26:56.894" v="549" actId="20577"/>
        <pc:sldMkLst>
          <pc:docMk/>
          <pc:sldMk cId="1287069275" sldId="285"/>
        </pc:sldMkLst>
        <pc:spChg chg="mod">
          <ac:chgData name="Alix Mawe (2014838)" userId="S::2014838@student.uwtsd.ac.uk::ee94f664-689a-483c-adb5-e59dcbdbea42" providerId="AD" clId="Web-{94F7A9D6-4115-2900-B04C-A7487E5769E4}" dt="2023-03-02T21:18:05.438" v="544" actId="20577"/>
          <ac:spMkLst>
            <pc:docMk/>
            <pc:sldMk cId="1287069275" sldId="285"/>
            <ac:spMk id="2" creationId="{8E2D3096-2ECF-4A10-CE75-ABB69C90CC61}"/>
          </ac:spMkLst>
        </pc:spChg>
        <pc:spChg chg="mod">
          <ac:chgData name="Alix Mawe (2014838)" userId="S::2014838@student.uwtsd.ac.uk::ee94f664-689a-483c-adb5-e59dcbdbea42" providerId="AD" clId="Web-{94F7A9D6-4115-2900-B04C-A7487E5769E4}" dt="2023-03-02T21:26:56.894" v="549" actId="20577"/>
          <ac:spMkLst>
            <pc:docMk/>
            <pc:sldMk cId="1287069275" sldId="285"/>
            <ac:spMk id="3" creationId="{51C76261-D20C-E213-36DB-D83D525EEAB7}"/>
          </ac:spMkLst>
        </pc:spChg>
      </pc:sldChg>
      <pc:sldChg chg="addSp delSp modSp new">
        <pc:chgData name="Alix Mawe (2014838)" userId="S::2014838@student.uwtsd.ac.uk::ee94f664-689a-483c-adb5-e59dcbdbea42" providerId="AD" clId="Web-{94F7A9D6-4115-2900-B04C-A7487E5769E4}" dt="2023-03-02T20:33:03.517" v="404" actId="20577"/>
        <pc:sldMkLst>
          <pc:docMk/>
          <pc:sldMk cId="2321073658" sldId="302"/>
        </pc:sldMkLst>
        <pc:spChg chg="mod">
          <ac:chgData name="Alix Mawe (2014838)" userId="S::2014838@student.uwtsd.ac.uk::ee94f664-689a-483c-adb5-e59dcbdbea42" providerId="AD" clId="Web-{94F7A9D6-4115-2900-B04C-A7487E5769E4}" dt="2023-03-02T20:23:03.388" v="108" actId="20577"/>
          <ac:spMkLst>
            <pc:docMk/>
            <pc:sldMk cId="2321073658" sldId="302"/>
            <ac:spMk id="2" creationId="{323B5150-75D2-D51A-2185-A80DEBA9FAF2}"/>
          </ac:spMkLst>
        </pc:spChg>
        <pc:spChg chg="del">
          <ac:chgData name="Alix Mawe (2014838)" userId="S::2014838@student.uwtsd.ac.uk::ee94f664-689a-483c-adb5-e59dcbdbea42" providerId="AD" clId="Web-{94F7A9D6-4115-2900-B04C-A7487E5769E4}" dt="2023-03-02T20:23:03.903" v="109"/>
          <ac:spMkLst>
            <pc:docMk/>
            <pc:sldMk cId="2321073658" sldId="302"/>
            <ac:spMk id="3" creationId="{A28B070B-ED16-02F3-E802-C9ADDA97F282}"/>
          </ac:spMkLst>
        </pc:spChg>
        <pc:spChg chg="add mod">
          <ac:chgData name="Alix Mawe (2014838)" userId="S::2014838@student.uwtsd.ac.uk::ee94f664-689a-483c-adb5-e59dcbdbea42" providerId="AD" clId="Web-{94F7A9D6-4115-2900-B04C-A7487E5769E4}" dt="2023-03-02T20:33:03.517" v="404" actId="20577"/>
          <ac:spMkLst>
            <pc:docMk/>
            <pc:sldMk cId="2321073658" sldId="302"/>
            <ac:spMk id="12" creationId="{3F35AB36-4E3E-BBB9-3DAC-889D5E98CC57}"/>
          </ac:spMkLst>
        </pc:spChg>
        <pc:graphicFrameChg chg="add del mod ord modGraphic">
          <ac:chgData name="Alix Mawe (2014838)" userId="S::2014838@student.uwtsd.ac.uk::ee94f664-689a-483c-adb5-e59dcbdbea42" providerId="AD" clId="Web-{94F7A9D6-4115-2900-B04C-A7487E5769E4}" dt="2023-03-02T20:23:12.966" v="110"/>
          <ac:graphicFrameMkLst>
            <pc:docMk/>
            <pc:sldMk cId="2321073658" sldId="302"/>
            <ac:graphicFrameMk id="4" creationId="{F1A73AAD-3F7B-7EC2-A269-C04E1B2E6F66}"/>
          </ac:graphicFrameMkLst>
        </pc:graphicFrameChg>
      </pc:sldChg>
      <pc:sldChg chg="modSp new">
        <pc:chgData name="Alix Mawe (2014838)" userId="S::2014838@student.uwtsd.ac.uk::ee94f664-689a-483c-adb5-e59dcbdbea42" providerId="AD" clId="Web-{94F7A9D6-4115-2900-B04C-A7487E5769E4}" dt="2023-03-02T21:15:11.808" v="515" actId="20577"/>
        <pc:sldMkLst>
          <pc:docMk/>
          <pc:sldMk cId="1927619583" sldId="303"/>
        </pc:sldMkLst>
        <pc:spChg chg="mod">
          <ac:chgData name="Alix Mawe (2014838)" userId="S::2014838@student.uwtsd.ac.uk::ee94f664-689a-483c-adb5-e59dcbdbea42" providerId="AD" clId="Web-{94F7A9D6-4115-2900-B04C-A7487E5769E4}" dt="2023-03-02T21:15:11.808" v="515" actId="20577"/>
          <ac:spMkLst>
            <pc:docMk/>
            <pc:sldMk cId="1927619583" sldId="303"/>
            <ac:spMk id="2" creationId="{9E56668A-49E2-4611-96EA-FC2AA3D3C0B4}"/>
          </ac:spMkLst>
        </pc:spChg>
        <pc:spChg chg="mod">
          <ac:chgData name="Alix Mawe (2014838)" userId="S::2014838@student.uwtsd.ac.uk::ee94f664-689a-483c-adb5-e59dcbdbea42" providerId="AD" clId="Web-{94F7A9D6-4115-2900-B04C-A7487E5769E4}" dt="2023-03-02T21:13:48.055" v="493" actId="20577"/>
          <ac:spMkLst>
            <pc:docMk/>
            <pc:sldMk cId="1927619583" sldId="303"/>
            <ac:spMk id="3" creationId="{75516AFF-EB49-EB78-56F6-EF154EAA5D00}"/>
          </ac:spMkLst>
        </pc:spChg>
      </pc:sldChg>
    </pc:docChg>
  </pc:docChgLst>
  <pc:docChgLst>
    <pc:chgData name="Alix Mawe (2014838)" userId="S::2014838@student.uwtsd.ac.uk::ee94f664-689a-483c-adb5-e59dcbdbea42" providerId="AD" clId="Web-{36664411-8EB6-B320-4507-F0088D6110B9}"/>
    <pc:docChg chg="addSld delSld modSld">
      <pc:chgData name="Alix Mawe (2014838)" userId="S::2014838@student.uwtsd.ac.uk::ee94f664-689a-483c-adb5-e59dcbdbea42" providerId="AD" clId="Web-{36664411-8EB6-B320-4507-F0088D6110B9}" dt="2023-01-27T15:46:31.826" v="16"/>
      <pc:docMkLst>
        <pc:docMk/>
      </pc:docMkLst>
      <pc:sldChg chg="addSp modSp del">
        <pc:chgData name="Alix Mawe (2014838)" userId="S::2014838@student.uwtsd.ac.uk::ee94f664-689a-483c-adb5-e59dcbdbea42" providerId="AD" clId="Web-{36664411-8EB6-B320-4507-F0088D6110B9}" dt="2023-01-27T15:14:02.852" v="5"/>
        <pc:sldMkLst>
          <pc:docMk/>
          <pc:sldMk cId="2819649056" sldId="259"/>
        </pc:sldMkLst>
        <pc:spChg chg="mod">
          <ac:chgData name="Alix Mawe (2014838)" userId="S::2014838@student.uwtsd.ac.uk::ee94f664-689a-483c-adb5-e59dcbdbea42" providerId="AD" clId="Web-{36664411-8EB6-B320-4507-F0088D6110B9}" dt="2023-01-27T15:13:31.256" v="0" actId="20577"/>
          <ac:spMkLst>
            <pc:docMk/>
            <pc:sldMk cId="2819649056" sldId="259"/>
            <ac:spMk id="2" creationId="{B119D908-4CA5-9C40-FE16-BEF0C1EF0123}"/>
          </ac:spMkLst>
        </pc:spChg>
        <pc:inkChg chg="add">
          <ac:chgData name="Alix Mawe (2014838)" userId="S::2014838@student.uwtsd.ac.uk::ee94f664-689a-483c-adb5-e59dcbdbea42" providerId="AD" clId="Web-{36664411-8EB6-B320-4507-F0088D6110B9}" dt="2023-01-27T15:13:48.491" v="1"/>
          <ac:inkMkLst>
            <pc:docMk/>
            <pc:sldMk cId="2819649056" sldId="259"/>
            <ac:inkMk id="4" creationId="{A7CFE38F-3D04-8BB4-044B-85B97817E3CD}"/>
          </ac:inkMkLst>
        </pc:inkChg>
        <pc:inkChg chg="add">
          <ac:chgData name="Alix Mawe (2014838)" userId="S::2014838@student.uwtsd.ac.uk::ee94f664-689a-483c-adb5-e59dcbdbea42" providerId="AD" clId="Web-{36664411-8EB6-B320-4507-F0088D6110B9}" dt="2023-01-27T15:13:48.491" v="2"/>
          <ac:inkMkLst>
            <pc:docMk/>
            <pc:sldMk cId="2819649056" sldId="259"/>
            <ac:inkMk id="5" creationId="{AE9B057E-03A4-3964-172E-12CE12E4C9EB}"/>
          </ac:inkMkLst>
        </pc:inkChg>
        <pc:inkChg chg="add">
          <ac:chgData name="Alix Mawe (2014838)" userId="S::2014838@student.uwtsd.ac.uk::ee94f664-689a-483c-adb5-e59dcbdbea42" providerId="AD" clId="Web-{36664411-8EB6-B320-4507-F0088D6110B9}" dt="2023-01-27T15:13:48.491" v="3"/>
          <ac:inkMkLst>
            <pc:docMk/>
            <pc:sldMk cId="2819649056" sldId="259"/>
            <ac:inkMk id="6" creationId="{535DBCEF-7B11-0E39-40E7-E5961192B7FA}"/>
          </ac:inkMkLst>
        </pc:inkChg>
        <pc:inkChg chg="add">
          <ac:chgData name="Alix Mawe (2014838)" userId="S::2014838@student.uwtsd.ac.uk::ee94f664-689a-483c-adb5-e59dcbdbea42" providerId="AD" clId="Web-{36664411-8EB6-B320-4507-F0088D6110B9}" dt="2023-01-27T15:13:48.491" v="4"/>
          <ac:inkMkLst>
            <pc:docMk/>
            <pc:sldMk cId="2819649056" sldId="259"/>
            <ac:inkMk id="7" creationId="{AC05E1A1-7E03-76A0-E8A2-94CCB6415A74}"/>
          </ac:inkMkLst>
        </pc:inkChg>
      </pc:sldChg>
      <pc:sldChg chg="new del">
        <pc:chgData name="Alix Mawe (2014838)" userId="S::2014838@student.uwtsd.ac.uk::ee94f664-689a-483c-adb5-e59dcbdbea42" providerId="AD" clId="Web-{36664411-8EB6-B320-4507-F0088D6110B9}" dt="2023-01-27T15:46:31.826" v="16"/>
        <pc:sldMkLst>
          <pc:docMk/>
          <pc:sldMk cId="3272966503" sldId="259"/>
        </pc:sldMkLst>
      </pc:sldChg>
      <pc:sldChg chg="modSp new">
        <pc:chgData name="Alix Mawe (2014838)" userId="S::2014838@student.uwtsd.ac.uk::ee94f664-689a-483c-adb5-e59dcbdbea42" providerId="AD" clId="Web-{36664411-8EB6-B320-4507-F0088D6110B9}" dt="2023-01-27T15:46:30.310" v="15" actId="20577"/>
        <pc:sldMkLst>
          <pc:docMk/>
          <pc:sldMk cId="2518658363" sldId="260"/>
        </pc:sldMkLst>
        <pc:spChg chg="mod">
          <ac:chgData name="Alix Mawe (2014838)" userId="S::2014838@student.uwtsd.ac.uk::ee94f664-689a-483c-adb5-e59dcbdbea42" providerId="AD" clId="Web-{36664411-8EB6-B320-4507-F0088D6110B9}" dt="2023-01-27T15:46:30.310" v="15" actId="20577"/>
          <ac:spMkLst>
            <pc:docMk/>
            <pc:sldMk cId="2518658363" sldId="260"/>
            <ac:spMk id="2" creationId="{434A40DE-3EC3-F35B-1D6A-9724F0771FEF}"/>
          </ac:spMkLst>
        </pc:spChg>
      </pc:sldChg>
    </pc:docChg>
  </pc:docChgLst>
  <pc:docChgLst>
    <pc:chgData name="Alix Mawe (2014838)" userId="S::2014838@student.uwtsd.ac.uk::ee94f664-689a-483c-adb5-e59dcbdbea42" providerId="AD" clId="Web-{C5D18015-6BDB-3162-94B2-8517417CBC4F}"/>
    <pc:docChg chg="addSld delSld modSld">
      <pc:chgData name="Alix Mawe (2014838)" userId="S::2014838@student.uwtsd.ac.uk::ee94f664-689a-483c-adb5-e59dcbdbea42" providerId="AD" clId="Web-{C5D18015-6BDB-3162-94B2-8517417CBC4F}" dt="2023-02-25T11:21:40.062" v="166" actId="20577"/>
      <pc:docMkLst>
        <pc:docMk/>
      </pc:docMkLst>
      <pc:sldChg chg="modSp">
        <pc:chgData name="Alix Mawe (2014838)" userId="S::2014838@student.uwtsd.ac.uk::ee94f664-689a-483c-adb5-e59dcbdbea42" providerId="AD" clId="Web-{C5D18015-6BDB-3162-94B2-8517417CBC4F}" dt="2023-02-25T11:19:13.271" v="148" actId="20577"/>
        <pc:sldMkLst>
          <pc:docMk/>
          <pc:sldMk cId="2010419134" sldId="270"/>
        </pc:sldMkLst>
        <pc:spChg chg="mod">
          <ac:chgData name="Alix Mawe (2014838)" userId="S::2014838@student.uwtsd.ac.uk::ee94f664-689a-483c-adb5-e59dcbdbea42" providerId="AD" clId="Web-{C5D18015-6BDB-3162-94B2-8517417CBC4F}" dt="2023-02-25T11:19:13.271" v="148" actId="20577"/>
          <ac:spMkLst>
            <pc:docMk/>
            <pc:sldMk cId="2010419134" sldId="270"/>
            <ac:spMk id="2" creationId="{1600C530-2193-7A5E-516D-73640E7622AD}"/>
          </ac:spMkLst>
        </pc:spChg>
      </pc:sldChg>
      <pc:sldChg chg="modSp">
        <pc:chgData name="Alix Mawe (2014838)" userId="S::2014838@student.uwtsd.ac.uk::ee94f664-689a-483c-adb5-e59dcbdbea42" providerId="AD" clId="Web-{C5D18015-6BDB-3162-94B2-8517417CBC4F}" dt="2023-02-25T10:56:42.832" v="133" actId="20577"/>
        <pc:sldMkLst>
          <pc:docMk/>
          <pc:sldMk cId="598803702" sldId="276"/>
        </pc:sldMkLst>
        <pc:spChg chg="mod">
          <ac:chgData name="Alix Mawe (2014838)" userId="S::2014838@student.uwtsd.ac.uk::ee94f664-689a-483c-adb5-e59dcbdbea42" providerId="AD" clId="Web-{C5D18015-6BDB-3162-94B2-8517417CBC4F}" dt="2023-02-25T10:56:42.832" v="133" actId="20577"/>
          <ac:spMkLst>
            <pc:docMk/>
            <pc:sldMk cId="598803702" sldId="276"/>
            <ac:spMk id="3" creationId="{350FBADE-685C-CC86-875D-83CDAEBC1899}"/>
          </ac:spMkLst>
        </pc:spChg>
      </pc:sldChg>
      <pc:sldChg chg="modSp">
        <pc:chgData name="Alix Mawe (2014838)" userId="S::2014838@student.uwtsd.ac.uk::ee94f664-689a-483c-adb5-e59dcbdbea42" providerId="AD" clId="Web-{C5D18015-6BDB-3162-94B2-8517417CBC4F}" dt="2023-02-25T11:13:21.136" v="143" actId="20577"/>
        <pc:sldMkLst>
          <pc:docMk/>
          <pc:sldMk cId="260783421" sldId="284"/>
        </pc:sldMkLst>
        <pc:spChg chg="mod">
          <ac:chgData name="Alix Mawe (2014838)" userId="S::2014838@student.uwtsd.ac.uk::ee94f664-689a-483c-adb5-e59dcbdbea42" providerId="AD" clId="Web-{C5D18015-6BDB-3162-94B2-8517417CBC4F}" dt="2023-02-25T11:13:21.136" v="143" actId="20577"/>
          <ac:spMkLst>
            <pc:docMk/>
            <pc:sldMk cId="260783421" sldId="284"/>
            <ac:spMk id="3" creationId="{5483ABE7-A4A4-1FB7-C58A-45A740024209}"/>
          </ac:spMkLst>
        </pc:spChg>
      </pc:sldChg>
      <pc:sldChg chg="modSp">
        <pc:chgData name="Alix Mawe (2014838)" userId="S::2014838@student.uwtsd.ac.uk::ee94f664-689a-483c-adb5-e59dcbdbea42" providerId="AD" clId="Web-{C5D18015-6BDB-3162-94B2-8517417CBC4F}" dt="2023-02-25T11:12:10.288" v="140" actId="20577"/>
        <pc:sldMkLst>
          <pc:docMk/>
          <pc:sldMk cId="1287069275" sldId="285"/>
        </pc:sldMkLst>
        <pc:spChg chg="mod">
          <ac:chgData name="Alix Mawe (2014838)" userId="S::2014838@student.uwtsd.ac.uk::ee94f664-689a-483c-adb5-e59dcbdbea42" providerId="AD" clId="Web-{C5D18015-6BDB-3162-94B2-8517417CBC4F}" dt="2023-02-25T11:12:10.288" v="140" actId="20577"/>
          <ac:spMkLst>
            <pc:docMk/>
            <pc:sldMk cId="1287069275" sldId="285"/>
            <ac:spMk id="3" creationId="{51C76261-D20C-E213-36DB-D83D525EEAB7}"/>
          </ac:spMkLst>
        </pc:spChg>
      </pc:sldChg>
      <pc:sldChg chg="addSp modSp new">
        <pc:chgData name="Alix Mawe (2014838)" userId="S::2014838@student.uwtsd.ac.uk::ee94f664-689a-483c-adb5-e59dcbdbea42" providerId="AD" clId="Web-{C5D18015-6BDB-3162-94B2-8517417CBC4F}" dt="2023-02-25T10:52:37.486" v="130" actId="1076"/>
        <pc:sldMkLst>
          <pc:docMk/>
          <pc:sldMk cId="2443618316" sldId="286"/>
        </pc:sldMkLst>
        <pc:spChg chg="mod">
          <ac:chgData name="Alix Mawe (2014838)" userId="S::2014838@student.uwtsd.ac.uk::ee94f664-689a-483c-adb5-e59dcbdbea42" providerId="AD" clId="Web-{C5D18015-6BDB-3162-94B2-8517417CBC4F}" dt="2023-02-25T10:52:29.876" v="128" actId="20577"/>
          <ac:spMkLst>
            <pc:docMk/>
            <pc:sldMk cId="2443618316" sldId="286"/>
            <ac:spMk id="3" creationId="{C77057C9-6DEC-4346-C4CB-F8DADA4C75C0}"/>
          </ac:spMkLst>
        </pc:spChg>
        <pc:picChg chg="add mod">
          <ac:chgData name="Alix Mawe (2014838)" userId="S::2014838@student.uwtsd.ac.uk::ee94f664-689a-483c-adb5-e59dcbdbea42" providerId="AD" clId="Web-{C5D18015-6BDB-3162-94B2-8517417CBC4F}" dt="2023-02-25T10:52:37.486" v="130" actId="1076"/>
          <ac:picMkLst>
            <pc:docMk/>
            <pc:sldMk cId="2443618316" sldId="286"/>
            <ac:picMk id="4" creationId="{66D091CF-230C-3F61-C8D0-7865A4BB9A2E}"/>
          </ac:picMkLst>
        </pc:picChg>
      </pc:sldChg>
      <pc:sldChg chg="modSp del">
        <pc:chgData name="Alix Mawe (2014838)" userId="S::2014838@student.uwtsd.ac.uk::ee94f664-689a-483c-adb5-e59dcbdbea42" providerId="AD" clId="Web-{C5D18015-6BDB-3162-94B2-8517417CBC4F}" dt="2023-02-25T10:45:22.628" v="1"/>
        <pc:sldMkLst>
          <pc:docMk/>
          <pc:sldMk cId="3854782992" sldId="286"/>
        </pc:sldMkLst>
        <pc:spChg chg="mod">
          <ac:chgData name="Alix Mawe (2014838)" userId="S::2014838@student.uwtsd.ac.uk::ee94f664-689a-483c-adb5-e59dcbdbea42" providerId="AD" clId="Web-{C5D18015-6BDB-3162-94B2-8517417CBC4F}" dt="2023-02-25T10:44:59.188" v="0" actId="20577"/>
          <ac:spMkLst>
            <pc:docMk/>
            <pc:sldMk cId="3854782992" sldId="286"/>
            <ac:spMk id="2" creationId="{66F92E6B-95AC-B66A-C15A-7E0792896453}"/>
          </ac:spMkLst>
        </pc:spChg>
      </pc:sldChg>
      <pc:sldChg chg="modSp new">
        <pc:chgData name="Alix Mawe (2014838)" userId="S::2014838@student.uwtsd.ac.uk::ee94f664-689a-483c-adb5-e59dcbdbea42" providerId="AD" clId="Web-{C5D18015-6BDB-3162-94B2-8517417CBC4F}" dt="2023-02-25T11:21:40.062" v="166" actId="20577"/>
        <pc:sldMkLst>
          <pc:docMk/>
          <pc:sldMk cId="300174081" sldId="287"/>
        </pc:sldMkLst>
        <pc:spChg chg="mod">
          <ac:chgData name="Alix Mawe (2014838)" userId="S::2014838@student.uwtsd.ac.uk::ee94f664-689a-483c-adb5-e59dcbdbea42" providerId="AD" clId="Web-{C5D18015-6BDB-3162-94B2-8517417CBC4F}" dt="2023-02-25T11:21:40.062" v="166" actId="20577"/>
          <ac:spMkLst>
            <pc:docMk/>
            <pc:sldMk cId="300174081" sldId="287"/>
            <ac:spMk id="2" creationId="{FCB3E296-AD52-C127-7A3D-FAD228461FC3}"/>
          </ac:spMkLst>
        </pc:spChg>
      </pc:sldChg>
    </pc:docChg>
  </pc:docChgLst>
  <pc:docChgLst>
    <pc:chgData name="Alix Mawe (2014838)" userId="S::2014838@student.uwtsd.ac.uk::ee94f664-689a-483c-adb5-e59dcbdbea42" providerId="AD" clId="Web-{5190AB39-D944-FF45-FEBE-4F269355E50B}"/>
    <pc:docChg chg="addSld delSld modSld">
      <pc:chgData name="Alix Mawe (2014838)" userId="S::2014838@student.uwtsd.ac.uk::ee94f664-689a-483c-adb5-e59dcbdbea42" providerId="AD" clId="Web-{5190AB39-D944-FF45-FEBE-4F269355E50B}" dt="2023-02-21T11:35:45.169" v="89" actId="20577"/>
      <pc:docMkLst>
        <pc:docMk/>
      </pc:docMkLst>
      <pc:sldChg chg="modSp">
        <pc:chgData name="Alix Mawe (2014838)" userId="S::2014838@student.uwtsd.ac.uk::ee94f664-689a-483c-adb5-e59dcbdbea42" providerId="AD" clId="Web-{5190AB39-D944-FF45-FEBE-4F269355E50B}" dt="2023-02-21T11:29:07.534" v="16" actId="20577"/>
        <pc:sldMkLst>
          <pc:docMk/>
          <pc:sldMk cId="1500338291" sldId="264"/>
        </pc:sldMkLst>
        <pc:spChg chg="mod">
          <ac:chgData name="Alix Mawe (2014838)" userId="S::2014838@student.uwtsd.ac.uk::ee94f664-689a-483c-adb5-e59dcbdbea42" providerId="AD" clId="Web-{5190AB39-D944-FF45-FEBE-4F269355E50B}" dt="2023-02-21T11:29:07.534" v="16" actId="20577"/>
          <ac:spMkLst>
            <pc:docMk/>
            <pc:sldMk cId="1500338291" sldId="264"/>
            <ac:spMk id="3" creationId="{98D3131F-E025-EDB5-D75C-629640AF07F4}"/>
          </ac:spMkLst>
        </pc:spChg>
      </pc:sldChg>
      <pc:sldChg chg="modSp">
        <pc:chgData name="Alix Mawe (2014838)" userId="S::2014838@student.uwtsd.ac.uk::ee94f664-689a-483c-adb5-e59dcbdbea42" providerId="AD" clId="Web-{5190AB39-D944-FF45-FEBE-4F269355E50B}" dt="2023-02-21T11:30:36.599" v="35" actId="20577"/>
        <pc:sldMkLst>
          <pc:docMk/>
          <pc:sldMk cId="3865160418" sldId="268"/>
        </pc:sldMkLst>
        <pc:spChg chg="mod">
          <ac:chgData name="Alix Mawe (2014838)" userId="S::2014838@student.uwtsd.ac.uk::ee94f664-689a-483c-adb5-e59dcbdbea42" providerId="AD" clId="Web-{5190AB39-D944-FF45-FEBE-4F269355E50B}" dt="2023-02-21T11:30:36.599" v="35" actId="20577"/>
          <ac:spMkLst>
            <pc:docMk/>
            <pc:sldMk cId="3865160418" sldId="268"/>
            <ac:spMk id="3" creationId="{7C54BA3C-BE95-5B3B-829D-D0AC680D5AD0}"/>
          </ac:spMkLst>
        </pc:spChg>
      </pc:sldChg>
      <pc:sldChg chg="modSp">
        <pc:chgData name="Alix Mawe (2014838)" userId="S::2014838@student.uwtsd.ac.uk::ee94f664-689a-483c-adb5-e59dcbdbea42" providerId="AD" clId="Web-{5190AB39-D944-FF45-FEBE-4F269355E50B}" dt="2023-02-21T11:13:12.352" v="3" actId="20577"/>
        <pc:sldMkLst>
          <pc:docMk/>
          <pc:sldMk cId="22293002" sldId="274"/>
        </pc:sldMkLst>
        <pc:spChg chg="mod">
          <ac:chgData name="Alix Mawe (2014838)" userId="S::2014838@student.uwtsd.ac.uk::ee94f664-689a-483c-adb5-e59dcbdbea42" providerId="AD" clId="Web-{5190AB39-D944-FF45-FEBE-4F269355E50B}" dt="2023-02-21T11:13:12.352" v="3" actId="20577"/>
          <ac:spMkLst>
            <pc:docMk/>
            <pc:sldMk cId="22293002" sldId="274"/>
            <ac:spMk id="3" creationId="{38B88D36-EDC8-93FE-B1DD-D9092FA359D9}"/>
          </ac:spMkLst>
        </pc:spChg>
      </pc:sldChg>
      <pc:sldChg chg="modSp">
        <pc:chgData name="Alix Mawe (2014838)" userId="S::2014838@student.uwtsd.ac.uk::ee94f664-689a-483c-adb5-e59dcbdbea42" providerId="AD" clId="Web-{5190AB39-D944-FF45-FEBE-4F269355E50B}" dt="2023-02-21T11:29:26.097" v="27" actId="20577"/>
        <pc:sldMkLst>
          <pc:docMk/>
          <pc:sldMk cId="3340383449" sldId="279"/>
        </pc:sldMkLst>
        <pc:spChg chg="mod">
          <ac:chgData name="Alix Mawe (2014838)" userId="S::2014838@student.uwtsd.ac.uk::ee94f664-689a-483c-adb5-e59dcbdbea42" providerId="AD" clId="Web-{5190AB39-D944-FF45-FEBE-4F269355E50B}" dt="2023-02-21T11:29:26.097" v="27" actId="20577"/>
          <ac:spMkLst>
            <pc:docMk/>
            <pc:sldMk cId="3340383449" sldId="279"/>
            <ac:spMk id="3" creationId="{51FBE314-81DE-AA5C-D94C-3451B675CF41}"/>
          </ac:spMkLst>
        </pc:spChg>
      </pc:sldChg>
      <pc:sldChg chg="modSp new del">
        <pc:chgData name="Alix Mawe (2014838)" userId="S::2014838@student.uwtsd.ac.uk::ee94f664-689a-483c-adb5-e59dcbdbea42" providerId="AD" clId="Web-{5190AB39-D944-FF45-FEBE-4F269355E50B}" dt="2023-02-21T11:33:03.759" v="52"/>
        <pc:sldMkLst>
          <pc:docMk/>
          <pc:sldMk cId="3117075110" sldId="280"/>
        </pc:sldMkLst>
        <pc:spChg chg="mod">
          <ac:chgData name="Alix Mawe (2014838)" userId="S::2014838@student.uwtsd.ac.uk::ee94f664-689a-483c-adb5-e59dcbdbea42" providerId="AD" clId="Web-{5190AB39-D944-FF45-FEBE-4F269355E50B}" dt="2023-02-21T11:32:26.039" v="50" actId="20577"/>
          <ac:spMkLst>
            <pc:docMk/>
            <pc:sldMk cId="3117075110" sldId="280"/>
            <ac:spMk id="2" creationId="{41872743-3E06-022A-FF9C-6271B8AD4749}"/>
          </ac:spMkLst>
        </pc:spChg>
        <pc:spChg chg="mod">
          <ac:chgData name="Alix Mawe (2014838)" userId="S::2014838@student.uwtsd.ac.uk::ee94f664-689a-483c-adb5-e59dcbdbea42" providerId="AD" clId="Web-{5190AB39-D944-FF45-FEBE-4F269355E50B}" dt="2023-02-21T11:32:30.133" v="51" actId="20577"/>
          <ac:spMkLst>
            <pc:docMk/>
            <pc:sldMk cId="3117075110" sldId="280"/>
            <ac:spMk id="3" creationId="{5F9E25F7-6D48-4E60-D231-BC9EE5F1B76D}"/>
          </ac:spMkLst>
        </pc:spChg>
      </pc:sldChg>
      <pc:sldChg chg="modSp new">
        <pc:chgData name="Alix Mawe (2014838)" userId="S::2014838@student.uwtsd.ac.uk::ee94f664-689a-483c-adb5-e59dcbdbea42" providerId="AD" clId="Web-{5190AB39-D944-FF45-FEBE-4F269355E50B}" dt="2023-02-21T11:35:45.169" v="89" actId="20577"/>
        <pc:sldMkLst>
          <pc:docMk/>
          <pc:sldMk cId="3923466727" sldId="280"/>
        </pc:sldMkLst>
        <pc:spChg chg="mod">
          <ac:chgData name="Alix Mawe (2014838)" userId="S::2014838@student.uwtsd.ac.uk::ee94f664-689a-483c-adb5-e59dcbdbea42" providerId="AD" clId="Web-{5190AB39-D944-FF45-FEBE-4F269355E50B}" dt="2023-02-21T11:35:45.169" v="89" actId="20577"/>
          <ac:spMkLst>
            <pc:docMk/>
            <pc:sldMk cId="3923466727" sldId="280"/>
            <ac:spMk id="2" creationId="{9443D495-FC28-7873-DA2C-1673F8AB45AA}"/>
          </ac:spMkLst>
        </pc:spChg>
        <pc:spChg chg="mod">
          <ac:chgData name="Alix Mawe (2014838)" userId="S::2014838@student.uwtsd.ac.uk::ee94f664-689a-483c-adb5-e59dcbdbea42" providerId="AD" clId="Web-{5190AB39-D944-FF45-FEBE-4F269355E50B}" dt="2023-02-21T11:34:50.230" v="74" actId="20577"/>
          <ac:spMkLst>
            <pc:docMk/>
            <pc:sldMk cId="3923466727" sldId="280"/>
            <ac:spMk id="3" creationId="{36FEC870-2580-4999-1130-7664E0FD1406}"/>
          </ac:spMkLst>
        </pc:spChg>
      </pc:sldChg>
    </pc:docChg>
  </pc:docChgLst>
  <pc:docChgLst>
    <pc:chgData name="Alix Mawe (2014838)" userId="S::2014838@student.uwtsd.ac.uk::ee94f664-689a-483c-adb5-e59dcbdbea42" providerId="AD" clId="Web-{ED6305AD-AC18-0581-DBFB-41A15459BA9B}"/>
    <pc:docChg chg="modSld">
      <pc:chgData name="Alix Mawe (2014838)" userId="S::2014838@student.uwtsd.ac.uk::ee94f664-689a-483c-adb5-e59dcbdbea42" providerId="AD" clId="Web-{ED6305AD-AC18-0581-DBFB-41A15459BA9B}" dt="2023-02-21T10:45:13.016" v="25" actId="20577"/>
      <pc:docMkLst>
        <pc:docMk/>
      </pc:docMkLst>
      <pc:sldChg chg="modSp">
        <pc:chgData name="Alix Mawe (2014838)" userId="S::2014838@student.uwtsd.ac.uk::ee94f664-689a-483c-adb5-e59dcbdbea42" providerId="AD" clId="Web-{ED6305AD-AC18-0581-DBFB-41A15459BA9B}" dt="2023-02-21T10:45:13.016" v="25" actId="20577"/>
        <pc:sldMkLst>
          <pc:docMk/>
          <pc:sldMk cId="3340383449" sldId="279"/>
        </pc:sldMkLst>
        <pc:spChg chg="mod">
          <ac:chgData name="Alix Mawe (2014838)" userId="S::2014838@student.uwtsd.ac.uk::ee94f664-689a-483c-adb5-e59dcbdbea42" providerId="AD" clId="Web-{ED6305AD-AC18-0581-DBFB-41A15459BA9B}" dt="2023-02-21T10:45:13.016" v="25" actId="20577"/>
          <ac:spMkLst>
            <pc:docMk/>
            <pc:sldMk cId="3340383449" sldId="279"/>
            <ac:spMk id="2" creationId="{2C357E50-63C6-3220-B3E2-6C5E30ECEF8C}"/>
          </ac:spMkLst>
        </pc:spChg>
      </pc:sldChg>
    </pc:docChg>
  </pc:docChgLst>
  <pc:docChgLst>
    <pc:chgData name="Alix Mawe (2014838)" userId="S::2014838@student.uwtsd.ac.uk::ee94f664-689a-483c-adb5-e59dcbdbea42" providerId="AD" clId="Web-{27FCDA05-05EC-0154-37E7-56B33F63AF9F}"/>
    <pc:docChg chg="modSld">
      <pc:chgData name="Alix Mawe (2014838)" userId="S::2014838@student.uwtsd.ac.uk::ee94f664-689a-483c-adb5-e59dcbdbea42" providerId="AD" clId="Web-{27FCDA05-05EC-0154-37E7-56B33F63AF9F}" dt="2023-02-23T10:21:33.232" v="19" actId="20577"/>
      <pc:docMkLst>
        <pc:docMk/>
      </pc:docMkLst>
      <pc:sldChg chg="modSp">
        <pc:chgData name="Alix Mawe (2014838)" userId="S::2014838@student.uwtsd.ac.uk::ee94f664-689a-483c-adb5-e59dcbdbea42" providerId="AD" clId="Web-{27FCDA05-05EC-0154-37E7-56B33F63AF9F}" dt="2023-02-23T10:06:55.114" v="17" actId="20577"/>
        <pc:sldMkLst>
          <pc:docMk/>
          <pc:sldMk cId="2010419134" sldId="270"/>
        </pc:sldMkLst>
        <pc:spChg chg="mod">
          <ac:chgData name="Alix Mawe (2014838)" userId="S::2014838@student.uwtsd.ac.uk::ee94f664-689a-483c-adb5-e59dcbdbea42" providerId="AD" clId="Web-{27FCDA05-05EC-0154-37E7-56B33F63AF9F}" dt="2023-02-23T10:06:55.114" v="17" actId="20577"/>
          <ac:spMkLst>
            <pc:docMk/>
            <pc:sldMk cId="2010419134" sldId="270"/>
            <ac:spMk id="2" creationId="{1600C530-2193-7A5E-516D-73640E7622AD}"/>
          </ac:spMkLst>
        </pc:spChg>
      </pc:sldChg>
      <pc:sldChg chg="modSp">
        <pc:chgData name="Alix Mawe (2014838)" userId="S::2014838@student.uwtsd.ac.uk::ee94f664-689a-483c-adb5-e59dcbdbea42" providerId="AD" clId="Web-{27FCDA05-05EC-0154-37E7-56B33F63AF9F}" dt="2023-02-23T10:05:20.877" v="2" actId="20577"/>
        <pc:sldMkLst>
          <pc:docMk/>
          <pc:sldMk cId="2868482308" sldId="280"/>
        </pc:sldMkLst>
        <pc:spChg chg="mod">
          <ac:chgData name="Alix Mawe (2014838)" userId="S::2014838@student.uwtsd.ac.uk::ee94f664-689a-483c-adb5-e59dcbdbea42" providerId="AD" clId="Web-{27FCDA05-05EC-0154-37E7-56B33F63AF9F}" dt="2023-02-23T10:05:20.877" v="2" actId="20577"/>
          <ac:spMkLst>
            <pc:docMk/>
            <pc:sldMk cId="2868482308" sldId="280"/>
            <ac:spMk id="35" creationId="{ADE5553C-55AC-C73B-8BAD-A04987C4DEFB}"/>
          </ac:spMkLst>
        </pc:spChg>
      </pc:sldChg>
      <pc:sldChg chg="modSp">
        <pc:chgData name="Alix Mawe (2014838)" userId="S::2014838@student.uwtsd.ac.uk::ee94f664-689a-483c-adb5-e59dcbdbea42" providerId="AD" clId="Web-{27FCDA05-05EC-0154-37E7-56B33F63AF9F}" dt="2023-02-23T10:21:33.232" v="19" actId="20577"/>
        <pc:sldMkLst>
          <pc:docMk/>
          <pc:sldMk cId="3069578811" sldId="282"/>
        </pc:sldMkLst>
        <pc:spChg chg="mod">
          <ac:chgData name="Alix Mawe (2014838)" userId="S::2014838@student.uwtsd.ac.uk::ee94f664-689a-483c-adb5-e59dcbdbea42" providerId="AD" clId="Web-{27FCDA05-05EC-0154-37E7-56B33F63AF9F}" dt="2023-02-23T10:21:33.232" v="19" actId="20577"/>
          <ac:spMkLst>
            <pc:docMk/>
            <pc:sldMk cId="3069578811" sldId="282"/>
            <ac:spMk id="3" creationId="{1F2C453E-703A-D226-7131-E8DE4D7D18D8}"/>
          </ac:spMkLst>
        </pc:spChg>
      </pc:sldChg>
    </pc:docChg>
  </pc:docChgLst>
  <pc:docChgLst>
    <pc:chgData name="Alix Mawe (2014838)" userId="S::2014838@student.uwtsd.ac.uk::ee94f664-689a-483c-adb5-e59dcbdbea42" providerId="AD" clId="Web-{5BCD9CD2-91FD-2B25-0B74-990921D97F0B}"/>
    <pc:docChg chg="modSld">
      <pc:chgData name="Alix Mawe (2014838)" userId="S::2014838@student.uwtsd.ac.uk::ee94f664-689a-483c-adb5-e59dcbdbea42" providerId="AD" clId="Web-{5BCD9CD2-91FD-2B25-0B74-990921D97F0B}" dt="2023-02-16T20:59:05.357" v="3" actId="20577"/>
      <pc:docMkLst>
        <pc:docMk/>
      </pc:docMkLst>
      <pc:sldChg chg="modSp">
        <pc:chgData name="Alix Mawe (2014838)" userId="S::2014838@student.uwtsd.ac.uk::ee94f664-689a-483c-adb5-e59dcbdbea42" providerId="AD" clId="Web-{5BCD9CD2-91FD-2B25-0B74-990921D97F0B}" dt="2023-02-16T20:59:05.357" v="3" actId="20577"/>
        <pc:sldMkLst>
          <pc:docMk/>
          <pc:sldMk cId="1506286749" sldId="278"/>
        </pc:sldMkLst>
        <pc:spChg chg="mod">
          <ac:chgData name="Alix Mawe (2014838)" userId="S::2014838@student.uwtsd.ac.uk::ee94f664-689a-483c-adb5-e59dcbdbea42" providerId="AD" clId="Web-{5BCD9CD2-91FD-2B25-0B74-990921D97F0B}" dt="2023-02-16T20:59:05.357" v="3" actId="20577"/>
          <ac:spMkLst>
            <pc:docMk/>
            <pc:sldMk cId="1506286749" sldId="278"/>
            <ac:spMk id="3" creationId="{1CB77BA6-AA50-5F84-4A20-2D7AC7B37336}"/>
          </ac:spMkLst>
        </pc:spChg>
      </pc:sldChg>
    </pc:docChg>
  </pc:docChgLst>
  <pc:docChgLst>
    <pc:chgData name="Alix Mawe (2014838)" userId="S::2014838@student.uwtsd.ac.uk::ee94f664-689a-483c-adb5-e59dcbdbea42" providerId="AD" clId="Web-{04141D4A-6A29-AAE1-8FE2-85149954F271}"/>
    <pc:docChg chg="addSld modSld">
      <pc:chgData name="Alix Mawe (2014838)" userId="S::2014838@student.uwtsd.ac.uk::ee94f664-689a-483c-adb5-e59dcbdbea42" providerId="AD" clId="Web-{04141D4A-6A29-AAE1-8FE2-85149954F271}" dt="2023-02-04T19:45:28.790" v="22" actId="20577"/>
      <pc:docMkLst>
        <pc:docMk/>
      </pc:docMkLst>
      <pc:sldChg chg="modSp">
        <pc:chgData name="Alix Mawe (2014838)" userId="S::2014838@student.uwtsd.ac.uk::ee94f664-689a-483c-adb5-e59dcbdbea42" providerId="AD" clId="Web-{04141D4A-6A29-AAE1-8FE2-85149954F271}" dt="2023-02-04T19:43:53.287" v="12" actId="20577"/>
        <pc:sldMkLst>
          <pc:docMk/>
          <pc:sldMk cId="4126317033" sldId="262"/>
        </pc:sldMkLst>
        <pc:spChg chg="mod">
          <ac:chgData name="Alix Mawe (2014838)" userId="S::2014838@student.uwtsd.ac.uk::ee94f664-689a-483c-adb5-e59dcbdbea42" providerId="AD" clId="Web-{04141D4A-6A29-AAE1-8FE2-85149954F271}" dt="2023-02-04T19:43:53.287" v="12" actId="20577"/>
          <ac:spMkLst>
            <pc:docMk/>
            <pc:sldMk cId="4126317033" sldId="262"/>
            <ac:spMk id="3" creationId="{ECF6BC3D-A97C-3D34-35C6-32ECDB712395}"/>
          </ac:spMkLst>
        </pc:spChg>
      </pc:sldChg>
      <pc:sldChg chg="modSp">
        <pc:chgData name="Alix Mawe (2014838)" userId="S::2014838@student.uwtsd.ac.uk::ee94f664-689a-483c-adb5-e59dcbdbea42" providerId="AD" clId="Web-{04141D4A-6A29-AAE1-8FE2-85149954F271}" dt="2023-02-04T19:45:28.790" v="22" actId="20577"/>
        <pc:sldMkLst>
          <pc:docMk/>
          <pc:sldMk cId="2959897197" sldId="266"/>
        </pc:sldMkLst>
        <pc:spChg chg="mod">
          <ac:chgData name="Alix Mawe (2014838)" userId="S::2014838@student.uwtsd.ac.uk::ee94f664-689a-483c-adb5-e59dcbdbea42" providerId="AD" clId="Web-{04141D4A-6A29-AAE1-8FE2-85149954F271}" dt="2023-02-04T19:45:28.790" v="22" actId="20577"/>
          <ac:spMkLst>
            <pc:docMk/>
            <pc:sldMk cId="2959897197" sldId="266"/>
            <ac:spMk id="3" creationId="{1AB1A4C0-79C9-6A06-BC77-73FAAA6AA242}"/>
          </ac:spMkLst>
        </pc:spChg>
      </pc:sldChg>
      <pc:sldChg chg="modSp new">
        <pc:chgData name="Alix Mawe (2014838)" userId="S::2014838@student.uwtsd.ac.uk::ee94f664-689a-483c-adb5-e59dcbdbea42" providerId="AD" clId="Web-{04141D4A-6A29-AAE1-8FE2-85149954F271}" dt="2023-02-04T19:44:54.258" v="21" actId="20577"/>
        <pc:sldMkLst>
          <pc:docMk/>
          <pc:sldMk cId="645145699" sldId="267"/>
        </pc:sldMkLst>
        <pc:spChg chg="mod">
          <ac:chgData name="Alix Mawe (2014838)" userId="S::2014838@student.uwtsd.ac.uk::ee94f664-689a-483c-adb5-e59dcbdbea42" providerId="AD" clId="Web-{04141D4A-6A29-AAE1-8FE2-85149954F271}" dt="2023-02-04T19:44:05.897" v="17" actId="20577"/>
          <ac:spMkLst>
            <pc:docMk/>
            <pc:sldMk cId="645145699" sldId="267"/>
            <ac:spMk id="2" creationId="{8C209800-17F0-AEF5-7E45-F9DE7D823300}"/>
          </ac:spMkLst>
        </pc:spChg>
        <pc:spChg chg="mod">
          <ac:chgData name="Alix Mawe (2014838)" userId="S::2014838@student.uwtsd.ac.uk::ee94f664-689a-483c-adb5-e59dcbdbea42" providerId="AD" clId="Web-{04141D4A-6A29-AAE1-8FE2-85149954F271}" dt="2023-02-04T19:44:54.258" v="21" actId="20577"/>
          <ac:spMkLst>
            <pc:docMk/>
            <pc:sldMk cId="645145699" sldId="267"/>
            <ac:spMk id="3" creationId="{71F35557-73C1-E059-0AD6-75D3A71E28DE}"/>
          </ac:spMkLst>
        </pc:spChg>
      </pc:sldChg>
    </pc:docChg>
  </pc:docChgLst>
  <pc:docChgLst>
    <pc:chgData name="Alix Mawe (2014838)" userId="S::2014838@student.uwtsd.ac.uk::ee94f664-689a-483c-adb5-e59dcbdbea42" providerId="AD" clId="Web-{6792CD43-4754-F445-13F9-0970D2BDF2A3}"/>
    <pc:docChg chg="addSld modSld">
      <pc:chgData name="Alix Mawe (2014838)" userId="S::2014838@student.uwtsd.ac.uk::ee94f664-689a-483c-adb5-e59dcbdbea42" providerId="AD" clId="Web-{6792CD43-4754-F445-13F9-0970D2BDF2A3}" dt="2023-02-02T22:16:12.376" v="8" actId="20577"/>
      <pc:docMkLst>
        <pc:docMk/>
      </pc:docMkLst>
      <pc:sldChg chg="modSp new">
        <pc:chgData name="Alix Mawe (2014838)" userId="S::2014838@student.uwtsd.ac.uk::ee94f664-689a-483c-adb5-e59dcbdbea42" providerId="AD" clId="Web-{6792CD43-4754-F445-13F9-0970D2BDF2A3}" dt="2023-02-02T22:16:12.376" v="8" actId="20577"/>
        <pc:sldMkLst>
          <pc:docMk/>
          <pc:sldMk cId="2959897197" sldId="266"/>
        </pc:sldMkLst>
        <pc:spChg chg="mod">
          <ac:chgData name="Alix Mawe (2014838)" userId="S::2014838@student.uwtsd.ac.uk::ee94f664-689a-483c-adb5-e59dcbdbea42" providerId="AD" clId="Web-{6792CD43-4754-F445-13F9-0970D2BDF2A3}" dt="2023-02-02T22:16:12.376" v="8" actId="20577"/>
          <ac:spMkLst>
            <pc:docMk/>
            <pc:sldMk cId="2959897197" sldId="266"/>
            <ac:spMk id="2" creationId="{C244BE24-54A1-15AF-EA87-B2207795E813}"/>
          </ac:spMkLst>
        </pc:spChg>
      </pc:sldChg>
    </pc:docChg>
  </pc:docChgLst>
  <pc:docChgLst>
    <pc:chgData name="Alix Mawe (2014838)" userId="S::2014838@student.uwtsd.ac.uk::ee94f664-689a-483c-adb5-e59dcbdbea42" providerId="AD" clId="Web-{76D622BF-7426-C085-5686-1C0802057364}"/>
    <pc:docChg chg="addSld modSld">
      <pc:chgData name="Alix Mawe (2014838)" userId="S::2014838@student.uwtsd.ac.uk::ee94f664-689a-483c-adb5-e59dcbdbea42" providerId="AD" clId="Web-{76D622BF-7426-C085-5686-1C0802057364}" dt="2023-02-16T09:22:53.391" v="52" actId="20577"/>
      <pc:docMkLst>
        <pc:docMk/>
      </pc:docMkLst>
      <pc:sldChg chg="modSp new">
        <pc:chgData name="Alix Mawe (2014838)" userId="S::2014838@student.uwtsd.ac.uk::ee94f664-689a-483c-adb5-e59dcbdbea42" providerId="AD" clId="Web-{76D622BF-7426-C085-5686-1C0802057364}" dt="2023-02-16T09:22:53.391" v="52" actId="20577"/>
        <pc:sldMkLst>
          <pc:docMk/>
          <pc:sldMk cId="3578017603" sldId="275"/>
        </pc:sldMkLst>
        <pc:spChg chg="mod">
          <ac:chgData name="Alix Mawe (2014838)" userId="S::2014838@student.uwtsd.ac.uk::ee94f664-689a-483c-adb5-e59dcbdbea42" providerId="AD" clId="Web-{76D622BF-7426-C085-5686-1C0802057364}" dt="2023-02-16T09:22:53.391" v="52" actId="20577"/>
          <ac:spMkLst>
            <pc:docMk/>
            <pc:sldMk cId="3578017603" sldId="275"/>
            <ac:spMk id="2" creationId="{38D62202-C73B-9B7F-6CE0-9C3AA6C5535E}"/>
          </ac:spMkLst>
        </pc:spChg>
      </pc:sldChg>
    </pc:docChg>
  </pc:docChgLst>
  <pc:docChgLst>
    <pc:chgData name="Alix Mawe (2014838)" userId="S::2014838@student.uwtsd.ac.uk::ee94f664-689a-483c-adb5-e59dcbdbea42" providerId="AD" clId="Web-{36D110DB-A555-3A05-DF51-582B0442B420}"/>
    <pc:docChg chg="modSld">
      <pc:chgData name="Alix Mawe (2014838)" userId="S::2014838@student.uwtsd.ac.uk::ee94f664-689a-483c-adb5-e59dcbdbea42" providerId="AD" clId="Web-{36D110DB-A555-3A05-DF51-582B0442B420}" dt="2023-01-31T21:42:50.149" v="22" actId="20577"/>
      <pc:docMkLst>
        <pc:docMk/>
      </pc:docMkLst>
      <pc:sldChg chg="modSp">
        <pc:chgData name="Alix Mawe (2014838)" userId="S::2014838@student.uwtsd.ac.uk::ee94f664-689a-483c-adb5-e59dcbdbea42" providerId="AD" clId="Web-{36D110DB-A555-3A05-DF51-582B0442B420}" dt="2023-01-31T21:41:43.725" v="15" actId="20577"/>
        <pc:sldMkLst>
          <pc:docMk/>
          <pc:sldMk cId="2926030768" sldId="261"/>
        </pc:sldMkLst>
        <pc:spChg chg="mod">
          <ac:chgData name="Alix Mawe (2014838)" userId="S::2014838@student.uwtsd.ac.uk::ee94f664-689a-483c-adb5-e59dcbdbea42" providerId="AD" clId="Web-{36D110DB-A555-3A05-DF51-582B0442B420}" dt="2023-01-31T21:41:43.725" v="15" actId="20577"/>
          <ac:spMkLst>
            <pc:docMk/>
            <pc:sldMk cId="2926030768" sldId="261"/>
            <ac:spMk id="3" creationId="{909EADA7-276D-6BEB-36BA-1FEBF8EE3D98}"/>
          </ac:spMkLst>
        </pc:spChg>
      </pc:sldChg>
      <pc:sldChg chg="modSp">
        <pc:chgData name="Alix Mawe (2014838)" userId="S::2014838@student.uwtsd.ac.uk::ee94f664-689a-483c-adb5-e59dcbdbea42" providerId="AD" clId="Web-{36D110DB-A555-3A05-DF51-582B0442B420}" dt="2023-01-31T21:42:50.149" v="22" actId="20577"/>
        <pc:sldMkLst>
          <pc:docMk/>
          <pc:sldMk cId="4126317033" sldId="262"/>
        </pc:sldMkLst>
        <pc:spChg chg="mod">
          <ac:chgData name="Alix Mawe (2014838)" userId="S::2014838@student.uwtsd.ac.uk::ee94f664-689a-483c-adb5-e59dcbdbea42" providerId="AD" clId="Web-{36D110DB-A555-3A05-DF51-582B0442B420}" dt="2023-01-31T21:42:50.149" v="22" actId="20577"/>
          <ac:spMkLst>
            <pc:docMk/>
            <pc:sldMk cId="4126317033" sldId="262"/>
            <ac:spMk id="3" creationId="{ECF6BC3D-A97C-3D34-35C6-32ECDB712395}"/>
          </ac:spMkLst>
        </pc:spChg>
      </pc:sldChg>
    </pc:docChg>
  </pc:docChgLst>
  <pc:docChgLst>
    <pc:chgData name="Alix Mawe (2014838)" userId="S::2014838@student.uwtsd.ac.uk::ee94f664-689a-483c-adb5-e59dcbdbea42" providerId="AD" clId="Web-{8251524C-6493-F1C3-E3C0-24E05610974C}"/>
    <pc:docChg chg="addSld delSld modSld">
      <pc:chgData name="Alix Mawe (2014838)" userId="S::2014838@student.uwtsd.ac.uk::ee94f664-689a-483c-adb5-e59dcbdbea42" providerId="AD" clId="Web-{8251524C-6493-F1C3-E3C0-24E05610974C}" dt="2023-02-01T18:01:29.303" v="247" actId="20577"/>
      <pc:docMkLst>
        <pc:docMk/>
      </pc:docMkLst>
      <pc:sldChg chg="modSp">
        <pc:chgData name="Alix Mawe (2014838)" userId="S::2014838@student.uwtsd.ac.uk::ee94f664-689a-483c-adb5-e59dcbdbea42" providerId="AD" clId="Web-{8251524C-6493-F1C3-E3C0-24E05610974C}" dt="2023-02-01T17:59:59.720" v="231" actId="20577"/>
        <pc:sldMkLst>
          <pc:docMk/>
          <pc:sldMk cId="4126317033" sldId="262"/>
        </pc:sldMkLst>
        <pc:spChg chg="mod">
          <ac:chgData name="Alix Mawe (2014838)" userId="S::2014838@student.uwtsd.ac.uk::ee94f664-689a-483c-adb5-e59dcbdbea42" providerId="AD" clId="Web-{8251524C-6493-F1C3-E3C0-24E05610974C}" dt="2023-02-01T17:59:59.720" v="231" actId="20577"/>
          <ac:spMkLst>
            <pc:docMk/>
            <pc:sldMk cId="4126317033" sldId="262"/>
            <ac:spMk id="3" creationId="{ECF6BC3D-A97C-3D34-35C6-32ECDB712395}"/>
          </ac:spMkLst>
        </pc:spChg>
      </pc:sldChg>
      <pc:sldChg chg="modSp">
        <pc:chgData name="Alix Mawe (2014838)" userId="S::2014838@student.uwtsd.ac.uk::ee94f664-689a-483c-adb5-e59dcbdbea42" providerId="AD" clId="Web-{8251524C-6493-F1C3-E3C0-24E05610974C}" dt="2023-02-01T18:01:29.303" v="247" actId="20577"/>
        <pc:sldMkLst>
          <pc:docMk/>
          <pc:sldMk cId="1500338291" sldId="264"/>
        </pc:sldMkLst>
        <pc:spChg chg="mod">
          <ac:chgData name="Alix Mawe (2014838)" userId="S::2014838@student.uwtsd.ac.uk::ee94f664-689a-483c-adb5-e59dcbdbea42" providerId="AD" clId="Web-{8251524C-6493-F1C3-E3C0-24E05610974C}" dt="2023-02-01T18:01:29.303" v="247" actId="20577"/>
          <ac:spMkLst>
            <pc:docMk/>
            <pc:sldMk cId="1500338291" sldId="264"/>
            <ac:spMk id="3" creationId="{98D3131F-E025-EDB5-D75C-629640AF07F4}"/>
          </ac:spMkLst>
        </pc:spChg>
      </pc:sldChg>
      <pc:sldChg chg="new del">
        <pc:chgData name="Alix Mawe (2014838)" userId="S::2014838@student.uwtsd.ac.uk::ee94f664-689a-483c-adb5-e59dcbdbea42" providerId="AD" clId="Web-{8251524C-6493-F1C3-E3C0-24E05610974C}" dt="2023-02-01T17:43:03.649" v="145"/>
        <pc:sldMkLst>
          <pc:docMk/>
          <pc:sldMk cId="835877521" sldId="265"/>
        </pc:sldMkLst>
      </pc:sldChg>
      <pc:sldChg chg="new del">
        <pc:chgData name="Alix Mawe (2014838)" userId="S::2014838@student.uwtsd.ac.uk::ee94f664-689a-483c-adb5-e59dcbdbea42" providerId="AD" clId="Web-{8251524C-6493-F1C3-E3C0-24E05610974C}" dt="2023-02-01T17:48:45.261" v="147"/>
        <pc:sldMkLst>
          <pc:docMk/>
          <pc:sldMk cId="1552126492" sldId="265"/>
        </pc:sldMkLst>
      </pc:sldChg>
      <pc:sldChg chg="modSp new">
        <pc:chgData name="Alix Mawe (2014838)" userId="S::2014838@student.uwtsd.ac.uk::ee94f664-689a-483c-adb5-e59dcbdbea42" providerId="AD" clId="Web-{8251524C-6493-F1C3-E3C0-24E05610974C}" dt="2023-02-01T17:50:11.032" v="187" actId="20577"/>
        <pc:sldMkLst>
          <pc:docMk/>
          <pc:sldMk cId="3694435054" sldId="265"/>
        </pc:sldMkLst>
        <pc:spChg chg="mod">
          <ac:chgData name="Alix Mawe (2014838)" userId="S::2014838@student.uwtsd.ac.uk::ee94f664-689a-483c-adb5-e59dcbdbea42" providerId="AD" clId="Web-{8251524C-6493-F1C3-E3C0-24E05610974C}" dt="2023-02-01T17:50:11.032" v="187" actId="20577"/>
          <ac:spMkLst>
            <pc:docMk/>
            <pc:sldMk cId="3694435054" sldId="265"/>
            <ac:spMk id="2" creationId="{45D9C9B6-05B7-18CD-6B5F-369D93EF75DF}"/>
          </ac:spMkLst>
        </pc:spChg>
      </pc:sldChg>
    </pc:docChg>
  </pc:docChgLst>
  <pc:docChgLst>
    <pc:chgData name="Alix Mawe (2014838)" userId="S::2014838@student.uwtsd.ac.uk::ee94f664-689a-483c-adb5-e59dcbdbea42" providerId="AD" clId="Web-{DD752A03-1A87-C53A-8E66-2D501C6FDFF6}"/>
    <pc:docChg chg="addSld modSld">
      <pc:chgData name="Alix Mawe (2014838)" userId="S::2014838@student.uwtsd.ac.uk::ee94f664-689a-483c-adb5-e59dcbdbea42" providerId="AD" clId="Web-{DD752A03-1A87-C53A-8E66-2D501C6FDFF6}" dt="2023-02-15T21:50:02.482" v="49" actId="20577"/>
      <pc:docMkLst>
        <pc:docMk/>
      </pc:docMkLst>
      <pc:sldChg chg="modSp">
        <pc:chgData name="Alix Mawe (2014838)" userId="S::2014838@student.uwtsd.ac.uk::ee94f664-689a-483c-adb5-e59dcbdbea42" providerId="AD" clId="Web-{DD752A03-1A87-C53A-8E66-2D501C6FDFF6}" dt="2023-02-15T21:50:02.482" v="49" actId="20577"/>
        <pc:sldMkLst>
          <pc:docMk/>
          <pc:sldMk cId="2345059187" sldId="273"/>
        </pc:sldMkLst>
        <pc:spChg chg="mod">
          <ac:chgData name="Alix Mawe (2014838)" userId="S::2014838@student.uwtsd.ac.uk::ee94f664-689a-483c-adb5-e59dcbdbea42" providerId="AD" clId="Web-{DD752A03-1A87-C53A-8E66-2D501C6FDFF6}" dt="2023-02-15T21:45:36.710" v="25" actId="20577"/>
          <ac:spMkLst>
            <pc:docMk/>
            <pc:sldMk cId="2345059187" sldId="273"/>
            <ac:spMk id="2" creationId="{20E47BD1-E700-596E-AC2B-0F1F850A22AA}"/>
          </ac:spMkLst>
        </pc:spChg>
        <pc:spChg chg="mod">
          <ac:chgData name="Alix Mawe (2014838)" userId="S::2014838@student.uwtsd.ac.uk::ee94f664-689a-483c-adb5-e59dcbdbea42" providerId="AD" clId="Web-{DD752A03-1A87-C53A-8E66-2D501C6FDFF6}" dt="2023-02-15T21:50:02.482" v="49" actId="20577"/>
          <ac:spMkLst>
            <pc:docMk/>
            <pc:sldMk cId="2345059187" sldId="273"/>
            <ac:spMk id="3" creationId="{07126AA7-9FBD-802A-72E8-3AF761A7BA62}"/>
          </ac:spMkLst>
        </pc:spChg>
      </pc:sldChg>
      <pc:sldChg chg="modSp new">
        <pc:chgData name="Alix Mawe (2014838)" userId="S::2014838@student.uwtsd.ac.uk::ee94f664-689a-483c-adb5-e59dcbdbea42" providerId="AD" clId="Web-{DD752A03-1A87-C53A-8E66-2D501C6FDFF6}" dt="2023-02-15T21:47:05.150" v="31" actId="20577"/>
        <pc:sldMkLst>
          <pc:docMk/>
          <pc:sldMk cId="22293002" sldId="274"/>
        </pc:sldMkLst>
        <pc:spChg chg="mod">
          <ac:chgData name="Alix Mawe (2014838)" userId="S::2014838@student.uwtsd.ac.uk::ee94f664-689a-483c-adb5-e59dcbdbea42" providerId="AD" clId="Web-{DD752A03-1A87-C53A-8E66-2D501C6FDFF6}" dt="2023-02-15T21:47:05.150" v="31" actId="20577"/>
          <ac:spMkLst>
            <pc:docMk/>
            <pc:sldMk cId="22293002" sldId="274"/>
            <ac:spMk id="2" creationId="{9EE6C85E-10C9-4062-42CC-1FED5B897188}"/>
          </ac:spMkLst>
        </pc:spChg>
      </pc:sldChg>
    </pc:docChg>
  </pc:docChgLst>
  <pc:docChgLst>
    <pc:chgData name="Alix Mawe (2014838)" userId="S::2014838@student.uwtsd.ac.uk::ee94f664-689a-483c-adb5-e59dcbdbea42" providerId="AD" clId="Web-{5B4C3B05-EE3E-B9CF-8F06-8AC24656D879}"/>
    <pc:docChg chg="addSld delSld modSld">
      <pc:chgData name="Alix Mawe (2014838)" userId="S::2014838@student.uwtsd.ac.uk::ee94f664-689a-483c-adb5-e59dcbdbea42" providerId="AD" clId="Web-{5B4C3B05-EE3E-B9CF-8F06-8AC24656D879}" dt="2023-03-01T23:25:28.065" v="566" actId="20577"/>
      <pc:docMkLst>
        <pc:docMk/>
      </pc:docMkLst>
      <pc:sldChg chg="modSp">
        <pc:chgData name="Alix Mawe (2014838)" userId="S::2014838@student.uwtsd.ac.uk::ee94f664-689a-483c-adb5-e59dcbdbea42" providerId="AD" clId="Web-{5B4C3B05-EE3E-B9CF-8F06-8AC24656D879}" dt="2023-03-01T23:15:35.863" v="533" actId="20577"/>
        <pc:sldMkLst>
          <pc:docMk/>
          <pc:sldMk cId="2959897197" sldId="266"/>
        </pc:sldMkLst>
        <pc:spChg chg="mod">
          <ac:chgData name="Alix Mawe (2014838)" userId="S::2014838@student.uwtsd.ac.uk::ee94f664-689a-483c-adb5-e59dcbdbea42" providerId="AD" clId="Web-{5B4C3B05-EE3E-B9CF-8F06-8AC24656D879}" dt="2023-03-01T23:15:35.863" v="533" actId="20577"/>
          <ac:spMkLst>
            <pc:docMk/>
            <pc:sldMk cId="2959897197" sldId="266"/>
            <ac:spMk id="2" creationId="{C244BE24-54A1-15AF-EA87-B2207795E813}"/>
          </ac:spMkLst>
        </pc:spChg>
      </pc:sldChg>
      <pc:sldChg chg="modSp del">
        <pc:chgData name="Alix Mawe (2014838)" userId="S::2014838@student.uwtsd.ac.uk::ee94f664-689a-483c-adb5-e59dcbdbea42" providerId="AD" clId="Web-{5B4C3B05-EE3E-B9CF-8F06-8AC24656D879}" dt="2023-03-01T22:46:47.706" v="385"/>
        <pc:sldMkLst>
          <pc:docMk/>
          <pc:sldMk cId="3865160418" sldId="268"/>
        </pc:sldMkLst>
        <pc:spChg chg="mod">
          <ac:chgData name="Alix Mawe (2014838)" userId="S::2014838@student.uwtsd.ac.uk::ee94f664-689a-483c-adb5-e59dcbdbea42" providerId="AD" clId="Web-{5B4C3B05-EE3E-B9CF-8F06-8AC24656D879}" dt="2023-03-01T22:25:57.784" v="37" actId="20577"/>
          <ac:spMkLst>
            <pc:docMk/>
            <pc:sldMk cId="3865160418" sldId="268"/>
            <ac:spMk id="3" creationId="{7C54BA3C-BE95-5B3B-829D-D0AC680D5AD0}"/>
          </ac:spMkLst>
        </pc:spChg>
      </pc:sldChg>
      <pc:sldChg chg="modSp">
        <pc:chgData name="Alix Mawe (2014838)" userId="S::2014838@student.uwtsd.ac.uk::ee94f664-689a-483c-adb5-e59dcbdbea42" providerId="AD" clId="Web-{5B4C3B05-EE3E-B9CF-8F06-8AC24656D879}" dt="2023-03-01T23:23:12.640" v="555" actId="20577"/>
        <pc:sldMkLst>
          <pc:docMk/>
          <pc:sldMk cId="2345059187" sldId="273"/>
        </pc:sldMkLst>
        <pc:spChg chg="mod">
          <ac:chgData name="Alix Mawe (2014838)" userId="S::2014838@student.uwtsd.ac.uk::ee94f664-689a-483c-adb5-e59dcbdbea42" providerId="AD" clId="Web-{5B4C3B05-EE3E-B9CF-8F06-8AC24656D879}" dt="2023-03-01T23:22:15.576" v="543" actId="20577"/>
          <ac:spMkLst>
            <pc:docMk/>
            <pc:sldMk cId="2345059187" sldId="273"/>
            <ac:spMk id="2" creationId="{20E47BD1-E700-596E-AC2B-0F1F850A22AA}"/>
          </ac:spMkLst>
        </pc:spChg>
        <pc:spChg chg="mod">
          <ac:chgData name="Alix Mawe (2014838)" userId="S::2014838@student.uwtsd.ac.uk::ee94f664-689a-483c-adb5-e59dcbdbea42" providerId="AD" clId="Web-{5B4C3B05-EE3E-B9CF-8F06-8AC24656D879}" dt="2023-03-01T23:23:12.640" v="555" actId="20577"/>
          <ac:spMkLst>
            <pc:docMk/>
            <pc:sldMk cId="2345059187" sldId="273"/>
            <ac:spMk id="3" creationId="{07126AA7-9FBD-802A-72E8-3AF761A7BA62}"/>
          </ac:spMkLst>
        </pc:spChg>
      </pc:sldChg>
      <pc:sldChg chg="modSp">
        <pc:chgData name="Alix Mawe (2014838)" userId="S::2014838@student.uwtsd.ac.uk::ee94f664-689a-483c-adb5-e59dcbdbea42" providerId="AD" clId="Web-{5B4C3B05-EE3E-B9CF-8F06-8AC24656D879}" dt="2023-03-01T23:23:59.485" v="559" actId="20577"/>
        <pc:sldMkLst>
          <pc:docMk/>
          <pc:sldMk cId="3578017603" sldId="275"/>
        </pc:sldMkLst>
        <pc:spChg chg="mod">
          <ac:chgData name="Alix Mawe (2014838)" userId="S::2014838@student.uwtsd.ac.uk::ee94f664-689a-483c-adb5-e59dcbdbea42" providerId="AD" clId="Web-{5B4C3B05-EE3E-B9CF-8F06-8AC24656D879}" dt="2023-03-01T23:23:35.859" v="556" actId="20577"/>
          <ac:spMkLst>
            <pc:docMk/>
            <pc:sldMk cId="3578017603" sldId="275"/>
            <ac:spMk id="2" creationId="{38D62202-C73B-9B7F-6CE0-9C3AA6C5535E}"/>
          </ac:spMkLst>
        </pc:spChg>
        <pc:spChg chg="mod">
          <ac:chgData name="Alix Mawe (2014838)" userId="S::2014838@student.uwtsd.ac.uk::ee94f664-689a-483c-adb5-e59dcbdbea42" providerId="AD" clId="Web-{5B4C3B05-EE3E-B9CF-8F06-8AC24656D879}" dt="2023-03-01T23:23:59.485" v="559" actId="20577"/>
          <ac:spMkLst>
            <pc:docMk/>
            <pc:sldMk cId="3578017603" sldId="275"/>
            <ac:spMk id="3" creationId="{478E93A1-B2E4-046C-4B54-1E79534D25FD}"/>
          </ac:spMkLst>
        </pc:spChg>
      </pc:sldChg>
      <pc:sldChg chg="modSp">
        <pc:chgData name="Alix Mawe (2014838)" userId="S::2014838@student.uwtsd.ac.uk::ee94f664-689a-483c-adb5-e59dcbdbea42" providerId="AD" clId="Web-{5B4C3B05-EE3E-B9CF-8F06-8AC24656D879}" dt="2023-03-01T22:07:12.597" v="5" actId="20577"/>
        <pc:sldMkLst>
          <pc:docMk/>
          <pc:sldMk cId="598803702" sldId="276"/>
        </pc:sldMkLst>
        <pc:spChg chg="mod">
          <ac:chgData name="Alix Mawe (2014838)" userId="S::2014838@student.uwtsd.ac.uk::ee94f664-689a-483c-adb5-e59dcbdbea42" providerId="AD" clId="Web-{5B4C3B05-EE3E-B9CF-8F06-8AC24656D879}" dt="2023-03-01T22:07:12.597" v="5" actId="20577"/>
          <ac:spMkLst>
            <pc:docMk/>
            <pc:sldMk cId="598803702" sldId="276"/>
            <ac:spMk id="3" creationId="{350FBADE-685C-CC86-875D-83CDAEBC1899}"/>
          </ac:spMkLst>
        </pc:spChg>
      </pc:sldChg>
      <pc:sldChg chg="modSp">
        <pc:chgData name="Alix Mawe (2014838)" userId="S::2014838@student.uwtsd.ac.uk::ee94f664-689a-483c-adb5-e59dcbdbea42" providerId="AD" clId="Web-{5B4C3B05-EE3E-B9CF-8F06-8AC24656D879}" dt="2023-03-01T23:24:54.314" v="564" actId="20577"/>
        <pc:sldMkLst>
          <pc:docMk/>
          <pc:sldMk cId="4266072534" sldId="277"/>
        </pc:sldMkLst>
        <pc:spChg chg="mod">
          <ac:chgData name="Alix Mawe (2014838)" userId="S::2014838@student.uwtsd.ac.uk::ee94f664-689a-483c-adb5-e59dcbdbea42" providerId="AD" clId="Web-{5B4C3B05-EE3E-B9CF-8F06-8AC24656D879}" dt="2023-03-01T23:24:54.314" v="564" actId="20577"/>
          <ac:spMkLst>
            <pc:docMk/>
            <pc:sldMk cId="4266072534" sldId="277"/>
            <ac:spMk id="2" creationId="{3A910C55-5290-48C7-CC22-082C06580C56}"/>
          </ac:spMkLst>
        </pc:spChg>
        <pc:spChg chg="mod">
          <ac:chgData name="Alix Mawe (2014838)" userId="S::2014838@student.uwtsd.ac.uk::ee94f664-689a-483c-adb5-e59dcbdbea42" providerId="AD" clId="Web-{5B4C3B05-EE3E-B9CF-8F06-8AC24656D879}" dt="2023-03-01T23:24:48.002" v="563" actId="20577"/>
          <ac:spMkLst>
            <pc:docMk/>
            <pc:sldMk cId="4266072534" sldId="277"/>
            <ac:spMk id="3" creationId="{9FFF00BD-9BD5-0C71-A861-338F477A6595}"/>
          </ac:spMkLst>
        </pc:spChg>
      </pc:sldChg>
      <pc:sldChg chg="modSp">
        <pc:chgData name="Alix Mawe (2014838)" userId="S::2014838@student.uwtsd.ac.uk::ee94f664-689a-483c-adb5-e59dcbdbea42" providerId="AD" clId="Web-{5B4C3B05-EE3E-B9CF-8F06-8AC24656D879}" dt="2023-03-01T22:16:08.144" v="20" actId="20577"/>
        <pc:sldMkLst>
          <pc:docMk/>
          <pc:sldMk cId="3069578811" sldId="282"/>
        </pc:sldMkLst>
        <pc:graphicFrameChg chg="modGraphic">
          <ac:chgData name="Alix Mawe (2014838)" userId="S::2014838@student.uwtsd.ac.uk::ee94f664-689a-483c-adb5-e59dcbdbea42" providerId="AD" clId="Web-{5B4C3B05-EE3E-B9CF-8F06-8AC24656D879}" dt="2023-03-01T22:16:08.144" v="20" actId="20577"/>
          <ac:graphicFrameMkLst>
            <pc:docMk/>
            <pc:sldMk cId="3069578811" sldId="282"/>
            <ac:graphicFrameMk id="5" creationId="{395A15B4-E203-E820-87A8-648579FF03EA}"/>
          </ac:graphicFrameMkLst>
        </pc:graphicFrameChg>
      </pc:sldChg>
      <pc:sldChg chg="modSp">
        <pc:chgData name="Alix Mawe (2014838)" userId="S::2014838@student.uwtsd.ac.uk::ee94f664-689a-483c-adb5-e59dcbdbea42" providerId="AD" clId="Web-{5B4C3B05-EE3E-B9CF-8F06-8AC24656D879}" dt="2023-03-01T22:55:33.970" v="412" actId="20577"/>
        <pc:sldMkLst>
          <pc:docMk/>
          <pc:sldMk cId="300174081" sldId="287"/>
        </pc:sldMkLst>
        <pc:spChg chg="mod">
          <ac:chgData name="Alix Mawe (2014838)" userId="S::2014838@student.uwtsd.ac.uk::ee94f664-689a-483c-adb5-e59dcbdbea42" providerId="AD" clId="Web-{5B4C3B05-EE3E-B9CF-8F06-8AC24656D879}" dt="2023-03-01T22:55:33.970" v="412" actId="20577"/>
          <ac:spMkLst>
            <pc:docMk/>
            <pc:sldMk cId="300174081" sldId="287"/>
            <ac:spMk id="3" creationId="{598C2CB5-D601-8DF1-DA61-91F992252523}"/>
          </ac:spMkLst>
        </pc:spChg>
      </pc:sldChg>
      <pc:sldChg chg="modSp">
        <pc:chgData name="Alix Mawe (2014838)" userId="S::2014838@student.uwtsd.ac.uk::ee94f664-689a-483c-adb5-e59dcbdbea42" providerId="AD" clId="Web-{5B4C3B05-EE3E-B9CF-8F06-8AC24656D879}" dt="2023-03-01T23:00:37.056" v="530" actId="20577"/>
        <pc:sldMkLst>
          <pc:docMk/>
          <pc:sldMk cId="3284214494" sldId="288"/>
        </pc:sldMkLst>
        <pc:spChg chg="mod">
          <ac:chgData name="Alix Mawe (2014838)" userId="S::2014838@student.uwtsd.ac.uk::ee94f664-689a-483c-adb5-e59dcbdbea42" providerId="AD" clId="Web-{5B4C3B05-EE3E-B9CF-8F06-8AC24656D879}" dt="2023-03-01T23:00:04.492" v="529" actId="20577"/>
          <ac:spMkLst>
            <pc:docMk/>
            <pc:sldMk cId="3284214494" sldId="288"/>
            <ac:spMk id="2" creationId="{E0B831D6-84A5-2870-47B0-C38B88CE462F}"/>
          </ac:spMkLst>
        </pc:spChg>
        <pc:spChg chg="mod">
          <ac:chgData name="Alix Mawe (2014838)" userId="S::2014838@student.uwtsd.ac.uk::ee94f664-689a-483c-adb5-e59dcbdbea42" providerId="AD" clId="Web-{5B4C3B05-EE3E-B9CF-8F06-8AC24656D879}" dt="2023-03-01T23:00:37.056" v="530" actId="20577"/>
          <ac:spMkLst>
            <pc:docMk/>
            <pc:sldMk cId="3284214494" sldId="288"/>
            <ac:spMk id="3" creationId="{859786BB-CD0C-DE70-B848-55D6DE66887C}"/>
          </ac:spMkLst>
        </pc:spChg>
      </pc:sldChg>
      <pc:sldChg chg="modSp">
        <pc:chgData name="Alix Mawe (2014838)" userId="S::2014838@student.uwtsd.ac.uk::ee94f664-689a-483c-adb5-e59dcbdbea42" providerId="AD" clId="Web-{5B4C3B05-EE3E-B9CF-8F06-8AC24656D879}" dt="2023-03-01T23:25:28.065" v="566" actId="20577"/>
        <pc:sldMkLst>
          <pc:docMk/>
          <pc:sldMk cId="688895842" sldId="292"/>
        </pc:sldMkLst>
        <pc:spChg chg="mod">
          <ac:chgData name="Alix Mawe (2014838)" userId="S::2014838@student.uwtsd.ac.uk::ee94f664-689a-483c-adb5-e59dcbdbea42" providerId="AD" clId="Web-{5B4C3B05-EE3E-B9CF-8F06-8AC24656D879}" dt="2023-03-01T23:25:28.065" v="566" actId="20577"/>
          <ac:spMkLst>
            <pc:docMk/>
            <pc:sldMk cId="688895842" sldId="292"/>
            <ac:spMk id="3" creationId="{CC728551-1113-195E-AAA6-AC25F81895F7}"/>
          </ac:spMkLst>
        </pc:spChg>
      </pc:sldChg>
      <pc:sldChg chg="modSp">
        <pc:chgData name="Alix Mawe (2014838)" userId="S::2014838@student.uwtsd.ac.uk::ee94f664-689a-483c-adb5-e59dcbdbea42" providerId="AD" clId="Web-{5B4C3B05-EE3E-B9CF-8F06-8AC24656D879}" dt="2023-03-01T22:47:40.645" v="388" actId="20577"/>
        <pc:sldMkLst>
          <pc:docMk/>
          <pc:sldMk cId="1685909909" sldId="294"/>
        </pc:sldMkLst>
        <pc:spChg chg="mod">
          <ac:chgData name="Alix Mawe (2014838)" userId="S::2014838@student.uwtsd.ac.uk::ee94f664-689a-483c-adb5-e59dcbdbea42" providerId="AD" clId="Web-{5B4C3B05-EE3E-B9CF-8F06-8AC24656D879}" dt="2023-03-01T22:47:40.645" v="388" actId="20577"/>
          <ac:spMkLst>
            <pc:docMk/>
            <pc:sldMk cId="1685909909" sldId="294"/>
            <ac:spMk id="2" creationId="{E43E2E34-1C15-9C3F-516A-9263112AF5D3}"/>
          </ac:spMkLst>
        </pc:spChg>
        <pc:spChg chg="mod">
          <ac:chgData name="Alix Mawe (2014838)" userId="S::2014838@student.uwtsd.ac.uk::ee94f664-689a-483c-adb5-e59dcbdbea42" providerId="AD" clId="Web-{5B4C3B05-EE3E-B9CF-8F06-8AC24656D879}" dt="2023-03-01T22:47:19.613" v="386" actId="20577"/>
          <ac:spMkLst>
            <pc:docMk/>
            <pc:sldMk cId="1685909909" sldId="294"/>
            <ac:spMk id="3" creationId="{D89EFDC1-BEDB-D428-51FF-5F3A0A3EDB5F}"/>
          </ac:spMkLst>
        </pc:spChg>
      </pc:sldChg>
      <pc:sldChg chg="modSp">
        <pc:chgData name="Alix Mawe (2014838)" userId="S::2014838@student.uwtsd.ac.uk::ee94f664-689a-483c-adb5-e59dcbdbea42" providerId="AD" clId="Web-{5B4C3B05-EE3E-B9CF-8F06-8AC24656D879}" dt="2023-03-01T22:59:22.522" v="513" actId="20577"/>
        <pc:sldMkLst>
          <pc:docMk/>
          <pc:sldMk cId="92246939" sldId="296"/>
        </pc:sldMkLst>
        <pc:spChg chg="mod">
          <ac:chgData name="Alix Mawe (2014838)" userId="S::2014838@student.uwtsd.ac.uk::ee94f664-689a-483c-adb5-e59dcbdbea42" providerId="AD" clId="Web-{5B4C3B05-EE3E-B9CF-8F06-8AC24656D879}" dt="2023-03-01T22:54:16.155" v="399" actId="20577"/>
          <ac:spMkLst>
            <pc:docMk/>
            <pc:sldMk cId="92246939" sldId="296"/>
            <ac:spMk id="2" creationId="{92DCA18D-9F23-4D94-1A93-89D4F9E02FB3}"/>
          </ac:spMkLst>
        </pc:spChg>
        <pc:spChg chg="mod">
          <ac:chgData name="Alix Mawe (2014838)" userId="S::2014838@student.uwtsd.ac.uk::ee94f664-689a-483c-adb5-e59dcbdbea42" providerId="AD" clId="Web-{5B4C3B05-EE3E-B9CF-8F06-8AC24656D879}" dt="2023-03-01T22:59:22.522" v="513" actId="20577"/>
          <ac:spMkLst>
            <pc:docMk/>
            <pc:sldMk cId="92246939" sldId="296"/>
            <ac:spMk id="3" creationId="{69B13358-F884-64C4-D951-977E0597C2CB}"/>
          </ac:spMkLst>
        </pc:spChg>
      </pc:sldChg>
      <pc:sldChg chg="modSp new">
        <pc:chgData name="Alix Mawe (2014838)" userId="S::2014838@student.uwtsd.ac.uk::ee94f664-689a-483c-adb5-e59dcbdbea42" providerId="AD" clId="Web-{5B4C3B05-EE3E-B9CF-8F06-8AC24656D879}" dt="2023-03-01T22:48:00.630" v="389" actId="20577"/>
        <pc:sldMkLst>
          <pc:docMk/>
          <pc:sldMk cId="171459207" sldId="301"/>
        </pc:sldMkLst>
        <pc:spChg chg="mod">
          <ac:chgData name="Alix Mawe (2014838)" userId="S::2014838@student.uwtsd.ac.uk::ee94f664-689a-483c-adb5-e59dcbdbea42" providerId="AD" clId="Web-{5B4C3B05-EE3E-B9CF-8F06-8AC24656D879}" dt="2023-03-01T22:48:00.630" v="389" actId="20577"/>
          <ac:spMkLst>
            <pc:docMk/>
            <pc:sldMk cId="171459207" sldId="301"/>
            <ac:spMk id="2" creationId="{CC12F5A1-81F0-CFE9-E60F-0F66023B5B95}"/>
          </ac:spMkLst>
        </pc:spChg>
        <pc:spChg chg="mod">
          <ac:chgData name="Alix Mawe (2014838)" userId="S::2014838@student.uwtsd.ac.uk::ee94f664-689a-483c-adb5-e59dcbdbea42" providerId="AD" clId="Web-{5B4C3B05-EE3E-B9CF-8F06-8AC24656D879}" dt="2023-03-01T22:46:30.393" v="384" actId="20577"/>
          <ac:spMkLst>
            <pc:docMk/>
            <pc:sldMk cId="171459207" sldId="301"/>
            <ac:spMk id="3" creationId="{73A04594-2993-7915-D5B3-5C646FEC11AB}"/>
          </ac:spMkLst>
        </pc:spChg>
      </pc:sldChg>
    </pc:docChg>
  </pc:docChgLst>
  <pc:docChgLst>
    <pc:chgData name="Alix Mawe (2014838)" userId="S::2014838@student.uwtsd.ac.uk::ee94f664-689a-483c-adb5-e59dcbdbea42" providerId="AD" clId="Web-{2A69B166-EA7A-39BC-65B3-1ED6CE400CC9}"/>
    <pc:docChg chg="modSld">
      <pc:chgData name="Alix Mawe (2014838)" userId="S::2014838@student.uwtsd.ac.uk::ee94f664-689a-483c-adb5-e59dcbdbea42" providerId="AD" clId="Web-{2A69B166-EA7A-39BC-65B3-1ED6CE400CC9}" dt="2023-03-02T22:01:10.889" v="9" actId="20577"/>
      <pc:docMkLst>
        <pc:docMk/>
      </pc:docMkLst>
      <pc:sldChg chg="modSp">
        <pc:chgData name="Alix Mawe (2014838)" userId="S::2014838@student.uwtsd.ac.uk::ee94f664-689a-483c-adb5-e59dcbdbea42" providerId="AD" clId="Web-{2A69B166-EA7A-39BC-65B3-1ED6CE400CC9}" dt="2023-03-02T22:01:10.889" v="9" actId="20577"/>
        <pc:sldMkLst>
          <pc:docMk/>
          <pc:sldMk cId="1218667861" sldId="298"/>
        </pc:sldMkLst>
        <pc:spChg chg="mod">
          <ac:chgData name="Alix Mawe (2014838)" userId="S::2014838@student.uwtsd.ac.uk::ee94f664-689a-483c-adb5-e59dcbdbea42" providerId="AD" clId="Web-{2A69B166-EA7A-39BC-65B3-1ED6CE400CC9}" dt="2023-03-02T22:01:10.889" v="9" actId="20577"/>
          <ac:spMkLst>
            <pc:docMk/>
            <pc:sldMk cId="1218667861" sldId="298"/>
            <ac:spMk id="3" creationId="{048C335A-C401-AB43-C128-4EE5B0DB390B}"/>
          </ac:spMkLst>
        </pc:spChg>
      </pc:sldChg>
    </pc:docChg>
  </pc:docChgLst>
  <pc:docChgLst>
    <pc:chgData name="Alix Mawe (2014838)" userId="S::2014838@student.uwtsd.ac.uk::ee94f664-689a-483c-adb5-e59dcbdbea42" providerId="AD" clId="Web-{A497469E-55B9-8EE1-E890-2C280BFD98BB}"/>
    <pc:docChg chg="addSld delSld modSld">
      <pc:chgData name="Alix Mawe (2014838)" userId="S::2014838@student.uwtsd.ac.uk::ee94f664-689a-483c-adb5-e59dcbdbea42" providerId="AD" clId="Web-{A497469E-55B9-8EE1-E890-2C280BFD98BB}" dt="2023-02-28T12:55:00.697" v="1135" actId="20577"/>
      <pc:docMkLst>
        <pc:docMk/>
      </pc:docMkLst>
      <pc:sldChg chg="addSp delSp modSp">
        <pc:chgData name="Alix Mawe (2014838)" userId="S::2014838@student.uwtsd.ac.uk::ee94f664-689a-483c-adb5-e59dcbdbea42" providerId="AD" clId="Web-{A497469E-55B9-8EE1-E890-2C280BFD98BB}" dt="2023-02-28T10:23:14.931" v="9"/>
        <pc:sldMkLst>
          <pc:docMk/>
          <pc:sldMk cId="2926030768" sldId="261"/>
        </pc:sldMkLst>
        <pc:spChg chg="mod">
          <ac:chgData name="Alix Mawe (2014838)" userId="S::2014838@student.uwtsd.ac.uk::ee94f664-689a-483c-adb5-e59dcbdbea42" providerId="AD" clId="Web-{A497469E-55B9-8EE1-E890-2C280BFD98BB}" dt="2023-02-28T10:23:14.931" v="9"/>
          <ac:spMkLst>
            <pc:docMk/>
            <pc:sldMk cId="2926030768" sldId="261"/>
            <ac:spMk id="2" creationId="{0AF76B53-A335-4AEF-A797-C1D6BA709B82}"/>
          </ac:spMkLst>
        </pc:spChg>
        <pc:spChg chg="del">
          <ac:chgData name="Alix Mawe (2014838)" userId="S::2014838@student.uwtsd.ac.uk::ee94f664-689a-483c-adb5-e59dcbdbea42" providerId="AD" clId="Web-{A497469E-55B9-8EE1-E890-2C280BFD98BB}" dt="2023-02-28T10:23:14.931" v="9"/>
          <ac:spMkLst>
            <pc:docMk/>
            <pc:sldMk cId="2926030768" sldId="261"/>
            <ac:spMk id="8" creationId="{52723366-C73B-4ED6-ADEF-29911C6BC55F}"/>
          </ac:spMkLst>
        </pc:spChg>
        <pc:spChg chg="del">
          <ac:chgData name="Alix Mawe (2014838)" userId="S::2014838@student.uwtsd.ac.uk::ee94f664-689a-483c-adb5-e59dcbdbea42" providerId="AD" clId="Web-{A497469E-55B9-8EE1-E890-2C280BFD98BB}" dt="2023-02-28T10:23:14.931" v="9"/>
          <ac:spMkLst>
            <pc:docMk/>
            <pc:sldMk cId="2926030768" sldId="261"/>
            <ac:spMk id="12" creationId="{999F76F5-72D4-4814-9169-8F535AEEB809}"/>
          </ac:spMkLst>
        </pc:spChg>
        <pc:spChg chg="del">
          <ac:chgData name="Alix Mawe (2014838)" userId="S::2014838@student.uwtsd.ac.uk::ee94f664-689a-483c-adb5-e59dcbdbea42" providerId="AD" clId="Web-{A497469E-55B9-8EE1-E890-2C280BFD98BB}" dt="2023-02-28T10:23:14.931" v="9"/>
          <ac:spMkLst>
            <pc:docMk/>
            <pc:sldMk cId="2926030768" sldId="261"/>
            <ac:spMk id="14" creationId="{C6202988-4466-42C5-B33A-AFABF051B4FE}"/>
          </ac:spMkLst>
        </pc:spChg>
        <pc:spChg chg="del">
          <ac:chgData name="Alix Mawe (2014838)" userId="S::2014838@student.uwtsd.ac.uk::ee94f664-689a-483c-adb5-e59dcbdbea42" providerId="AD" clId="Web-{A497469E-55B9-8EE1-E890-2C280BFD98BB}" dt="2023-02-28T10:23:14.931" v="9"/>
          <ac:spMkLst>
            <pc:docMk/>
            <pc:sldMk cId="2926030768" sldId="261"/>
            <ac:spMk id="17" creationId="{847A4152-8E41-4D1C-B88C-57C5C430A69E}"/>
          </ac:spMkLst>
        </pc:spChg>
        <pc:spChg chg="mod">
          <ac:chgData name="Alix Mawe (2014838)" userId="S::2014838@student.uwtsd.ac.uk::ee94f664-689a-483c-adb5-e59dcbdbea42" providerId="AD" clId="Web-{A497469E-55B9-8EE1-E890-2C280BFD98BB}" dt="2023-02-28T10:23:14.931" v="9"/>
          <ac:spMkLst>
            <pc:docMk/>
            <pc:sldMk cId="2926030768" sldId="261"/>
            <ac:spMk id="18" creationId="{909EADA7-276D-6BEB-36BA-1FEBF8EE3D98}"/>
          </ac:spMkLst>
        </pc:spChg>
        <pc:picChg chg="add">
          <ac:chgData name="Alix Mawe (2014838)" userId="S::2014838@student.uwtsd.ac.uk::ee94f664-689a-483c-adb5-e59dcbdbea42" providerId="AD" clId="Web-{A497469E-55B9-8EE1-E890-2C280BFD98BB}" dt="2023-02-28T10:23:14.931" v="9"/>
          <ac:picMkLst>
            <pc:docMk/>
            <pc:sldMk cId="2926030768" sldId="261"/>
            <ac:picMk id="22" creationId="{389D83CE-1B3B-D8AF-11F7-BA9A12A8B84C}"/>
          </ac:picMkLst>
        </pc:picChg>
      </pc:sldChg>
      <pc:sldChg chg="modSp">
        <pc:chgData name="Alix Mawe (2014838)" userId="S::2014838@student.uwtsd.ac.uk::ee94f664-689a-483c-adb5-e59dcbdbea42" providerId="AD" clId="Web-{A497469E-55B9-8EE1-E890-2C280BFD98BB}" dt="2023-02-28T11:57:52.187" v="1008" actId="20577"/>
        <pc:sldMkLst>
          <pc:docMk/>
          <pc:sldMk cId="4126317033" sldId="262"/>
        </pc:sldMkLst>
        <pc:spChg chg="mod">
          <ac:chgData name="Alix Mawe (2014838)" userId="S::2014838@student.uwtsd.ac.uk::ee94f664-689a-483c-adb5-e59dcbdbea42" providerId="AD" clId="Web-{A497469E-55B9-8EE1-E890-2C280BFD98BB}" dt="2023-02-28T11:57:52.187" v="1008" actId="20577"/>
          <ac:spMkLst>
            <pc:docMk/>
            <pc:sldMk cId="4126317033" sldId="262"/>
            <ac:spMk id="3" creationId="{ECF6BC3D-A97C-3D34-35C6-32ECDB712395}"/>
          </ac:spMkLst>
        </pc:spChg>
      </pc:sldChg>
      <pc:sldChg chg="modSp">
        <pc:chgData name="Alix Mawe (2014838)" userId="S::2014838@student.uwtsd.ac.uk::ee94f664-689a-483c-adb5-e59dcbdbea42" providerId="AD" clId="Web-{A497469E-55B9-8EE1-E890-2C280BFD98BB}" dt="2023-02-28T11:29:32.440" v="895" actId="20577"/>
        <pc:sldMkLst>
          <pc:docMk/>
          <pc:sldMk cId="2959897197" sldId="266"/>
        </pc:sldMkLst>
        <pc:spChg chg="mod">
          <ac:chgData name="Alix Mawe (2014838)" userId="S::2014838@student.uwtsd.ac.uk::ee94f664-689a-483c-adb5-e59dcbdbea42" providerId="AD" clId="Web-{A497469E-55B9-8EE1-E890-2C280BFD98BB}" dt="2023-02-28T11:29:32.440" v="895" actId="20577"/>
          <ac:spMkLst>
            <pc:docMk/>
            <pc:sldMk cId="2959897197" sldId="266"/>
            <ac:spMk id="3" creationId="{1AB1A4C0-79C9-6A06-BC77-73FAAA6AA242}"/>
          </ac:spMkLst>
        </pc:spChg>
      </pc:sldChg>
      <pc:sldChg chg="modSp del">
        <pc:chgData name="Alix Mawe (2014838)" userId="S::2014838@student.uwtsd.ac.uk::ee94f664-689a-483c-adb5-e59dcbdbea42" providerId="AD" clId="Web-{A497469E-55B9-8EE1-E890-2C280BFD98BB}" dt="2023-02-28T12:22:34.459" v="1128"/>
        <pc:sldMkLst>
          <pc:docMk/>
          <pc:sldMk cId="645145699" sldId="267"/>
        </pc:sldMkLst>
        <pc:spChg chg="mod">
          <ac:chgData name="Alix Mawe (2014838)" userId="S::2014838@student.uwtsd.ac.uk::ee94f664-689a-483c-adb5-e59dcbdbea42" providerId="AD" clId="Web-{A497469E-55B9-8EE1-E890-2C280BFD98BB}" dt="2023-02-28T12:20:52.800" v="1116" actId="20577"/>
          <ac:spMkLst>
            <pc:docMk/>
            <pc:sldMk cId="645145699" sldId="267"/>
            <ac:spMk id="3" creationId="{71F35557-73C1-E059-0AD6-75D3A71E28DE}"/>
          </ac:spMkLst>
        </pc:spChg>
      </pc:sldChg>
      <pc:sldChg chg="addSp delSp modSp add del mod setBg">
        <pc:chgData name="Alix Mawe (2014838)" userId="S::2014838@student.uwtsd.ac.uk::ee94f664-689a-483c-adb5-e59dcbdbea42" providerId="AD" clId="Web-{A497469E-55B9-8EE1-E890-2C280BFD98BB}" dt="2023-02-28T11:23:06.286" v="793" actId="20577"/>
        <pc:sldMkLst>
          <pc:docMk/>
          <pc:sldMk cId="3151965508" sldId="269"/>
        </pc:sldMkLst>
        <pc:spChg chg="mod">
          <ac:chgData name="Alix Mawe (2014838)" userId="S::2014838@student.uwtsd.ac.uk::ee94f664-689a-483c-adb5-e59dcbdbea42" providerId="AD" clId="Web-{A497469E-55B9-8EE1-E890-2C280BFD98BB}" dt="2023-02-28T11:18:54.403" v="641"/>
          <ac:spMkLst>
            <pc:docMk/>
            <pc:sldMk cId="3151965508" sldId="269"/>
            <ac:spMk id="2" creationId="{136F2A47-3974-E1EE-5C47-38204B489306}"/>
          </ac:spMkLst>
        </pc:spChg>
        <pc:spChg chg="add del">
          <ac:chgData name="Alix Mawe (2014838)" userId="S::2014838@student.uwtsd.ac.uk::ee94f664-689a-483c-adb5-e59dcbdbea42" providerId="AD" clId="Web-{A497469E-55B9-8EE1-E890-2C280BFD98BB}" dt="2023-02-28T11:18:54.403" v="641"/>
          <ac:spMkLst>
            <pc:docMk/>
            <pc:sldMk cId="3151965508" sldId="269"/>
            <ac:spMk id="3" creationId="{75C553B5-19A0-F5B4-EFAB-11B1B30C2203}"/>
          </ac:spMkLst>
        </pc:spChg>
        <pc:spChg chg="add del">
          <ac:chgData name="Alix Mawe (2014838)" userId="S::2014838@student.uwtsd.ac.uk::ee94f664-689a-483c-adb5-e59dcbdbea42" providerId="AD" clId="Web-{A497469E-55B9-8EE1-E890-2C280BFD98BB}" dt="2023-02-28T11:15:00.974" v="630"/>
          <ac:spMkLst>
            <pc:docMk/>
            <pc:sldMk cId="3151965508" sldId="269"/>
            <ac:spMk id="8" creationId="{EE002732-CBB5-405C-BDDC-37C39BF6E9E0}"/>
          </ac:spMkLst>
        </pc:spChg>
        <pc:spChg chg="add del">
          <ac:chgData name="Alix Mawe (2014838)" userId="S::2014838@student.uwtsd.ac.uk::ee94f664-689a-483c-adb5-e59dcbdbea42" providerId="AD" clId="Web-{A497469E-55B9-8EE1-E890-2C280BFD98BB}" dt="2023-02-28T11:15:00.974" v="630"/>
          <ac:spMkLst>
            <pc:docMk/>
            <pc:sldMk cId="3151965508" sldId="269"/>
            <ac:spMk id="10" creationId="{3AA492AF-9B08-416A-9BEC-1EC284C5B2B6}"/>
          </ac:spMkLst>
        </pc:spChg>
        <pc:spChg chg="add del">
          <ac:chgData name="Alix Mawe (2014838)" userId="S::2014838@student.uwtsd.ac.uk::ee94f664-689a-483c-adb5-e59dcbdbea42" providerId="AD" clId="Web-{A497469E-55B9-8EE1-E890-2C280BFD98BB}" dt="2023-02-28T11:14:33.911" v="626"/>
          <ac:spMkLst>
            <pc:docMk/>
            <pc:sldMk cId="3151965508" sldId="269"/>
            <ac:spMk id="11" creationId="{A75876F6-95D4-48CB-8E3E-4401A96E25A4}"/>
          </ac:spMkLst>
        </pc:spChg>
        <pc:spChg chg="add del">
          <ac:chgData name="Alix Mawe (2014838)" userId="S::2014838@student.uwtsd.ac.uk::ee94f664-689a-483c-adb5-e59dcbdbea42" providerId="AD" clId="Web-{A497469E-55B9-8EE1-E890-2C280BFD98BB}" dt="2023-02-28T11:14:33.911" v="626"/>
          <ac:spMkLst>
            <pc:docMk/>
            <pc:sldMk cId="3151965508" sldId="269"/>
            <ac:spMk id="12" creationId="{52BE4420-3B5F-4549-8B4A-77855B8215EC}"/>
          </ac:spMkLst>
        </pc:spChg>
        <pc:spChg chg="add del">
          <ac:chgData name="Alix Mawe (2014838)" userId="S::2014838@student.uwtsd.ac.uk::ee94f664-689a-483c-adb5-e59dcbdbea42" providerId="AD" clId="Web-{A497469E-55B9-8EE1-E890-2C280BFD98BB}" dt="2023-02-28T11:14:33.911" v="626"/>
          <ac:spMkLst>
            <pc:docMk/>
            <pc:sldMk cId="3151965508" sldId="269"/>
            <ac:spMk id="13" creationId="{D1B84719-90BB-4D0C-92D8-61DC5512B34B}"/>
          </ac:spMkLst>
        </pc:spChg>
        <pc:spChg chg="add del">
          <ac:chgData name="Alix Mawe (2014838)" userId="S::2014838@student.uwtsd.ac.uk::ee94f664-689a-483c-adb5-e59dcbdbea42" providerId="AD" clId="Web-{A497469E-55B9-8EE1-E890-2C280BFD98BB}" dt="2023-02-28T11:14:33.911" v="626"/>
          <ac:spMkLst>
            <pc:docMk/>
            <pc:sldMk cId="3151965508" sldId="269"/>
            <ac:spMk id="15" creationId="{7B407EC4-5D16-4845-9840-4E28622B6568}"/>
          </ac:spMkLst>
        </pc:spChg>
        <pc:spChg chg="add del">
          <ac:chgData name="Alix Mawe (2014838)" userId="S::2014838@student.uwtsd.ac.uk::ee94f664-689a-483c-adb5-e59dcbdbea42" providerId="AD" clId="Web-{A497469E-55B9-8EE1-E890-2C280BFD98BB}" dt="2023-02-28T11:15:00.974" v="630"/>
          <ac:spMkLst>
            <pc:docMk/>
            <pc:sldMk cId="3151965508" sldId="269"/>
            <ac:spMk id="19" creationId="{CBAE770C-2B15-4943-A508-EA2408AB98E4}"/>
          </ac:spMkLst>
        </pc:spChg>
        <pc:spChg chg="add del">
          <ac:chgData name="Alix Mawe (2014838)" userId="S::2014838@student.uwtsd.ac.uk::ee94f664-689a-483c-adb5-e59dcbdbea42" providerId="AD" clId="Web-{A497469E-55B9-8EE1-E890-2C280BFD98BB}" dt="2023-02-28T11:15:00.974" v="630"/>
          <ac:spMkLst>
            <pc:docMk/>
            <pc:sldMk cId="3151965508" sldId="269"/>
            <ac:spMk id="21" creationId="{75C553B5-19A0-F5B4-EFAB-11B1B30C2203}"/>
          </ac:spMkLst>
        </pc:spChg>
        <pc:spChg chg="add del">
          <ac:chgData name="Alix Mawe (2014838)" userId="S::2014838@student.uwtsd.ac.uk::ee94f664-689a-483c-adb5-e59dcbdbea42" providerId="AD" clId="Web-{A497469E-55B9-8EE1-E890-2C280BFD98BB}" dt="2023-02-28T11:15:05.490" v="632"/>
          <ac:spMkLst>
            <pc:docMk/>
            <pc:sldMk cId="3151965508" sldId="269"/>
            <ac:spMk id="23" creationId="{454D3D6E-218A-4CB0-88DD-76ACBE70EC7E}"/>
          </ac:spMkLst>
        </pc:spChg>
        <pc:spChg chg="add del">
          <ac:chgData name="Alix Mawe (2014838)" userId="S::2014838@student.uwtsd.ac.uk::ee94f664-689a-483c-adb5-e59dcbdbea42" providerId="AD" clId="Web-{A497469E-55B9-8EE1-E890-2C280BFD98BB}" dt="2023-02-28T11:15:05.490" v="632"/>
          <ac:spMkLst>
            <pc:docMk/>
            <pc:sldMk cId="3151965508" sldId="269"/>
            <ac:spMk id="24" creationId="{09442AD7-0DBC-4C88-9E2F-1054F6D3E11A}"/>
          </ac:spMkLst>
        </pc:spChg>
        <pc:spChg chg="add del">
          <ac:chgData name="Alix Mawe (2014838)" userId="S::2014838@student.uwtsd.ac.uk::ee94f664-689a-483c-adb5-e59dcbdbea42" providerId="AD" clId="Web-{A497469E-55B9-8EE1-E890-2C280BFD98BB}" dt="2023-02-28T11:15:05.490" v="632"/>
          <ac:spMkLst>
            <pc:docMk/>
            <pc:sldMk cId="3151965508" sldId="269"/>
            <ac:spMk id="25" creationId="{9021239E-7E20-4C71-9D40-45E2AFF98926}"/>
          </ac:spMkLst>
        </pc:spChg>
        <pc:spChg chg="add del">
          <ac:chgData name="Alix Mawe (2014838)" userId="S::2014838@student.uwtsd.ac.uk::ee94f664-689a-483c-adb5-e59dcbdbea42" providerId="AD" clId="Web-{A497469E-55B9-8EE1-E890-2C280BFD98BB}" dt="2023-02-28T11:15:05.490" v="632"/>
          <ac:spMkLst>
            <pc:docMk/>
            <pc:sldMk cId="3151965508" sldId="269"/>
            <ac:spMk id="27" creationId="{75C553B5-19A0-F5B4-EFAB-11B1B30C2203}"/>
          </ac:spMkLst>
        </pc:spChg>
        <pc:spChg chg="add del">
          <ac:chgData name="Alix Mawe (2014838)" userId="S::2014838@student.uwtsd.ac.uk::ee94f664-689a-483c-adb5-e59dcbdbea42" providerId="AD" clId="Web-{A497469E-55B9-8EE1-E890-2C280BFD98BB}" dt="2023-02-28T11:15:16.474" v="634"/>
          <ac:spMkLst>
            <pc:docMk/>
            <pc:sldMk cId="3151965508" sldId="269"/>
            <ac:spMk id="29" creationId="{278BC618-3289-4C64-902D-506AF437E6A7}"/>
          </ac:spMkLst>
        </pc:spChg>
        <pc:spChg chg="add del">
          <ac:chgData name="Alix Mawe (2014838)" userId="S::2014838@student.uwtsd.ac.uk::ee94f664-689a-483c-adb5-e59dcbdbea42" providerId="AD" clId="Web-{A497469E-55B9-8EE1-E890-2C280BFD98BB}" dt="2023-02-28T11:15:16.474" v="634"/>
          <ac:spMkLst>
            <pc:docMk/>
            <pc:sldMk cId="3151965508" sldId="269"/>
            <ac:spMk id="32" creationId="{75C553B5-19A0-F5B4-EFAB-11B1B30C2203}"/>
          </ac:spMkLst>
        </pc:spChg>
        <pc:spChg chg="add del">
          <ac:chgData name="Alix Mawe (2014838)" userId="S::2014838@student.uwtsd.ac.uk::ee94f664-689a-483c-adb5-e59dcbdbea42" providerId="AD" clId="Web-{A497469E-55B9-8EE1-E890-2C280BFD98BB}" dt="2023-02-28T11:15:58.804" v="636"/>
          <ac:spMkLst>
            <pc:docMk/>
            <pc:sldMk cId="3151965508" sldId="269"/>
            <ac:spMk id="34" creationId="{29369C1F-C4A4-40B4-B6E0-2858C840F618}"/>
          </ac:spMkLst>
        </pc:spChg>
        <pc:spChg chg="add del">
          <ac:chgData name="Alix Mawe (2014838)" userId="S::2014838@student.uwtsd.ac.uk::ee94f664-689a-483c-adb5-e59dcbdbea42" providerId="AD" clId="Web-{A497469E-55B9-8EE1-E890-2C280BFD98BB}" dt="2023-02-28T11:15:58.804" v="636"/>
          <ac:spMkLst>
            <pc:docMk/>
            <pc:sldMk cId="3151965508" sldId="269"/>
            <ac:spMk id="37" creationId="{75C553B5-19A0-F5B4-EFAB-11B1B30C2203}"/>
          </ac:spMkLst>
        </pc:spChg>
        <pc:spChg chg="add del">
          <ac:chgData name="Alix Mawe (2014838)" userId="S::2014838@student.uwtsd.ac.uk::ee94f664-689a-483c-adb5-e59dcbdbea42" providerId="AD" clId="Web-{A497469E-55B9-8EE1-E890-2C280BFD98BB}" dt="2023-02-28T11:18:43.246" v="638"/>
          <ac:spMkLst>
            <pc:docMk/>
            <pc:sldMk cId="3151965508" sldId="269"/>
            <ac:spMk id="39" creationId="{EE002732-CBB5-405C-BDDC-37C39BF6E9E0}"/>
          </ac:spMkLst>
        </pc:spChg>
        <pc:spChg chg="add del">
          <ac:chgData name="Alix Mawe (2014838)" userId="S::2014838@student.uwtsd.ac.uk::ee94f664-689a-483c-adb5-e59dcbdbea42" providerId="AD" clId="Web-{A497469E-55B9-8EE1-E890-2C280BFD98BB}" dt="2023-02-28T11:18:43.246" v="638"/>
          <ac:spMkLst>
            <pc:docMk/>
            <pc:sldMk cId="3151965508" sldId="269"/>
            <ac:spMk id="40" creationId="{3AA492AF-9B08-416A-9BEC-1EC284C5B2B6}"/>
          </ac:spMkLst>
        </pc:spChg>
        <pc:spChg chg="add del">
          <ac:chgData name="Alix Mawe (2014838)" userId="S::2014838@student.uwtsd.ac.uk::ee94f664-689a-483c-adb5-e59dcbdbea42" providerId="AD" clId="Web-{A497469E-55B9-8EE1-E890-2C280BFD98BB}" dt="2023-02-28T11:18:43.246" v="638"/>
          <ac:spMkLst>
            <pc:docMk/>
            <pc:sldMk cId="3151965508" sldId="269"/>
            <ac:spMk id="41" creationId="{CBAE770C-2B15-4943-A508-EA2408AB98E4}"/>
          </ac:spMkLst>
        </pc:spChg>
        <pc:spChg chg="add del">
          <ac:chgData name="Alix Mawe (2014838)" userId="S::2014838@student.uwtsd.ac.uk::ee94f664-689a-483c-adb5-e59dcbdbea42" providerId="AD" clId="Web-{A497469E-55B9-8EE1-E890-2C280BFD98BB}" dt="2023-02-28T11:18:43.246" v="638"/>
          <ac:spMkLst>
            <pc:docMk/>
            <pc:sldMk cId="3151965508" sldId="269"/>
            <ac:spMk id="43" creationId="{75C553B5-19A0-F5B4-EFAB-11B1B30C2203}"/>
          </ac:spMkLst>
        </pc:spChg>
        <pc:spChg chg="add del">
          <ac:chgData name="Alix Mawe (2014838)" userId="S::2014838@student.uwtsd.ac.uk::ee94f664-689a-483c-adb5-e59dcbdbea42" providerId="AD" clId="Web-{A497469E-55B9-8EE1-E890-2C280BFD98BB}" dt="2023-02-28T11:18:54.356" v="640"/>
          <ac:spMkLst>
            <pc:docMk/>
            <pc:sldMk cId="3151965508" sldId="269"/>
            <ac:spMk id="45" creationId="{52BE4420-3B5F-4549-8B4A-77855B8215EC}"/>
          </ac:spMkLst>
        </pc:spChg>
        <pc:spChg chg="add del">
          <ac:chgData name="Alix Mawe (2014838)" userId="S::2014838@student.uwtsd.ac.uk::ee94f664-689a-483c-adb5-e59dcbdbea42" providerId="AD" clId="Web-{A497469E-55B9-8EE1-E890-2C280BFD98BB}" dt="2023-02-28T11:18:54.356" v="640"/>
          <ac:spMkLst>
            <pc:docMk/>
            <pc:sldMk cId="3151965508" sldId="269"/>
            <ac:spMk id="46" creationId="{A75876F6-95D4-48CB-8E3E-4401A96E25A4}"/>
          </ac:spMkLst>
        </pc:spChg>
        <pc:spChg chg="add del">
          <ac:chgData name="Alix Mawe (2014838)" userId="S::2014838@student.uwtsd.ac.uk::ee94f664-689a-483c-adb5-e59dcbdbea42" providerId="AD" clId="Web-{A497469E-55B9-8EE1-E890-2C280BFD98BB}" dt="2023-02-28T11:18:54.356" v="640"/>
          <ac:spMkLst>
            <pc:docMk/>
            <pc:sldMk cId="3151965508" sldId="269"/>
            <ac:spMk id="47" creationId="{D1B84719-90BB-4D0C-92D8-61DC5512B34B}"/>
          </ac:spMkLst>
        </pc:spChg>
        <pc:spChg chg="add del">
          <ac:chgData name="Alix Mawe (2014838)" userId="S::2014838@student.uwtsd.ac.uk::ee94f664-689a-483c-adb5-e59dcbdbea42" providerId="AD" clId="Web-{A497469E-55B9-8EE1-E890-2C280BFD98BB}" dt="2023-02-28T11:18:54.356" v="640"/>
          <ac:spMkLst>
            <pc:docMk/>
            <pc:sldMk cId="3151965508" sldId="269"/>
            <ac:spMk id="48" creationId="{7B407EC4-5D16-4845-9840-4E28622B6568}"/>
          </ac:spMkLst>
        </pc:spChg>
        <pc:spChg chg="add">
          <ac:chgData name="Alix Mawe (2014838)" userId="S::2014838@student.uwtsd.ac.uk::ee94f664-689a-483c-adb5-e59dcbdbea42" providerId="AD" clId="Web-{A497469E-55B9-8EE1-E890-2C280BFD98BB}" dt="2023-02-28T11:18:54.403" v="641"/>
          <ac:spMkLst>
            <pc:docMk/>
            <pc:sldMk cId="3151965508" sldId="269"/>
            <ac:spMk id="51" creationId="{3ED0A5C0-4C9D-4F99-A8EF-6030E35A9032}"/>
          </ac:spMkLst>
        </pc:spChg>
        <pc:spChg chg="add">
          <ac:chgData name="Alix Mawe (2014838)" userId="S::2014838@student.uwtsd.ac.uk::ee94f664-689a-483c-adb5-e59dcbdbea42" providerId="AD" clId="Web-{A497469E-55B9-8EE1-E890-2C280BFD98BB}" dt="2023-02-28T11:18:54.403" v="641"/>
          <ac:spMkLst>
            <pc:docMk/>
            <pc:sldMk cId="3151965508" sldId="269"/>
            <ac:spMk id="52" creationId="{776F48D3-118C-4E79-8ED5-B14E1D3BE6D4}"/>
          </ac:spMkLst>
        </pc:spChg>
        <pc:spChg chg="add">
          <ac:chgData name="Alix Mawe (2014838)" userId="S::2014838@student.uwtsd.ac.uk::ee94f664-689a-483c-adb5-e59dcbdbea42" providerId="AD" clId="Web-{A497469E-55B9-8EE1-E890-2C280BFD98BB}" dt="2023-02-28T11:18:54.403" v="641"/>
          <ac:spMkLst>
            <pc:docMk/>
            <pc:sldMk cId="3151965508" sldId="269"/>
            <ac:spMk id="53" creationId="{E0C0F613-8D3F-49B7-BFD1-E653C4648DBB}"/>
          </ac:spMkLst>
        </pc:spChg>
        <pc:spChg chg="add mod">
          <ac:chgData name="Alix Mawe (2014838)" userId="S::2014838@student.uwtsd.ac.uk::ee94f664-689a-483c-adb5-e59dcbdbea42" providerId="AD" clId="Web-{A497469E-55B9-8EE1-E890-2C280BFD98BB}" dt="2023-02-28T11:23:06.286" v="793" actId="20577"/>
          <ac:spMkLst>
            <pc:docMk/>
            <pc:sldMk cId="3151965508" sldId="269"/>
            <ac:spMk id="55" creationId="{75C553B5-19A0-F5B4-EFAB-11B1B30C2203}"/>
          </ac:spMkLst>
        </pc:spChg>
        <pc:graphicFrameChg chg="add del">
          <ac:chgData name="Alix Mawe (2014838)" userId="S::2014838@student.uwtsd.ac.uk::ee94f664-689a-483c-adb5-e59dcbdbea42" providerId="AD" clId="Web-{A497469E-55B9-8EE1-E890-2C280BFD98BB}" dt="2023-02-28T11:14:05.332" v="620"/>
          <ac:graphicFrameMkLst>
            <pc:docMk/>
            <pc:sldMk cId="3151965508" sldId="269"/>
            <ac:graphicFrameMk id="5" creationId="{2686B2E7-8051-1E10-7D4B-1317EFABD12E}"/>
          </ac:graphicFrameMkLst>
        </pc:graphicFrameChg>
        <pc:graphicFrameChg chg="add del">
          <ac:chgData name="Alix Mawe (2014838)" userId="S::2014838@student.uwtsd.ac.uk::ee94f664-689a-483c-adb5-e59dcbdbea42" providerId="AD" clId="Web-{A497469E-55B9-8EE1-E890-2C280BFD98BB}" dt="2023-02-28T11:14:09.316" v="622"/>
          <ac:graphicFrameMkLst>
            <pc:docMk/>
            <pc:sldMk cId="3151965508" sldId="269"/>
            <ac:graphicFrameMk id="7" creationId="{C0CA3B6F-41FA-8425-71EE-6D7BA59F2A7C}"/>
          </ac:graphicFrameMkLst>
        </pc:graphicFrameChg>
        <pc:graphicFrameChg chg="add del">
          <ac:chgData name="Alix Mawe (2014838)" userId="S::2014838@student.uwtsd.ac.uk::ee94f664-689a-483c-adb5-e59dcbdbea42" providerId="AD" clId="Web-{A497469E-55B9-8EE1-E890-2C280BFD98BB}" dt="2023-02-28T11:14:16.832" v="624"/>
          <ac:graphicFrameMkLst>
            <pc:docMk/>
            <pc:sldMk cId="3151965508" sldId="269"/>
            <ac:graphicFrameMk id="9" creationId="{3A7FC894-308D-EA02-BA85-1778F4A0DC56}"/>
          </ac:graphicFrameMkLst>
        </pc:graphicFrameChg>
        <pc:graphicFrameChg chg="add del">
          <ac:chgData name="Alix Mawe (2014838)" userId="S::2014838@student.uwtsd.ac.uk::ee94f664-689a-483c-adb5-e59dcbdbea42" providerId="AD" clId="Web-{A497469E-55B9-8EE1-E890-2C280BFD98BB}" dt="2023-02-28T11:14:33.911" v="626"/>
          <ac:graphicFrameMkLst>
            <pc:docMk/>
            <pc:sldMk cId="3151965508" sldId="269"/>
            <ac:graphicFrameMk id="14" creationId="{86644AA9-1E0D-6E5B-6719-20C42ECBF1B2}"/>
          </ac:graphicFrameMkLst>
        </pc:graphicFrameChg>
        <pc:graphicFrameChg chg="add del">
          <ac:chgData name="Alix Mawe (2014838)" userId="S::2014838@student.uwtsd.ac.uk::ee94f664-689a-483c-adb5-e59dcbdbea42" providerId="AD" clId="Web-{A497469E-55B9-8EE1-E890-2C280BFD98BB}" dt="2023-02-28T11:14:42.551" v="628"/>
          <ac:graphicFrameMkLst>
            <pc:docMk/>
            <pc:sldMk cId="3151965508" sldId="269"/>
            <ac:graphicFrameMk id="17" creationId="{94F77860-2B93-BFCE-DF4A-8B89B5A11F95}"/>
          </ac:graphicFrameMkLst>
        </pc:graphicFrameChg>
        <pc:graphicFrameChg chg="add del">
          <ac:chgData name="Alix Mawe (2014838)" userId="S::2014838@student.uwtsd.ac.uk::ee94f664-689a-483c-adb5-e59dcbdbea42" providerId="AD" clId="Web-{A497469E-55B9-8EE1-E890-2C280BFD98BB}" dt="2023-02-28T11:18:54.356" v="640"/>
          <ac:graphicFrameMkLst>
            <pc:docMk/>
            <pc:sldMk cId="3151965508" sldId="269"/>
            <ac:graphicFrameMk id="49" creationId="{4C40539E-EC6F-3E35-9E2F-903E098FB7DC}"/>
          </ac:graphicFrameMkLst>
        </pc:graphicFrameChg>
        <pc:picChg chg="add del">
          <ac:chgData name="Alix Mawe (2014838)" userId="S::2014838@student.uwtsd.ac.uk::ee94f664-689a-483c-adb5-e59dcbdbea42" providerId="AD" clId="Web-{A497469E-55B9-8EE1-E890-2C280BFD98BB}" dt="2023-02-28T11:15:16.474" v="634"/>
          <ac:picMkLst>
            <pc:docMk/>
            <pc:sldMk cId="3151965508" sldId="269"/>
            <ac:picMk id="30" creationId="{133D31B1-9C37-4542-80D3-7B54026F28EE}"/>
          </ac:picMkLst>
        </pc:picChg>
        <pc:picChg chg="add del">
          <ac:chgData name="Alix Mawe (2014838)" userId="S::2014838@student.uwtsd.ac.uk::ee94f664-689a-483c-adb5-e59dcbdbea42" providerId="AD" clId="Web-{A497469E-55B9-8EE1-E890-2C280BFD98BB}" dt="2023-02-28T11:15:58.804" v="636"/>
          <ac:picMkLst>
            <pc:docMk/>
            <pc:sldMk cId="3151965508" sldId="269"/>
            <ac:picMk id="35" creationId="{D2C6A0EE-D2D9-448F-B083-7DEEB674BA77}"/>
          </ac:picMkLst>
        </pc:picChg>
        <pc:cxnChg chg="add del">
          <ac:chgData name="Alix Mawe (2014838)" userId="S::2014838@student.uwtsd.ac.uk::ee94f664-689a-483c-adb5-e59dcbdbea42" providerId="AD" clId="Web-{A497469E-55B9-8EE1-E890-2C280BFD98BB}" dt="2023-02-28T11:15:00.974" v="630"/>
          <ac:cxnSpMkLst>
            <pc:docMk/>
            <pc:sldMk cId="3151965508" sldId="269"/>
            <ac:cxnSpMk id="20" creationId="{7955E33A-07BE-426F-B937-739F88BFB02F}"/>
          </ac:cxnSpMkLst>
        </pc:cxnChg>
        <pc:cxnChg chg="add del">
          <ac:chgData name="Alix Mawe (2014838)" userId="S::2014838@student.uwtsd.ac.uk::ee94f664-689a-483c-adb5-e59dcbdbea42" providerId="AD" clId="Web-{A497469E-55B9-8EE1-E890-2C280BFD98BB}" dt="2023-02-28T11:15:05.490" v="632"/>
          <ac:cxnSpMkLst>
            <pc:docMk/>
            <pc:sldMk cId="3151965508" sldId="269"/>
            <ac:cxnSpMk id="26" creationId="{201BC007-0A49-4C1F-9F1E-4B6F4F84C8DB}"/>
          </ac:cxnSpMkLst>
        </pc:cxnChg>
        <pc:cxnChg chg="add del">
          <ac:chgData name="Alix Mawe (2014838)" userId="S::2014838@student.uwtsd.ac.uk::ee94f664-689a-483c-adb5-e59dcbdbea42" providerId="AD" clId="Web-{A497469E-55B9-8EE1-E890-2C280BFD98BB}" dt="2023-02-28T11:15:16.474" v="634"/>
          <ac:cxnSpMkLst>
            <pc:docMk/>
            <pc:sldMk cId="3151965508" sldId="269"/>
            <ac:cxnSpMk id="31" creationId="{10D273FA-71CB-4AEB-8F60-67AB3375E398}"/>
          </ac:cxnSpMkLst>
        </pc:cxnChg>
        <pc:cxnChg chg="add del">
          <ac:chgData name="Alix Mawe (2014838)" userId="S::2014838@student.uwtsd.ac.uk::ee94f664-689a-483c-adb5-e59dcbdbea42" providerId="AD" clId="Web-{A497469E-55B9-8EE1-E890-2C280BFD98BB}" dt="2023-02-28T11:15:58.804" v="636"/>
          <ac:cxnSpMkLst>
            <pc:docMk/>
            <pc:sldMk cId="3151965508" sldId="269"/>
            <ac:cxnSpMk id="36" creationId="{96DC9B3E-DC68-4FF2-9781-CB1E626F5526}"/>
          </ac:cxnSpMkLst>
        </pc:cxnChg>
        <pc:cxnChg chg="add del">
          <ac:chgData name="Alix Mawe (2014838)" userId="S::2014838@student.uwtsd.ac.uk::ee94f664-689a-483c-adb5-e59dcbdbea42" providerId="AD" clId="Web-{A497469E-55B9-8EE1-E890-2C280BFD98BB}" dt="2023-02-28T11:18:43.246" v="638"/>
          <ac:cxnSpMkLst>
            <pc:docMk/>
            <pc:sldMk cId="3151965508" sldId="269"/>
            <ac:cxnSpMk id="42" creationId="{7955E33A-07BE-426F-B937-739F88BFB02F}"/>
          </ac:cxnSpMkLst>
        </pc:cxnChg>
        <pc:cxnChg chg="add">
          <ac:chgData name="Alix Mawe (2014838)" userId="S::2014838@student.uwtsd.ac.uk::ee94f664-689a-483c-adb5-e59dcbdbea42" providerId="AD" clId="Web-{A497469E-55B9-8EE1-E890-2C280BFD98BB}" dt="2023-02-28T11:18:54.403" v="641"/>
          <ac:cxnSpMkLst>
            <pc:docMk/>
            <pc:sldMk cId="3151965508" sldId="269"/>
            <ac:cxnSpMk id="54" creationId="{44B15E2D-899C-425F-83AA-39888B6DC80D}"/>
          </ac:cxnSpMkLst>
        </pc:cxnChg>
      </pc:sldChg>
      <pc:sldChg chg="modSp">
        <pc:chgData name="Alix Mawe (2014838)" userId="S::2014838@student.uwtsd.ac.uk::ee94f664-689a-483c-adb5-e59dcbdbea42" providerId="AD" clId="Web-{A497469E-55B9-8EE1-E890-2C280BFD98BB}" dt="2023-02-28T11:24:09.694" v="794" actId="20577"/>
        <pc:sldMkLst>
          <pc:docMk/>
          <pc:sldMk cId="2010419134" sldId="270"/>
        </pc:sldMkLst>
        <pc:spChg chg="mod">
          <ac:chgData name="Alix Mawe (2014838)" userId="S::2014838@student.uwtsd.ac.uk::ee94f664-689a-483c-adb5-e59dcbdbea42" providerId="AD" clId="Web-{A497469E-55B9-8EE1-E890-2C280BFD98BB}" dt="2023-02-28T11:24:09.694" v="794" actId="20577"/>
          <ac:spMkLst>
            <pc:docMk/>
            <pc:sldMk cId="2010419134" sldId="270"/>
            <ac:spMk id="3" creationId="{CC95DF80-5C32-19C5-9245-7C52BAA51E31}"/>
          </ac:spMkLst>
        </pc:spChg>
      </pc:sldChg>
      <pc:sldChg chg="modSp del">
        <pc:chgData name="Alix Mawe (2014838)" userId="S::2014838@student.uwtsd.ac.uk::ee94f664-689a-483c-adb5-e59dcbdbea42" providerId="AD" clId="Web-{A497469E-55B9-8EE1-E890-2C280BFD98BB}" dt="2023-02-28T12:22:31.662" v="1127"/>
        <pc:sldMkLst>
          <pc:docMk/>
          <pc:sldMk cId="22293002" sldId="274"/>
        </pc:sldMkLst>
        <pc:spChg chg="mod">
          <ac:chgData name="Alix Mawe (2014838)" userId="S::2014838@student.uwtsd.ac.uk::ee94f664-689a-483c-adb5-e59dcbdbea42" providerId="AD" clId="Web-{A497469E-55B9-8EE1-E890-2C280BFD98BB}" dt="2023-02-28T12:05:46.824" v="1066" actId="20577"/>
          <ac:spMkLst>
            <pc:docMk/>
            <pc:sldMk cId="22293002" sldId="274"/>
            <ac:spMk id="2" creationId="{9EE6C85E-10C9-4062-42CC-1FED5B897188}"/>
          </ac:spMkLst>
        </pc:spChg>
        <pc:spChg chg="mod">
          <ac:chgData name="Alix Mawe (2014838)" userId="S::2014838@student.uwtsd.ac.uk::ee94f664-689a-483c-adb5-e59dcbdbea42" providerId="AD" clId="Web-{A497469E-55B9-8EE1-E890-2C280BFD98BB}" dt="2023-02-28T12:20:26.175" v="1112" actId="20577"/>
          <ac:spMkLst>
            <pc:docMk/>
            <pc:sldMk cId="22293002" sldId="274"/>
            <ac:spMk id="3" creationId="{38B88D36-EDC8-93FE-B1DD-D9092FA359D9}"/>
          </ac:spMkLst>
        </pc:spChg>
      </pc:sldChg>
      <pc:sldChg chg="modSp">
        <pc:chgData name="Alix Mawe (2014838)" userId="S::2014838@student.uwtsd.ac.uk::ee94f664-689a-483c-adb5-e59dcbdbea42" providerId="AD" clId="Web-{A497469E-55B9-8EE1-E890-2C280BFD98BB}" dt="2023-02-28T11:31:52.803" v="939" actId="20577"/>
        <pc:sldMkLst>
          <pc:docMk/>
          <pc:sldMk cId="3578017603" sldId="275"/>
        </pc:sldMkLst>
        <pc:spChg chg="mod">
          <ac:chgData name="Alix Mawe (2014838)" userId="S::2014838@student.uwtsd.ac.uk::ee94f664-689a-483c-adb5-e59dcbdbea42" providerId="AD" clId="Web-{A497469E-55B9-8EE1-E890-2C280BFD98BB}" dt="2023-02-28T11:31:52.803" v="939" actId="20577"/>
          <ac:spMkLst>
            <pc:docMk/>
            <pc:sldMk cId="3578017603" sldId="275"/>
            <ac:spMk id="3" creationId="{478E93A1-B2E4-046C-4B54-1E79534D25FD}"/>
          </ac:spMkLst>
        </pc:spChg>
      </pc:sldChg>
      <pc:sldChg chg="modSp">
        <pc:chgData name="Alix Mawe (2014838)" userId="S::2014838@student.uwtsd.ac.uk::ee94f664-689a-483c-adb5-e59dcbdbea42" providerId="AD" clId="Web-{A497469E-55B9-8EE1-E890-2C280BFD98BB}" dt="2023-02-28T12:22:23.162" v="1126" actId="20577"/>
        <pc:sldMkLst>
          <pc:docMk/>
          <pc:sldMk cId="598803702" sldId="276"/>
        </pc:sldMkLst>
        <pc:spChg chg="mod">
          <ac:chgData name="Alix Mawe (2014838)" userId="S::2014838@student.uwtsd.ac.uk::ee94f664-689a-483c-adb5-e59dcbdbea42" providerId="AD" clId="Web-{A497469E-55B9-8EE1-E890-2C280BFD98BB}" dt="2023-02-28T12:21:40.442" v="1121" actId="20577"/>
          <ac:spMkLst>
            <pc:docMk/>
            <pc:sldMk cId="598803702" sldId="276"/>
            <ac:spMk id="2" creationId="{B0508F21-F714-FA5F-4867-F76FD3215FE1}"/>
          </ac:spMkLst>
        </pc:spChg>
        <pc:spChg chg="mod">
          <ac:chgData name="Alix Mawe (2014838)" userId="S::2014838@student.uwtsd.ac.uk::ee94f664-689a-483c-adb5-e59dcbdbea42" providerId="AD" clId="Web-{A497469E-55B9-8EE1-E890-2C280BFD98BB}" dt="2023-02-28T12:22:23.162" v="1126" actId="20577"/>
          <ac:spMkLst>
            <pc:docMk/>
            <pc:sldMk cId="598803702" sldId="276"/>
            <ac:spMk id="3" creationId="{350FBADE-685C-CC86-875D-83CDAEBC1899}"/>
          </ac:spMkLst>
        </pc:spChg>
      </pc:sldChg>
      <pc:sldChg chg="modSp del">
        <pc:chgData name="Alix Mawe (2014838)" userId="S::2014838@student.uwtsd.ac.uk::ee94f664-689a-483c-adb5-e59dcbdbea42" providerId="AD" clId="Web-{A497469E-55B9-8EE1-E890-2C280BFD98BB}" dt="2023-02-28T12:22:45.131" v="1130"/>
        <pc:sldMkLst>
          <pc:docMk/>
          <pc:sldMk cId="3288126408" sldId="281"/>
        </pc:sldMkLst>
        <pc:spChg chg="mod">
          <ac:chgData name="Alix Mawe (2014838)" userId="S::2014838@student.uwtsd.ac.uk::ee94f664-689a-483c-adb5-e59dcbdbea42" providerId="AD" clId="Web-{A497469E-55B9-8EE1-E890-2C280BFD98BB}" dt="2023-02-28T12:13:39.070" v="1086" actId="20577"/>
          <ac:spMkLst>
            <pc:docMk/>
            <pc:sldMk cId="3288126408" sldId="281"/>
            <ac:spMk id="3" creationId="{E292BB4B-D2C7-F594-CD97-D3A7D9161ADE}"/>
          </ac:spMkLst>
        </pc:spChg>
      </pc:sldChg>
      <pc:sldChg chg="addSp delSp modSp mod setBg">
        <pc:chgData name="Alix Mawe (2014838)" userId="S::2014838@student.uwtsd.ac.uk::ee94f664-689a-483c-adb5-e59dcbdbea42" providerId="AD" clId="Web-{A497469E-55B9-8EE1-E890-2C280BFD98BB}" dt="2023-02-28T11:13:32.940" v="618"/>
        <pc:sldMkLst>
          <pc:docMk/>
          <pc:sldMk cId="1451997957" sldId="283"/>
        </pc:sldMkLst>
        <pc:spChg chg="mod">
          <ac:chgData name="Alix Mawe (2014838)" userId="S::2014838@student.uwtsd.ac.uk::ee94f664-689a-483c-adb5-e59dcbdbea42" providerId="AD" clId="Web-{A497469E-55B9-8EE1-E890-2C280BFD98BB}" dt="2023-02-28T11:13:32.940" v="618"/>
          <ac:spMkLst>
            <pc:docMk/>
            <pc:sldMk cId="1451997957" sldId="283"/>
            <ac:spMk id="2" creationId="{8E3397EA-18EA-ED2E-6D8F-16D3A86D0B20}"/>
          </ac:spMkLst>
        </pc:spChg>
        <pc:spChg chg="del mod">
          <ac:chgData name="Alix Mawe (2014838)" userId="S::2014838@student.uwtsd.ac.uk::ee94f664-689a-483c-adb5-e59dcbdbea42" providerId="AD" clId="Web-{A497469E-55B9-8EE1-E890-2C280BFD98BB}" dt="2023-02-28T11:13:32.940" v="618"/>
          <ac:spMkLst>
            <pc:docMk/>
            <pc:sldMk cId="1451997957" sldId="283"/>
            <ac:spMk id="3" creationId="{FEBF705E-C6E3-B91C-824A-7569B25373E1}"/>
          </ac:spMkLst>
        </pc:spChg>
        <pc:graphicFrameChg chg="add">
          <ac:chgData name="Alix Mawe (2014838)" userId="S::2014838@student.uwtsd.ac.uk::ee94f664-689a-483c-adb5-e59dcbdbea42" providerId="AD" clId="Web-{A497469E-55B9-8EE1-E890-2C280BFD98BB}" dt="2023-02-28T11:13:32.940" v="618"/>
          <ac:graphicFrameMkLst>
            <pc:docMk/>
            <pc:sldMk cId="1451997957" sldId="283"/>
            <ac:graphicFrameMk id="5" creationId="{CA17D13B-5D56-9782-BDE2-EF50BFF1E12E}"/>
          </ac:graphicFrameMkLst>
        </pc:graphicFrameChg>
      </pc:sldChg>
      <pc:sldChg chg="modSp">
        <pc:chgData name="Alix Mawe (2014838)" userId="S::2014838@student.uwtsd.ac.uk::ee94f664-689a-483c-adb5-e59dcbdbea42" providerId="AD" clId="Web-{A497469E-55B9-8EE1-E890-2C280BFD98BB}" dt="2023-02-28T11:25:10.665" v="795" actId="20577"/>
        <pc:sldMkLst>
          <pc:docMk/>
          <pc:sldMk cId="1287069275" sldId="285"/>
        </pc:sldMkLst>
        <pc:spChg chg="mod">
          <ac:chgData name="Alix Mawe (2014838)" userId="S::2014838@student.uwtsd.ac.uk::ee94f664-689a-483c-adb5-e59dcbdbea42" providerId="AD" clId="Web-{A497469E-55B9-8EE1-E890-2C280BFD98BB}" dt="2023-02-28T11:25:10.665" v="795" actId="20577"/>
          <ac:spMkLst>
            <pc:docMk/>
            <pc:sldMk cId="1287069275" sldId="285"/>
            <ac:spMk id="3" creationId="{51C76261-D20C-E213-36DB-D83D525EEAB7}"/>
          </ac:spMkLst>
        </pc:spChg>
      </pc:sldChg>
      <pc:sldChg chg="modSp">
        <pc:chgData name="Alix Mawe (2014838)" userId="S::2014838@student.uwtsd.ac.uk::ee94f664-689a-483c-adb5-e59dcbdbea42" providerId="AD" clId="Web-{A497469E-55B9-8EE1-E890-2C280BFD98BB}" dt="2023-02-28T11:27:31.296" v="863" actId="20577"/>
        <pc:sldMkLst>
          <pc:docMk/>
          <pc:sldMk cId="300174081" sldId="287"/>
        </pc:sldMkLst>
        <pc:spChg chg="mod">
          <ac:chgData name="Alix Mawe (2014838)" userId="S::2014838@student.uwtsd.ac.uk::ee94f664-689a-483c-adb5-e59dcbdbea42" providerId="AD" clId="Web-{A497469E-55B9-8EE1-E890-2C280BFD98BB}" dt="2023-02-28T11:27:31.296" v="863" actId="20577"/>
          <ac:spMkLst>
            <pc:docMk/>
            <pc:sldMk cId="300174081" sldId="287"/>
            <ac:spMk id="3" creationId="{598C2CB5-D601-8DF1-DA61-91F992252523}"/>
          </ac:spMkLst>
        </pc:spChg>
      </pc:sldChg>
      <pc:sldChg chg="modSp">
        <pc:chgData name="Alix Mawe (2014838)" userId="S::2014838@student.uwtsd.ac.uk::ee94f664-689a-483c-adb5-e59dcbdbea42" providerId="AD" clId="Web-{A497469E-55B9-8EE1-E890-2C280BFD98BB}" dt="2023-02-28T11:29:16.533" v="893" actId="20577"/>
        <pc:sldMkLst>
          <pc:docMk/>
          <pc:sldMk cId="3284214494" sldId="288"/>
        </pc:sldMkLst>
        <pc:spChg chg="mod">
          <ac:chgData name="Alix Mawe (2014838)" userId="S::2014838@student.uwtsd.ac.uk::ee94f664-689a-483c-adb5-e59dcbdbea42" providerId="AD" clId="Web-{A497469E-55B9-8EE1-E890-2C280BFD98BB}" dt="2023-02-28T11:27:53.734" v="865" actId="20577"/>
          <ac:spMkLst>
            <pc:docMk/>
            <pc:sldMk cId="3284214494" sldId="288"/>
            <ac:spMk id="2" creationId="{E0B831D6-84A5-2870-47B0-C38B88CE462F}"/>
          </ac:spMkLst>
        </pc:spChg>
        <pc:spChg chg="mod">
          <ac:chgData name="Alix Mawe (2014838)" userId="S::2014838@student.uwtsd.ac.uk::ee94f664-689a-483c-adb5-e59dcbdbea42" providerId="AD" clId="Web-{A497469E-55B9-8EE1-E890-2C280BFD98BB}" dt="2023-02-28T11:29:16.533" v="893" actId="20577"/>
          <ac:spMkLst>
            <pc:docMk/>
            <pc:sldMk cId="3284214494" sldId="288"/>
            <ac:spMk id="3" creationId="{859786BB-CD0C-DE70-B848-55D6DE66887C}"/>
          </ac:spMkLst>
        </pc:spChg>
      </pc:sldChg>
      <pc:sldChg chg="modSp new del">
        <pc:chgData name="Alix Mawe (2014838)" userId="S::2014838@student.uwtsd.ac.uk::ee94f664-689a-483c-adb5-e59dcbdbea42" providerId="AD" clId="Web-{A497469E-55B9-8EE1-E890-2C280BFD98BB}" dt="2023-02-28T12:22:38.694" v="1129"/>
        <pc:sldMkLst>
          <pc:docMk/>
          <pc:sldMk cId="3262533612" sldId="293"/>
        </pc:sldMkLst>
        <pc:spChg chg="mod">
          <ac:chgData name="Alix Mawe (2014838)" userId="S::2014838@student.uwtsd.ac.uk::ee94f664-689a-483c-adb5-e59dcbdbea42" providerId="AD" clId="Web-{A497469E-55B9-8EE1-E890-2C280BFD98BB}" dt="2023-02-28T12:07:52.186" v="1070" actId="20577"/>
          <ac:spMkLst>
            <pc:docMk/>
            <pc:sldMk cId="3262533612" sldId="293"/>
            <ac:spMk id="2" creationId="{7631C78B-168B-CBBD-E78A-0FA8F44F69A2}"/>
          </ac:spMkLst>
        </pc:spChg>
        <pc:spChg chg="mod">
          <ac:chgData name="Alix Mawe (2014838)" userId="S::2014838@student.uwtsd.ac.uk::ee94f664-689a-483c-adb5-e59dcbdbea42" providerId="AD" clId="Web-{A497469E-55B9-8EE1-E890-2C280BFD98BB}" dt="2023-02-28T12:02:29.162" v="1051" actId="20577"/>
          <ac:spMkLst>
            <pc:docMk/>
            <pc:sldMk cId="3262533612" sldId="293"/>
            <ac:spMk id="3" creationId="{B7B5A6A7-929C-1041-C63A-04ECA1745AB3}"/>
          </ac:spMkLst>
        </pc:spChg>
      </pc:sldChg>
      <pc:sldChg chg="addSp modSp new mod setBg">
        <pc:chgData name="Alix Mawe (2014838)" userId="S::2014838@student.uwtsd.ac.uk::ee94f664-689a-483c-adb5-e59dcbdbea42" providerId="AD" clId="Web-{A497469E-55B9-8EE1-E890-2C280BFD98BB}" dt="2023-02-28T11:10:44.138" v="597"/>
        <pc:sldMkLst>
          <pc:docMk/>
          <pc:sldMk cId="1685909909" sldId="294"/>
        </pc:sldMkLst>
        <pc:spChg chg="mod">
          <ac:chgData name="Alix Mawe (2014838)" userId="S::2014838@student.uwtsd.ac.uk::ee94f664-689a-483c-adb5-e59dcbdbea42" providerId="AD" clId="Web-{A497469E-55B9-8EE1-E890-2C280BFD98BB}" dt="2023-02-28T11:10:44.138" v="597"/>
          <ac:spMkLst>
            <pc:docMk/>
            <pc:sldMk cId="1685909909" sldId="294"/>
            <ac:spMk id="2" creationId="{E43E2E34-1C15-9C3F-516A-9263112AF5D3}"/>
          </ac:spMkLst>
        </pc:spChg>
        <pc:spChg chg="mod">
          <ac:chgData name="Alix Mawe (2014838)" userId="S::2014838@student.uwtsd.ac.uk::ee94f664-689a-483c-adb5-e59dcbdbea42" providerId="AD" clId="Web-{A497469E-55B9-8EE1-E890-2C280BFD98BB}" dt="2023-02-28T11:10:44.138" v="597"/>
          <ac:spMkLst>
            <pc:docMk/>
            <pc:sldMk cId="1685909909" sldId="294"/>
            <ac:spMk id="3" creationId="{D89EFDC1-BEDB-D428-51FF-5F3A0A3EDB5F}"/>
          </ac:spMkLst>
        </pc:spChg>
        <pc:spChg chg="add">
          <ac:chgData name="Alix Mawe (2014838)" userId="S::2014838@student.uwtsd.ac.uk::ee94f664-689a-483c-adb5-e59dcbdbea42" providerId="AD" clId="Web-{A497469E-55B9-8EE1-E890-2C280BFD98BB}" dt="2023-02-28T11:10:44.138" v="597"/>
          <ac:spMkLst>
            <pc:docMk/>
            <pc:sldMk cId="1685909909" sldId="294"/>
            <ac:spMk id="8" creationId="{3ED0A5C0-4C9D-4F99-A8EF-6030E35A9032}"/>
          </ac:spMkLst>
        </pc:spChg>
        <pc:spChg chg="add">
          <ac:chgData name="Alix Mawe (2014838)" userId="S::2014838@student.uwtsd.ac.uk::ee94f664-689a-483c-adb5-e59dcbdbea42" providerId="AD" clId="Web-{A497469E-55B9-8EE1-E890-2C280BFD98BB}" dt="2023-02-28T11:10:44.138" v="597"/>
          <ac:spMkLst>
            <pc:docMk/>
            <pc:sldMk cId="1685909909" sldId="294"/>
            <ac:spMk id="10" creationId="{776F48D3-118C-4E79-8ED5-B14E1D3BE6D4}"/>
          </ac:spMkLst>
        </pc:spChg>
        <pc:spChg chg="add">
          <ac:chgData name="Alix Mawe (2014838)" userId="S::2014838@student.uwtsd.ac.uk::ee94f664-689a-483c-adb5-e59dcbdbea42" providerId="AD" clId="Web-{A497469E-55B9-8EE1-E890-2C280BFD98BB}" dt="2023-02-28T11:10:44.138" v="597"/>
          <ac:spMkLst>
            <pc:docMk/>
            <pc:sldMk cId="1685909909" sldId="294"/>
            <ac:spMk id="12" creationId="{E0C0F613-8D3F-49B7-BFD1-E653C4648DBB}"/>
          </ac:spMkLst>
        </pc:spChg>
        <pc:cxnChg chg="add">
          <ac:chgData name="Alix Mawe (2014838)" userId="S::2014838@student.uwtsd.ac.uk::ee94f664-689a-483c-adb5-e59dcbdbea42" providerId="AD" clId="Web-{A497469E-55B9-8EE1-E890-2C280BFD98BB}" dt="2023-02-28T11:10:44.138" v="597"/>
          <ac:cxnSpMkLst>
            <pc:docMk/>
            <pc:sldMk cId="1685909909" sldId="294"/>
            <ac:cxnSpMk id="14" creationId="{44B15E2D-899C-425F-83AA-39888B6DC80D}"/>
          </ac:cxnSpMkLst>
        </pc:cxnChg>
      </pc:sldChg>
      <pc:sldChg chg="modSp new">
        <pc:chgData name="Alix Mawe (2014838)" userId="S::2014838@student.uwtsd.ac.uk::ee94f664-689a-483c-adb5-e59dcbdbea42" providerId="AD" clId="Web-{A497469E-55B9-8EE1-E890-2C280BFD98BB}" dt="2023-02-28T12:55:00.697" v="1135" actId="20577"/>
        <pc:sldMkLst>
          <pc:docMk/>
          <pc:sldMk cId="726160016" sldId="295"/>
        </pc:sldMkLst>
        <pc:spChg chg="mod">
          <ac:chgData name="Alix Mawe (2014838)" userId="S::2014838@student.uwtsd.ac.uk::ee94f664-689a-483c-adb5-e59dcbdbea42" providerId="AD" clId="Web-{A497469E-55B9-8EE1-E890-2C280BFD98BB}" dt="2023-02-28T11:21:15.251" v="649" actId="20577"/>
          <ac:spMkLst>
            <pc:docMk/>
            <pc:sldMk cId="726160016" sldId="295"/>
            <ac:spMk id="2" creationId="{627217C9-0BA4-032B-C44D-8B3E2287B7FC}"/>
          </ac:spMkLst>
        </pc:spChg>
        <pc:spChg chg="mod">
          <ac:chgData name="Alix Mawe (2014838)" userId="S::2014838@student.uwtsd.ac.uk::ee94f664-689a-483c-adb5-e59dcbdbea42" providerId="AD" clId="Web-{A497469E-55B9-8EE1-E890-2C280BFD98BB}" dt="2023-02-28T12:55:00.697" v="1135" actId="20577"/>
          <ac:spMkLst>
            <pc:docMk/>
            <pc:sldMk cId="726160016" sldId="295"/>
            <ac:spMk id="3" creationId="{6F502D8C-7C1D-634D-160F-2CEB5230F116}"/>
          </ac:spMkLst>
        </pc:spChg>
      </pc:sldChg>
      <pc:sldChg chg="modSp new">
        <pc:chgData name="Alix Mawe (2014838)" userId="S::2014838@student.uwtsd.ac.uk::ee94f664-689a-483c-adb5-e59dcbdbea42" providerId="AD" clId="Web-{A497469E-55B9-8EE1-E890-2C280BFD98BB}" dt="2023-02-28T11:26:47.498" v="802" actId="20577"/>
        <pc:sldMkLst>
          <pc:docMk/>
          <pc:sldMk cId="92246939" sldId="296"/>
        </pc:sldMkLst>
        <pc:spChg chg="mod">
          <ac:chgData name="Alix Mawe (2014838)" userId="S::2014838@student.uwtsd.ac.uk::ee94f664-689a-483c-adb5-e59dcbdbea42" providerId="AD" clId="Web-{A497469E-55B9-8EE1-E890-2C280BFD98BB}" dt="2023-02-28T11:26:47.498" v="802" actId="20577"/>
          <ac:spMkLst>
            <pc:docMk/>
            <pc:sldMk cId="92246939" sldId="296"/>
            <ac:spMk id="2" creationId="{92DCA18D-9F23-4D94-1A93-89D4F9E02FB3}"/>
          </ac:spMkLst>
        </pc:spChg>
      </pc:sldChg>
      <pc:sldChg chg="modSp new">
        <pc:chgData name="Alix Mawe (2014838)" userId="S::2014838@student.uwtsd.ac.uk::ee94f664-689a-483c-adb5-e59dcbdbea42" providerId="AD" clId="Web-{A497469E-55B9-8EE1-E890-2C280BFD98BB}" dt="2023-02-28T12:02:53.929" v="1054" actId="20577"/>
        <pc:sldMkLst>
          <pc:docMk/>
          <pc:sldMk cId="1769379181" sldId="297"/>
        </pc:sldMkLst>
        <pc:spChg chg="mod">
          <ac:chgData name="Alix Mawe (2014838)" userId="S::2014838@student.uwtsd.ac.uk::ee94f664-689a-483c-adb5-e59dcbdbea42" providerId="AD" clId="Web-{A497469E-55B9-8EE1-E890-2C280BFD98BB}" dt="2023-02-28T11:35:40.340" v="945" actId="20577"/>
          <ac:spMkLst>
            <pc:docMk/>
            <pc:sldMk cId="1769379181" sldId="297"/>
            <ac:spMk id="2" creationId="{A4882EE1-1FE7-D0F5-8226-D72DAB7D08CD}"/>
          </ac:spMkLst>
        </pc:spChg>
        <pc:spChg chg="mod">
          <ac:chgData name="Alix Mawe (2014838)" userId="S::2014838@student.uwtsd.ac.uk::ee94f664-689a-483c-adb5-e59dcbdbea42" providerId="AD" clId="Web-{A497469E-55B9-8EE1-E890-2C280BFD98BB}" dt="2023-02-28T12:02:53.929" v="1054" actId="20577"/>
          <ac:spMkLst>
            <pc:docMk/>
            <pc:sldMk cId="1769379181" sldId="297"/>
            <ac:spMk id="3" creationId="{FB7AE396-D90F-7750-C2BD-AFE8FB7BC2C1}"/>
          </ac:spMkLst>
        </pc:spChg>
      </pc:sldChg>
      <pc:sldChg chg="modSp new">
        <pc:chgData name="Alix Mawe (2014838)" userId="S::2014838@student.uwtsd.ac.uk::ee94f664-689a-483c-adb5-e59dcbdbea42" providerId="AD" clId="Web-{A497469E-55B9-8EE1-E890-2C280BFD98BB}" dt="2023-02-28T12:10:36.019" v="1078" actId="20577"/>
        <pc:sldMkLst>
          <pc:docMk/>
          <pc:sldMk cId="1218667861" sldId="298"/>
        </pc:sldMkLst>
        <pc:spChg chg="mod">
          <ac:chgData name="Alix Mawe (2014838)" userId="S::2014838@student.uwtsd.ac.uk::ee94f664-689a-483c-adb5-e59dcbdbea42" providerId="AD" clId="Web-{A497469E-55B9-8EE1-E890-2C280BFD98BB}" dt="2023-02-28T12:03:44.789" v="1060" actId="20577"/>
          <ac:spMkLst>
            <pc:docMk/>
            <pc:sldMk cId="1218667861" sldId="298"/>
            <ac:spMk id="2" creationId="{99F6AF45-D26E-047A-5C67-6187E11968B0}"/>
          </ac:spMkLst>
        </pc:spChg>
        <pc:spChg chg="mod">
          <ac:chgData name="Alix Mawe (2014838)" userId="S::2014838@student.uwtsd.ac.uk::ee94f664-689a-483c-adb5-e59dcbdbea42" providerId="AD" clId="Web-{A497469E-55B9-8EE1-E890-2C280BFD98BB}" dt="2023-02-28T12:10:36.019" v="1078" actId="20577"/>
          <ac:spMkLst>
            <pc:docMk/>
            <pc:sldMk cId="1218667861" sldId="298"/>
            <ac:spMk id="3" creationId="{048C335A-C401-AB43-C128-4EE5B0DB390B}"/>
          </ac:spMkLst>
        </pc:spChg>
      </pc:sldChg>
      <pc:sldChg chg="modSp new">
        <pc:chgData name="Alix Mawe (2014838)" userId="S::2014838@student.uwtsd.ac.uk::ee94f664-689a-483c-adb5-e59dcbdbea42" providerId="AD" clId="Web-{A497469E-55B9-8EE1-E890-2C280BFD98BB}" dt="2023-02-28T12:17:56.858" v="1102" actId="20577"/>
        <pc:sldMkLst>
          <pc:docMk/>
          <pc:sldMk cId="177181529" sldId="299"/>
        </pc:sldMkLst>
        <pc:spChg chg="mod">
          <ac:chgData name="Alix Mawe (2014838)" userId="S::2014838@student.uwtsd.ac.uk::ee94f664-689a-483c-adb5-e59dcbdbea42" providerId="AD" clId="Web-{A497469E-55B9-8EE1-E890-2C280BFD98BB}" dt="2023-02-28T12:13:27.304" v="1085" actId="20577"/>
          <ac:spMkLst>
            <pc:docMk/>
            <pc:sldMk cId="177181529" sldId="299"/>
            <ac:spMk id="2" creationId="{F9EC020F-C04A-B96D-8946-3117CBE4C040}"/>
          </ac:spMkLst>
        </pc:spChg>
        <pc:spChg chg="mod">
          <ac:chgData name="Alix Mawe (2014838)" userId="S::2014838@student.uwtsd.ac.uk::ee94f664-689a-483c-adb5-e59dcbdbea42" providerId="AD" clId="Web-{A497469E-55B9-8EE1-E890-2C280BFD98BB}" dt="2023-02-28T12:17:56.858" v="1102" actId="20577"/>
          <ac:spMkLst>
            <pc:docMk/>
            <pc:sldMk cId="177181529" sldId="299"/>
            <ac:spMk id="3" creationId="{8F8B1F54-2711-D2BF-650C-3F683B982E71}"/>
          </ac:spMkLst>
        </pc:spChg>
      </pc:sldChg>
      <pc:sldChg chg="modSp new">
        <pc:chgData name="Alix Mawe (2014838)" userId="S::2014838@student.uwtsd.ac.uk::ee94f664-689a-483c-adb5-e59dcbdbea42" providerId="AD" clId="Web-{A497469E-55B9-8EE1-E890-2C280BFD98BB}" dt="2023-02-28T12:20:46.019" v="1115" actId="20577"/>
        <pc:sldMkLst>
          <pc:docMk/>
          <pc:sldMk cId="4030339743" sldId="300"/>
        </pc:sldMkLst>
        <pc:spChg chg="mod">
          <ac:chgData name="Alix Mawe (2014838)" userId="S::2014838@student.uwtsd.ac.uk::ee94f664-689a-483c-adb5-e59dcbdbea42" providerId="AD" clId="Web-{A497469E-55B9-8EE1-E890-2C280BFD98BB}" dt="2023-02-28T11:54:14.431" v="998" actId="20577"/>
          <ac:spMkLst>
            <pc:docMk/>
            <pc:sldMk cId="4030339743" sldId="300"/>
            <ac:spMk id="2" creationId="{EBA1EA1D-D954-F4B9-A19B-4C73C0ACBA94}"/>
          </ac:spMkLst>
        </pc:spChg>
        <pc:spChg chg="mod">
          <ac:chgData name="Alix Mawe (2014838)" userId="S::2014838@student.uwtsd.ac.uk::ee94f664-689a-483c-adb5-e59dcbdbea42" providerId="AD" clId="Web-{A497469E-55B9-8EE1-E890-2C280BFD98BB}" dt="2023-02-28T12:20:46.019" v="1115" actId="20577"/>
          <ac:spMkLst>
            <pc:docMk/>
            <pc:sldMk cId="4030339743" sldId="300"/>
            <ac:spMk id="3" creationId="{18E3E772-EDEF-5E70-850E-2DBF06712486}"/>
          </ac:spMkLst>
        </pc:spChg>
      </pc:sldChg>
    </pc:docChg>
  </pc:docChgLst>
  <pc:docChgLst>
    <pc:chgData name="Alix Mawe (2014838)" userId="S::2014838@student.uwtsd.ac.uk::ee94f664-689a-483c-adb5-e59dcbdbea42" providerId="AD" clId="Web-{62DEB2B7-2FBB-4FA3-7566-9CB20345AA15}"/>
    <pc:docChg chg="addSld delSld modSld">
      <pc:chgData name="Alix Mawe (2014838)" userId="S::2014838@student.uwtsd.ac.uk::ee94f664-689a-483c-adb5-e59dcbdbea42" providerId="AD" clId="Web-{62DEB2B7-2FBB-4FA3-7566-9CB20345AA15}" dt="2023-03-01T20:18:30.147" v="51" actId="20577"/>
      <pc:docMkLst>
        <pc:docMk/>
      </pc:docMkLst>
      <pc:sldChg chg="addSp delSp modSp mod setBg modClrScheme delDesignElem chgLayout">
        <pc:chgData name="Alix Mawe (2014838)" userId="S::2014838@student.uwtsd.ac.uk::ee94f664-689a-483c-adb5-e59dcbdbea42" providerId="AD" clId="Web-{62DEB2B7-2FBB-4FA3-7566-9CB20345AA15}" dt="2023-03-01T20:04:34.472" v="6"/>
        <pc:sldMkLst>
          <pc:docMk/>
          <pc:sldMk cId="932826059" sldId="258"/>
        </pc:sldMkLst>
        <pc:spChg chg="mod ord">
          <ac:chgData name="Alix Mawe (2014838)" userId="S::2014838@student.uwtsd.ac.uk::ee94f664-689a-483c-adb5-e59dcbdbea42" providerId="AD" clId="Web-{62DEB2B7-2FBB-4FA3-7566-9CB20345AA15}" dt="2023-03-01T20:04:34.472" v="6"/>
          <ac:spMkLst>
            <pc:docMk/>
            <pc:sldMk cId="932826059" sldId="258"/>
            <ac:spMk id="2" creationId="{7AB02DB2-4138-F64A-6C18-463816F99DE9}"/>
          </ac:spMkLst>
        </pc:spChg>
        <pc:spChg chg="add del">
          <ac:chgData name="Alix Mawe (2014838)" userId="S::2014838@student.uwtsd.ac.uk::ee94f664-689a-483c-adb5-e59dcbdbea42" providerId="AD" clId="Web-{62DEB2B7-2FBB-4FA3-7566-9CB20345AA15}" dt="2023-03-01T20:04:22.565" v="5"/>
          <ac:spMkLst>
            <pc:docMk/>
            <pc:sldMk cId="932826059" sldId="258"/>
            <ac:spMk id="21" creationId="{52BE4420-3B5F-4549-8B4A-77855B8215EC}"/>
          </ac:spMkLst>
        </pc:spChg>
        <pc:spChg chg="add del">
          <ac:chgData name="Alix Mawe (2014838)" userId="S::2014838@student.uwtsd.ac.uk::ee94f664-689a-483c-adb5-e59dcbdbea42" providerId="AD" clId="Web-{62DEB2B7-2FBB-4FA3-7566-9CB20345AA15}" dt="2023-03-01T20:04:22.565" v="5"/>
          <ac:spMkLst>
            <pc:docMk/>
            <pc:sldMk cId="932826059" sldId="258"/>
            <ac:spMk id="23" creationId="{A75876F6-95D4-48CB-8E3E-4401A96E25A4}"/>
          </ac:spMkLst>
        </pc:spChg>
        <pc:spChg chg="add del">
          <ac:chgData name="Alix Mawe (2014838)" userId="S::2014838@student.uwtsd.ac.uk::ee94f664-689a-483c-adb5-e59dcbdbea42" providerId="AD" clId="Web-{62DEB2B7-2FBB-4FA3-7566-9CB20345AA15}" dt="2023-03-01T20:04:22.565" v="5"/>
          <ac:spMkLst>
            <pc:docMk/>
            <pc:sldMk cId="932826059" sldId="258"/>
            <ac:spMk id="25" creationId="{D1B84719-90BB-4D0C-92D8-61DC5512B34B}"/>
          </ac:spMkLst>
        </pc:spChg>
        <pc:spChg chg="add del">
          <ac:chgData name="Alix Mawe (2014838)" userId="S::2014838@student.uwtsd.ac.uk::ee94f664-689a-483c-adb5-e59dcbdbea42" providerId="AD" clId="Web-{62DEB2B7-2FBB-4FA3-7566-9CB20345AA15}" dt="2023-03-01T20:04:22.565" v="5"/>
          <ac:spMkLst>
            <pc:docMk/>
            <pc:sldMk cId="932826059" sldId="258"/>
            <ac:spMk id="27" creationId="{7B407EC4-5D16-4845-9840-4E28622B6568}"/>
          </ac:spMkLst>
        </pc:spChg>
        <pc:grpChg chg="add">
          <ac:chgData name="Alix Mawe (2014838)" userId="S::2014838@student.uwtsd.ac.uk::ee94f664-689a-483c-adb5-e59dcbdbea42" providerId="AD" clId="Web-{62DEB2B7-2FBB-4FA3-7566-9CB20345AA15}" dt="2023-03-01T20:04:34.472" v="6"/>
          <ac:grpSpMkLst>
            <pc:docMk/>
            <pc:sldMk cId="932826059" sldId="258"/>
            <ac:grpSpMk id="18" creationId="{C93797FD-7F0A-483E-966E-7FE88F8D8798}"/>
          </ac:grpSpMkLst>
        </pc:grpChg>
        <pc:graphicFrameChg chg="mod ord modGraphic">
          <ac:chgData name="Alix Mawe (2014838)" userId="S::2014838@student.uwtsd.ac.uk::ee94f664-689a-483c-adb5-e59dcbdbea42" providerId="AD" clId="Web-{62DEB2B7-2FBB-4FA3-7566-9CB20345AA15}" dt="2023-03-01T20:04:34.472" v="6"/>
          <ac:graphicFrameMkLst>
            <pc:docMk/>
            <pc:sldMk cId="932826059" sldId="258"/>
            <ac:graphicFrameMk id="16" creationId="{4819D097-E6A6-32B4-EF46-2B54F10E83CF}"/>
          </ac:graphicFrameMkLst>
        </pc:graphicFrameChg>
        <pc:cxnChg chg="add">
          <ac:chgData name="Alix Mawe (2014838)" userId="S::2014838@student.uwtsd.ac.uk::ee94f664-689a-483c-adb5-e59dcbdbea42" providerId="AD" clId="Web-{62DEB2B7-2FBB-4FA3-7566-9CB20345AA15}" dt="2023-03-01T20:04:34.472" v="6"/>
          <ac:cxnSpMkLst>
            <pc:docMk/>
            <pc:sldMk cId="932826059" sldId="258"/>
            <ac:cxnSpMk id="26" creationId="{DDB3BAEE-5BE4-4B17-A2DA-B334759C47AB}"/>
          </ac:cxnSpMkLst>
        </pc:cxnChg>
      </pc:sldChg>
      <pc:sldChg chg="modSp">
        <pc:chgData name="Alix Mawe (2014838)" userId="S::2014838@student.uwtsd.ac.uk::ee94f664-689a-483c-adb5-e59dcbdbea42" providerId="AD" clId="Web-{62DEB2B7-2FBB-4FA3-7566-9CB20345AA15}" dt="2023-03-01T20:06:33.495" v="10" actId="20577"/>
        <pc:sldMkLst>
          <pc:docMk/>
          <pc:sldMk cId="2926030768" sldId="261"/>
        </pc:sldMkLst>
        <pc:spChg chg="mod">
          <ac:chgData name="Alix Mawe (2014838)" userId="S::2014838@student.uwtsd.ac.uk::ee94f664-689a-483c-adb5-e59dcbdbea42" providerId="AD" clId="Web-{62DEB2B7-2FBB-4FA3-7566-9CB20345AA15}" dt="2023-03-01T20:06:33.495" v="10" actId="20577"/>
          <ac:spMkLst>
            <pc:docMk/>
            <pc:sldMk cId="2926030768" sldId="261"/>
            <ac:spMk id="18" creationId="{909EADA7-276D-6BEB-36BA-1FEBF8EE3D98}"/>
          </ac:spMkLst>
        </pc:spChg>
      </pc:sldChg>
      <pc:sldChg chg="addSp delSp modSp mod modClrScheme chgLayout">
        <pc:chgData name="Alix Mawe (2014838)" userId="S::2014838@student.uwtsd.ac.uk::ee94f664-689a-483c-adb5-e59dcbdbea42" providerId="AD" clId="Web-{62DEB2B7-2FBB-4FA3-7566-9CB20345AA15}" dt="2023-03-01T20:16:05.045" v="48" actId="20577"/>
        <pc:sldMkLst>
          <pc:docMk/>
          <pc:sldMk cId="1500338291" sldId="264"/>
        </pc:sldMkLst>
        <pc:spChg chg="mod ord">
          <ac:chgData name="Alix Mawe (2014838)" userId="S::2014838@student.uwtsd.ac.uk::ee94f664-689a-483c-adb5-e59dcbdbea42" providerId="AD" clId="Web-{62DEB2B7-2FBB-4FA3-7566-9CB20345AA15}" dt="2023-03-01T20:09:36.022" v="16"/>
          <ac:spMkLst>
            <pc:docMk/>
            <pc:sldMk cId="1500338291" sldId="264"/>
            <ac:spMk id="2" creationId="{D3278C5A-F348-47FF-BED3-CBC367557E01}"/>
          </ac:spMkLst>
        </pc:spChg>
        <pc:spChg chg="add del mod ord">
          <ac:chgData name="Alix Mawe (2014838)" userId="S::2014838@student.uwtsd.ac.uk::ee94f664-689a-483c-adb5-e59dcbdbea42" providerId="AD" clId="Web-{62DEB2B7-2FBB-4FA3-7566-9CB20345AA15}" dt="2023-03-01T20:08:49.628" v="14"/>
          <ac:spMkLst>
            <pc:docMk/>
            <pc:sldMk cId="1500338291" sldId="264"/>
            <ac:spMk id="44" creationId="{401F7F96-FE7E-2DDE-299A-8DC067AC3886}"/>
          </ac:spMkLst>
        </pc:spChg>
        <pc:spChg chg="add del mod ord">
          <ac:chgData name="Alix Mawe (2014838)" userId="S::2014838@student.uwtsd.ac.uk::ee94f664-689a-483c-adb5-e59dcbdbea42" providerId="AD" clId="Web-{62DEB2B7-2FBB-4FA3-7566-9CB20345AA15}" dt="2023-03-01T20:09:36.022" v="16"/>
          <ac:spMkLst>
            <pc:docMk/>
            <pc:sldMk cId="1500338291" sldId="264"/>
            <ac:spMk id="65" creationId="{0117067C-C143-22A6-D815-EDAACBD99714}"/>
          </ac:spMkLst>
        </pc:spChg>
        <pc:graphicFrameChg chg="mod ord modGraphic">
          <ac:chgData name="Alix Mawe (2014838)" userId="S::2014838@student.uwtsd.ac.uk::ee94f664-689a-483c-adb5-e59dcbdbea42" providerId="AD" clId="Web-{62DEB2B7-2FBB-4FA3-7566-9CB20345AA15}" dt="2023-03-01T20:16:05.045" v="48" actId="20577"/>
          <ac:graphicFrameMkLst>
            <pc:docMk/>
            <pc:sldMk cId="1500338291" sldId="264"/>
            <ac:graphicFrameMk id="5" creationId="{AFEF832D-9EC0-94CA-5052-0B89BA4F12F9}"/>
          </ac:graphicFrameMkLst>
        </pc:graphicFrameChg>
      </pc:sldChg>
      <pc:sldChg chg="addSp modSp mod setBg modClrScheme chgLayout">
        <pc:chgData name="Alix Mawe (2014838)" userId="S::2014838@student.uwtsd.ac.uk::ee94f664-689a-483c-adb5-e59dcbdbea42" providerId="AD" clId="Web-{62DEB2B7-2FBB-4FA3-7566-9CB20345AA15}" dt="2023-03-01T20:03:44.250" v="3"/>
        <pc:sldMkLst>
          <pc:docMk/>
          <pc:sldMk cId="1506286749" sldId="278"/>
        </pc:sldMkLst>
        <pc:spChg chg="mod ord">
          <ac:chgData name="Alix Mawe (2014838)" userId="S::2014838@student.uwtsd.ac.uk::ee94f664-689a-483c-adb5-e59dcbdbea42" providerId="AD" clId="Web-{62DEB2B7-2FBB-4FA3-7566-9CB20345AA15}" dt="2023-03-01T20:03:44.250" v="3"/>
          <ac:spMkLst>
            <pc:docMk/>
            <pc:sldMk cId="1506286749" sldId="278"/>
            <ac:spMk id="2" creationId="{716BE309-7C0E-19BE-A8E5-94FF0ACD5ECF}"/>
          </ac:spMkLst>
        </pc:spChg>
        <pc:spChg chg="mod ord">
          <ac:chgData name="Alix Mawe (2014838)" userId="S::2014838@student.uwtsd.ac.uk::ee94f664-689a-483c-adb5-e59dcbdbea42" providerId="AD" clId="Web-{62DEB2B7-2FBB-4FA3-7566-9CB20345AA15}" dt="2023-03-01T20:03:44.250" v="3"/>
          <ac:spMkLst>
            <pc:docMk/>
            <pc:sldMk cId="1506286749" sldId="278"/>
            <ac:spMk id="3" creationId="{1CB77BA6-AA50-5F84-4A20-2D7AC7B37336}"/>
          </ac:spMkLst>
        </pc:spChg>
        <pc:spChg chg="add">
          <ac:chgData name="Alix Mawe (2014838)" userId="S::2014838@student.uwtsd.ac.uk::ee94f664-689a-483c-adb5-e59dcbdbea42" providerId="AD" clId="Web-{62DEB2B7-2FBB-4FA3-7566-9CB20345AA15}" dt="2023-03-01T20:03:44.250" v="3"/>
          <ac:spMkLst>
            <pc:docMk/>
            <pc:sldMk cId="1506286749" sldId="278"/>
            <ac:spMk id="16" creationId="{B7328C2D-38F0-4C80-9EA5-A1AD0D6B2022}"/>
          </ac:spMkLst>
        </pc:spChg>
        <pc:grpChg chg="add">
          <ac:chgData name="Alix Mawe (2014838)" userId="S::2014838@student.uwtsd.ac.uk::ee94f664-689a-483c-adb5-e59dcbdbea42" providerId="AD" clId="Web-{62DEB2B7-2FBB-4FA3-7566-9CB20345AA15}" dt="2023-03-01T20:03:44.250" v="3"/>
          <ac:grpSpMkLst>
            <pc:docMk/>
            <pc:sldMk cId="1506286749" sldId="278"/>
            <ac:grpSpMk id="8" creationId="{614F7DB2-2747-44B1-8CCD-EA4CF6EABA54}"/>
          </ac:grpSpMkLst>
        </pc:grpChg>
        <pc:grpChg chg="add">
          <ac:chgData name="Alix Mawe (2014838)" userId="S::2014838@student.uwtsd.ac.uk::ee94f664-689a-483c-adb5-e59dcbdbea42" providerId="AD" clId="Web-{62DEB2B7-2FBB-4FA3-7566-9CB20345AA15}" dt="2023-03-01T20:03:44.250" v="3"/>
          <ac:grpSpMkLst>
            <pc:docMk/>
            <pc:sldMk cId="1506286749" sldId="278"/>
            <ac:grpSpMk id="18" creationId="{BD17E249-48D0-476B-A642-A5D58DD39A22}"/>
          </ac:grpSpMkLst>
        </pc:grpChg>
        <pc:cxnChg chg="add">
          <ac:chgData name="Alix Mawe (2014838)" userId="S::2014838@student.uwtsd.ac.uk::ee94f664-689a-483c-adb5-e59dcbdbea42" providerId="AD" clId="Web-{62DEB2B7-2FBB-4FA3-7566-9CB20345AA15}" dt="2023-03-01T20:03:44.250" v="3"/>
          <ac:cxnSpMkLst>
            <pc:docMk/>
            <pc:sldMk cId="1506286749" sldId="278"/>
            <ac:cxnSpMk id="14" creationId="{2C02D87C-1E23-4B24-AFE6-A85743C72FDD}"/>
          </ac:cxnSpMkLst>
        </pc:cxnChg>
        <pc:cxnChg chg="add">
          <ac:chgData name="Alix Mawe (2014838)" userId="S::2014838@student.uwtsd.ac.uk::ee94f664-689a-483c-adb5-e59dcbdbea42" providerId="AD" clId="Web-{62DEB2B7-2FBB-4FA3-7566-9CB20345AA15}" dt="2023-03-01T20:03:44.250" v="3"/>
          <ac:cxnSpMkLst>
            <pc:docMk/>
            <pc:sldMk cId="1506286749" sldId="278"/>
            <ac:cxnSpMk id="24" creationId="{0B65B193-F600-4C1B-9DBF-09D94CDB08D8}"/>
          </ac:cxnSpMkLst>
        </pc:cxnChg>
      </pc:sldChg>
      <pc:sldChg chg="addSp modSp mod setBg">
        <pc:chgData name="Alix Mawe (2014838)" userId="S::2014838@student.uwtsd.ac.uk::ee94f664-689a-483c-adb5-e59dcbdbea42" providerId="AD" clId="Web-{62DEB2B7-2FBB-4FA3-7566-9CB20345AA15}" dt="2023-03-01T20:15:52.857" v="47" actId="20577"/>
        <pc:sldMkLst>
          <pc:docMk/>
          <pc:sldMk cId="3340383449" sldId="279"/>
        </pc:sldMkLst>
        <pc:spChg chg="mod">
          <ac:chgData name="Alix Mawe (2014838)" userId="S::2014838@student.uwtsd.ac.uk::ee94f664-689a-483c-adb5-e59dcbdbea42" providerId="AD" clId="Web-{62DEB2B7-2FBB-4FA3-7566-9CB20345AA15}" dt="2023-03-01T20:15:32.152" v="45"/>
          <ac:spMkLst>
            <pc:docMk/>
            <pc:sldMk cId="3340383449" sldId="279"/>
            <ac:spMk id="2" creationId="{2C357E50-63C6-3220-B3E2-6C5E30ECEF8C}"/>
          </ac:spMkLst>
        </pc:spChg>
        <pc:spChg chg="mod">
          <ac:chgData name="Alix Mawe (2014838)" userId="S::2014838@student.uwtsd.ac.uk::ee94f664-689a-483c-adb5-e59dcbdbea42" providerId="AD" clId="Web-{62DEB2B7-2FBB-4FA3-7566-9CB20345AA15}" dt="2023-03-01T20:15:52.857" v="47" actId="20577"/>
          <ac:spMkLst>
            <pc:docMk/>
            <pc:sldMk cId="3340383449" sldId="279"/>
            <ac:spMk id="3" creationId="{51FBE314-81DE-AA5C-D94C-3451B675CF41}"/>
          </ac:spMkLst>
        </pc:spChg>
        <pc:spChg chg="add">
          <ac:chgData name="Alix Mawe (2014838)" userId="S::2014838@student.uwtsd.ac.uk::ee94f664-689a-483c-adb5-e59dcbdbea42" providerId="AD" clId="Web-{62DEB2B7-2FBB-4FA3-7566-9CB20345AA15}" dt="2023-03-01T20:15:32.152" v="45"/>
          <ac:spMkLst>
            <pc:docMk/>
            <pc:sldMk cId="3340383449" sldId="279"/>
            <ac:spMk id="8" creationId="{B7328C2D-38F0-4C80-9EA5-A1AD0D6B2022}"/>
          </ac:spMkLst>
        </pc:spChg>
        <pc:grpChg chg="add">
          <ac:chgData name="Alix Mawe (2014838)" userId="S::2014838@student.uwtsd.ac.uk::ee94f664-689a-483c-adb5-e59dcbdbea42" providerId="AD" clId="Web-{62DEB2B7-2FBB-4FA3-7566-9CB20345AA15}" dt="2023-03-01T20:15:32.152" v="45"/>
          <ac:grpSpMkLst>
            <pc:docMk/>
            <pc:sldMk cId="3340383449" sldId="279"/>
            <ac:grpSpMk id="10" creationId="{BD17E249-48D0-476B-A642-A5D58DD39A22}"/>
          </ac:grpSpMkLst>
        </pc:grpChg>
        <pc:cxnChg chg="add">
          <ac:chgData name="Alix Mawe (2014838)" userId="S::2014838@student.uwtsd.ac.uk::ee94f664-689a-483c-adb5-e59dcbdbea42" providerId="AD" clId="Web-{62DEB2B7-2FBB-4FA3-7566-9CB20345AA15}" dt="2023-03-01T20:15:32.152" v="45"/>
          <ac:cxnSpMkLst>
            <pc:docMk/>
            <pc:sldMk cId="3340383449" sldId="279"/>
            <ac:cxnSpMk id="16" creationId="{0B65B193-F600-4C1B-9DBF-09D94CDB08D8}"/>
          </ac:cxnSpMkLst>
        </pc:cxnChg>
      </pc:sldChg>
      <pc:sldChg chg="delSp modSp mod setBg">
        <pc:chgData name="Alix Mawe (2014838)" userId="S::2014838@student.uwtsd.ac.uk::ee94f664-689a-483c-adb5-e59dcbdbea42" providerId="AD" clId="Web-{62DEB2B7-2FBB-4FA3-7566-9CB20345AA15}" dt="2023-03-01T20:16:27.687" v="49"/>
        <pc:sldMkLst>
          <pc:docMk/>
          <pc:sldMk cId="2868482308" sldId="280"/>
        </pc:sldMkLst>
        <pc:spChg chg="mod">
          <ac:chgData name="Alix Mawe (2014838)" userId="S::2014838@student.uwtsd.ac.uk::ee94f664-689a-483c-adb5-e59dcbdbea42" providerId="AD" clId="Web-{62DEB2B7-2FBB-4FA3-7566-9CB20345AA15}" dt="2023-03-01T20:16:27.687" v="49"/>
          <ac:spMkLst>
            <pc:docMk/>
            <pc:sldMk cId="2868482308" sldId="280"/>
            <ac:spMk id="2" creationId="{A537D78B-77DC-0735-B375-22A7FA983E73}"/>
          </ac:spMkLst>
        </pc:spChg>
        <pc:spChg chg="mod">
          <ac:chgData name="Alix Mawe (2014838)" userId="S::2014838@student.uwtsd.ac.uk::ee94f664-689a-483c-adb5-e59dcbdbea42" providerId="AD" clId="Web-{62DEB2B7-2FBB-4FA3-7566-9CB20345AA15}" dt="2023-03-01T20:16:27.687" v="49"/>
          <ac:spMkLst>
            <pc:docMk/>
            <pc:sldMk cId="2868482308" sldId="280"/>
            <ac:spMk id="35" creationId="{ADE5553C-55AC-C73B-8BAD-A04987C4DEFB}"/>
          </ac:spMkLst>
        </pc:spChg>
        <pc:spChg chg="del">
          <ac:chgData name="Alix Mawe (2014838)" userId="S::2014838@student.uwtsd.ac.uk::ee94f664-689a-483c-adb5-e59dcbdbea42" providerId="AD" clId="Web-{62DEB2B7-2FBB-4FA3-7566-9CB20345AA15}" dt="2023-03-01T20:16:27.687" v="49"/>
          <ac:spMkLst>
            <pc:docMk/>
            <pc:sldMk cId="2868482308" sldId="280"/>
            <ac:spMk id="38" creationId="{333F0879-3DA0-4CB8-B35E-A0AD42558191}"/>
          </ac:spMkLst>
        </pc:spChg>
        <pc:spChg chg="del">
          <ac:chgData name="Alix Mawe (2014838)" userId="S::2014838@student.uwtsd.ac.uk::ee94f664-689a-483c-adb5-e59dcbdbea42" providerId="AD" clId="Web-{62DEB2B7-2FBB-4FA3-7566-9CB20345AA15}" dt="2023-03-01T20:16:27.687" v="49"/>
          <ac:spMkLst>
            <pc:docMk/>
            <pc:sldMk cId="2868482308" sldId="280"/>
            <ac:spMk id="40" creationId="{324D2183-F388-476E-92A9-D6639D698580}"/>
          </ac:spMkLst>
        </pc:spChg>
        <pc:spChg chg="del">
          <ac:chgData name="Alix Mawe (2014838)" userId="S::2014838@student.uwtsd.ac.uk::ee94f664-689a-483c-adb5-e59dcbdbea42" providerId="AD" clId="Web-{62DEB2B7-2FBB-4FA3-7566-9CB20345AA15}" dt="2023-03-01T20:16:27.687" v="49"/>
          <ac:spMkLst>
            <pc:docMk/>
            <pc:sldMk cId="2868482308" sldId="280"/>
            <ac:spMk id="42" creationId="{243462E7-1698-4B21-BE89-AEFAC7C2FEFA}"/>
          </ac:spMkLst>
        </pc:spChg>
        <pc:spChg chg="del">
          <ac:chgData name="Alix Mawe (2014838)" userId="S::2014838@student.uwtsd.ac.uk::ee94f664-689a-483c-adb5-e59dcbdbea42" providerId="AD" clId="Web-{62DEB2B7-2FBB-4FA3-7566-9CB20345AA15}" dt="2023-03-01T20:16:27.687" v="49"/>
          <ac:spMkLst>
            <pc:docMk/>
            <pc:sldMk cId="2868482308" sldId="280"/>
            <ac:spMk id="44" creationId="{6C22FCAC-D7EC-4A52-B153-FF761E2235B3}"/>
          </ac:spMkLst>
        </pc:spChg>
        <pc:picChg chg="mod">
          <ac:chgData name="Alix Mawe (2014838)" userId="S::2014838@student.uwtsd.ac.uk::ee94f664-689a-483c-adb5-e59dcbdbea42" providerId="AD" clId="Web-{62DEB2B7-2FBB-4FA3-7566-9CB20345AA15}" dt="2023-03-01T20:16:27.687" v="49"/>
          <ac:picMkLst>
            <pc:docMk/>
            <pc:sldMk cId="2868482308" sldId="280"/>
            <ac:picMk id="4" creationId="{CAD4BF41-CE7D-2FC6-93D9-2D1630F7EC7E}"/>
          </ac:picMkLst>
        </pc:picChg>
      </pc:sldChg>
      <pc:sldChg chg="modSp">
        <pc:chgData name="Alix Mawe (2014838)" userId="S::2014838@student.uwtsd.ac.uk::ee94f664-689a-483c-adb5-e59dcbdbea42" providerId="AD" clId="Web-{62DEB2B7-2FBB-4FA3-7566-9CB20345AA15}" dt="2023-03-01T20:18:30.147" v="51" actId="20577"/>
        <pc:sldMkLst>
          <pc:docMk/>
          <pc:sldMk cId="3069578811" sldId="282"/>
        </pc:sldMkLst>
        <pc:spChg chg="mod">
          <ac:chgData name="Alix Mawe (2014838)" userId="S::2014838@student.uwtsd.ac.uk::ee94f664-689a-483c-adb5-e59dcbdbea42" providerId="AD" clId="Web-{62DEB2B7-2FBB-4FA3-7566-9CB20345AA15}" dt="2023-03-01T20:18:30.147" v="51" actId="20577"/>
          <ac:spMkLst>
            <pc:docMk/>
            <pc:sldMk cId="3069578811" sldId="282"/>
            <ac:spMk id="2" creationId="{9ECD3C97-B40F-35DF-4790-C0DA0C8414A7}"/>
          </ac:spMkLst>
        </pc:spChg>
        <pc:graphicFrameChg chg="mod modGraphic">
          <ac:chgData name="Alix Mawe (2014838)" userId="S::2014838@student.uwtsd.ac.uk::ee94f664-689a-483c-adb5-e59dcbdbea42" providerId="AD" clId="Web-{62DEB2B7-2FBB-4FA3-7566-9CB20345AA15}" dt="2023-03-01T20:18:07.818" v="50"/>
          <ac:graphicFrameMkLst>
            <pc:docMk/>
            <pc:sldMk cId="3069578811" sldId="282"/>
            <ac:graphicFrameMk id="5" creationId="{395A15B4-E203-E820-87A8-648579FF03EA}"/>
          </ac:graphicFrameMkLst>
        </pc:graphicFrameChg>
      </pc:sldChg>
      <pc:sldChg chg="new del">
        <pc:chgData name="Alix Mawe (2014838)" userId="S::2014838@student.uwtsd.ac.uk::ee94f664-689a-483c-adb5-e59dcbdbea42" providerId="AD" clId="Web-{62DEB2B7-2FBB-4FA3-7566-9CB20345AA15}" dt="2023-03-01T20:02:45.137" v="1"/>
        <pc:sldMkLst>
          <pc:docMk/>
          <pc:sldMk cId="2251945261" sldId="301"/>
        </pc:sldMkLst>
      </pc:sldChg>
      <pc:sldChg chg="new del">
        <pc:chgData name="Alix Mawe (2014838)" userId="S::2014838@student.uwtsd.ac.uk::ee94f664-689a-483c-adb5-e59dcbdbea42" providerId="AD" clId="Web-{62DEB2B7-2FBB-4FA3-7566-9CB20345AA15}" dt="2023-03-01T20:05:58.415" v="8"/>
        <pc:sldMkLst>
          <pc:docMk/>
          <pc:sldMk cId="4132635608" sldId="301"/>
        </pc:sldMkLst>
      </pc:sldChg>
    </pc:docChg>
  </pc:docChgLst>
  <pc:docChgLst>
    <pc:chgData name="Alix Mawe (2014838)" userId="S::2014838@student.uwtsd.ac.uk::ee94f664-689a-483c-adb5-e59dcbdbea42" providerId="AD" clId="Web-{3EB34E54-6DE4-6042-5595-D98129D49651}"/>
    <pc:docChg chg="modSld">
      <pc:chgData name="Alix Mawe (2014838)" userId="S::2014838@student.uwtsd.ac.uk::ee94f664-689a-483c-adb5-e59dcbdbea42" providerId="AD" clId="Web-{3EB34E54-6DE4-6042-5595-D98129D49651}" dt="2023-02-24T10:13:07.403" v="590" actId="20577"/>
      <pc:docMkLst>
        <pc:docMk/>
      </pc:docMkLst>
      <pc:sldChg chg="modSp">
        <pc:chgData name="Alix Mawe (2014838)" userId="S::2014838@student.uwtsd.ac.uk::ee94f664-689a-483c-adb5-e59dcbdbea42" providerId="AD" clId="Web-{3EB34E54-6DE4-6042-5595-D98129D49651}" dt="2023-02-24T09:09:15.864" v="133" actId="20577"/>
        <pc:sldMkLst>
          <pc:docMk/>
          <pc:sldMk cId="2010419134" sldId="270"/>
        </pc:sldMkLst>
        <pc:spChg chg="mod">
          <ac:chgData name="Alix Mawe (2014838)" userId="S::2014838@student.uwtsd.ac.uk::ee94f664-689a-483c-adb5-e59dcbdbea42" providerId="AD" clId="Web-{3EB34E54-6DE4-6042-5595-D98129D49651}" dt="2023-02-24T09:09:15.864" v="133" actId="20577"/>
          <ac:spMkLst>
            <pc:docMk/>
            <pc:sldMk cId="2010419134" sldId="270"/>
            <ac:spMk id="3" creationId="{CC95DF80-5C32-19C5-9245-7C52BAA51E31}"/>
          </ac:spMkLst>
        </pc:spChg>
      </pc:sldChg>
      <pc:sldChg chg="modSp">
        <pc:chgData name="Alix Mawe (2014838)" userId="S::2014838@student.uwtsd.ac.uk::ee94f664-689a-483c-adb5-e59dcbdbea42" providerId="AD" clId="Web-{3EB34E54-6DE4-6042-5595-D98129D49651}" dt="2023-02-24T09:22:46.053" v="333" actId="20577"/>
        <pc:sldMkLst>
          <pc:docMk/>
          <pc:sldMk cId="22293002" sldId="274"/>
        </pc:sldMkLst>
        <pc:spChg chg="mod">
          <ac:chgData name="Alix Mawe (2014838)" userId="S::2014838@student.uwtsd.ac.uk::ee94f664-689a-483c-adb5-e59dcbdbea42" providerId="AD" clId="Web-{3EB34E54-6DE4-6042-5595-D98129D49651}" dt="2023-02-24T09:22:46.053" v="333" actId="20577"/>
          <ac:spMkLst>
            <pc:docMk/>
            <pc:sldMk cId="22293002" sldId="274"/>
            <ac:spMk id="3" creationId="{38B88D36-EDC8-93FE-B1DD-D9092FA359D9}"/>
          </ac:spMkLst>
        </pc:spChg>
      </pc:sldChg>
      <pc:sldChg chg="modSp">
        <pc:chgData name="Alix Mawe (2014838)" userId="S::2014838@student.uwtsd.ac.uk::ee94f664-689a-483c-adb5-e59dcbdbea42" providerId="AD" clId="Web-{3EB34E54-6DE4-6042-5595-D98129D49651}" dt="2023-02-24T10:13:07.403" v="590" actId="20577"/>
        <pc:sldMkLst>
          <pc:docMk/>
          <pc:sldMk cId="260783421" sldId="284"/>
        </pc:sldMkLst>
        <pc:spChg chg="mod">
          <ac:chgData name="Alix Mawe (2014838)" userId="S::2014838@student.uwtsd.ac.uk::ee94f664-689a-483c-adb5-e59dcbdbea42" providerId="AD" clId="Web-{3EB34E54-6DE4-6042-5595-D98129D49651}" dt="2023-02-24T10:13:07.403" v="590" actId="20577"/>
          <ac:spMkLst>
            <pc:docMk/>
            <pc:sldMk cId="260783421" sldId="284"/>
            <ac:spMk id="3" creationId="{5483ABE7-A4A4-1FB7-C58A-45A740024209}"/>
          </ac:spMkLst>
        </pc:spChg>
      </pc:sldChg>
    </pc:docChg>
  </pc:docChgLst>
  <pc:docChgLst>
    <pc:chgData name="Alix Mawe (2014838)" userId="S::2014838@student.uwtsd.ac.uk::ee94f664-689a-483c-adb5-e59dcbdbea42" providerId="AD" clId="Web-{1F7F1857-1BE9-64D7-8C84-89DB2444E978}"/>
    <pc:docChg chg="modSld">
      <pc:chgData name="Alix Mawe (2014838)" userId="S::2014838@student.uwtsd.ac.uk::ee94f664-689a-483c-adb5-e59dcbdbea42" providerId="AD" clId="Web-{1F7F1857-1BE9-64D7-8C84-89DB2444E978}" dt="2023-02-15T18:55:43.550" v="82" actId="20577"/>
      <pc:docMkLst>
        <pc:docMk/>
      </pc:docMkLst>
      <pc:sldChg chg="modSp">
        <pc:chgData name="Alix Mawe (2014838)" userId="S::2014838@student.uwtsd.ac.uk::ee94f664-689a-483c-adb5-e59dcbdbea42" providerId="AD" clId="Web-{1F7F1857-1BE9-64D7-8C84-89DB2444E978}" dt="2023-02-15T18:38:12.866" v="25" actId="20577"/>
        <pc:sldMkLst>
          <pc:docMk/>
          <pc:sldMk cId="645145699" sldId="267"/>
        </pc:sldMkLst>
        <pc:spChg chg="mod">
          <ac:chgData name="Alix Mawe (2014838)" userId="S::2014838@student.uwtsd.ac.uk::ee94f664-689a-483c-adb5-e59dcbdbea42" providerId="AD" clId="Web-{1F7F1857-1BE9-64D7-8C84-89DB2444E978}" dt="2023-02-15T18:38:12.866" v="25" actId="20577"/>
          <ac:spMkLst>
            <pc:docMk/>
            <pc:sldMk cId="645145699" sldId="267"/>
            <ac:spMk id="3" creationId="{71F35557-73C1-E059-0AD6-75D3A71E28DE}"/>
          </ac:spMkLst>
        </pc:spChg>
      </pc:sldChg>
      <pc:sldChg chg="modSp">
        <pc:chgData name="Alix Mawe (2014838)" userId="S::2014838@student.uwtsd.ac.uk::ee94f664-689a-483c-adb5-e59dcbdbea42" providerId="AD" clId="Web-{1F7F1857-1BE9-64D7-8C84-89DB2444E978}" dt="2023-02-15T18:55:43.550" v="82" actId="20577"/>
        <pc:sldMkLst>
          <pc:docMk/>
          <pc:sldMk cId="2172158261" sldId="271"/>
        </pc:sldMkLst>
        <pc:spChg chg="mod">
          <ac:chgData name="Alix Mawe (2014838)" userId="S::2014838@student.uwtsd.ac.uk::ee94f664-689a-483c-adb5-e59dcbdbea42" providerId="AD" clId="Web-{1F7F1857-1BE9-64D7-8C84-89DB2444E978}" dt="2023-02-15T18:55:43.550" v="82" actId="20577"/>
          <ac:spMkLst>
            <pc:docMk/>
            <pc:sldMk cId="2172158261" sldId="271"/>
            <ac:spMk id="3" creationId="{FAA56000-F464-C3DE-A663-A66A80A93A23}"/>
          </ac:spMkLst>
        </pc:spChg>
      </pc:sldChg>
    </pc:docChg>
  </pc:docChgLst>
  <pc:docChgLst>
    <pc:chgData name="Alix Mawe (2014838)" userId="S::2014838@student.uwtsd.ac.uk::ee94f664-689a-483c-adb5-e59dcbdbea42" providerId="AD" clId="Web-{A6A75534-8154-ABD9-3A5C-CD43BF9BF065}"/>
    <pc:docChg chg="addSld modSld">
      <pc:chgData name="Alix Mawe (2014838)" userId="S::2014838@student.uwtsd.ac.uk::ee94f664-689a-483c-adb5-e59dcbdbea42" providerId="AD" clId="Web-{A6A75534-8154-ABD9-3A5C-CD43BF9BF065}" dt="2023-02-16T19:28:16.189" v="38" actId="20577"/>
      <pc:docMkLst>
        <pc:docMk/>
      </pc:docMkLst>
      <pc:sldChg chg="modSp">
        <pc:chgData name="Alix Mawe (2014838)" userId="S::2014838@student.uwtsd.ac.uk::ee94f664-689a-483c-adb5-e59dcbdbea42" providerId="AD" clId="Web-{A6A75534-8154-ABD9-3A5C-CD43BF9BF065}" dt="2023-02-16T19:27:01.887" v="27" actId="20577"/>
        <pc:sldMkLst>
          <pc:docMk/>
          <pc:sldMk cId="4126317033" sldId="262"/>
        </pc:sldMkLst>
        <pc:spChg chg="mod">
          <ac:chgData name="Alix Mawe (2014838)" userId="S::2014838@student.uwtsd.ac.uk::ee94f664-689a-483c-adb5-e59dcbdbea42" providerId="AD" clId="Web-{A6A75534-8154-ABD9-3A5C-CD43BF9BF065}" dt="2023-02-16T19:27:01.887" v="27" actId="20577"/>
          <ac:spMkLst>
            <pc:docMk/>
            <pc:sldMk cId="4126317033" sldId="262"/>
            <ac:spMk id="3" creationId="{ECF6BC3D-A97C-3D34-35C6-32ECDB712395}"/>
          </ac:spMkLst>
        </pc:spChg>
      </pc:sldChg>
      <pc:sldChg chg="modSp">
        <pc:chgData name="Alix Mawe (2014838)" userId="S::2014838@student.uwtsd.ac.uk::ee94f664-689a-483c-adb5-e59dcbdbea42" providerId="AD" clId="Web-{A6A75534-8154-ABD9-3A5C-CD43BF9BF065}" dt="2023-02-16T19:25:58.851" v="23" actId="20577"/>
        <pc:sldMkLst>
          <pc:docMk/>
          <pc:sldMk cId="598803702" sldId="276"/>
        </pc:sldMkLst>
        <pc:spChg chg="mod">
          <ac:chgData name="Alix Mawe (2014838)" userId="S::2014838@student.uwtsd.ac.uk::ee94f664-689a-483c-adb5-e59dcbdbea42" providerId="AD" clId="Web-{A6A75534-8154-ABD9-3A5C-CD43BF9BF065}" dt="2023-02-16T19:24:35.345" v="20" actId="20577"/>
          <ac:spMkLst>
            <pc:docMk/>
            <pc:sldMk cId="598803702" sldId="276"/>
            <ac:spMk id="2" creationId="{B0508F21-F714-FA5F-4867-F76FD3215FE1}"/>
          </ac:spMkLst>
        </pc:spChg>
        <pc:spChg chg="mod">
          <ac:chgData name="Alix Mawe (2014838)" userId="S::2014838@student.uwtsd.ac.uk::ee94f664-689a-483c-adb5-e59dcbdbea42" providerId="AD" clId="Web-{A6A75534-8154-ABD9-3A5C-CD43BF9BF065}" dt="2023-02-16T19:25:58.851" v="23" actId="20577"/>
          <ac:spMkLst>
            <pc:docMk/>
            <pc:sldMk cId="598803702" sldId="276"/>
            <ac:spMk id="3" creationId="{350FBADE-685C-CC86-875D-83CDAEBC1899}"/>
          </ac:spMkLst>
        </pc:spChg>
      </pc:sldChg>
      <pc:sldChg chg="modSp">
        <pc:chgData name="Alix Mawe (2014838)" userId="S::2014838@student.uwtsd.ac.uk::ee94f664-689a-483c-adb5-e59dcbdbea42" providerId="AD" clId="Web-{A6A75534-8154-ABD9-3A5C-CD43BF9BF065}" dt="2023-02-16T19:24:14.062" v="17" actId="20577"/>
        <pc:sldMkLst>
          <pc:docMk/>
          <pc:sldMk cId="4266072534" sldId="277"/>
        </pc:sldMkLst>
        <pc:spChg chg="mod">
          <ac:chgData name="Alix Mawe (2014838)" userId="S::2014838@student.uwtsd.ac.uk::ee94f664-689a-483c-adb5-e59dcbdbea42" providerId="AD" clId="Web-{A6A75534-8154-ABD9-3A5C-CD43BF9BF065}" dt="2023-02-16T19:24:14.062" v="17" actId="20577"/>
          <ac:spMkLst>
            <pc:docMk/>
            <pc:sldMk cId="4266072534" sldId="277"/>
            <ac:spMk id="2" creationId="{3A910C55-5290-48C7-CC22-082C06580C56}"/>
          </ac:spMkLst>
        </pc:spChg>
      </pc:sldChg>
      <pc:sldChg chg="modSp new">
        <pc:chgData name="Alix Mawe (2014838)" userId="S::2014838@student.uwtsd.ac.uk::ee94f664-689a-483c-adb5-e59dcbdbea42" providerId="AD" clId="Web-{A6A75534-8154-ABD9-3A5C-CD43BF9BF065}" dt="2023-02-16T19:28:16.189" v="38" actId="20577"/>
        <pc:sldMkLst>
          <pc:docMk/>
          <pc:sldMk cId="1506286749" sldId="278"/>
        </pc:sldMkLst>
        <pc:spChg chg="mod">
          <ac:chgData name="Alix Mawe (2014838)" userId="S::2014838@student.uwtsd.ac.uk::ee94f664-689a-483c-adb5-e59dcbdbea42" providerId="AD" clId="Web-{A6A75534-8154-ABD9-3A5C-CD43BF9BF065}" dt="2023-02-16T19:28:16.189" v="38" actId="20577"/>
          <ac:spMkLst>
            <pc:docMk/>
            <pc:sldMk cId="1506286749" sldId="278"/>
            <ac:spMk id="2" creationId="{716BE309-7C0E-19BE-A8E5-94FF0ACD5ECF}"/>
          </ac:spMkLst>
        </pc:spChg>
      </pc:sldChg>
    </pc:docChg>
  </pc:docChgLst>
</pc:chgInfo>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EF30EB-9AA5-4CE7-9945-70713F49290F}"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19C67110-FF08-4B1E-9607-E3734FFEBC4F}">
      <dgm:prSet/>
      <dgm:spPr/>
      <dgm:t>
        <a:bodyPr/>
        <a:lstStyle/>
        <a:p>
          <a:pPr>
            <a:defRPr cap="all"/>
          </a:pPr>
          <a:r>
            <a:rPr lang="en-GB"/>
            <a:t>NAME :  MAWE ALIX SANDRINE</a:t>
          </a:r>
          <a:endParaRPr lang="en-US"/>
        </a:p>
      </dgm:t>
    </dgm:pt>
    <dgm:pt modelId="{C7AF8B29-BD62-4563-B1E8-E264A33CBF86}" type="parTrans" cxnId="{FEF3E11D-6700-4455-A4A7-21FFEE90536D}">
      <dgm:prSet/>
      <dgm:spPr/>
      <dgm:t>
        <a:bodyPr/>
        <a:lstStyle/>
        <a:p>
          <a:endParaRPr lang="en-US"/>
        </a:p>
      </dgm:t>
    </dgm:pt>
    <dgm:pt modelId="{C7F34E27-8C50-4DCE-8B41-D32FECFFD88E}" type="sibTrans" cxnId="{FEF3E11D-6700-4455-A4A7-21FFEE90536D}">
      <dgm:prSet/>
      <dgm:spPr/>
      <dgm:t>
        <a:bodyPr/>
        <a:lstStyle/>
        <a:p>
          <a:endParaRPr lang="en-US"/>
        </a:p>
      </dgm:t>
    </dgm:pt>
    <dgm:pt modelId="{8E06300E-8FA4-4069-A23E-8BD0384277AA}">
      <dgm:prSet/>
      <dgm:spPr/>
      <dgm:t>
        <a:bodyPr/>
        <a:lstStyle/>
        <a:p>
          <a:pPr>
            <a:defRPr cap="all"/>
          </a:pPr>
          <a:r>
            <a:rPr lang="en-GB"/>
            <a:t>STUDENT NUMBER: 2014838</a:t>
          </a:r>
          <a:endParaRPr lang="en-US"/>
        </a:p>
      </dgm:t>
    </dgm:pt>
    <dgm:pt modelId="{894347A3-EA45-45D3-AB9F-B89E9637987C}" type="parTrans" cxnId="{5F1F3B9C-A969-4513-B597-5D4741AABFEE}">
      <dgm:prSet/>
      <dgm:spPr/>
      <dgm:t>
        <a:bodyPr/>
        <a:lstStyle/>
        <a:p>
          <a:endParaRPr lang="en-US"/>
        </a:p>
      </dgm:t>
    </dgm:pt>
    <dgm:pt modelId="{49634FB0-1EDC-4819-956D-A34DACD9C34D}" type="sibTrans" cxnId="{5F1F3B9C-A969-4513-B597-5D4741AABFEE}">
      <dgm:prSet/>
      <dgm:spPr/>
      <dgm:t>
        <a:bodyPr/>
        <a:lstStyle/>
        <a:p>
          <a:endParaRPr lang="en-US"/>
        </a:p>
      </dgm:t>
    </dgm:pt>
    <dgm:pt modelId="{BC6C9643-F7D5-4280-8F68-B473B2CB7EAF}">
      <dgm:prSet/>
      <dgm:spPr/>
      <dgm:t>
        <a:bodyPr/>
        <a:lstStyle/>
        <a:p>
          <a:pPr>
            <a:defRPr cap="all"/>
          </a:pPr>
          <a:r>
            <a:rPr lang="en-GB"/>
            <a:t>LECTURER NAME :  JOANNE DAVIES</a:t>
          </a:r>
          <a:endParaRPr lang="en-US"/>
        </a:p>
      </dgm:t>
    </dgm:pt>
    <dgm:pt modelId="{F12AD8E5-8626-4024-8C45-651CE9FFD3D9}" type="parTrans" cxnId="{DC69EDDA-E522-4807-8DF9-842596886631}">
      <dgm:prSet/>
      <dgm:spPr/>
      <dgm:t>
        <a:bodyPr/>
        <a:lstStyle/>
        <a:p>
          <a:endParaRPr lang="en-US"/>
        </a:p>
      </dgm:t>
    </dgm:pt>
    <dgm:pt modelId="{CA299BF4-5B50-4B2C-80F1-557AF94EE6CD}" type="sibTrans" cxnId="{DC69EDDA-E522-4807-8DF9-842596886631}">
      <dgm:prSet/>
      <dgm:spPr/>
      <dgm:t>
        <a:bodyPr/>
        <a:lstStyle/>
        <a:p>
          <a:endParaRPr lang="en-US"/>
        </a:p>
      </dgm:t>
    </dgm:pt>
    <dgm:pt modelId="{BAF6977D-59EB-4D58-B7E4-218A44E9ED98}">
      <dgm:prSet/>
      <dgm:spPr/>
      <dgm:t>
        <a:bodyPr/>
        <a:lstStyle/>
        <a:p>
          <a:pPr>
            <a:defRPr cap="all"/>
          </a:pPr>
          <a:r>
            <a:rPr lang="en-GB"/>
            <a:t>MODULE CODE:   BMHO6009</a:t>
          </a:r>
          <a:endParaRPr lang="en-US"/>
        </a:p>
      </dgm:t>
    </dgm:pt>
    <dgm:pt modelId="{E48CA14B-973E-4F1E-BAB0-DC5AC1E97D00}" type="parTrans" cxnId="{1EB5489C-D808-4870-890B-B15EFCA7B64B}">
      <dgm:prSet/>
      <dgm:spPr/>
      <dgm:t>
        <a:bodyPr/>
        <a:lstStyle/>
        <a:p>
          <a:endParaRPr lang="en-US"/>
        </a:p>
      </dgm:t>
    </dgm:pt>
    <dgm:pt modelId="{DDAFB331-D161-4493-A288-8898843A8EDF}" type="sibTrans" cxnId="{1EB5489C-D808-4870-890B-B15EFCA7B64B}">
      <dgm:prSet/>
      <dgm:spPr/>
      <dgm:t>
        <a:bodyPr/>
        <a:lstStyle/>
        <a:p>
          <a:endParaRPr lang="en-US"/>
        </a:p>
      </dgm:t>
    </dgm:pt>
    <dgm:pt modelId="{EC191D29-6580-49FF-9040-615E2D505736}" type="pres">
      <dgm:prSet presAssocID="{CEEF30EB-9AA5-4CE7-9945-70713F49290F}" presName="linear" presStyleCnt="0">
        <dgm:presLayoutVars>
          <dgm:animLvl val="lvl"/>
          <dgm:resizeHandles val="exact"/>
        </dgm:presLayoutVars>
      </dgm:prSet>
      <dgm:spPr/>
    </dgm:pt>
    <dgm:pt modelId="{28091D45-9B2D-4C6C-BE56-073DFB427374}" type="pres">
      <dgm:prSet presAssocID="{19C67110-FF08-4B1E-9607-E3734FFEBC4F}" presName="parentText" presStyleLbl="node1" presStyleIdx="0" presStyleCnt="4">
        <dgm:presLayoutVars>
          <dgm:chMax val="0"/>
          <dgm:bulletEnabled val="1"/>
        </dgm:presLayoutVars>
      </dgm:prSet>
      <dgm:spPr/>
    </dgm:pt>
    <dgm:pt modelId="{99638931-05DE-4161-A77E-1C99CAD18CBF}" type="pres">
      <dgm:prSet presAssocID="{C7F34E27-8C50-4DCE-8B41-D32FECFFD88E}" presName="spacer" presStyleCnt="0"/>
      <dgm:spPr/>
    </dgm:pt>
    <dgm:pt modelId="{A0C807F3-DD3F-43A3-B351-64256ED460E0}" type="pres">
      <dgm:prSet presAssocID="{8E06300E-8FA4-4069-A23E-8BD0384277AA}" presName="parentText" presStyleLbl="node1" presStyleIdx="1" presStyleCnt="4">
        <dgm:presLayoutVars>
          <dgm:chMax val="0"/>
          <dgm:bulletEnabled val="1"/>
        </dgm:presLayoutVars>
      </dgm:prSet>
      <dgm:spPr/>
    </dgm:pt>
    <dgm:pt modelId="{31E8B8B8-7B54-497D-B640-E7164A4F9477}" type="pres">
      <dgm:prSet presAssocID="{49634FB0-1EDC-4819-956D-A34DACD9C34D}" presName="spacer" presStyleCnt="0"/>
      <dgm:spPr/>
    </dgm:pt>
    <dgm:pt modelId="{D46404F5-9B16-4658-8091-DE36C023C7BF}" type="pres">
      <dgm:prSet presAssocID="{BC6C9643-F7D5-4280-8F68-B473B2CB7EAF}" presName="parentText" presStyleLbl="node1" presStyleIdx="2" presStyleCnt="4">
        <dgm:presLayoutVars>
          <dgm:chMax val="0"/>
          <dgm:bulletEnabled val="1"/>
        </dgm:presLayoutVars>
      </dgm:prSet>
      <dgm:spPr/>
    </dgm:pt>
    <dgm:pt modelId="{AAE89197-6EC3-4214-859B-BA7D41B291F2}" type="pres">
      <dgm:prSet presAssocID="{CA299BF4-5B50-4B2C-80F1-557AF94EE6CD}" presName="spacer" presStyleCnt="0"/>
      <dgm:spPr/>
    </dgm:pt>
    <dgm:pt modelId="{3D0DF516-5A40-433D-A0D7-626A3DFBFE61}" type="pres">
      <dgm:prSet presAssocID="{BAF6977D-59EB-4D58-B7E4-218A44E9ED98}" presName="parentText" presStyleLbl="node1" presStyleIdx="3" presStyleCnt="4">
        <dgm:presLayoutVars>
          <dgm:chMax val="0"/>
          <dgm:bulletEnabled val="1"/>
        </dgm:presLayoutVars>
      </dgm:prSet>
      <dgm:spPr/>
    </dgm:pt>
  </dgm:ptLst>
  <dgm:cxnLst>
    <dgm:cxn modelId="{FEF3E11D-6700-4455-A4A7-21FFEE90536D}" srcId="{CEEF30EB-9AA5-4CE7-9945-70713F49290F}" destId="{19C67110-FF08-4B1E-9607-E3734FFEBC4F}" srcOrd="0" destOrd="0" parTransId="{C7AF8B29-BD62-4563-B1E8-E264A33CBF86}" sibTransId="{C7F34E27-8C50-4DCE-8B41-D32FECFFD88E}"/>
    <dgm:cxn modelId="{559A4B29-5BCD-4554-AE88-85E36839D12C}" type="presOf" srcId="{BC6C9643-F7D5-4280-8F68-B473B2CB7EAF}" destId="{D46404F5-9B16-4658-8091-DE36C023C7BF}" srcOrd="0" destOrd="0" presId="urn:microsoft.com/office/officeart/2005/8/layout/vList2"/>
    <dgm:cxn modelId="{A39C5A47-6272-4D9B-B892-E447728D108D}" type="presOf" srcId="{8E06300E-8FA4-4069-A23E-8BD0384277AA}" destId="{A0C807F3-DD3F-43A3-B351-64256ED460E0}" srcOrd="0" destOrd="0" presId="urn:microsoft.com/office/officeart/2005/8/layout/vList2"/>
    <dgm:cxn modelId="{7E65B170-3807-4F22-A9BA-3475FA401C6F}" type="presOf" srcId="{19C67110-FF08-4B1E-9607-E3734FFEBC4F}" destId="{28091D45-9B2D-4C6C-BE56-073DFB427374}" srcOrd="0" destOrd="0" presId="urn:microsoft.com/office/officeart/2005/8/layout/vList2"/>
    <dgm:cxn modelId="{FA506986-72AC-4111-84A9-1920F0325564}" type="presOf" srcId="{BAF6977D-59EB-4D58-B7E4-218A44E9ED98}" destId="{3D0DF516-5A40-433D-A0D7-626A3DFBFE61}" srcOrd="0" destOrd="0" presId="urn:microsoft.com/office/officeart/2005/8/layout/vList2"/>
    <dgm:cxn modelId="{5F1F3B9C-A969-4513-B597-5D4741AABFEE}" srcId="{CEEF30EB-9AA5-4CE7-9945-70713F49290F}" destId="{8E06300E-8FA4-4069-A23E-8BD0384277AA}" srcOrd="1" destOrd="0" parTransId="{894347A3-EA45-45D3-AB9F-B89E9637987C}" sibTransId="{49634FB0-1EDC-4819-956D-A34DACD9C34D}"/>
    <dgm:cxn modelId="{1EB5489C-D808-4870-890B-B15EFCA7B64B}" srcId="{CEEF30EB-9AA5-4CE7-9945-70713F49290F}" destId="{BAF6977D-59EB-4D58-B7E4-218A44E9ED98}" srcOrd="3" destOrd="0" parTransId="{E48CA14B-973E-4F1E-BAB0-DC5AC1E97D00}" sibTransId="{DDAFB331-D161-4493-A288-8898843A8EDF}"/>
    <dgm:cxn modelId="{DC69EDDA-E522-4807-8DF9-842596886631}" srcId="{CEEF30EB-9AA5-4CE7-9945-70713F49290F}" destId="{BC6C9643-F7D5-4280-8F68-B473B2CB7EAF}" srcOrd="2" destOrd="0" parTransId="{F12AD8E5-8626-4024-8C45-651CE9FFD3D9}" sibTransId="{CA299BF4-5B50-4B2C-80F1-557AF94EE6CD}"/>
    <dgm:cxn modelId="{9E46E4FD-B2FE-4946-96D4-B7FD987D1686}" type="presOf" srcId="{CEEF30EB-9AA5-4CE7-9945-70713F49290F}" destId="{EC191D29-6580-49FF-9040-615E2D505736}" srcOrd="0" destOrd="0" presId="urn:microsoft.com/office/officeart/2005/8/layout/vList2"/>
    <dgm:cxn modelId="{F0983ECA-1C16-4619-B36D-773B948EF4EE}" type="presParOf" srcId="{EC191D29-6580-49FF-9040-615E2D505736}" destId="{28091D45-9B2D-4C6C-BE56-073DFB427374}" srcOrd="0" destOrd="0" presId="urn:microsoft.com/office/officeart/2005/8/layout/vList2"/>
    <dgm:cxn modelId="{0444287F-7260-448B-B46A-2486962EC263}" type="presParOf" srcId="{EC191D29-6580-49FF-9040-615E2D505736}" destId="{99638931-05DE-4161-A77E-1C99CAD18CBF}" srcOrd="1" destOrd="0" presId="urn:microsoft.com/office/officeart/2005/8/layout/vList2"/>
    <dgm:cxn modelId="{166D85B1-A8F8-405E-8BE9-BACC520D3E7C}" type="presParOf" srcId="{EC191D29-6580-49FF-9040-615E2D505736}" destId="{A0C807F3-DD3F-43A3-B351-64256ED460E0}" srcOrd="2" destOrd="0" presId="urn:microsoft.com/office/officeart/2005/8/layout/vList2"/>
    <dgm:cxn modelId="{93C17E66-2402-426E-9258-920B12AEA4AD}" type="presParOf" srcId="{EC191D29-6580-49FF-9040-615E2D505736}" destId="{31E8B8B8-7B54-497D-B640-E7164A4F9477}" srcOrd="3" destOrd="0" presId="urn:microsoft.com/office/officeart/2005/8/layout/vList2"/>
    <dgm:cxn modelId="{B30DABD3-258C-4D45-A9D6-75E603F2771B}" type="presParOf" srcId="{EC191D29-6580-49FF-9040-615E2D505736}" destId="{D46404F5-9B16-4658-8091-DE36C023C7BF}" srcOrd="4" destOrd="0" presId="urn:microsoft.com/office/officeart/2005/8/layout/vList2"/>
    <dgm:cxn modelId="{EB37C6A2-14CC-4262-82AC-9206557C3A6A}" type="presParOf" srcId="{EC191D29-6580-49FF-9040-615E2D505736}" destId="{AAE89197-6EC3-4214-859B-BA7D41B291F2}" srcOrd="5" destOrd="0" presId="urn:microsoft.com/office/officeart/2005/8/layout/vList2"/>
    <dgm:cxn modelId="{F92CDF97-4DBD-4024-9432-F16DCE293EC5}" type="presParOf" srcId="{EC191D29-6580-49FF-9040-615E2D505736}" destId="{3D0DF516-5A40-433D-A0D7-626A3DFBFE6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412348-B7BA-4B49-B9F4-F7D06F29B522}"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81FDBF93-D593-48A6-A49F-7A50883A1F2F}">
      <dgm:prSet/>
      <dgm:spPr/>
      <dgm:t>
        <a:bodyPr/>
        <a:lstStyle/>
        <a:p>
          <a:r>
            <a:rPr lang="en-GB">
              <a:latin typeface="Calibri"/>
              <a:cs typeface="Calibri"/>
            </a:rPr>
            <a:t>Support  in a care home </a:t>
          </a:r>
          <a:endParaRPr lang="en-US">
            <a:latin typeface="Calibri"/>
            <a:cs typeface="Calibri"/>
          </a:endParaRPr>
        </a:p>
      </dgm:t>
    </dgm:pt>
    <dgm:pt modelId="{5DEDF483-4F94-4C9D-B040-2C788FB934E5}" type="parTrans" cxnId="{5DDD7DC5-B6B6-4279-9B77-64213D413196}">
      <dgm:prSet/>
      <dgm:spPr/>
      <dgm:t>
        <a:bodyPr/>
        <a:lstStyle/>
        <a:p>
          <a:endParaRPr lang="en-US"/>
        </a:p>
      </dgm:t>
    </dgm:pt>
    <dgm:pt modelId="{6618D467-7D1B-4D12-9ABD-896E3A2A680A}" type="sibTrans" cxnId="{5DDD7DC5-B6B6-4279-9B77-64213D413196}">
      <dgm:prSet/>
      <dgm:spPr/>
      <dgm:t>
        <a:bodyPr/>
        <a:lstStyle/>
        <a:p>
          <a:endParaRPr lang="en-US"/>
        </a:p>
      </dgm:t>
    </dgm:pt>
    <dgm:pt modelId="{0E0EAC5B-74CC-401A-A915-F836046C2367}">
      <dgm:prSet/>
      <dgm:spPr/>
      <dgm:t>
        <a:bodyPr/>
        <a:lstStyle/>
        <a:p>
          <a:r>
            <a:rPr lang="en-GB">
              <a:latin typeface="Calibri"/>
              <a:cs typeface="Calibri"/>
            </a:rPr>
            <a:t>.Trained staff always look after the resident day and night</a:t>
          </a:r>
          <a:endParaRPr lang="en-US">
            <a:latin typeface="Calibri"/>
            <a:cs typeface="Calibri"/>
          </a:endParaRPr>
        </a:p>
      </dgm:t>
    </dgm:pt>
    <dgm:pt modelId="{5C68C163-8733-4086-8340-021277991A62}" type="parTrans" cxnId="{D3823119-3F0E-4827-8518-767D3A62465F}">
      <dgm:prSet/>
      <dgm:spPr/>
      <dgm:t>
        <a:bodyPr/>
        <a:lstStyle/>
        <a:p>
          <a:endParaRPr lang="en-US"/>
        </a:p>
      </dgm:t>
    </dgm:pt>
    <dgm:pt modelId="{2E96176E-F3BA-4712-B8AB-3B7F0838BA66}" type="sibTrans" cxnId="{D3823119-3F0E-4827-8518-767D3A62465F}">
      <dgm:prSet/>
      <dgm:spPr/>
      <dgm:t>
        <a:bodyPr/>
        <a:lstStyle/>
        <a:p>
          <a:endParaRPr lang="en-US"/>
        </a:p>
      </dgm:t>
    </dgm:pt>
    <dgm:pt modelId="{0D25A49F-995E-4831-B8A8-B472E69EDA21}">
      <dgm:prSet/>
      <dgm:spPr/>
      <dgm:t>
        <a:bodyPr/>
        <a:lstStyle/>
        <a:p>
          <a:pPr rtl="0"/>
          <a:r>
            <a:rPr lang="en-GB">
              <a:latin typeface="Calibri"/>
              <a:cs typeface="Calibri"/>
            </a:rPr>
            <a:t>The carer staff provides care such as help with washing,  dressing, and providing meals.</a:t>
          </a:r>
          <a:endParaRPr lang="en-US">
            <a:latin typeface="Calibri"/>
            <a:cs typeface="Calibri"/>
          </a:endParaRPr>
        </a:p>
      </dgm:t>
    </dgm:pt>
    <dgm:pt modelId="{3C3165C7-FC7C-46AE-A5E1-107CB32B026A}" type="parTrans" cxnId="{C78AA399-9E2B-4F35-8EA4-4BEFEC4FFF49}">
      <dgm:prSet/>
      <dgm:spPr/>
      <dgm:t>
        <a:bodyPr/>
        <a:lstStyle/>
        <a:p>
          <a:endParaRPr lang="en-US"/>
        </a:p>
      </dgm:t>
    </dgm:pt>
    <dgm:pt modelId="{CAF85E00-4C72-419D-B46C-57E03962F2F1}" type="sibTrans" cxnId="{C78AA399-9E2B-4F35-8EA4-4BEFEC4FFF49}">
      <dgm:prSet/>
      <dgm:spPr/>
      <dgm:t>
        <a:bodyPr/>
        <a:lstStyle/>
        <a:p>
          <a:endParaRPr lang="en-US"/>
        </a:p>
      </dgm:t>
    </dgm:pt>
    <dgm:pt modelId="{E95C22C9-F72E-49FE-A2A6-781A92B70DB1}">
      <dgm:prSet/>
      <dgm:spPr/>
      <dgm:t>
        <a:bodyPr/>
        <a:lstStyle/>
        <a:p>
          <a:r>
            <a:rPr lang="en-GB">
              <a:latin typeface="Calibri"/>
              <a:cs typeface="Calibri"/>
            </a:rPr>
            <a:t>The nurse in a charge assists residents with medication if needed</a:t>
          </a:r>
          <a:endParaRPr lang="en-US">
            <a:latin typeface="Calibri"/>
            <a:cs typeface="Calibri"/>
          </a:endParaRPr>
        </a:p>
      </dgm:t>
    </dgm:pt>
    <dgm:pt modelId="{3A984D08-8213-42ED-B528-A41D4505F876}" type="parTrans" cxnId="{634155A0-7B9A-4B71-9066-D351703E990A}">
      <dgm:prSet/>
      <dgm:spPr/>
      <dgm:t>
        <a:bodyPr/>
        <a:lstStyle/>
        <a:p>
          <a:endParaRPr lang="en-US"/>
        </a:p>
      </dgm:t>
    </dgm:pt>
    <dgm:pt modelId="{0B4E4D30-7C0B-447A-93CD-2B37DBBEEA4C}" type="sibTrans" cxnId="{634155A0-7B9A-4B71-9066-D351703E990A}">
      <dgm:prSet/>
      <dgm:spPr/>
      <dgm:t>
        <a:bodyPr/>
        <a:lstStyle/>
        <a:p>
          <a:endParaRPr lang="en-US"/>
        </a:p>
      </dgm:t>
    </dgm:pt>
    <dgm:pt modelId="{9D4446F3-9F4E-418A-B914-FDE53AB8A921}">
      <dgm:prSet/>
      <dgm:spPr/>
      <dgm:t>
        <a:bodyPr/>
        <a:lstStyle/>
        <a:p>
          <a:r>
            <a:rPr lang="en-GB">
              <a:latin typeface="Calibri"/>
              <a:cs typeface="Calibri"/>
            </a:rPr>
            <a:t>(NHS,2021).</a:t>
          </a:r>
          <a:endParaRPr lang="en-US">
            <a:latin typeface="Calibri"/>
            <a:cs typeface="Calibri"/>
          </a:endParaRPr>
        </a:p>
      </dgm:t>
    </dgm:pt>
    <dgm:pt modelId="{1BD3E7D8-A2C9-4FEC-A773-7B9237BC9047}" type="parTrans" cxnId="{9C38CB85-CB6D-45AB-B54E-69CD4D7967F5}">
      <dgm:prSet/>
      <dgm:spPr/>
      <dgm:t>
        <a:bodyPr/>
        <a:lstStyle/>
        <a:p>
          <a:endParaRPr lang="en-US"/>
        </a:p>
      </dgm:t>
    </dgm:pt>
    <dgm:pt modelId="{D85F2456-6E09-44BA-93B3-07744C7C8B27}" type="sibTrans" cxnId="{9C38CB85-CB6D-45AB-B54E-69CD4D7967F5}">
      <dgm:prSet/>
      <dgm:spPr/>
      <dgm:t>
        <a:bodyPr/>
        <a:lstStyle/>
        <a:p>
          <a:endParaRPr lang="en-US"/>
        </a:p>
      </dgm:t>
    </dgm:pt>
    <dgm:pt modelId="{8E304861-B219-4664-9287-D0CABBEB90A4}" type="pres">
      <dgm:prSet presAssocID="{28412348-B7BA-4B49-B9F4-F7D06F29B522}" presName="vert0" presStyleCnt="0">
        <dgm:presLayoutVars>
          <dgm:dir/>
          <dgm:animOne val="branch"/>
          <dgm:animLvl val="lvl"/>
        </dgm:presLayoutVars>
      </dgm:prSet>
      <dgm:spPr/>
    </dgm:pt>
    <dgm:pt modelId="{8A228B24-DBD2-433E-8992-1E9DFDCE0EF4}" type="pres">
      <dgm:prSet presAssocID="{81FDBF93-D593-48A6-A49F-7A50883A1F2F}" presName="thickLine" presStyleLbl="alignNode1" presStyleIdx="0" presStyleCnt="5"/>
      <dgm:spPr/>
    </dgm:pt>
    <dgm:pt modelId="{D35BA4B5-6D52-47FE-A721-FA8E2A34A4E6}" type="pres">
      <dgm:prSet presAssocID="{81FDBF93-D593-48A6-A49F-7A50883A1F2F}" presName="horz1" presStyleCnt="0"/>
      <dgm:spPr/>
    </dgm:pt>
    <dgm:pt modelId="{2C9DF502-5573-4D66-BF92-D7BD0065F52E}" type="pres">
      <dgm:prSet presAssocID="{81FDBF93-D593-48A6-A49F-7A50883A1F2F}" presName="tx1" presStyleLbl="revTx" presStyleIdx="0" presStyleCnt="5"/>
      <dgm:spPr/>
    </dgm:pt>
    <dgm:pt modelId="{946FAC68-C3E3-4369-9AAB-807ACAA4951B}" type="pres">
      <dgm:prSet presAssocID="{81FDBF93-D593-48A6-A49F-7A50883A1F2F}" presName="vert1" presStyleCnt="0"/>
      <dgm:spPr/>
    </dgm:pt>
    <dgm:pt modelId="{4505B0DB-ECA3-41CE-B015-33CF5CB9327D}" type="pres">
      <dgm:prSet presAssocID="{0E0EAC5B-74CC-401A-A915-F836046C2367}" presName="thickLine" presStyleLbl="alignNode1" presStyleIdx="1" presStyleCnt="5"/>
      <dgm:spPr/>
    </dgm:pt>
    <dgm:pt modelId="{102CB624-0490-45AD-B45B-FCE4567F7A78}" type="pres">
      <dgm:prSet presAssocID="{0E0EAC5B-74CC-401A-A915-F836046C2367}" presName="horz1" presStyleCnt="0"/>
      <dgm:spPr/>
    </dgm:pt>
    <dgm:pt modelId="{C1667A99-BDE9-4D4D-8532-E805FDA05426}" type="pres">
      <dgm:prSet presAssocID="{0E0EAC5B-74CC-401A-A915-F836046C2367}" presName="tx1" presStyleLbl="revTx" presStyleIdx="1" presStyleCnt="5"/>
      <dgm:spPr/>
    </dgm:pt>
    <dgm:pt modelId="{B7D05B81-0EE1-4983-BE72-DF2BFE39BCA3}" type="pres">
      <dgm:prSet presAssocID="{0E0EAC5B-74CC-401A-A915-F836046C2367}" presName="vert1" presStyleCnt="0"/>
      <dgm:spPr/>
    </dgm:pt>
    <dgm:pt modelId="{C839AEDD-4C62-4BF8-84BD-90CB63386EAA}" type="pres">
      <dgm:prSet presAssocID="{0D25A49F-995E-4831-B8A8-B472E69EDA21}" presName="thickLine" presStyleLbl="alignNode1" presStyleIdx="2" presStyleCnt="5"/>
      <dgm:spPr/>
    </dgm:pt>
    <dgm:pt modelId="{29D5632B-D229-40DC-B002-AEE5EA3D9EA1}" type="pres">
      <dgm:prSet presAssocID="{0D25A49F-995E-4831-B8A8-B472E69EDA21}" presName="horz1" presStyleCnt="0"/>
      <dgm:spPr/>
    </dgm:pt>
    <dgm:pt modelId="{E6E7B340-CE23-4F17-A79D-78B26F3920C3}" type="pres">
      <dgm:prSet presAssocID="{0D25A49F-995E-4831-B8A8-B472E69EDA21}" presName="tx1" presStyleLbl="revTx" presStyleIdx="2" presStyleCnt="5"/>
      <dgm:spPr/>
    </dgm:pt>
    <dgm:pt modelId="{6FA76C05-4F7D-4C09-A8FE-8EE423113B26}" type="pres">
      <dgm:prSet presAssocID="{0D25A49F-995E-4831-B8A8-B472E69EDA21}" presName="vert1" presStyleCnt="0"/>
      <dgm:spPr/>
    </dgm:pt>
    <dgm:pt modelId="{07A15806-C7DE-4770-9E19-81B925AF6658}" type="pres">
      <dgm:prSet presAssocID="{E95C22C9-F72E-49FE-A2A6-781A92B70DB1}" presName="thickLine" presStyleLbl="alignNode1" presStyleIdx="3" presStyleCnt="5"/>
      <dgm:spPr/>
    </dgm:pt>
    <dgm:pt modelId="{7A430BB8-0E4F-4E87-BD47-645703275152}" type="pres">
      <dgm:prSet presAssocID="{E95C22C9-F72E-49FE-A2A6-781A92B70DB1}" presName="horz1" presStyleCnt="0"/>
      <dgm:spPr/>
    </dgm:pt>
    <dgm:pt modelId="{DDED55BE-6931-424B-B19B-E0B8664FA1AC}" type="pres">
      <dgm:prSet presAssocID="{E95C22C9-F72E-49FE-A2A6-781A92B70DB1}" presName="tx1" presStyleLbl="revTx" presStyleIdx="3" presStyleCnt="5"/>
      <dgm:spPr/>
    </dgm:pt>
    <dgm:pt modelId="{6B3AA99B-FA6F-458D-BD47-23E77720DA9C}" type="pres">
      <dgm:prSet presAssocID="{E95C22C9-F72E-49FE-A2A6-781A92B70DB1}" presName="vert1" presStyleCnt="0"/>
      <dgm:spPr/>
    </dgm:pt>
    <dgm:pt modelId="{2E670844-199B-4431-BE60-8E5E75E7302E}" type="pres">
      <dgm:prSet presAssocID="{9D4446F3-9F4E-418A-B914-FDE53AB8A921}" presName="thickLine" presStyleLbl="alignNode1" presStyleIdx="4" presStyleCnt="5"/>
      <dgm:spPr/>
    </dgm:pt>
    <dgm:pt modelId="{6AA324A2-6F01-4C9C-8A63-C1999D426FEF}" type="pres">
      <dgm:prSet presAssocID="{9D4446F3-9F4E-418A-B914-FDE53AB8A921}" presName="horz1" presStyleCnt="0"/>
      <dgm:spPr/>
    </dgm:pt>
    <dgm:pt modelId="{51D2EF92-B25A-4069-BFFE-D40CD89C50BB}" type="pres">
      <dgm:prSet presAssocID="{9D4446F3-9F4E-418A-B914-FDE53AB8A921}" presName="tx1" presStyleLbl="revTx" presStyleIdx="4" presStyleCnt="5"/>
      <dgm:spPr/>
    </dgm:pt>
    <dgm:pt modelId="{BEC6AC38-8BC4-4AD7-BA41-D1CAB8DA0187}" type="pres">
      <dgm:prSet presAssocID="{9D4446F3-9F4E-418A-B914-FDE53AB8A921}" presName="vert1" presStyleCnt="0"/>
      <dgm:spPr/>
    </dgm:pt>
  </dgm:ptLst>
  <dgm:cxnLst>
    <dgm:cxn modelId="{DD1AC103-9A74-49E8-86C4-CADCB1934361}" type="presOf" srcId="{0E0EAC5B-74CC-401A-A915-F836046C2367}" destId="{C1667A99-BDE9-4D4D-8532-E805FDA05426}" srcOrd="0" destOrd="0" presId="urn:microsoft.com/office/officeart/2008/layout/LinedList"/>
    <dgm:cxn modelId="{D3823119-3F0E-4827-8518-767D3A62465F}" srcId="{28412348-B7BA-4B49-B9F4-F7D06F29B522}" destId="{0E0EAC5B-74CC-401A-A915-F836046C2367}" srcOrd="1" destOrd="0" parTransId="{5C68C163-8733-4086-8340-021277991A62}" sibTransId="{2E96176E-F3BA-4712-B8AB-3B7F0838BA66}"/>
    <dgm:cxn modelId="{59E0DF1D-D4C2-4A2A-9194-E541351A3443}" type="presOf" srcId="{0D25A49F-995E-4831-B8A8-B472E69EDA21}" destId="{E6E7B340-CE23-4F17-A79D-78B26F3920C3}" srcOrd="0" destOrd="0" presId="urn:microsoft.com/office/officeart/2008/layout/LinedList"/>
    <dgm:cxn modelId="{6B744F2C-7116-4B03-A0F0-9C73F17006AF}" type="presOf" srcId="{E95C22C9-F72E-49FE-A2A6-781A92B70DB1}" destId="{DDED55BE-6931-424B-B19B-E0B8664FA1AC}" srcOrd="0" destOrd="0" presId="urn:microsoft.com/office/officeart/2008/layout/LinedList"/>
    <dgm:cxn modelId="{A1488F82-9826-4E1B-8245-7A3508A4218D}" type="presOf" srcId="{28412348-B7BA-4B49-B9F4-F7D06F29B522}" destId="{8E304861-B219-4664-9287-D0CABBEB90A4}" srcOrd="0" destOrd="0" presId="urn:microsoft.com/office/officeart/2008/layout/LinedList"/>
    <dgm:cxn modelId="{9C38CB85-CB6D-45AB-B54E-69CD4D7967F5}" srcId="{28412348-B7BA-4B49-B9F4-F7D06F29B522}" destId="{9D4446F3-9F4E-418A-B914-FDE53AB8A921}" srcOrd="4" destOrd="0" parTransId="{1BD3E7D8-A2C9-4FEC-A773-7B9237BC9047}" sibTransId="{D85F2456-6E09-44BA-93B3-07744C7C8B27}"/>
    <dgm:cxn modelId="{09934394-989A-487A-A530-F96810FE64FB}" type="presOf" srcId="{9D4446F3-9F4E-418A-B914-FDE53AB8A921}" destId="{51D2EF92-B25A-4069-BFFE-D40CD89C50BB}" srcOrd="0" destOrd="0" presId="urn:microsoft.com/office/officeart/2008/layout/LinedList"/>
    <dgm:cxn modelId="{C78AA399-9E2B-4F35-8EA4-4BEFEC4FFF49}" srcId="{28412348-B7BA-4B49-B9F4-F7D06F29B522}" destId="{0D25A49F-995E-4831-B8A8-B472E69EDA21}" srcOrd="2" destOrd="0" parTransId="{3C3165C7-FC7C-46AE-A5E1-107CB32B026A}" sibTransId="{CAF85E00-4C72-419D-B46C-57E03962F2F1}"/>
    <dgm:cxn modelId="{634155A0-7B9A-4B71-9066-D351703E990A}" srcId="{28412348-B7BA-4B49-B9F4-F7D06F29B522}" destId="{E95C22C9-F72E-49FE-A2A6-781A92B70DB1}" srcOrd="3" destOrd="0" parTransId="{3A984D08-8213-42ED-B528-A41D4505F876}" sibTransId="{0B4E4D30-7C0B-447A-93CD-2B37DBBEEA4C}"/>
    <dgm:cxn modelId="{31972DA9-7A89-4B54-B633-5174D138D10C}" type="presOf" srcId="{81FDBF93-D593-48A6-A49F-7A50883A1F2F}" destId="{2C9DF502-5573-4D66-BF92-D7BD0065F52E}" srcOrd="0" destOrd="0" presId="urn:microsoft.com/office/officeart/2008/layout/LinedList"/>
    <dgm:cxn modelId="{5DDD7DC5-B6B6-4279-9B77-64213D413196}" srcId="{28412348-B7BA-4B49-B9F4-F7D06F29B522}" destId="{81FDBF93-D593-48A6-A49F-7A50883A1F2F}" srcOrd="0" destOrd="0" parTransId="{5DEDF483-4F94-4C9D-B040-2C788FB934E5}" sibTransId="{6618D467-7D1B-4D12-9ABD-896E3A2A680A}"/>
    <dgm:cxn modelId="{26CD84B1-07B7-4502-986C-24B78899E9CC}" type="presParOf" srcId="{8E304861-B219-4664-9287-D0CABBEB90A4}" destId="{8A228B24-DBD2-433E-8992-1E9DFDCE0EF4}" srcOrd="0" destOrd="0" presId="urn:microsoft.com/office/officeart/2008/layout/LinedList"/>
    <dgm:cxn modelId="{A3A1E804-9A0E-4A60-995D-6EAAAE33CDFF}" type="presParOf" srcId="{8E304861-B219-4664-9287-D0CABBEB90A4}" destId="{D35BA4B5-6D52-47FE-A721-FA8E2A34A4E6}" srcOrd="1" destOrd="0" presId="urn:microsoft.com/office/officeart/2008/layout/LinedList"/>
    <dgm:cxn modelId="{F0FE6007-F7C3-4823-BACE-20B8195B4CCE}" type="presParOf" srcId="{D35BA4B5-6D52-47FE-A721-FA8E2A34A4E6}" destId="{2C9DF502-5573-4D66-BF92-D7BD0065F52E}" srcOrd="0" destOrd="0" presId="urn:microsoft.com/office/officeart/2008/layout/LinedList"/>
    <dgm:cxn modelId="{79CBA497-D184-4D63-994E-F1808981CDDB}" type="presParOf" srcId="{D35BA4B5-6D52-47FE-A721-FA8E2A34A4E6}" destId="{946FAC68-C3E3-4369-9AAB-807ACAA4951B}" srcOrd="1" destOrd="0" presId="urn:microsoft.com/office/officeart/2008/layout/LinedList"/>
    <dgm:cxn modelId="{34B5810A-3BFF-46FC-986D-056B56DDA9B0}" type="presParOf" srcId="{8E304861-B219-4664-9287-D0CABBEB90A4}" destId="{4505B0DB-ECA3-41CE-B015-33CF5CB9327D}" srcOrd="2" destOrd="0" presId="urn:microsoft.com/office/officeart/2008/layout/LinedList"/>
    <dgm:cxn modelId="{39012D60-A638-48BE-BCB9-22618BCCDB56}" type="presParOf" srcId="{8E304861-B219-4664-9287-D0CABBEB90A4}" destId="{102CB624-0490-45AD-B45B-FCE4567F7A78}" srcOrd="3" destOrd="0" presId="urn:microsoft.com/office/officeart/2008/layout/LinedList"/>
    <dgm:cxn modelId="{9F643C43-942F-4405-8257-5A113D7FC4E9}" type="presParOf" srcId="{102CB624-0490-45AD-B45B-FCE4567F7A78}" destId="{C1667A99-BDE9-4D4D-8532-E805FDA05426}" srcOrd="0" destOrd="0" presId="urn:microsoft.com/office/officeart/2008/layout/LinedList"/>
    <dgm:cxn modelId="{7428A0A7-7F0F-400C-B70C-0EB32E2998DD}" type="presParOf" srcId="{102CB624-0490-45AD-B45B-FCE4567F7A78}" destId="{B7D05B81-0EE1-4983-BE72-DF2BFE39BCA3}" srcOrd="1" destOrd="0" presId="urn:microsoft.com/office/officeart/2008/layout/LinedList"/>
    <dgm:cxn modelId="{C4316D02-E1F5-41A1-AFDF-3BC096E44899}" type="presParOf" srcId="{8E304861-B219-4664-9287-D0CABBEB90A4}" destId="{C839AEDD-4C62-4BF8-84BD-90CB63386EAA}" srcOrd="4" destOrd="0" presId="urn:microsoft.com/office/officeart/2008/layout/LinedList"/>
    <dgm:cxn modelId="{C540125B-FE8D-4D3F-ABAA-48158B5B2F4D}" type="presParOf" srcId="{8E304861-B219-4664-9287-D0CABBEB90A4}" destId="{29D5632B-D229-40DC-B002-AEE5EA3D9EA1}" srcOrd="5" destOrd="0" presId="urn:microsoft.com/office/officeart/2008/layout/LinedList"/>
    <dgm:cxn modelId="{9EAC7815-1756-46D8-8B68-78968C82CADC}" type="presParOf" srcId="{29D5632B-D229-40DC-B002-AEE5EA3D9EA1}" destId="{E6E7B340-CE23-4F17-A79D-78B26F3920C3}" srcOrd="0" destOrd="0" presId="urn:microsoft.com/office/officeart/2008/layout/LinedList"/>
    <dgm:cxn modelId="{5C2749EA-9F04-442D-A05D-1FFE83E54706}" type="presParOf" srcId="{29D5632B-D229-40DC-B002-AEE5EA3D9EA1}" destId="{6FA76C05-4F7D-4C09-A8FE-8EE423113B26}" srcOrd="1" destOrd="0" presId="urn:microsoft.com/office/officeart/2008/layout/LinedList"/>
    <dgm:cxn modelId="{1AA18AD2-E036-47E2-8913-9D190B63453F}" type="presParOf" srcId="{8E304861-B219-4664-9287-D0CABBEB90A4}" destId="{07A15806-C7DE-4770-9E19-81B925AF6658}" srcOrd="6" destOrd="0" presId="urn:microsoft.com/office/officeart/2008/layout/LinedList"/>
    <dgm:cxn modelId="{3A13C946-F369-47D4-8B2B-CB866621CE4E}" type="presParOf" srcId="{8E304861-B219-4664-9287-D0CABBEB90A4}" destId="{7A430BB8-0E4F-4E87-BD47-645703275152}" srcOrd="7" destOrd="0" presId="urn:microsoft.com/office/officeart/2008/layout/LinedList"/>
    <dgm:cxn modelId="{83B3E804-A3A3-42A2-9F12-4D44580BA8E2}" type="presParOf" srcId="{7A430BB8-0E4F-4E87-BD47-645703275152}" destId="{DDED55BE-6931-424B-B19B-E0B8664FA1AC}" srcOrd="0" destOrd="0" presId="urn:microsoft.com/office/officeart/2008/layout/LinedList"/>
    <dgm:cxn modelId="{36B65FCA-92CD-4BFF-A24E-F5CF65D73BA8}" type="presParOf" srcId="{7A430BB8-0E4F-4E87-BD47-645703275152}" destId="{6B3AA99B-FA6F-458D-BD47-23E77720DA9C}" srcOrd="1" destOrd="0" presId="urn:microsoft.com/office/officeart/2008/layout/LinedList"/>
    <dgm:cxn modelId="{B79EE292-BE01-4A64-A17A-47FDDAACAF5E}" type="presParOf" srcId="{8E304861-B219-4664-9287-D0CABBEB90A4}" destId="{2E670844-199B-4431-BE60-8E5E75E7302E}" srcOrd="8" destOrd="0" presId="urn:microsoft.com/office/officeart/2008/layout/LinedList"/>
    <dgm:cxn modelId="{8C425E48-EE1C-4D2C-BDDB-6C30BA592DF7}" type="presParOf" srcId="{8E304861-B219-4664-9287-D0CABBEB90A4}" destId="{6AA324A2-6F01-4C9C-8A63-C1999D426FEF}" srcOrd="9" destOrd="0" presId="urn:microsoft.com/office/officeart/2008/layout/LinedList"/>
    <dgm:cxn modelId="{FD989985-B437-473B-B6EE-7E82487EDF21}" type="presParOf" srcId="{6AA324A2-6F01-4C9C-8A63-C1999D426FEF}" destId="{51D2EF92-B25A-4069-BFFE-D40CD89C50BB}" srcOrd="0" destOrd="0" presId="urn:microsoft.com/office/officeart/2008/layout/LinedList"/>
    <dgm:cxn modelId="{37D31E70-2307-46B1-80E6-91E090E20768}" type="presParOf" srcId="{6AA324A2-6F01-4C9C-8A63-C1999D426FEF}" destId="{BEC6AC38-8BC4-4AD7-BA41-D1CAB8DA018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71E221-476B-491E-A892-6B42C6D9C1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8A0D700-488F-4E8B-B182-7F381C4D4760}">
      <dgm:prSet/>
      <dgm:spPr/>
      <dgm:t>
        <a:bodyPr/>
        <a:lstStyle/>
        <a:p>
          <a:r>
            <a:rPr lang="en-US"/>
            <a:t>.The GP prescribes medication and coordinates support for other healthcare professionals</a:t>
          </a:r>
        </a:p>
      </dgm:t>
    </dgm:pt>
    <dgm:pt modelId="{420EED87-6ECE-4A53-A19A-F2271E4DD327}" type="parTrans" cxnId="{55D2CC26-C667-4996-A62F-9CF3C9B85477}">
      <dgm:prSet/>
      <dgm:spPr/>
      <dgm:t>
        <a:bodyPr/>
        <a:lstStyle/>
        <a:p>
          <a:endParaRPr lang="en-US"/>
        </a:p>
      </dgm:t>
    </dgm:pt>
    <dgm:pt modelId="{C703978B-5598-4857-85AD-4349BB1EECD6}" type="sibTrans" cxnId="{55D2CC26-C667-4996-A62F-9CF3C9B85477}">
      <dgm:prSet/>
      <dgm:spPr/>
      <dgm:t>
        <a:bodyPr/>
        <a:lstStyle/>
        <a:p>
          <a:endParaRPr lang="en-US"/>
        </a:p>
      </dgm:t>
    </dgm:pt>
    <dgm:pt modelId="{AB275DDF-2212-4B95-B389-F27DD03A90A9}">
      <dgm:prSet/>
      <dgm:spPr/>
      <dgm:t>
        <a:bodyPr/>
        <a:lstStyle/>
        <a:p>
          <a:r>
            <a:rPr lang="en-US"/>
            <a:t>.District nurses and other nurses do practical things like giving injections</a:t>
          </a:r>
        </a:p>
      </dgm:t>
    </dgm:pt>
    <dgm:pt modelId="{2505175F-995B-4C60-87D8-D346FCFFF080}" type="parTrans" cxnId="{18B5EA42-98A4-441E-B86B-6030D7BD23C6}">
      <dgm:prSet/>
      <dgm:spPr/>
      <dgm:t>
        <a:bodyPr/>
        <a:lstStyle/>
        <a:p>
          <a:endParaRPr lang="en-US"/>
        </a:p>
      </dgm:t>
    </dgm:pt>
    <dgm:pt modelId="{90DF3A56-A37A-4359-97CA-883DAAE9B18E}" type="sibTrans" cxnId="{18B5EA42-98A4-441E-B86B-6030D7BD23C6}">
      <dgm:prSet/>
      <dgm:spPr/>
      <dgm:t>
        <a:bodyPr/>
        <a:lstStyle/>
        <a:p>
          <a:endParaRPr lang="en-US"/>
        </a:p>
      </dgm:t>
    </dgm:pt>
    <dgm:pt modelId="{8A163B29-429D-4876-B8AA-5282D842D64D}">
      <dgm:prSet/>
      <dgm:spPr/>
      <dgm:t>
        <a:bodyPr/>
        <a:lstStyle/>
        <a:p>
          <a:r>
            <a:rPr lang="en-US"/>
            <a:t>.Social worker to organize respite caregiving home updated</a:t>
          </a:r>
        </a:p>
      </dgm:t>
    </dgm:pt>
    <dgm:pt modelId="{D0CA4F18-30C2-4435-A4C9-AE095192CFC1}" type="parTrans" cxnId="{21F3962C-ABB4-4429-96A5-D7C222601B25}">
      <dgm:prSet/>
      <dgm:spPr/>
      <dgm:t>
        <a:bodyPr/>
        <a:lstStyle/>
        <a:p>
          <a:endParaRPr lang="en-US"/>
        </a:p>
      </dgm:t>
    </dgm:pt>
    <dgm:pt modelId="{1C5B8541-D3BC-468C-B9E8-835174E69CB6}" type="sibTrans" cxnId="{21F3962C-ABB4-4429-96A5-D7C222601B25}">
      <dgm:prSet/>
      <dgm:spPr/>
      <dgm:t>
        <a:bodyPr/>
        <a:lstStyle/>
        <a:p>
          <a:endParaRPr lang="en-US"/>
        </a:p>
      </dgm:t>
    </dgm:pt>
    <dgm:pt modelId="{7931083D-0DC5-4B66-B362-19650FC44347}" type="pres">
      <dgm:prSet presAssocID="{E671E221-476B-491E-A892-6B42C6D9C123}" presName="hierChild1" presStyleCnt="0">
        <dgm:presLayoutVars>
          <dgm:chPref val="1"/>
          <dgm:dir/>
          <dgm:animOne val="branch"/>
          <dgm:animLvl val="lvl"/>
          <dgm:resizeHandles/>
        </dgm:presLayoutVars>
      </dgm:prSet>
      <dgm:spPr/>
    </dgm:pt>
    <dgm:pt modelId="{DA76DD38-E3F3-46F3-A8E0-922A6ED7D69E}" type="pres">
      <dgm:prSet presAssocID="{F8A0D700-488F-4E8B-B182-7F381C4D4760}" presName="hierRoot1" presStyleCnt="0"/>
      <dgm:spPr/>
    </dgm:pt>
    <dgm:pt modelId="{96DD4517-601F-4D06-B911-D635CBEF46F9}" type="pres">
      <dgm:prSet presAssocID="{F8A0D700-488F-4E8B-B182-7F381C4D4760}" presName="composite" presStyleCnt="0"/>
      <dgm:spPr/>
    </dgm:pt>
    <dgm:pt modelId="{0A35BFD7-B0CA-4B6C-8404-645E71C68B70}" type="pres">
      <dgm:prSet presAssocID="{F8A0D700-488F-4E8B-B182-7F381C4D4760}" presName="background" presStyleLbl="node0" presStyleIdx="0" presStyleCnt="3"/>
      <dgm:spPr/>
    </dgm:pt>
    <dgm:pt modelId="{90F7B07C-221F-46EC-A3D3-C35E1BACB764}" type="pres">
      <dgm:prSet presAssocID="{F8A0D700-488F-4E8B-B182-7F381C4D4760}" presName="text" presStyleLbl="fgAcc0" presStyleIdx="0" presStyleCnt="3">
        <dgm:presLayoutVars>
          <dgm:chPref val="3"/>
        </dgm:presLayoutVars>
      </dgm:prSet>
      <dgm:spPr/>
    </dgm:pt>
    <dgm:pt modelId="{5B4954FC-EE65-4778-9B49-A45CA79958E9}" type="pres">
      <dgm:prSet presAssocID="{F8A0D700-488F-4E8B-B182-7F381C4D4760}" presName="hierChild2" presStyleCnt="0"/>
      <dgm:spPr/>
    </dgm:pt>
    <dgm:pt modelId="{5289D9A2-B7F8-4496-B64D-63488A1172CD}" type="pres">
      <dgm:prSet presAssocID="{AB275DDF-2212-4B95-B389-F27DD03A90A9}" presName="hierRoot1" presStyleCnt="0"/>
      <dgm:spPr/>
    </dgm:pt>
    <dgm:pt modelId="{323153D4-0EE7-4292-B492-25C07712A7CA}" type="pres">
      <dgm:prSet presAssocID="{AB275DDF-2212-4B95-B389-F27DD03A90A9}" presName="composite" presStyleCnt="0"/>
      <dgm:spPr/>
    </dgm:pt>
    <dgm:pt modelId="{1130AA3E-924D-48C4-AA19-1C1704A1352C}" type="pres">
      <dgm:prSet presAssocID="{AB275DDF-2212-4B95-B389-F27DD03A90A9}" presName="background" presStyleLbl="node0" presStyleIdx="1" presStyleCnt="3"/>
      <dgm:spPr/>
    </dgm:pt>
    <dgm:pt modelId="{1B860FF9-051A-4367-8325-C61BDFC8AFD8}" type="pres">
      <dgm:prSet presAssocID="{AB275DDF-2212-4B95-B389-F27DD03A90A9}" presName="text" presStyleLbl="fgAcc0" presStyleIdx="1" presStyleCnt="3">
        <dgm:presLayoutVars>
          <dgm:chPref val="3"/>
        </dgm:presLayoutVars>
      </dgm:prSet>
      <dgm:spPr/>
    </dgm:pt>
    <dgm:pt modelId="{92222534-65DA-40AD-A9B3-925527962527}" type="pres">
      <dgm:prSet presAssocID="{AB275DDF-2212-4B95-B389-F27DD03A90A9}" presName="hierChild2" presStyleCnt="0"/>
      <dgm:spPr/>
    </dgm:pt>
    <dgm:pt modelId="{93543EEF-18B6-4FC8-933B-B7C56A9B27F3}" type="pres">
      <dgm:prSet presAssocID="{8A163B29-429D-4876-B8AA-5282D842D64D}" presName="hierRoot1" presStyleCnt="0"/>
      <dgm:spPr/>
    </dgm:pt>
    <dgm:pt modelId="{23C188EB-A8A1-440D-97C9-D177BF9A05A6}" type="pres">
      <dgm:prSet presAssocID="{8A163B29-429D-4876-B8AA-5282D842D64D}" presName="composite" presStyleCnt="0"/>
      <dgm:spPr/>
    </dgm:pt>
    <dgm:pt modelId="{145EF483-99CA-4B8B-8496-5528AB15C3A6}" type="pres">
      <dgm:prSet presAssocID="{8A163B29-429D-4876-B8AA-5282D842D64D}" presName="background" presStyleLbl="node0" presStyleIdx="2" presStyleCnt="3"/>
      <dgm:spPr/>
    </dgm:pt>
    <dgm:pt modelId="{73DA6A63-41B3-43CC-B92D-9B70859A3E19}" type="pres">
      <dgm:prSet presAssocID="{8A163B29-429D-4876-B8AA-5282D842D64D}" presName="text" presStyleLbl="fgAcc0" presStyleIdx="2" presStyleCnt="3">
        <dgm:presLayoutVars>
          <dgm:chPref val="3"/>
        </dgm:presLayoutVars>
      </dgm:prSet>
      <dgm:spPr/>
    </dgm:pt>
    <dgm:pt modelId="{FF5D288F-1A92-44ED-BF95-0E10581CA119}" type="pres">
      <dgm:prSet presAssocID="{8A163B29-429D-4876-B8AA-5282D842D64D}" presName="hierChild2" presStyleCnt="0"/>
      <dgm:spPr/>
    </dgm:pt>
  </dgm:ptLst>
  <dgm:cxnLst>
    <dgm:cxn modelId="{55D2CC26-C667-4996-A62F-9CF3C9B85477}" srcId="{E671E221-476B-491E-A892-6B42C6D9C123}" destId="{F8A0D700-488F-4E8B-B182-7F381C4D4760}" srcOrd="0" destOrd="0" parTransId="{420EED87-6ECE-4A53-A19A-F2271E4DD327}" sibTransId="{C703978B-5598-4857-85AD-4349BB1EECD6}"/>
    <dgm:cxn modelId="{8E9AED2A-7B98-4165-A581-CAB20CBD4D32}" type="presOf" srcId="{F8A0D700-488F-4E8B-B182-7F381C4D4760}" destId="{90F7B07C-221F-46EC-A3D3-C35E1BACB764}" srcOrd="0" destOrd="0" presId="urn:microsoft.com/office/officeart/2005/8/layout/hierarchy1"/>
    <dgm:cxn modelId="{21F3962C-ABB4-4429-96A5-D7C222601B25}" srcId="{E671E221-476B-491E-A892-6B42C6D9C123}" destId="{8A163B29-429D-4876-B8AA-5282D842D64D}" srcOrd="2" destOrd="0" parTransId="{D0CA4F18-30C2-4435-A4C9-AE095192CFC1}" sibTransId="{1C5B8541-D3BC-468C-B9E8-835174E69CB6}"/>
    <dgm:cxn modelId="{18B5EA42-98A4-441E-B86B-6030D7BD23C6}" srcId="{E671E221-476B-491E-A892-6B42C6D9C123}" destId="{AB275DDF-2212-4B95-B389-F27DD03A90A9}" srcOrd="1" destOrd="0" parTransId="{2505175F-995B-4C60-87D8-D346FCFFF080}" sibTransId="{90DF3A56-A37A-4359-97CA-883DAAE9B18E}"/>
    <dgm:cxn modelId="{1927207C-B1B5-4385-86BA-9337FBC3328D}" type="presOf" srcId="{E671E221-476B-491E-A892-6B42C6D9C123}" destId="{7931083D-0DC5-4B66-B362-19650FC44347}" srcOrd="0" destOrd="0" presId="urn:microsoft.com/office/officeart/2005/8/layout/hierarchy1"/>
    <dgm:cxn modelId="{A2022FDA-A65A-4F2B-9DE8-9D02AA409326}" type="presOf" srcId="{AB275DDF-2212-4B95-B389-F27DD03A90A9}" destId="{1B860FF9-051A-4367-8325-C61BDFC8AFD8}" srcOrd="0" destOrd="0" presId="urn:microsoft.com/office/officeart/2005/8/layout/hierarchy1"/>
    <dgm:cxn modelId="{1007C0DB-6835-4381-BF1B-DFDD4B634FEC}" type="presOf" srcId="{8A163B29-429D-4876-B8AA-5282D842D64D}" destId="{73DA6A63-41B3-43CC-B92D-9B70859A3E19}" srcOrd="0" destOrd="0" presId="urn:microsoft.com/office/officeart/2005/8/layout/hierarchy1"/>
    <dgm:cxn modelId="{16451C47-7ADF-420D-A9D7-28655BC41A9D}" type="presParOf" srcId="{7931083D-0DC5-4B66-B362-19650FC44347}" destId="{DA76DD38-E3F3-46F3-A8E0-922A6ED7D69E}" srcOrd="0" destOrd="0" presId="urn:microsoft.com/office/officeart/2005/8/layout/hierarchy1"/>
    <dgm:cxn modelId="{CE94E953-B844-4360-A993-1AE4637F31B8}" type="presParOf" srcId="{DA76DD38-E3F3-46F3-A8E0-922A6ED7D69E}" destId="{96DD4517-601F-4D06-B911-D635CBEF46F9}" srcOrd="0" destOrd="0" presId="urn:microsoft.com/office/officeart/2005/8/layout/hierarchy1"/>
    <dgm:cxn modelId="{3280337D-EFD5-4B8D-B6AE-7B2748D6FC66}" type="presParOf" srcId="{96DD4517-601F-4D06-B911-D635CBEF46F9}" destId="{0A35BFD7-B0CA-4B6C-8404-645E71C68B70}" srcOrd="0" destOrd="0" presId="urn:microsoft.com/office/officeart/2005/8/layout/hierarchy1"/>
    <dgm:cxn modelId="{B625C0EA-F2D9-4367-86FB-FC57914D4ABF}" type="presParOf" srcId="{96DD4517-601F-4D06-B911-D635CBEF46F9}" destId="{90F7B07C-221F-46EC-A3D3-C35E1BACB764}" srcOrd="1" destOrd="0" presId="urn:microsoft.com/office/officeart/2005/8/layout/hierarchy1"/>
    <dgm:cxn modelId="{2C868B5A-591D-4021-89E0-707417DE9F69}" type="presParOf" srcId="{DA76DD38-E3F3-46F3-A8E0-922A6ED7D69E}" destId="{5B4954FC-EE65-4778-9B49-A45CA79958E9}" srcOrd="1" destOrd="0" presId="urn:microsoft.com/office/officeart/2005/8/layout/hierarchy1"/>
    <dgm:cxn modelId="{9A842950-6381-4768-B731-34B0F36DE428}" type="presParOf" srcId="{7931083D-0DC5-4B66-B362-19650FC44347}" destId="{5289D9A2-B7F8-4496-B64D-63488A1172CD}" srcOrd="1" destOrd="0" presId="urn:microsoft.com/office/officeart/2005/8/layout/hierarchy1"/>
    <dgm:cxn modelId="{A1E009AE-C8FE-4A2C-91E5-165C99D53640}" type="presParOf" srcId="{5289D9A2-B7F8-4496-B64D-63488A1172CD}" destId="{323153D4-0EE7-4292-B492-25C07712A7CA}" srcOrd="0" destOrd="0" presId="urn:microsoft.com/office/officeart/2005/8/layout/hierarchy1"/>
    <dgm:cxn modelId="{0B31DC2C-E2DB-4CB8-81AA-BD490BED8964}" type="presParOf" srcId="{323153D4-0EE7-4292-B492-25C07712A7CA}" destId="{1130AA3E-924D-48C4-AA19-1C1704A1352C}" srcOrd="0" destOrd="0" presId="urn:microsoft.com/office/officeart/2005/8/layout/hierarchy1"/>
    <dgm:cxn modelId="{9AF946B9-B5B3-4FC8-ACDD-1E62FF61C238}" type="presParOf" srcId="{323153D4-0EE7-4292-B492-25C07712A7CA}" destId="{1B860FF9-051A-4367-8325-C61BDFC8AFD8}" srcOrd="1" destOrd="0" presId="urn:microsoft.com/office/officeart/2005/8/layout/hierarchy1"/>
    <dgm:cxn modelId="{21540885-1FFC-4429-9832-0D65D7BBFD0F}" type="presParOf" srcId="{5289D9A2-B7F8-4496-B64D-63488A1172CD}" destId="{92222534-65DA-40AD-A9B3-925527962527}" srcOrd="1" destOrd="0" presId="urn:microsoft.com/office/officeart/2005/8/layout/hierarchy1"/>
    <dgm:cxn modelId="{5B8C6E1E-4A7D-4B88-82FE-A34BEEB12F35}" type="presParOf" srcId="{7931083D-0DC5-4B66-B362-19650FC44347}" destId="{93543EEF-18B6-4FC8-933B-B7C56A9B27F3}" srcOrd="2" destOrd="0" presId="urn:microsoft.com/office/officeart/2005/8/layout/hierarchy1"/>
    <dgm:cxn modelId="{9E926E17-D6CD-4AAA-B6C8-46F140CD15B1}" type="presParOf" srcId="{93543EEF-18B6-4FC8-933B-B7C56A9B27F3}" destId="{23C188EB-A8A1-440D-97C9-D177BF9A05A6}" srcOrd="0" destOrd="0" presId="urn:microsoft.com/office/officeart/2005/8/layout/hierarchy1"/>
    <dgm:cxn modelId="{BA28CBD8-BABE-46BC-9A8B-A79E4CFAF760}" type="presParOf" srcId="{23C188EB-A8A1-440D-97C9-D177BF9A05A6}" destId="{145EF483-99CA-4B8B-8496-5528AB15C3A6}" srcOrd="0" destOrd="0" presId="urn:microsoft.com/office/officeart/2005/8/layout/hierarchy1"/>
    <dgm:cxn modelId="{B5F678AE-786C-4547-B6FB-E09FA73A8EE0}" type="presParOf" srcId="{23C188EB-A8A1-440D-97C9-D177BF9A05A6}" destId="{73DA6A63-41B3-43CC-B92D-9B70859A3E19}" srcOrd="1" destOrd="0" presId="urn:microsoft.com/office/officeart/2005/8/layout/hierarchy1"/>
    <dgm:cxn modelId="{9E9A59B2-55A5-470B-9B70-5A48455658D1}" type="presParOf" srcId="{93543EEF-18B6-4FC8-933B-B7C56A9B27F3}" destId="{FF5D288F-1A92-44ED-BF95-0E10581CA1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91D45-9B2D-4C6C-BE56-073DFB427374}">
      <dsp:nvSpPr>
        <dsp:cNvPr id="0" name=""/>
        <dsp:cNvSpPr/>
      </dsp:nvSpPr>
      <dsp:spPr>
        <a:xfrm>
          <a:off x="0" y="608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NAME :  MAWE ALIX SANDRINE</a:t>
          </a:r>
          <a:endParaRPr lang="en-US" sz="2800" kern="1200"/>
        </a:p>
      </dsp:txBody>
      <dsp:txXfrm>
        <a:off x="31984" y="38065"/>
        <a:ext cx="9537228" cy="591232"/>
      </dsp:txXfrm>
    </dsp:sp>
    <dsp:sp modelId="{A0C807F3-DD3F-43A3-B351-64256ED460E0}">
      <dsp:nvSpPr>
        <dsp:cNvPr id="0" name=""/>
        <dsp:cNvSpPr/>
      </dsp:nvSpPr>
      <dsp:spPr>
        <a:xfrm>
          <a:off x="0" y="74192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STUDENT NUMBER: 2014838</a:t>
          </a:r>
          <a:endParaRPr lang="en-US" sz="2800" kern="1200"/>
        </a:p>
      </dsp:txBody>
      <dsp:txXfrm>
        <a:off x="31984" y="773905"/>
        <a:ext cx="9537228" cy="591232"/>
      </dsp:txXfrm>
    </dsp:sp>
    <dsp:sp modelId="{D46404F5-9B16-4658-8091-DE36C023C7BF}">
      <dsp:nvSpPr>
        <dsp:cNvPr id="0" name=""/>
        <dsp:cNvSpPr/>
      </dsp:nvSpPr>
      <dsp:spPr>
        <a:xfrm>
          <a:off x="0" y="147776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LECTURER NAME :  JOANNE DAVIES</a:t>
          </a:r>
          <a:endParaRPr lang="en-US" sz="2800" kern="1200"/>
        </a:p>
      </dsp:txBody>
      <dsp:txXfrm>
        <a:off x="31984" y="1509745"/>
        <a:ext cx="9537228" cy="591232"/>
      </dsp:txXfrm>
    </dsp:sp>
    <dsp:sp modelId="{3D0DF516-5A40-433D-A0D7-626A3DFBFE61}">
      <dsp:nvSpPr>
        <dsp:cNvPr id="0" name=""/>
        <dsp:cNvSpPr/>
      </dsp:nvSpPr>
      <dsp:spPr>
        <a:xfrm>
          <a:off x="0" y="221360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MODULE CODE:   BMHO6009</a:t>
          </a:r>
          <a:endParaRPr lang="en-US" sz="2800" kern="1200"/>
        </a:p>
      </dsp:txBody>
      <dsp:txXfrm>
        <a:off x="31984" y="2245585"/>
        <a:ext cx="9537228"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8B24-DBD2-433E-8992-1E9DFDCE0EF4}">
      <dsp:nvSpPr>
        <dsp:cNvPr id="0" name=""/>
        <dsp:cNvSpPr/>
      </dsp:nvSpPr>
      <dsp:spPr>
        <a:xfrm>
          <a:off x="0" y="40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2C9DF502-5573-4D66-BF92-D7BD0065F52E}">
      <dsp:nvSpPr>
        <dsp:cNvPr id="0" name=""/>
        <dsp:cNvSpPr/>
      </dsp:nvSpPr>
      <dsp:spPr>
        <a:xfrm>
          <a:off x="0" y="40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Support  in a care home </a:t>
          </a:r>
          <a:endParaRPr lang="en-US" sz="2100" kern="1200">
            <a:latin typeface="Calibri"/>
            <a:cs typeface="Calibri"/>
          </a:endParaRPr>
        </a:p>
      </dsp:txBody>
      <dsp:txXfrm>
        <a:off x="0" y="405"/>
        <a:ext cx="9601196" cy="663625"/>
      </dsp:txXfrm>
    </dsp:sp>
    <dsp:sp modelId="{4505B0DB-ECA3-41CE-B015-33CF5CB9327D}">
      <dsp:nvSpPr>
        <dsp:cNvPr id="0" name=""/>
        <dsp:cNvSpPr/>
      </dsp:nvSpPr>
      <dsp:spPr>
        <a:xfrm>
          <a:off x="0" y="664030"/>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C1667A99-BDE9-4D4D-8532-E805FDA05426}">
      <dsp:nvSpPr>
        <dsp:cNvPr id="0" name=""/>
        <dsp:cNvSpPr/>
      </dsp:nvSpPr>
      <dsp:spPr>
        <a:xfrm>
          <a:off x="0" y="664030"/>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.Trained staff always look after the resident day and night</a:t>
          </a:r>
          <a:endParaRPr lang="en-US" sz="2100" kern="1200">
            <a:latin typeface="Calibri"/>
            <a:cs typeface="Calibri"/>
          </a:endParaRPr>
        </a:p>
      </dsp:txBody>
      <dsp:txXfrm>
        <a:off x="0" y="664030"/>
        <a:ext cx="9601196" cy="663625"/>
      </dsp:txXfrm>
    </dsp:sp>
    <dsp:sp modelId="{C839AEDD-4C62-4BF8-84BD-90CB63386EAA}">
      <dsp:nvSpPr>
        <dsp:cNvPr id="0" name=""/>
        <dsp:cNvSpPr/>
      </dsp:nvSpPr>
      <dsp:spPr>
        <a:xfrm>
          <a:off x="0" y="132765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E6E7B340-CE23-4F17-A79D-78B26F3920C3}">
      <dsp:nvSpPr>
        <dsp:cNvPr id="0" name=""/>
        <dsp:cNvSpPr/>
      </dsp:nvSpPr>
      <dsp:spPr>
        <a:xfrm>
          <a:off x="0" y="132765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latin typeface="Calibri"/>
              <a:cs typeface="Calibri"/>
            </a:rPr>
            <a:t>The carer staff provides care such as help with washing,  dressing, and providing meals.</a:t>
          </a:r>
          <a:endParaRPr lang="en-US" sz="2100" kern="1200">
            <a:latin typeface="Calibri"/>
            <a:cs typeface="Calibri"/>
          </a:endParaRPr>
        </a:p>
      </dsp:txBody>
      <dsp:txXfrm>
        <a:off x="0" y="1327655"/>
        <a:ext cx="9601196" cy="663625"/>
      </dsp:txXfrm>
    </dsp:sp>
    <dsp:sp modelId="{07A15806-C7DE-4770-9E19-81B925AF6658}">
      <dsp:nvSpPr>
        <dsp:cNvPr id="0" name=""/>
        <dsp:cNvSpPr/>
      </dsp:nvSpPr>
      <dsp:spPr>
        <a:xfrm>
          <a:off x="0" y="1991280"/>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DDED55BE-6931-424B-B19B-E0B8664FA1AC}">
      <dsp:nvSpPr>
        <dsp:cNvPr id="0" name=""/>
        <dsp:cNvSpPr/>
      </dsp:nvSpPr>
      <dsp:spPr>
        <a:xfrm>
          <a:off x="0" y="1991280"/>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The nurse in a charge assists residents with medication if needed</a:t>
          </a:r>
          <a:endParaRPr lang="en-US" sz="2100" kern="1200">
            <a:latin typeface="Calibri"/>
            <a:cs typeface="Calibri"/>
          </a:endParaRPr>
        </a:p>
      </dsp:txBody>
      <dsp:txXfrm>
        <a:off x="0" y="1991280"/>
        <a:ext cx="9601196" cy="663625"/>
      </dsp:txXfrm>
    </dsp:sp>
    <dsp:sp modelId="{2E670844-199B-4431-BE60-8E5E75E7302E}">
      <dsp:nvSpPr>
        <dsp:cNvPr id="0" name=""/>
        <dsp:cNvSpPr/>
      </dsp:nvSpPr>
      <dsp:spPr>
        <a:xfrm>
          <a:off x="0" y="265490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51D2EF92-B25A-4069-BFFE-D40CD89C50BB}">
      <dsp:nvSpPr>
        <dsp:cNvPr id="0" name=""/>
        <dsp:cNvSpPr/>
      </dsp:nvSpPr>
      <dsp:spPr>
        <a:xfrm>
          <a:off x="0" y="265490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(NHS,2021).</a:t>
          </a:r>
          <a:endParaRPr lang="en-US" sz="2100" kern="1200">
            <a:latin typeface="Calibri"/>
            <a:cs typeface="Calibri"/>
          </a:endParaRPr>
        </a:p>
      </dsp:txBody>
      <dsp:txXfrm>
        <a:off x="0" y="2654905"/>
        <a:ext cx="9601196" cy="663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5BFD7-B0CA-4B6C-8404-645E71C68B70}">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7B07C-221F-46EC-A3D3-C35E1BACB764}">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 GP prescribes medication and coordinates support for other healthcare professionals</a:t>
          </a:r>
        </a:p>
      </dsp:txBody>
      <dsp:txXfrm>
        <a:off x="350259" y="772824"/>
        <a:ext cx="2599892" cy="1614269"/>
      </dsp:txXfrm>
    </dsp:sp>
    <dsp:sp modelId="{1130AA3E-924D-48C4-AA19-1C1704A1352C}">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60FF9-051A-4367-8325-C61BDFC8AFD8}">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.District nurses and other nurses do practical things like giving injections</a:t>
          </a:r>
        </a:p>
      </dsp:txBody>
      <dsp:txXfrm>
        <a:off x="3650670" y="772824"/>
        <a:ext cx="2599892" cy="1614269"/>
      </dsp:txXfrm>
    </dsp:sp>
    <dsp:sp modelId="{145EF483-99CA-4B8B-8496-5528AB15C3A6}">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A6A63-41B3-43CC-B92D-9B70859A3E19}">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.Social worker to organize respite caregiving home updated</a:t>
          </a:r>
        </a:p>
      </dsp:txBody>
      <dsp:txXfrm>
        <a:off x="6951082" y="772824"/>
        <a:ext cx="2599892" cy="16142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9919E1-43AC-4CED-9500-DF4C100BDBF7}" type="datetimeFigureOut">
              <a:rPr lang="en-US" smtClean="0"/>
              <a:t>3/2/2023</a:t>
            </a:fld>
            <a:endParaRPr lang="en-US"/>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0D98A85-43CB-4CDC-8FF1-647F52B29F1B}" type="slidenum">
              <a:rPr lang="en-US" smtClean="0"/>
              <a:t>‹#›</a:t>
            </a:fld>
            <a:endParaRPr lang="en-US"/>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B7A66-B7EB-42C9-B5DD-873741A09959}" type="datetimeFigureOut">
              <a:rPr lang="en-US" smtClean="0"/>
              <a:t>3/2/2023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B4569-3B6E-468D-B981-DA515F47BCE4}" type="slidenum">
              <a:rPr lang="en-US" smtClean="0"/>
              <a:t>‹#›</a:t>
            </a:fld>
            <a:endParaRPr lang="en-US"/>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568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68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11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4145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946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6054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2083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506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085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107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679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8789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6314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4782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304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3273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588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522370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degruyter.com/document/doi/10.1525/9780520388673-004/html"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2.xml"/><Relationship Id="rId4" Type="http://schemas.openxmlformats.org/officeDocument/2006/relationships/hyperlink" Target="https://www.mariecurie.org.uk/help/support/being-there/end-of-life-preparation/home"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108/jap-03-2017-0009" TargetMode="External"/><Relationship Id="rId2" Type="http://schemas.openxmlformats.org/officeDocument/2006/relationships/hyperlink" Target="https://doi.org/10.1136/jme.28.5.303" TargetMode="External"/><Relationship Id="rId1" Type="http://schemas.openxmlformats.org/officeDocument/2006/relationships/slideLayout" Target="../slideLayouts/slideLayout2.xml"/><Relationship Id="rId5" Type="http://schemas.openxmlformats.org/officeDocument/2006/relationships/hyperlink" Target="https://www.mind.org.uk/information-support/legal-rights/disability-discrimination/equality-act-2010/" TargetMode="External"/><Relationship Id="rId4" Type="http://schemas.openxmlformats.org/officeDocument/2006/relationships/hyperlink" Target="https://www.equalityhumanrights.com/en/advice-and-guidance/your-rights-under-equality-act-2010"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11/j.1365-2524.2006.00628.x" TargetMode="External"/><Relationship Id="rId2" Type="http://schemas.openxmlformats.org/officeDocument/2006/relationships/hyperlink" Target="https://www.youtube.com/watch?v=OU_vlziMr6w" TargetMode="External"/><Relationship Id="rId1" Type="http://schemas.openxmlformats.org/officeDocument/2006/relationships/slideLayout" Target="../slideLayouts/slideLayout2.xml"/><Relationship Id="rId6" Type="http://schemas.openxmlformats.org/officeDocument/2006/relationships/hyperlink" Target="https://doi.org/10.1002/9781118521373.wbeaa155" TargetMode="External"/><Relationship Id="rId5" Type="http://schemas.openxmlformats.org/officeDocument/2006/relationships/hyperlink" Target="https://doi.org/10.1093/med/9780197542910.001.0001" TargetMode="External"/><Relationship Id="rId4" Type="http://schemas.openxmlformats.org/officeDocument/2006/relationships/hyperlink" Target="https://doi.org/10.1163/15718090120523420"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093/oxfordjournals.bmb.a011548" TargetMode="External"/><Relationship Id="rId2" Type="http://schemas.openxmlformats.org/officeDocument/2006/relationships/hyperlink" Target="https://doi.org/10.2190/avq9-hbk0-b7n1-bb0a" TargetMode="External"/><Relationship Id="rId1" Type="http://schemas.openxmlformats.org/officeDocument/2006/relationships/slideLayout" Target="../slideLayouts/slideLayout2.xml"/><Relationship Id="rId5" Type="http://schemas.openxmlformats.org/officeDocument/2006/relationships/hyperlink" Target="https://books.google.com/books/about/The_Care_Home_Handbook.html?id=4LAQBQAAQBAJ" TargetMode="External"/><Relationship Id="rId4" Type="http://schemas.openxmlformats.org/officeDocument/2006/relationships/hyperlink" Target="http://www.samj.org.za/index.php/samj/article/view/8016"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england.nhs.uk/eolc/#:~:text=Palliative%20care%20is%20defined%20by,%2Dlimiting%20illness%2C%20usually%20progressive" TargetMode="External"/><Relationship Id="rId2" Type="http://schemas.openxmlformats.org/officeDocument/2006/relationships/hyperlink" Target="https://www.nhs.uk/conditions/end-of-life-care/care-in-a-care-home/" TargetMode="External"/><Relationship Id="rId1" Type="http://schemas.openxmlformats.org/officeDocument/2006/relationships/slideLayout" Target="../slideLayouts/slideLayout2.xml"/><Relationship Id="rId5" Type="http://schemas.openxmlformats.org/officeDocument/2006/relationships/hyperlink" Target="https://www.nhs.uk/conditions/end-of-life-care/what-it-involves-and-when-it-starts/?tabname=what-is-end-of-life-care" TargetMode="External"/><Relationship Id="rId4" Type="http://schemas.openxmlformats.org/officeDocument/2006/relationships/hyperlink" Target="https://www.nhs.uk/conditions/euthanasia-and-assisted-suicide/#:~:text=The%20law,are%20illegal%20under%20English%20law"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semanticscholar.org/paper/WHO-SHOULD-PROVIDE-HOSPITAL-CARE-OF-ELDERLY-PEOPLE-Rai-Murphy/91c1d739272fff2d2c0b099c7387fb02278b3f36" TargetMode="External"/><Relationship Id="rId2" Type="http://schemas.openxmlformats.org/officeDocument/2006/relationships/hyperlink" Target="https://www.nhs.uk/conditions/end-of-life-care/what-it-involves-and-when-it-starts/?tabname=what-is-end-of-life-care" TargetMode="External"/><Relationship Id="rId1" Type="http://schemas.openxmlformats.org/officeDocument/2006/relationships/slideLayout" Target="../slideLayouts/slideLayout2.xml"/><Relationship Id="rId5" Type="http://schemas.openxmlformats.org/officeDocument/2006/relationships/hyperlink" Target="https://hpc.providencehealthcare.org/about/team" TargetMode="External"/><Relationship Id="rId4" Type="http://schemas.openxmlformats.org/officeDocument/2006/relationships/hyperlink" Target="https://doi.org/10.1017/s0144686x07006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6" name="Straight Connector 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7AB02DB2-4138-F64A-6C18-463816F99DE9}"/>
              </a:ext>
            </a:extLst>
          </p:cNvPr>
          <p:cNvSpPr>
            <a:spLocks noGrp="1"/>
          </p:cNvSpPr>
          <p:nvPr>
            <p:ph type="title" idx="4294967295"/>
          </p:nvPr>
        </p:nvSpPr>
        <p:spPr>
          <a:xfrm>
            <a:off x="1295402" y="982132"/>
            <a:ext cx="9601196" cy="1303867"/>
          </a:xfrm>
        </p:spPr>
        <p:txBody>
          <a:bodyPr vert="horz" lIns="91440" tIns="45720" rIns="91440" bIns="45720" rtlCol="0" anchor="ctr">
            <a:normAutofit/>
          </a:bodyPr>
          <a:lstStyle/>
          <a:p>
            <a:r>
              <a:rPr lang="en-US">
                <a:solidFill>
                  <a:srgbClr val="262626"/>
                </a:solidFill>
              </a:rPr>
              <a:t>PRESENTATION</a:t>
            </a:r>
          </a:p>
        </p:txBody>
      </p:sp>
      <p:graphicFrame>
        <p:nvGraphicFramePr>
          <p:cNvPr id="16" name="Content Placeholder 2">
            <a:extLst>
              <a:ext uri="{FF2B5EF4-FFF2-40B4-BE49-F238E27FC236}">
                <a16:creationId xmlns:a16="http://schemas.microsoft.com/office/drawing/2014/main" id="{4819D097-E6A6-32B4-EF46-2B54F10E83CF}"/>
              </a:ext>
            </a:extLst>
          </p:cNvPr>
          <p:cNvGraphicFramePr>
            <a:graphicFrameLocks noGrp="1"/>
          </p:cNvGraphicFramePr>
          <p:nvPr>
            <p:ph idx="4294967295"/>
            <p:extLst>
              <p:ext uri="{D42A27DB-BD31-4B8C-83A1-F6EECF244321}">
                <p14:modId xmlns:p14="http://schemas.microsoft.com/office/powerpoint/2010/main" val="231745222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2826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8" name="Group 17">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9" name="Picture 18">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21" name="Picture 20">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2" name="Picture 21">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716BE309-7C0E-19BE-A8E5-94FF0ACD5ECF}"/>
              </a:ext>
            </a:extLst>
          </p:cNvPr>
          <p:cNvSpPr>
            <a:spLocks noGrp="1"/>
          </p:cNvSpPr>
          <p:nvPr>
            <p:ph type="title" idx="4294967295"/>
          </p:nvPr>
        </p:nvSpPr>
        <p:spPr>
          <a:xfrm>
            <a:off x="1295402" y="982132"/>
            <a:ext cx="9601196" cy="1303867"/>
          </a:xfrm>
        </p:spPr>
        <p:txBody>
          <a:bodyPr vert="horz" lIns="91440" tIns="45720" rIns="91440" bIns="45720" rtlCol="0" anchor="ctr">
            <a:normAutofit/>
          </a:bodyPr>
          <a:lstStyle/>
          <a:p>
            <a:r>
              <a:rPr lang="en-US"/>
              <a:t>INTRODUCTION</a:t>
            </a:r>
          </a:p>
        </p:txBody>
      </p:sp>
      <p:cxnSp>
        <p:nvCxnSpPr>
          <p:cNvPr id="24" name="Straight Connector 23">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CB77BA6-AA50-5F84-4A20-2D7AC7B37336}"/>
              </a:ext>
            </a:extLst>
          </p:cNvPr>
          <p:cNvSpPr>
            <a:spLocks noGrp="1"/>
          </p:cNvSpPr>
          <p:nvPr>
            <p:ph idx="4294967295"/>
          </p:nvPr>
        </p:nvSpPr>
        <p:spPr>
          <a:xfrm>
            <a:off x="1295401" y="2556932"/>
            <a:ext cx="9601196" cy="3318936"/>
          </a:xfrm>
        </p:spPr>
        <p:txBody>
          <a:bodyPr vert="horz" lIns="91440" tIns="45720" rIns="91440" bIns="45720" rtlCol="0" anchor="t">
            <a:normAutofit/>
          </a:bodyPr>
          <a:lstStyle/>
          <a:p>
            <a:r>
              <a:rPr lang="en-US"/>
              <a:t>The aim of this presentation is to outline the care and support available for the end of life in the UK.</a:t>
            </a:r>
          </a:p>
          <a:p>
            <a:r>
              <a:rPr lang="en-US"/>
              <a:t>In this presentation, we will explain what it means to end of life, by elaborating on the support available in the different medical sectors like care homes , hospices, hospitals, and home care. Then we will develop the legislation, the policy, and the theory of aging. Finally, through critical analysis, we will elaborate on and against euthanasia.</a:t>
            </a:r>
          </a:p>
          <a:p>
            <a:endParaRPr lang="en-US"/>
          </a:p>
        </p:txBody>
      </p:sp>
    </p:spTree>
    <p:extLst>
      <p:ext uri="{BB962C8B-B14F-4D97-AF65-F5344CB8AC3E}">
        <p14:creationId xmlns:p14="http://schemas.microsoft.com/office/powerpoint/2010/main" val="150628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6B53-A335-4AEF-A797-C1D6BA709B82}"/>
              </a:ext>
            </a:extLst>
          </p:cNvPr>
          <p:cNvSpPr>
            <a:spLocks noGrp="1"/>
          </p:cNvSpPr>
          <p:nvPr>
            <p:ph type="title"/>
          </p:nvPr>
        </p:nvSpPr>
        <p:spPr>
          <a:xfrm>
            <a:off x="1295402" y="982132"/>
            <a:ext cx="9601196" cy="1303867"/>
          </a:xfrm>
        </p:spPr>
        <p:txBody>
          <a:bodyPr>
            <a:normAutofit/>
          </a:bodyPr>
          <a:lstStyle/>
          <a:p>
            <a:r>
              <a:rPr lang="en-GB">
                <a:solidFill>
                  <a:srgbClr val="262626"/>
                </a:solidFill>
                <a:cs typeface="Calibri Light"/>
              </a:rPr>
              <a:t>End-of-life and palliative care</a:t>
            </a:r>
            <a:endParaRPr lang="en-GB">
              <a:solidFill>
                <a:srgbClr val="262626"/>
              </a:solidFill>
            </a:endParaRPr>
          </a:p>
        </p:txBody>
      </p:sp>
      <p:sp>
        <p:nvSpPr>
          <p:cNvPr id="18" name="Content Placeholder 2">
            <a:extLst>
              <a:ext uri="{FF2B5EF4-FFF2-40B4-BE49-F238E27FC236}">
                <a16:creationId xmlns:a16="http://schemas.microsoft.com/office/drawing/2014/main" id="{909EADA7-276D-6BEB-36BA-1FEBF8EE3D98}"/>
              </a:ext>
            </a:extLst>
          </p:cNvPr>
          <p:cNvSpPr>
            <a:spLocks noGrp="1"/>
          </p:cNvSpPr>
          <p:nvPr>
            <p:ph idx="1"/>
          </p:nvPr>
        </p:nvSpPr>
        <p:spPr>
          <a:xfrm>
            <a:off x="1295402" y="2556932"/>
            <a:ext cx="6256866" cy="3318936"/>
          </a:xfrm>
        </p:spPr>
        <p:txBody>
          <a:bodyPr>
            <a:normAutofit/>
          </a:bodyPr>
          <a:lstStyle/>
          <a:p>
            <a:r>
              <a:rPr lang="en-GB" sz="1800">
                <a:solidFill>
                  <a:srgbClr val="262626"/>
                </a:solidFill>
                <a:latin typeface="Calibri"/>
                <a:ea typeface="+mn-lt"/>
                <a:cs typeface="+mn-lt"/>
              </a:rPr>
              <a:t>Palliative care is a coordinated, patient-centred approach that aims to relieve suffering and improve the quality of life for patients and families at all stages of illness(Hallenbeck, 2021)</a:t>
            </a:r>
            <a:endParaRPr lang="en-GB" sz="1800" i="1">
              <a:solidFill>
                <a:srgbClr val="262626"/>
              </a:solidFill>
              <a:latin typeface="Calibri"/>
              <a:ea typeface="+mn-lt"/>
              <a:cs typeface="+mn-lt"/>
            </a:endParaRPr>
          </a:p>
          <a:p>
            <a:pPr>
              <a:buSzPct val="114999"/>
            </a:pPr>
            <a:endParaRPr lang="en-GB" sz="2000" i="1">
              <a:solidFill>
                <a:srgbClr val="262626"/>
              </a:solidFill>
              <a:latin typeface="Calibri"/>
              <a:ea typeface="+mn-lt"/>
              <a:cs typeface="+mn-lt"/>
            </a:endParaRPr>
          </a:p>
          <a:p>
            <a:pPr>
              <a:buSzPct val="114999"/>
            </a:pPr>
            <a:r>
              <a:rPr lang="en-GB" sz="1800">
                <a:solidFill>
                  <a:srgbClr val="262626"/>
                </a:solidFill>
                <a:latin typeface="Calibri"/>
                <a:cs typeface="Calibri"/>
              </a:rPr>
              <a:t>.End of life </a:t>
            </a:r>
            <a:r>
              <a:rPr lang="en-GB" sz="1800">
                <a:solidFill>
                  <a:srgbClr val="262626"/>
                </a:solidFill>
                <a:latin typeface="Calibri"/>
                <a:ea typeface="+mn-lt"/>
                <a:cs typeface="+mn-lt"/>
              </a:rPr>
              <a:t>End of life care is support for people who are in the last months or years of their life(NHS choice,2022)</a:t>
            </a:r>
          </a:p>
          <a:p>
            <a:pPr>
              <a:buSzPct val="114999"/>
            </a:pPr>
            <a:endParaRPr lang="en-GB" sz="2000">
              <a:solidFill>
                <a:srgbClr val="262626"/>
              </a:solidFill>
              <a:latin typeface="Calibri"/>
              <a:cs typeface="Calibri"/>
            </a:endParaRPr>
          </a:p>
        </p:txBody>
      </p:sp>
      <p:pic>
        <p:nvPicPr>
          <p:cNvPr id="22" name="Graphic 21" descr="Hospital">
            <a:extLst>
              <a:ext uri="{FF2B5EF4-FFF2-40B4-BE49-F238E27FC236}">
                <a16:creationId xmlns:a16="http://schemas.microsoft.com/office/drawing/2014/main" id="{389D83CE-1B3B-D8AF-11F7-BA9A12A8B8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54631" y="1375403"/>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926030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0393412-BB8B-4EC9-A88D-93917FA4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27442" cy="5883295"/>
          </a:xfrm>
          <a:prstGeom prst="rect">
            <a:avLst/>
          </a:prstGeom>
          <a:blipFill dpi="0" rotWithShape="1">
            <a:blip r:embed="rId3">
              <a:alphaModFix amt="88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3" name="Rectangle 22">
            <a:extLst>
              <a:ext uri="{FF2B5EF4-FFF2-40B4-BE49-F238E27FC236}">
                <a16:creationId xmlns:a16="http://schemas.microsoft.com/office/drawing/2014/main" id="{68AB7DB4-4BE9-465B-8843-8073715FF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278C5A-F348-47FF-BED3-CBC367557E01}"/>
              </a:ext>
            </a:extLst>
          </p:cNvPr>
          <p:cNvSpPr>
            <a:spLocks noGrp="1"/>
          </p:cNvSpPr>
          <p:nvPr>
            <p:ph type="title"/>
          </p:nvPr>
        </p:nvSpPr>
        <p:spPr>
          <a:xfrm>
            <a:off x="1295402" y="982132"/>
            <a:ext cx="9601196" cy="1303867"/>
          </a:xfrm>
        </p:spPr>
        <p:txBody>
          <a:bodyPr>
            <a:normAutofit/>
          </a:bodyPr>
          <a:lstStyle/>
          <a:p>
            <a:pPr>
              <a:lnSpc>
                <a:spcPct val="90000"/>
              </a:lnSpc>
            </a:pPr>
            <a:r>
              <a:rPr lang="en-GB" sz="3700">
                <a:latin typeface="Calibri"/>
                <a:cs typeface="Calibri"/>
              </a:rPr>
              <a:t>support and care available in hospitals, care home, home care and hospices for end of life.</a:t>
            </a:r>
            <a:endParaRPr lang="en-GB" sz="3700">
              <a:latin typeface="Calibri"/>
              <a:ea typeface="+mj-lt"/>
              <a:cs typeface="+mj-lt"/>
            </a:endParaRPr>
          </a:p>
          <a:p>
            <a:pPr>
              <a:lnSpc>
                <a:spcPct val="90000"/>
              </a:lnSpc>
            </a:pPr>
            <a:endParaRPr lang="en-GB" sz="3700"/>
          </a:p>
        </p:txBody>
      </p:sp>
      <p:cxnSp>
        <p:nvCxnSpPr>
          <p:cNvPr id="25" name="Straight Connector 24">
            <a:extLst>
              <a:ext uri="{FF2B5EF4-FFF2-40B4-BE49-F238E27FC236}">
                <a16:creationId xmlns:a16="http://schemas.microsoft.com/office/drawing/2014/main" id="{AFC431BA-A96A-492C-A2FA-F9F701E385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pSp>
        <p:nvGrpSpPr>
          <p:cNvPr id="27" name="Group 26">
            <a:extLst>
              <a:ext uri="{FF2B5EF4-FFF2-40B4-BE49-F238E27FC236}">
                <a16:creationId xmlns:a16="http://schemas.microsoft.com/office/drawing/2014/main" id="{79E73055-8C3E-4C1D-88EA-3D22039CDF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p:nvSpPr>
            <p:cNvPr id="28" name="Rounded Rectangle 30">
              <a:extLst>
                <a:ext uri="{FF2B5EF4-FFF2-40B4-BE49-F238E27FC236}">
                  <a16:creationId xmlns:a16="http://schemas.microsoft.com/office/drawing/2014/main" id="{FF9A1137-08E4-442C-9270-0F23E380D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9" name="Picture 28">
              <a:extLst>
                <a:ext uri="{FF2B5EF4-FFF2-40B4-BE49-F238E27FC236}">
                  <a16:creationId xmlns:a16="http://schemas.microsoft.com/office/drawing/2014/main" id="{6A4AC3F5-7F5F-4B49-835E-36CBE45D34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p:nvSpPr>
            <p:cNvPr id="30" name="Rounded Rectangle 32">
              <a:extLst>
                <a:ext uri="{FF2B5EF4-FFF2-40B4-BE49-F238E27FC236}">
                  <a16:creationId xmlns:a16="http://schemas.microsoft.com/office/drawing/2014/main" id="{C79DCCFA-B647-41F3-8C57-D19A61760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1" name="Picture 30">
              <a:extLst>
                <a:ext uri="{FF2B5EF4-FFF2-40B4-BE49-F238E27FC236}">
                  <a16:creationId xmlns:a16="http://schemas.microsoft.com/office/drawing/2014/main" id="{3C7401E9-AF65-4A82-8FB1-401302CD5A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graphicFrame>
        <p:nvGraphicFramePr>
          <p:cNvPr id="5" name="Content Placeholder 2">
            <a:extLst>
              <a:ext uri="{FF2B5EF4-FFF2-40B4-BE49-F238E27FC236}">
                <a16:creationId xmlns:a16="http://schemas.microsoft.com/office/drawing/2014/main" id="{AFEF832D-9EC0-94CA-5052-0B89BA4F12F9}"/>
              </a:ext>
            </a:extLst>
          </p:cNvPr>
          <p:cNvGraphicFramePr>
            <a:graphicFrameLocks noGrp="1"/>
          </p:cNvGraphicFramePr>
          <p:nvPr>
            <p:ph idx="1"/>
            <p:extLst>
              <p:ext uri="{D42A27DB-BD31-4B8C-83A1-F6EECF244321}">
                <p14:modId xmlns:p14="http://schemas.microsoft.com/office/powerpoint/2010/main" val="3973781994"/>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00338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0" name="Group 9">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1" name="Picture 10">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13" name="Picture 12">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4" name="Picture 13">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2C357E50-63C6-3220-B3E2-6C5E30ECEF8C}"/>
              </a:ext>
            </a:extLst>
          </p:cNvPr>
          <p:cNvSpPr>
            <a:spLocks noGrp="1"/>
          </p:cNvSpPr>
          <p:nvPr>
            <p:ph type="title"/>
          </p:nvPr>
        </p:nvSpPr>
        <p:spPr>
          <a:xfrm>
            <a:off x="1295402" y="982132"/>
            <a:ext cx="9601196" cy="1303867"/>
          </a:xfrm>
        </p:spPr>
        <p:txBody>
          <a:bodyPr vert="horz" lIns="91440" tIns="45720" rIns="91440" bIns="45720" rtlCol="0">
            <a:normAutofit/>
          </a:bodyPr>
          <a:lstStyle/>
          <a:p>
            <a:r>
              <a:rPr lang="en-GB">
                <a:latin typeface="Calibri"/>
                <a:cs typeface="Calibri"/>
              </a:rPr>
              <a:t>SUPPORT IN CARE HOME</a:t>
            </a:r>
          </a:p>
        </p:txBody>
      </p:sp>
      <p:cxnSp>
        <p:nvCxnSpPr>
          <p:cNvPr id="16" name="Straight Connector 15">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1FBE314-81DE-AA5C-D94C-3451B675CF41}"/>
              </a:ext>
            </a:extLst>
          </p:cNvPr>
          <p:cNvSpPr>
            <a:spLocks noGrp="1"/>
          </p:cNvSpPr>
          <p:nvPr>
            <p:ph idx="1"/>
          </p:nvPr>
        </p:nvSpPr>
        <p:spPr>
          <a:xfrm>
            <a:off x="1295401" y="2556932"/>
            <a:ext cx="9601196" cy="3318936"/>
          </a:xfrm>
        </p:spPr>
        <p:txBody>
          <a:bodyPr>
            <a:normAutofit/>
          </a:bodyPr>
          <a:lstStyle/>
          <a:p>
            <a:pPr>
              <a:lnSpc>
                <a:spcPct val="90000"/>
              </a:lnSpc>
              <a:buNone/>
            </a:pPr>
            <a:r>
              <a:rPr lang="en-GB" sz="1800">
                <a:latin typeface="Calibri"/>
                <a:cs typeface="Calibri"/>
              </a:rPr>
              <a:t>.Many residents of care homes spend most of their time resting, trying out all day long, and doing absolutely nothing, those who are at the end of their life stay in bed most of the time waiting for their end (Mulley and al,2014)</a:t>
            </a:r>
            <a:endParaRPr lang="en-GB" sz="1800">
              <a:latin typeface="Calibri"/>
              <a:ea typeface="+mn-lt"/>
              <a:cs typeface="+mn-lt"/>
            </a:endParaRPr>
          </a:p>
          <a:p>
            <a:pPr>
              <a:lnSpc>
                <a:spcPct val="90000"/>
              </a:lnSpc>
              <a:buNone/>
            </a:pPr>
            <a:r>
              <a:rPr lang="en-GB" sz="1800">
                <a:latin typeface="Calibri"/>
                <a:cs typeface="Calibri"/>
              </a:rPr>
              <a:t>.Care homes in the UK provide accommodation and personal care for people who need extra support in their daily lives. Personal care might include help with eating, washing, dressing, going to the toilet, or taking medication. Some care homes also offer social activities such as day trips or outings (Froggatt &amp; Payne, 2006)</a:t>
            </a:r>
            <a:endParaRPr lang="en-GB" sz="1800">
              <a:latin typeface="Calibri"/>
              <a:ea typeface="+mn-lt"/>
              <a:cs typeface="+mn-lt"/>
            </a:endParaRPr>
          </a:p>
          <a:p>
            <a:pPr>
              <a:lnSpc>
                <a:spcPct val="90000"/>
              </a:lnSpc>
              <a:buNone/>
            </a:pPr>
            <a:endParaRPr lang="en-GB" sz="1800">
              <a:latin typeface="Calibri"/>
              <a:cs typeface="Calibri"/>
            </a:endParaRPr>
          </a:p>
          <a:p>
            <a:pPr marL="0" indent="0">
              <a:lnSpc>
                <a:spcPct val="90000"/>
              </a:lnSpc>
              <a:buNone/>
            </a:pPr>
            <a:endParaRPr lang="en-GB" sz="1800">
              <a:latin typeface="Calibri"/>
              <a:cs typeface="Calibri"/>
            </a:endParaRPr>
          </a:p>
        </p:txBody>
      </p:sp>
    </p:spTree>
    <p:extLst>
      <p:ext uri="{BB962C8B-B14F-4D97-AF65-F5344CB8AC3E}">
        <p14:creationId xmlns:p14="http://schemas.microsoft.com/office/powerpoint/2010/main" val="3340383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D78B-77DC-0735-B375-22A7FA983E73}"/>
              </a:ext>
            </a:extLst>
          </p:cNvPr>
          <p:cNvSpPr>
            <a:spLocks noGrp="1"/>
          </p:cNvSpPr>
          <p:nvPr>
            <p:ph type="title"/>
          </p:nvPr>
        </p:nvSpPr>
        <p:spPr>
          <a:xfrm>
            <a:off x="1295402" y="982132"/>
            <a:ext cx="9601196" cy="1303867"/>
          </a:xfrm>
        </p:spPr>
        <p:txBody>
          <a:bodyPr>
            <a:normAutofit/>
          </a:bodyPr>
          <a:lstStyle/>
          <a:p>
            <a:r>
              <a:rPr lang="en-GB">
                <a:solidFill>
                  <a:srgbClr val="262626"/>
                </a:solidFill>
              </a:rPr>
              <a:t>Support and care in hospices</a:t>
            </a:r>
          </a:p>
        </p:txBody>
      </p:sp>
      <p:sp>
        <p:nvSpPr>
          <p:cNvPr id="35" name="Content Placeholder 34">
            <a:extLst>
              <a:ext uri="{FF2B5EF4-FFF2-40B4-BE49-F238E27FC236}">
                <a16:creationId xmlns:a16="http://schemas.microsoft.com/office/drawing/2014/main" id="{ADE5553C-55AC-C73B-8BAD-A04987C4DEFB}"/>
              </a:ext>
            </a:extLst>
          </p:cNvPr>
          <p:cNvSpPr>
            <a:spLocks noGrp="1"/>
          </p:cNvSpPr>
          <p:nvPr>
            <p:ph idx="1"/>
          </p:nvPr>
        </p:nvSpPr>
        <p:spPr>
          <a:xfrm>
            <a:off x="1295402" y="2556932"/>
            <a:ext cx="6256866" cy="3318936"/>
          </a:xfrm>
        </p:spPr>
        <p:txBody>
          <a:bodyPr>
            <a:normAutofit/>
          </a:bodyPr>
          <a:lstStyle/>
          <a:p>
            <a:r>
              <a:rPr lang="en-US" sz="1800">
                <a:solidFill>
                  <a:srgbClr val="262626"/>
                </a:solidFill>
                <a:latin typeface="Calibri"/>
                <a:ea typeface="+mn-lt"/>
                <a:cs typeface="+mn-lt"/>
              </a:rPr>
              <a:t>Hospice care is a hospice and the professionals who work there can offer physical, emotional, psychological, spiritual and practical support for people with a terminal illnesses or life-limiting conditions. This is also called palliative care (Benedict, 2022)</a:t>
            </a:r>
          </a:p>
          <a:p>
            <a:pPr marL="0" indent="0" algn="ctr">
              <a:lnSpc>
                <a:spcPct val="90000"/>
              </a:lnSpc>
              <a:buSzPct val="114999"/>
              <a:buNone/>
            </a:pPr>
            <a:r>
              <a:rPr lang="en-GB" sz="1800">
                <a:solidFill>
                  <a:srgbClr val="262626"/>
                </a:solidFill>
                <a:latin typeface="Calibri"/>
                <a:cs typeface="Calibri"/>
              </a:rPr>
              <a:t>      Hospice care may be offered:</a:t>
            </a:r>
            <a:endParaRPr lang="en-GB" sz="1800">
              <a:solidFill>
                <a:srgbClr val="262626"/>
              </a:solidFill>
              <a:latin typeface="Garamond" panose="02020404030301010803"/>
              <a:cs typeface="Calibri"/>
            </a:endParaRPr>
          </a:p>
          <a:p>
            <a:pPr algn="ctr">
              <a:lnSpc>
                <a:spcPct val="90000"/>
              </a:lnSpc>
              <a:buFont typeface="Calibri"/>
              <a:buChar char="-"/>
            </a:pPr>
            <a:r>
              <a:rPr lang="en-GB" sz="1800">
                <a:solidFill>
                  <a:srgbClr val="262626"/>
                </a:solidFill>
                <a:latin typeface="Calibri"/>
                <a:cs typeface="Calibri"/>
              </a:rPr>
              <a:t>in the hospice building</a:t>
            </a:r>
            <a:endParaRPr lang="en-GB" sz="1800">
              <a:ea typeface="+mn-lt"/>
              <a:cs typeface="+mn-lt"/>
            </a:endParaRPr>
          </a:p>
          <a:p>
            <a:pPr algn="ctr">
              <a:lnSpc>
                <a:spcPct val="90000"/>
              </a:lnSpc>
              <a:buSzPct val="114999"/>
              <a:buFont typeface="Calibri"/>
              <a:buChar char="-"/>
            </a:pPr>
            <a:r>
              <a:rPr lang="en-GB" sz="1800">
                <a:solidFill>
                  <a:srgbClr val="262626"/>
                </a:solidFill>
                <a:latin typeface="Calibri"/>
                <a:cs typeface="Calibri"/>
              </a:rPr>
              <a:t>at your home, where professionals visit you to offer care and support.</a:t>
            </a:r>
            <a:endParaRPr lang="en-GB" sz="1800">
              <a:ea typeface="+mn-lt"/>
              <a:cs typeface="+mn-lt"/>
            </a:endParaRPr>
          </a:p>
          <a:p>
            <a:pPr algn="ctr">
              <a:lnSpc>
                <a:spcPct val="90000"/>
              </a:lnSpc>
              <a:spcBef>
                <a:spcPct val="0"/>
              </a:spcBef>
              <a:spcAft>
                <a:spcPts val="0"/>
              </a:spcAft>
              <a:buSzPct val="114999"/>
            </a:pPr>
            <a:endParaRPr lang="en-GB" sz="1800">
              <a:ea typeface="+mn-lt"/>
              <a:cs typeface="+mn-lt"/>
            </a:endParaRPr>
          </a:p>
          <a:p>
            <a:pPr>
              <a:buSzPct val="114999"/>
            </a:pPr>
            <a:endParaRPr lang="en-US" sz="1800">
              <a:solidFill>
                <a:srgbClr val="262626"/>
              </a:solidFill>
              <a:latin typeface="Calibri"/>
              <a:cs typeface="Calibri"/>
            </a:endParaRPr>
          </a:p>
        </p:txBody>
      </p:sp>
      <p:pic>
        <p:nvPicPr>
          <p:cNvPr id="4" name="Picture 4" descr="Diagram&#10;&#10;Description automatically generated">
            <a:extLst>
              <a:ext uri="{FF2B5EF4-FFF2-40B4-BE49-F238E27FC236}">
                <a16:creationId xmlns:a16="http://schemas.microsoft.com/office/drawing/2014/main" id="{CAD4BF41-CE7D-2FC6-93D9-2D1630F7EC7E}"/>
              </a:ext>
            </a:extLst>
          </p:cNvPr>
          <p:cNvPicPr>
            <a:picLocks noChangeAspect="1"/>
          </p:cNvPicPr>
          <p:nvPr/>
        </p:nvPicPr>
        <p:blipFill>
          <a:blip r:embed="rId3"/>
          <a:stretch>
            <a:fillRect/>
          </a:stretch>
        </p:blipFill>
        <p:spPr>
          <a:xfrm>
            <a:off x="8181899" y="2701180"/>
            <a:ext cx="2545981" cy="2852640"/>
          </a:xfrm>
          <a:prstGeom prst="rect">
            <a:avLst/>
          </a:prstGeom>
          <a:ln w="57150" cmpd="thickThin">
            <a:solidFill>
              <a:srgbClr val="7F7F7F"/>
            </a:solidFill>
            <a:miter lim="800000"/>
          </a:ln>
        </p:spPr>
      </p:pic>
    </p:spTree>
    <p:extLst>
      <p:ext uri="{BB962C8B-B14F-4D97-AF65-F5344CB8AC3E}">
        <p14:creationId xmlns:p14="http://schemas.microsoft.com/office/powerpoint/2010/main" val="2868482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B5150-75D2-D51A-2185-A80DEBA9FAF2}"/>
              </a:ext>
            </a:extLst>
          </p:cNvPr>
          <p:cNvSpPr>
            <a:spLocks noGrp="1"/>
          </p:cNvSpPr>
          <p:nvPr>
            <p:ph type="title"/>
          </p:nvPr>
        </p:nvSpPr>
        <p:spPr/>
        <p:txBody>
          <a:bodyPr/>
          <a:lstStyle/>
          <a:p>
            <a:r>
              <a:rPr lang="en-GB" sz="2400">
                <a:latin typeface="Calibri"/>
                <a:cs typeface="Calibri"/>
              </a:rPr>
              <a:t>TYPES OF HOSPICE CARE</a:t>
            </a:r>
            <a:endParaRPr lang="en-GB"/>
          </a:p>
        </p:txBody>
      </p:sp>
      <p:sp>
        <p:nvSpPr>
          <p:cNvPr id="12" name="Content Placeholder 11">
            <a:extLst>
              <a:ext uri="{FF2B5EF4-FFF2-40B4-BE49-F238E27FC236}">
                <a16:creationId xmlns:a16="http://schemas.microsoft.com/office/drawing/2014/main" id="{3F35AB36-4E3E-BBB9-3DAC-889D5E98CC57}"/>
              </a:ext>
            </a:extLst>
          </p:cNvPr>
          <p:cNvSpPr>
            <a:spLocks noGrp="1"/>
          </p:cNvSpPr>
          <p:nvPr>
            <p:ph idx="1"/>
          </p:nvPr>
        </p:nvSpPr>
        <p:spPr/>
        <p:txBody>
          <a:bodyPr/>
          <a:lstStyle/>
          <a:p>
            <a:pPr marL="0" indent="0">
              <a:buNone/>
            </a:pPr>
            <a:r>
              <a:rPr lang="en-GB" sz="1800">
                <a:latin typeface="Calibri"/>
                <a:cs typeface="Calibri"/>
              </a:rPr>
              <a:t>  Hospice can offer different types of care depending on your situation and preference you may wish to:</a:t>
            </a:r>
            <a:endParaRPr lang="en-US"/>
          </a:p>
          <a:p>
            <a:pPr>
              <a:buSzPct val="114999"/>
            </a:pPr>
            <a:r>
              <a:rPr lang="en-GB" sz="1800">
                <a:latin typeface="Calibri"/>
                <a:cs typeface="Calibri"/>
              </a:rPr>
              <a:t>Visit the hospice during  the day for support  sessions</a:t>
            </a:r>
          </a:p>
          <a:p>
            <a:pPr>
              <a:buSzPct val="114999"/>
            </a:pPr>
            <a:r>
              <a:rPr lang="en-GB" sz="1800">
                <a:latin typeface="Calibri"/>
                <a:cs typeface="Calibri"/>
              </a:rPr>
              <a:t>Stay at the hospice  for a few weeks while you need specialist care, and then return home</a:t>
            </a:r>
          </a:p>
          <a:p>
            <a:pPr>
              <a:buSzPct val="114999"/>
            </a:pPr>
            <a:r>
              <a:rPr lang="en-GB" sz="1800">
                <a:latin typeface="Calibri"/>
                <a:cs typeface="Calibri"/>
              </a:rPr>
              <a:t>Get hospice care at home</a:t>
            </a:r>
          </a:p>
          <a:p>
            <a:pPr>
              <a:buSzPct val="114999"/>
            </a:pPr>
            <a:r>
              <a:rPr lang="en-GB" sz="1800">
                <a:latin typeface="Calibri"/>
                <a:cs typeface="Calibri"/>
              </a:rPr>
              <a:t>Stay in the hospice in the last weeks or days of your life</a:t>
            </a:r>
          </a:p>
        </p:txBody>
      </p:sp>
    </p:spTree>
    <p:extLst>
      <p:ext uri="{BB962C8B-B14F-4D97-AF65-F5344CB8AC3E}">
        <p14:creationId xmlns:p14="http://schemas.microsoft.com/office/powerpoint/2010/main" val="2321073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D9C9B6-05B7-18CD-6B5F-369D93EF75DF}"/>
              </a:ext>
            </a:extLst>
          </p:cNvPr>
          <p:cNvSpPr>
            <a:spLocks noGrp="1"/>
          </p:cNvSpPr>
          <p:nvPr>
            <p:ph type="title"/>
          </p:nvPr>
        </p:nvSpPr>
        <p:spPr>
          <a:xfrm>
            <a:off x="1295402" y="982132"/>
            <a:ext cx="9601196" cy="1303867"/>
          </a:xfrm>
        </p:spPr>
        <p:txBody>
          <a:bodyPr>
            <a:normAutofit/>
          </a:bodyPr>
          <a:lstStyle/>
          <a:p>
            <a:r>
              <a:rPr lang="en-GB"/>
              <a:t>Support and care in hospital </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73DAB74-641C-B95C-21F6-573164FA2F95}"/>
              </a:ext>
            </a:extLst>
          </p:cNvPr>
          <p:cNvSpPr>
            <a:spLocks noGrp="1"/>
          </p:cNvSpPr>
          <p:nvPr>
            <p:ph idx="1"/>
          </p:nvPr>
        </p:nvSpPr>
        <p:spPr>
          <a:xfrm>
            <a:off x="1295401" y="2621326"/>
            <a:ext cx="9601196" cy="3318936"/>
          </a:xfrm>
        </p:spPr>
        <p:txBody>
          <a:bodyPr>
            <a:normAutofit/>
          </a:bodyPr>
          <a:lstStyle/>
          <a:p>
            <a:r>
              <a:rPr lang="en-GB" sz="1800">
                <a:latin typeface="Calibri"/>
                <a:ea typeface="+mn-lt"/>
                <a:cs typeface="+mn-lt"/>
              </a:rPr>
              <a:t>I n the hospital, they will be cared for by the doctors, nurses, and other healthcare professionals who work in the ward where you are staying.</a:t>
            </a:r>
          </a:p>
          <a:p>
            <a:pPr marL="0" indent="0">
              <a:buSzPct val="114999"/>
              <a:buNone/>
            </a:pPr>
            <a:r>
              <a:rPr lang="en-GB" sz="1800">
                <a:latin typeface="Calibri"/>
                <a:cs typeface="Calibri"/>
              </a:rPr>
              <a:t> .    At the hospital, end-of-life care begins when patients need it and may last a few days, months, or sometimes more than a year. </a:t>
            </a:r>
          </a:p>
          <a:p>
            <a:pPr marL="0" indent="0">
              <a:buNone/>
            </a:pPr>
            <a:r>
              <a:rPr lang="en-GB" sz="1800">
                <a:latin typeface="Calibri"/>
                <a:ea typeface="+mn-lt"/>
                <a:cs typeface="+mn-lt"/>
              </a:rPr>
              <a:t>Rai et al (1985) say that there is a significant reduction in the length of stay of elderly patients admitted to hospitals, this reduction was obtained by the geriatric medicine service.</a:t>
            </a:r>
            <a:endParaRPr lang="en-GB" sz="1800">
              <a:latin typeface="Calibri"/>
              <a:cs typeface="Calibri"/>
            </a:endParaRPr>
          </a:p>
          <a:p>
            <a:pPr marL="0" indent="0">
              <a:buNone/>
            </a:pPr>
            <a:endParaRPr lang="en-GB" sz="1800">
              <a:latin typeface="Calibri"/>
              <a:cs typeface="Calibri"/>
            </a:endParaRPr>
          </a:p>
          <a:p>
            <a:pPr marL="0" indent="0">
              <a:buSzPct val="114999"/>
              <a:buNone/>
            </a:pPr>
            <a:r>
              <a:rPr lang="en-GB" sz="1800">
                <a:latin typeface="Calibri"/>
                <a:cs typeface="Calibri"/>
              </a:rPr>
              <a:t>.</a:t>
            </a: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3694435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2F5A1-81F0-CFE9-E60F-0F66023B5B95}"/>
              </a:ext>
            </a:extLst>
          </p:cNvPr>
          <p:cNvSpPr>
            <a:spLocks noGrp="1"/>
          </p:cNvSpPr>
          <p:nvPr>
            <p:ph type="title"/>
          </p:nvPr>
        </p:nvSpPr>
        <p:spPr/>
        <p:txBody>
          <a:bodyPr>
            <a:normAutofit/>
          </a:bodyPr>
          <a:lstStyle/>
          <a:p>
            <a:r>
              <a:rPr lang="en-GB" sz="2400">
                <a:latin typeface="Calibri"/>
                <a:cs typeface="Calibri"/>
              </a:rPr>
              <a:t>SUPPORT AND CARE IN HOME CARE</a:t>
            </a:r>
          </a:p>
        </p:txBody>
      </p:sp>
      <p:sp>
        <p:nvSpPr>
          <p:cNvPr id="3" name="Content Placeholder 2">
            <a:extLst>
              <a:ext uri="{FF2B5EF4-FFF2-40B4-BE49-F238E27FC236}">
                <a16:creationId xmlns:a16="http://schemas.microsoft.com/office/drawing/2014/main" id="{73A04594-2993-7915-D5B3-5C646FEC11AB}"/>
              </a:ext>
            </a:extLst>
          </p:cNvPr>
          <p:cNvSpPr>
            <a:spLocks noGrp="1"/>
          </p:cNvSpPr>
          <p:nvPr>
            <p:ph idx="1"/>
          </p:nvPr>
        </p:nvSpPr>
        <p:spPr/>
        <p:txBody>
          <a:bodyPr/>
          <a:lstStyle/>
          <a:p>
            <a:pPr marL="0" indent="0">
              <a:buNone/>
            </a:pPr>
            <a:r>
              <a:rPr lang="en-GB" sz="1800">
                <a:latin typeface="Calibri"/>
                <a:cs typeface="Calibri"/>
              </a:rPr>
              <a:t> It  can be comforting people to be at home as they near the end of life, Caring for someone dying at home can be challenging yet rewarding, and everyone has different experiences(caring for someone dying at home).</a:t>
            </a:r>
          </a:p>
          <a:p>
            <a:pPr marL="0" indent="0">
              <a:buNone/>
            </a:pPr>
            <a:r>
              <a:rPr lang="en-GB" sz="1800">
                <a:latin typeface="Calibri"/>
                <a:cs typeface="Calibri"/>
              </a:rPr>
              <a:t>When caring for someone at the end of life at home, you should:</a:t>
            </a:r>
          </a:p>
          <a:p>
            <a:pPr marL="0" indent="0">
              <a:buNone/>
            </a:pPr>
            <a:r>
              <a:rPr lang="en-GB" sz="1800">
                <a:latin typeface="Calibri"/>
                <a:cs typeface="Calibri"/>
              </a:rPr>
              <a:t>. Ask their G P what we can expect as their illness progress</a:t>
            </a:r>
          </a:p>
          <a:p>
            <a:pPr marL="0" indent="0">
              <a:buNone/>
            </a:pPr>
            <a:r>
              <a:rPr lang="en-GB" sz="1800">
                <a:latin typeface="Calibri"/>
                <a:cs typeface="Calibri"/>
              </a:rPr>
              <a:t>.Keep contact detail of their health care team somewhere easy to find</a:t>
            </a:r>
          </a:p>
          <a:p>
            <a:pPr marL="0" indent="0">
              <a:buNone/>
            </a:pPr>
            <a:r>
              <a:rPr lang="en-GB" sz="1800">
                <a:latin typeface="Calibri"/>
                <a:cs typeface="Calibri"/>
              </a:rPr>
              <a:t>.find if they are considered where and how they would like to have care for future</a:t>
            </a:r>
          </a:p>
        </p:txBody>
      </p:sp>
    </p:spTree>
    <p:extLst>
      <p:ext uri="{BB962C8B-B14F-4D97-AF65-F5344CB8AC3E}">
        <p14:creationId xmlns:p14="http://schemas.microsoft.com/office/powerpoint/2010/main" val="171459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0A5C0-4C9D-4F99-A8EF-6030E35A9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6F48D3-118C-4E79-8ED5-B14E1D3BE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0C0F613-8D3F-49B7-BFD1-E653C464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3E2E34-1C15-9C3F-516A-9263112AF5D3}"/>
              </a:ext>
            </a:extLst>
          </p:cNvPr>
          <p:cNvSpPr>
            <a:spLocks noGrp="1"/>
          </p:cNvSpPr>
          <p:nvPr>
            <p:ph type="title"/>
          </p:nvPr>
        </p:nvSpPr>
        <p:spPr>
          <a:xfrm>
            <a:off x="1295402" y="982132"/>
            <a:ext cx="9601196" cy="1303867"/>
          </a:xfrm>
        </p:spPr>
        <p:txBody>
          <a:bodyPr>
            <a:normAutofit/>
          </a:bodyPr>
          <a:lstStyle/>
          <a:p>
            <a:r>
              <a:rPr lang="en-GB" sz="2400">
                <a:latin typeface="Calibri"/>
                <a:ea typeface="Calibri"/>
                <a:cs typeface="Calibri"/>
              </a:rPr>
              <a:t>SUPPORT AND CARE IN HOME CARE</a:t>
            </a:r>
            <a:endParaRPr lang="en-GB" sz="2400">
              <a:latin typeface="Calibri"/>
              <a:cs typeface="Calibri"/>
            </a:endParaRPr>
          </a:p>
        </p:txBody>
      </p:sp>
      <p:cxnSp>
        <p:nvCxnSpPr>
          <p:cNvPr id="14" name="Straight Connector 13">
            <a:extLst>
              <a:ext uri="{FF2B5EF4-FFF2-40B4-BE49-F238E27FC236}">
                <a16:creationId xmlns:a16="http://schemas.microsoft.com/office/drawing/2014/main" id="{44B15E2D-899C-425F-83AA-39888B6DC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89EFDC1-BEDB-D428-51FF-5F3A0A3EDB5F}"/>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800">
                <a:latin typeface="Calibri"/>
                <a:ea typeface="Calibri"/>
                <a:cs typeface="Calibri"/>
              </a:rPr>
              <a:t>It can be conforming for people to be at home near the end of life. Caring for someone dying at home can be challenging yet rewarding, and everyone has a different experience(caring for someone dying at home,2011).</a:t>
            </a:r>
          </a:p>
          <a:p>
            <a:pPr marL="0" indent="0">
              <a:lnSpc>
                <a:spcPct val="90000"/>
              </a:lnSpc>
              <a:buNone/>
            </a:pPr>
            <a:r>
              <a:rPr lang="en-GB" sz="1800">
                <a:latin typeface="Calibri"/>
                <a:ea typeface="Calibri"/>
                <a:cs typeface="Calibri"/>
              </a:rPr>
              <a:t>When you care for someone at  the end of their life at home , you should:</a:t>
            </a:r>
          </a:p>
          <a:p>
            <a:pPr marL="0" indent="0">
              <a:lnSpc>
                <a:spcPct val="90000"/>
              </a:lnSpc>
              <a:buNone/>
            </a:pPr>
            <a:r>
              <a:rPr lang="en-GB" sz="1800">
                <a:latin typeface="Calibri"/>
                <a:ea typeface="Calibri"/>
                <a:cs typeface="Calibri"/>
              </a:rPr>
              <a:t>. Ask their GP what you can expect as their illness progress</a:t>
            </a:r>
          </a:p>
          <a:p>
            <a:pPr marL="0" indent="0">
              <a:lnSpc>
                <a:spcPct val="90000"/>
              </a:lnSpc>
              <a:buNone/>
            </a:pPr>
            <a:r>
              <a:rPr lang="en-GB" sz="1800">
                <a:latin typeface="Calibri"/>
                <a:ea typeface="Calibri"/>
                <a:cs typeface="Calibri"/>
              </a:rPr>
              <a:t>.Keep contact detail of their healthcare team somewhere easy to find</a:t>
            </a:r>
          </a:p>
          <a:p>
            <a:pPr marL="0" indent="0">
              <a:lnSpc>
                <a:spcPct val="90000"/>
              </a:lnSpc>
              <a:buNone/>
            </a:pPr>
            <a:r>
              <a:rPr lang="en-GB" sz="1800">
                <a:latin typeface="Calibri"/>
                <a:ea typeface="Calibri"/>
                <a:cs typeface="Calibri"/>
              </a:rPr>
              <a:t>. Find out if they have  considered where and how they would like to have cared for in the future</a:t>
            </a:r>
          </a:p>
          <a:p>
            <a:pPr marL="0" indent="0">
              <a:lnSpc>
                <a:spcPct val="90000"/>
              </a:lnSpc>
              <a:buNone/>
            </a:pPr>
            <a:endParaRPr lang="en-GB" sz="1800">
              <a:latin typeface="Calibri"/>
              <a:ea typeface="Calibri"/>
              <a:cs typeface="Calibri"/>
            </a:endParaRPr>
          </a:p>
        </p:txBody>
      </p:sp>
    </p:spTree>
    <p:extLst>
      <p:ext uri="{BB962C8B-B14F-4D97-AF65-F5344CB8AC3E}">
        <p14:creationId xmlns:p14="http://schemas.microsoft.com/office/powerpoint/2010/main" val="168590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397EA-18EA-ED2E-6D8F-16D3A86D0B20}"/>
              </a:ext>
            </a:extLst>
          </p:cNvPr>
          <p:cNvSpPr>
            <a:spLocks noGrp="1"/>
          </p:cNvSpPr>
          <p:nvPr>
            <p:ph type="title"/>
          </p:nvPr>
        </p:nvSpPr>
        <p:spPr>
          <a:xfrm>
            <a:off x="1295402" y="982132"/>
            <a:ext cx="9601196" cy="1303867"/>
          </a:xfrm>
        </p:spPr>
        <p:txBody>
          <a:bodyPr>
            <a:normAutofit/>
          </a:bodyPr>
          <a:lstStyle/>
          <a:p>
            <a:pPr>
              <a:lnSpc>
                <a:spcPct val="90000"/>
              </a:lnSpc>
            </a:pPr>
            <a:r>
              <a:rPr lang="en-US">
                <a:solidFill>
                  <a:srgbClr val="262626"/>
                </a:solidFill>
                <a:latin typeface="Calibri"/>
                <a:ea typeface="Calibri"/>
                <a:cs typeface="Calibri"/>
              </a:rPr>
              <a:t>     Health and social care professionals who can support in care home</a:t>
            </a:r>
            <a:endParaRPr lang="en-GB">
              <a:solidFill>
                <a:srgbClr val="262626"/>
              </a:solidFill>
              <a:latin typeface="Calibri"/>
              <a:ea typeface="+mj-lt"/>
              <a:cs typeface="+mj-lt"/>
            </a:endParaRPr>
          </a:p>
          <a:p>
            <a:pPr>
              <a:lnSpc>
                <a:spcPct val="90000"/>
              </a:lnSpc>
            </a:pPr>
            <a:endParaRPr lang="en-GB">
              <a:solidFill>
                <a:srgbClr val="262626"/>
              </a:solidFill>
              <a:latin typeface="Calibri"/>
              <a:ea typeface="Calibri"/>
              <a:cs typeface="Calibri"/>
            </a:endParaRPr>
          </a:p>
        </p:txBody>
      </p:sp>
      <p:graphicFrame>
        <p:nvGraphicFramePr>
          <p:cNvPr id="5" name="Content Placeholder 2">
            <a:extLst>
              <a:ext uri="{FF2B5EF4-FFF2-40B4-BE49-F238E27FC236}">
                <a16:creationId xmlns:a16="http://schemas.microsoft.com/office/drawing/2014/main" id="{CA17D13B-5D56-9782-BDE2-EF50BFF1E12E}"/>
              </a:ext>
            </a:extLst>
          </p:cNvPr>
          <p:cNvGraphicFramePr>
            <a:graphicFrameLocks noGrp="1"/>
          </p:cNvGraphicFramePr>
          <p:nvPr>
            <p:ph idx="1"/>
            <p:extLst>
              <p:ext uri="{D42A27DB-BD31-4B8C-83A1-F6EECF244321}">
                <p14:modId xmlns:p14="http://schemas.microsoft.com/office/powerpoint/2010/main" val="166645255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997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1" name="Rectangle 7">
            <a:extLst>
              <a:ext uri="{FF2B5EF4-FFF2-40B4-BE49-F238E27FC236}">
                <a16:creationId xmlns:a16="http://schemas.microsoft.com/office/drawing/2014/main" id="{3ED0A5C0-4C9D-4F99-A8EF-6030E35A9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9">
            <a:extLst>
              <a:ext uri="{FF2B5EF4-FFF2-40B4-BE49-F238E27FC236}">
                <a16:creationId xmlns:a16="http://schemas.microsoft.com/office/drawing/2014/main" id="{776F48D3-118C-4E79-8ED5-B14E1D3BE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1">
            <a:extLst>
              <a:ext uri="{FF2B5EF4-FFF2-40B4-BE49-F238E27FC236}">
                <a16:creationId xmlns:a16="http://schemas.microsoft.com/office/drawing/2014/main" id="{E0C0F613-8D3F-49B7-BFD1-E653C464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6F2A47-3974-E1EE-5C47-38204B489306}"/>
              </a:ext>
            </a:extLst>
          </p:cNvPr>
          <p:cNvSpPr>
            <a:spLocks noGrp="1"/>
          </p:cNvSpPr>
          <p:nvPr>
            <p:ph type="title"/>
          </p:nvPr>
        </p:nvSpPr>
        <p:spPr>
          <a:xfrm>
            <a:off x="1295402" y="982132"/>
            <a:ext cx="9601196" cy="1303867"/>
          </a:xfrm>
        </p:spPr>
        <p:txBody>
          <a:bodyPr>
            <a:normAutofit/>
          </a:bodyPr>
          <a:lstStyle/>
          <a:p>
            <a:pPr>
              <a:lnSpc>
                <a:spcPct val="90000"/>
              </a:lnSpc>
            </a:pPr>
            <a:r>
              <a:rPr lang="en-GB" sz="4100"/>
              <a:t>The gap between the need and availability of end-of-life care</a:t>
            </a:r>
          </a:p>
        </p:txBody>
      </p:sp>
      <p:cxnSp>
        <p:nvCxnSpPr>
          <p:cNvPr id="54" name="Straight Connector 13">
            <a:extLst>
              <a:ext uri="{FF2B5EF4-FFF2-40B4-BE49-F238E27FC236}">
                <a16:creationId xmlns:a16="http://schemas.microsoft.com/office/drawing/2014/main" id="{44B15E2D-899C-425F-83AA-39888B6DC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55" name="Content Placeholder 2">
            <a:extLst>
              <a:ext uri="{FF2B5EF4-FFF2-40B4-BE49-F238E27FC236}">
                <a16:creationId xmlns:a16="http://schemas.microsoft.com/office/drawing/2014/main" id="{75C553B5-19A0-F5B4-EFAB-11B1B30C2203}"/>
              </a:ext>
            </a:extLst>
          </p:cNvPr>
          <p:cNvSpPr>
            <a:spLocks noGrp="1"/>
          </p:cNvSpPr>
          <p:nvPr>
            <p:ph idx="1"/>
          </p:nvPr>
        </p:nvSpPr>
        <p:spPr>
          <a:xfrm>
            <a:off x="1295401" y="2556932"/>
            <a:ext cx="9601196" cy="3318936"/>
          </a:xfrm>
        </p:spPr>
        <p:txBody>
          <a:bodyPr vert="horz" lIns="91440" tIns="45720" rIns="91440" bIns="45720" rtlCol="0" anchor="t">
            <a:noAutofit/>
          </a:bodyPr>
          <a:lstStyle/>
          <a:p>
            <a:pPr marL="0" indent="0">
              <a:lnSpc>
                <a:spcPct val="90000"/>
              </a:lnSpc>
              <a:buNone/>
            </a:pPr>
            <a:endParaRPr lang="en-GB" sz="1800">
              <a:latin typeface="Calibri"/>
              <a:cs typeface="Calibri"/>
            </a:endParaRPr>
          </a:p>
          <a:p>
            <a:pPr marL="0" indent="0">
              <a:lnSpc>
                <a:spcPct val="90000"/>
              </a:lnSpc>
              <a:buNone/>
            </a:pPr>
            <a:r>
              <a:rPr lang="en-GB" sz="1800">
                <a:latin typeface="Calibri"/>
                <a:cs typeface="Calibri"/>
              </a:rPr>
              <a:t>Generally  speaking, people who are at the end of their life need:</a:t>
            </a:r>
            <a:endParaRPr lang="en-GB" sz="1800">
              <a:latin typeface="Calibri"/>
              <a:ea typeface="Calibri"/>
              <a:cs typeface="Calibri"/>
            </a:endParaRPr>
          </a:p>
          <a:p>
            <a:pPr marL="0" indent="0">
              <a:lnSpc>
                <a:spcPct val="90000"/>
              </a:lnSpc>
              <a:buNone/>
            </a:pPr>
            <a:r>
              <a:rPr lang="en-GB" sz="1800">
                <a:latin typeface="Calibri"/>
                <a:cs typeface="Calibri"/>
              </a:rPr>
              <a:t>. physical comfort, mental and emotional needs, spiritual needs, and practical tasks</a:t>
            </a:r>
            <a:endParaRPr lang="en-GB" sz="1800">
              <a:latin typeface="Calibri"/>
              <a:ea typeface="Calibri"/>
              <a:cs typeface="Calibri"/>
            </a:endParaRPr>
          </a:p>
          <a:p>
            <a:pPr marL="0" indent="0">
              <a:lnSpc>
                <a:spcPct val="90000"/>
              </a:lnSpc>
              <a:buNone/>
            </a:pPr>
            <a:r>
              <a:rPr lang="en-GB" sz="1800">
                <a:latin typeface="Calibri"/>
                <a:cs typeface="Calibri"/>
              </a:rPr>
              <a:t>All those needs provide are not in-off for patients' end of life </a:t>
            </a:r>
            <a:endParaRPr lang="en-GB" sz="1800">
              <a:latin typeface="Calibri"/>
              <a:ea typeface="Calibri"/>
              <a:cs typeface="Calibri"/>
            </a:endParaRPr>
          </a:p>
          <a:p>
            <a:pPr marL="0" indent="0">
              <a:lnSpc>
                <a:spcPct val="90000"/>
              </a:lnSpc>
              <a:buNone/>
            </a:pPr>
            <a:r>
              <a:rPr lang="en-GB" sz="1800">
                <a:latin typeface="Calibri"/>
                <a:cs typeface="Calibri"/>
              </a:rPr>
              <a:t>. some old people are not eligible for local authority funding</a:t>
            </a:r>
            <a:endParaRPr lang="en-GB" sz="1800">
              <a:latin typeface="Calibri"/>
              <a:ea typeface="Calibri"/>
              <a:cs typeface="Calibri"/>
            </a:endParaRPr>
          </a:p>
          <a:p>
            <a:pPr marL="0" indent="0">
              <a:lnSpc>
                <a:spcPct val="90000"/>
              </a:lnSpc>
              <a:buNone/>
            </a:pPr>
            <a:r>
              <a:rPr lang="en-GB" sz="1800">
                <a:latin typeface="Calibri"/>
                <a:cs typeface="Calibri"/>
              </a:rPr>
              <a:t>. communication between staff and the dying person is not always  sensitive clear and timely</a:t>
            </a:r>
            <a:endParaRPr lang="en-GB" sz="1800">
              <a:latin typeface="Calibri"/>
              <a:ea typeface="Calibri"/>
              <a:cs typeface="Calibri"/>
            </a:endParaRPr>
          </a:p>
          <a:p>
            <a:pPr marL="0" indent="0">
              <a:lnSpc>
                <a:spcPct val="90000"/>
              </a:lnSpc>
              <a:buNone/>
            </a:pPr>
            <a:r>
              <a:rPr lang="en-GB" sz="1800">
                <a:latin typeface="Calibri"/>
                <a:cs typeface="Calibri"/>
              </a:rPr>
              <a:t>. A lot of patients die due to a lack of attention and because of high levels of neglect.</a:t>
            </a: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p:txBody>
      </p:sp>
    </p:spTree>
    <p:extLst>
      <p:ext uri="{BB962C8B-B14F-4D97-AF65-F5344CB8AC3E}">
        <p14:creationId xmlns:p14="http://schemas.microsoft.com/office/powerpoint/2010/main" val="3151965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17C9-0BA4-032B-C44D-8B3E2287B7FC}"/>
              </a:ext>
            </a:extLst>
          </p:cNvPr>
          <p:cNvSpPr>
            <a:spLocks noGrp="1"/>
          </p:cNvSpPr>
          <p:nvPr>
            <p:ph type="title"/>
          </p:nvPr>
        </p:nvSpPr>
        <p:spPr/>
        <p:txBody>
          <a:bodyPr>
            <a:normAutofit/>
          </a:bodyPr>
          <a:lstStyle/>
          <a:p>
            <a:endParaRPr lang="en-GB" sz="1800">
              <a:latin typeface="Calibri"/>
              <a:ea typeface="Calibri"/>
              <a:cs typeface="Calibri"/>
            </a:endParaRPr>
          </a:p>
        </p:txBody>
      </p:sp>
      <p:sp>
        <p:nvSpPr>
          <p:cNvPr id="3" name="Content Placeholder 2">
            <a:extLst>
              <a:ext uri="{FF2B5EF4-FFF2-40B4-BE49-F238E27FC236}">
                <a16:creationId xmlns:a16="http://schemas.microsoft.com/office/drawing/2014/main" id="{6F502D8C-7C1D-634D-160F-2CEB5230F116}"/>
              </a:ext>
            </a:extLst>
          </p:cNvPr>
          <p:cNvSpPr>
            <a:spLocks noGrp="1"/>
          </p:cNvSpPr>
          <p:nvPr>
            <p:ph idx="1"/>
          </p:nvPr>
        </p:nvSpPr>
        <p:spPr/>
        <p:txBody>
          <a:bodyPr/>
          <a:lstStyle/>
          <a:p>
            <a:r>
              <a:rPr lang="en-GB" sz="1800">
                <a:latin typeface="Calibri"/>
                <a:ea typeface="+mn-lt"/>
                <a:cs typeface="+mn-lt"/>
              </a:rPr>
              <a:t>there is not enough financial support for the elderly.</a:t>
            </a:r>
            <a:endParaRPr lang="en-GB" sz="1800">
              <a:latin typeface="Calibri"/>
              <a:cs typeface="Calibri"/>
            </a:endParaRPr>
          </a:p>
          <a:p>
            <a:pPr>
              <a:buSzPct val="114999"/>
            </a:pPr>
            <a:r>
              <a:rPr lang="en-GB" sz="1800">
                <a:latin typeface="Calibri"/>
                <a:ea typeface="+mn-lt"/>
                <a:cs typeface="+mn-lt"/>
              </a:rPr>
              <a:t>many of them wait months or even years to be taken care of.</a:t>
            </a:r>
            <a:endParaRPr lang="en-GB" sz="1800">
              <a:latin typeface="Calibri"/>
              <a:cs typeface="Calibri"/>
            </a:endParaRPr>
          </a:p>
          <a:p>
            <a:pPr>
              <a:buSzPct val="114999"/>
            </a:pPr>
            <a:r>
              <a:rPr lang="en-GB" sz="1800">
                <a:latin typeface="Calibri"/>
                <a:ea typeface="+mn-lt"/>
                <a:cs typeface="+mn-lt"/>
              </a:rPr>
              <a:t>The elderly receiving care at home is the most vulnerable. They do not receive 24-hour surveillance, let alone psychological monitoring.</a:t>
            </a:r>
          </a:p>
          <a:p>
            <a:pPr>
              <a:spcBef>
                <a:spcPct val="0"/>
              </a:spcBef>
              <a:spcAft>
                <a:spcPts val="0"/>
              </a:spcAft>
              <a:buSzPct val="114999"/>
            </a:pPr>
            <a:r>
              <a:rPr lang="en-GB" sz="1800">
                <a:latin typeface="Calibri"/>
                <a:cs typeface="Calibri"/>
              </a:rPr>
              <a:t>The evolution of technologies has modified the functioning of health professionals, and the way of agreeing on the end of life, this makes care more difficult and causes the waiting for the care of many elderly rly people(Eues,2007).</a:t>
            </a:r>
            <a:endParaRPr lang="en-GB" sz="1800">
              <a:ea typeface="+mn-lt"/>
              <a:cs typeface="+mn-lt"/>
            </a:endParaRPr>
          </a:p>
          <a:p>
            <a:pPr algn="ctr">
              <a:spcBef>
                <a:spcPct val="0"/>
              </a:spcBef>
              <a:spcAft>
                <a:spcPts val="0"/>
              </a:spcAft>
              <a:buSzPct val="114999"/>
            </a:pPr>
            <a:endParaRPr lang="en-GB" sz="1800">
              <a:ea typeface="+mn-lt"/>
              <a:cs typeface="+mn-lt"/>
            </a:endParaRPr>
          </a:p>
          <a:p>
            <a:pPr>
              <a:buSzPct val="114999"/>
            </a:pPr>
            <a:endParaRPr lang="en-GB" sz="1800">
              <a:latin typeface="Calibri"/>
              <a:cs typeface="Calibri"/>
            </a:endParaRPr>
          </a:p>
        </p:txBody>
      </p:sp>
    </p:spTree>
    <p:extLst>
      <p:ext uri="{BB962C8B-B14F-4D97-AF65-F5344CB8AC3E}">
        <p14:creationId xmlns:p14="http://schemas.microsoft.com/office/powerpoint/2010/main" val="726160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0C530-2193-7A5E-516D-73640E7622AD}"/>
              </a:ext>
            </a:extLst>
          </p:cNvPr>
          <p:cNvSpPr>
            <a:spLocks noGrp="1"/>
          </p:cNvSpPr>
          <p:nvPr>
            <p:ph type="title"/>
          </p:nvPr>
        </p:nvSpPr>
        <p:spPr/>
        <p:txBody>
          <a:bodyPr>
            <a:normAutofit fontScale="90000"/>
          </a:bodyPr>
          <a:lstStyle/>
          <a:p>
            <a:r>
              <a:rPr lang="en-GB"/>
              <a:t>Legislation,  policy, and theories of aging that are relevant to end of life</a:t>
            </a:r>
          </a:p>
        </p:txBody>
      </p:sp>
      <p:sp>
        <p:nvSpPr>
          <p:cNvPr id="3" name="Content Placeholder 2">
            <a:extLst>
              <a:ext uri="{FF2B5EF4-FFF2-40B4-BE49-F238E27FC236}">
                <a16:creationId xmlns:a16="http://schemas.microsoft.com/office/drawing/2014/main" id="{CC95DF80-5C32-19C5-9245-7C52BAA51E31}"/>
              </a:ext>
            </a:extLst>
          </p:cNvPr>
          <p:cNvSpPr>
            <a:spLocks noGrp="1"/>
          </p:cNvSpPr>
          <p:nvPr>
            <p:ph idx="1"/>
          </p:nvPr>
        </p:nvSpPr>
        <p:spPr/>
        <p:txBody>
          <a:bodyPr>
            <a:normAutofit/>
          </a:bodyPr>
          <a:lstStyle/>
          <a:p>
            <a:pPr marL="0" indent="0">
              <a:buNone/>
            </a:pPr>
            <a:r>
              <a:rPr lang="en-GB">
                <a:latin typeface="Calibri"/>
                <a:cs typeface="Calibri"/>
              </a:rPr>
              <a:t>                                        SOCIAL THEORIES OF AGING</a:t>
            </a:r>
            <a:endParaRPr lang="en-GB">
              <a:latin typeface="Calibri"/>
              <a:ea typeface="Calibri"/>
              <a:cs typeface="Calibri"/>
            </a:endParaRPr>
          </a:p>
          <a:p>
            <a:pPr marL="0" indent="0">
              <a:buNone/>
            </a:pPr>
            <a:r>
              <a:rPr lang="en-GB" sz="1800">
                <a:latin typeface="Calibri"/>
                <a:cs typeface="Calibri"/>
              </a:rPr>
              <a:t>A theory is a way of describing and explaining behaviour, social interactions, and social structures.</a:t>
            </a:r>
            <a:endParaRPr lang="en-GB" sz="1800">
              <a:latin typeface="Calibri"/>
              <a:ea typeface="Calibri"/>
              <a:cs typeface="Calibri"/>
            </a:endParaRPr>
          </a:p>
          <a:p>
            <a:pPr marL="0" indent="0">
              <a:buNone/>
            </a:pPr>
            <a:r>
              <a:rPr lang="en-GB">
                <a:latin typeface="Calibri"/>
                <a:cs typeface="Calibri"/>
              </a:rPr>
              <a:t>                                  Disengagement theory</a:t>
            </a:r>
            <a:endParaRPr lang="en-GB">
              <a:latin typeface="Calibri"/>
              <a:ea typeface="Calibri"/>
              <a:cs typeface="Calibri"/>
            </a:endParaRPr>
          </a:p>
          <a:p>
            <a:pPr>
              <a:buSzPct val="114999"/>
            </a:pPr>
            <a:r>
              <a:rPr lang="en-GB" sz="1800">
                <a:latin typeface="Calibri"/>
                <a:cs typeface="Calibri"/>
              </a:rPr>
              <a:t>The disengagement theory is one of three major psychological theories which describe how people develop in old age</a:t>
            </a:r>
            <a:endParaRPr lang="en-US" sz="1800">
              <a:latin typeface="Calibri"/>
              <a:ea typeface="+mn-lt"/>
              <a:cs typeface="+mn-lt"/>
            </a:endParaRPr>
          </a:p>
          <a:p>
            <a:pPr marL="0" indent="0">
              <a:buNone/>
            </a:pPr>
            <a:r>
              <a:rPr lang="en-GB" sz="1800">
                <a:latin typeface="Calibri"/>
                <a:cs typeface="Calibri"/>
              </a:rPr>
              <a:t>            Disengagement was the first theory of aging developed by social scientists.</a:t>
            </a:r>
            <a:endParaRPr lang="en-GB" sz="1800">
              <a:latin typeface="Calibri"/>
              <a:ea typeface="Calibri"/>
              <a:cs typeface="Calibri"/>
            </a:endParaRPr>
          </a:p>
          <a:p>
            <a:pPr marL="0" indent="0">
              <a:buNone/>
            </a:pPr>
            <a:r>
              <a:rPr lang="en-GB" sz="1800">
                <a:latin typeface="Calibri"/>
                <a:cs typeface="Calibri"/>
              </a:rPr>
              <a:t>Disengagement theory  claims that it is natural and acceptable for older adults to withdraw from society and personal relationships as they age</a:t>
            </a:r>
            <a:r>
              <a:rPr lang="en-GB" sz="1800">
                <a:latin typeface="Calibri"/>
                <a:ea typeface="+mn-lt"/>
                <a:cs typeface="+mn-lt"/>
              </a:rPr>
              <a:t>(Markson, 1975)</a:t>
            </a:r>
          </a:p>
          <a:p>
            <a:pPr marL="0" indent="0">
              <a:buNone/>
            </a:pPr>
            <a:endParaRPr lang="en-GB" sz="1800">
              <a:latin typeface="Calibri"/>
              <a:ea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2010419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668A-49E2-4611-96EA-FC2AA3D3C0B4}"/>
              </a:ext>
            </a:extLst>
          </p:cNvPr>
          <p:cNvSpPr>
            <a:spLocks noGrp="1"/>
          </p:cNvSpPr>
          <p:nvPr>
            <p:ph type="title"/>
          </p:nvPr>
        </p:nvSpPr>
        <p:spPr/>
        <p:txBody>
          <a:bodyPr/>
          <a:lstStyle/>
          <a:p>
            <a:r>
              <a:rPr lang="en-GB" sz="2400">
                <a:latin typeface="Calibri"/>
                <a:cs typeface="Calibri"/>
              </a:rPr>
              <a:t>DISENGAGEMENT THEORY</a:t>
            </a:r>
            <a:endParaRPr lang="en-GB"/>
          </a:p>
        </p:txBody>
      </p:sp>
      <p:sp>
        <p:nvSpPr>
          <p:cNvPr id="3" name="Content Placeholder 2">
            <a:extLst>
              <a:ext uri="{FF2B5EF4-FFF2-40B4-BE49-F238E27FC236}">
                <a16:creationId xmlns:a16="http://schemas.microsoft.com/office/drawing/2014/main" id="{75516AFF-EB49-EB78-56F6-EF154EAA5D00}"/>
              </a:ext>
            </a:extLst>
          </p:cNvPr>
          <p:cNvSpPr>
            <a:spLocks noGrp="1"/>
          </p:cNvSpPr>
          <p:nvPr>
            <p:ph idx="1"/>
          </p:nvPr>
        </p:nvSpPr>
        <p:spPr/>
        <p:txBody>
          <a:bodyPr/>
          <a:lstStyle/>
          <a:p>
            <a:r>
              <a:rPr lang="en-GB" sz="1800">
                <a:latin typeface="Calibri"/>
                <a:cs typeface="Calibri"/>
              </a:rPr>
              <a:t>Critics point out that often this disengagement is forced, rather than voluntary contrary to the activity theory.</a:t>
            </a:r>
            <a:endParaRPr lang="en-GB" sz="1800">
              <a:latin typeface="Calibri"/>
              <a:ea typeface="+mn-lt"/>
              <a:cs typeface="Calibri"/>
            </a:endParaRPr>
          </a:p>
          <a:p>
            <a:pPr>
              <a:buSzPct val="114999"/>
            </a:pPr>
            <a:r>
              <a:rPr lang="en-GB" sz="1800">
                <a:latin typeface="Calibri"/>
                <a:cs typeface="Calibri"/>
              </a:rPr>
              <a:t>according to this theory, as people age, they tend to become frailer, and vulnerable and their social circles shrink as they begin to withdraw and become less actively involved( Larkin,2009)</a:t>
            </a:r>
            <a:endParaRPr lang="en-GB" sz="1800">
              <a:ea typeface="+mn-lt"/>
              <a:cs typeface="+mn-lt"/>
            </a:endParaRPr>
          </a:p>
          <a:p>
            <a:pPr>
              <a:buSzPct val="114999"/>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1927619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3FED-0FCC-6838-9C19-69F509499ADB}"/>
              </a:ext>
            </a:extLst>
          </p:cNvPr>
          <p:cNvSpPr>
            <a:spLocks noGrp="1"/>
          </p:cNvSpPr>
          <p:nvPr>
            <p:ph type="title"/>
          </p:nvPr>
        </p:nvSpPr>
        <p:spPr/>
        <p:txBody>
          <a:bodyPr>
            <a:normAutofit/>
          </a:bodyPr>
          <a:lstStyle/>
          <a:p>
            <a:pPr algn="l"/>
            <a:r>
              <a:rPr lang="en-GB" sz="2400">
                <a:latin typeface="Calibri"/>
                <a:cs typeface="Calibri"/>
              </a:rPr>
              <a:t>                                                            Activity theory    </a:t>
            </a:r>
            <a:endParaRPr lang="en-GB" sz="2400">
              <a:latin typeface="Calibri"/>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5483ABE7-A4A4-1FB7-C58A-45A740024209}"/>
              </a:ext>
            </a:extLst>
          </p:cNvPr>
          <p:cNvSpPr>
            <a:spLocks noGrp="1"/>
          </p:cNvSpPr>
          <p:nvPr>
            <p:ph idx="1"/>
          </p:nvPr>
        </p:nvSpPr>
        <p:spPr/>
        <p:txBody>
          <a:bodyPr vert="horz" lIns="91440" tIns="45720" rIns="91440" bIns="45720" rtlCol="0" anchor="t">
            <a:noAutofit/>
          </a:bodyPr>
          <a:lstStyle/>
          <a:p>
            <a:pPr marL="0" indent="0">
              <a:buNone/>
            </a:pPr>
            <a:r>
              <a:rPr lang="en-GB" sz="1800">
                <a:latin typeface="Calibri"/>
                <a:cs typeface="Calibri"/>
              </a:rPr>
              <a:t>. "The activity theory is the opposite of the disengagement theory, the more active and involved the  elderly are the more likely that they are happy with their life  " ( Mark,2010)   </a:t>
            </a:r>
            <a:endParaRPr lang="en-US"/>
          </a:p>
          <a:p>
            <a:pPr marL="0" indent="0">
              <a:buNone/>
            </a:pPr>
            <a:r>
              <a:rPr lang="en-GB" sz="1800">
                <a:latin typeface="Calibri"/>
                <a:cs typeface="Calibri"/>
              </a:rPr>
              <a:t>. The activity theory assumes a positive relationship between activity and life satisfaction.</a:t>
            </a:r>
          </a:p>
          <a:p>
            <a:pPr marL="0" indent="0">
              <a:buNone/>
            </a:pPr>
            <a:r>
              <a:rPr lang="en-GB" sz="1800">
                <a:latin typeface="Calibri"/>
                <a:cs typeface="Calibri"/>
              </a:rPr>
              <a:t>.The critics of the activity theory state that it overlooks inequalities in health and economics that hinder the ability of older people to engage in such activities, also some older adults do not desire to engage in the new challenge</a:t>
            </a:r>
            <a:r>
              <a:rPr lang="en-GB" sz="1800">
                <a:latin typeface="Calibri"/>
                <a:ea typeface="+mn-lt"/>
                <a:cs typeface="+mn-lt"/>
              </a:rPr>
              <a:t>(SETTERLUND et al., 2007)</a:t>
            </a:r>
          </a:p>
          <a:p>
            <a:pPr algn="ctr">
              <a:buNone/>
            </a:pPr>
            <a:r>
              <a:rPr lang="en-GB" sz="1800">
                <a:latin typeface="Calibri"/>
                <a:cs typeface="Calibri"/>
              </a:rPr>
              <a:t>The activity theory states that optimal aging occurs when individuals participate in activities pursuits and relationships.</a:t>
            </a:r>
            <a:endParaRPr lang="en-GB" sz="1800">
              <a:ea typeface="+mn-lt"/>
              <a:cs typeface="+mn-lt"/>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r>
              <a:rPr lang="en-GB" sz="1800">
                <a:latin typeface="Calibri"/>
                <a:cs typeface="Calibri"/>
              </a:rPr>
              <a:t>                  </a:t>
            </a:r>
          </a:p>
          <a:p>
            <a:pPr>
              <a:buSzPct val="114999"/>
            </a:pPr>
            <a:endParaRPr lang="en-GB" sz="1800">
              <a:latin typeface="Calibri"/>
              <a:cs typeface="Calibri"/>
            </a:endParaRPr>
          </a:p>
        </p:txBody>
      </p:sp>
    </p:spTree>
    <p:extLst>
      <p:ext uri="{BB962C8B-B14F-4D97-AF65-F5344CB8AC3E}">
        <p14:creationId xmlns:p14="http://schemas.microsoft.com/office/powerpoint/2010/main" val="260783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0" name="Picture 9">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E2D3096-2ECF-4A10-CE75-ABB69C90CC61}"/>
              </a:ext>
            </a:extLst>
          </p:cNvPr>
          <p:cNvSpPr>
            <a:spLocks noGrp="1"/>
          </p:cNvSpPr>
          <p:nvPr>
            <p:ph type="title"/>
          </p:nvPr>
        </p:nvSpPr>
        <p:spPr>
          <a:xfrm>
            <a:off x="1295402" y="982132"/>
            <a:ext cx="9601196" cy="1303867"/>
          </a:xfrm>
        </p:spPr>
        <p:txBody>
          <a:bodyPr>
            <a:normAutofit/>
          </a:bodyPr>
          <a:lstStyle/>
          <a:p>
            <a:pPr>
              <a:lnSpc>
                <a:spcPct val="90000"/>
              </a:lnSpc>
            </a:pPr>
            <a:r>
              <a:rPr lang="en-GB" sz="2400">
                <a:latin typeface="Calibri"/>
                <a:cs typeface="Calibri"/>
              </a:rPr>
              <a:t>CONTINUITY THEORY</a:t>
            </a:r>
          </a:p>
        </p:txBody>
      </p:sp>
      <p:cxnSp>
        <p:nvCxnSpPr>
          <p:cNvPr id="12" name="Straight Connector 11">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1C76261-D20C-E213-36DB-D83D525EEAB7}"/>
              </a:ext>
            </a:extLst>
          </p:cNvPr>
          <p:cNvSpPr>
            <a:spLocks noGrp="1"/>
          </p:cNvSpPr>
          <p:nvPr>
            <p:ph idx="1"/>
          </p:nvPr>
        </p:nvSpPr>
        <p:spPr>
          <a:xfrm>
            <a:off x="1295401" y="2556932"/>
            <a:ext cx="9601196" cy="3318936"/>
          </a:xfrm>
        </p:spPr>
        <p:txBody>
          <a:bodyPr>
            <a:normAutofit/>
          </a:bodyPr>
          <a:lstStyle/>
          <a:p>
            <a:pPr marL="0" indent="0">
              <a:buNone/>
            </a:pPr>
            <a:r>
              <a:rPr lang="en-GB" sz="1800">
                <a:latin typeface="Calibri"/>
                <a:cs typeface="Calibri"/>
              </a:rPr>
              <a:t>                                 Continuity theory</a:t>
            </a:r>
            <a:endParaRPr lang="en-GB" sz="1800">
              <a:latin typeface="Calibri"/>
              <a:ea typeface="Calibri"/>
              <a:cs typeface="Calibri"/>
            </a:endParaRPr>
          </a:p>
          <a:p>
            <a:pPr marL="0" indent="0">
              <a:buNone/>
            </a:pPr>
            <a:r>
              <a:rPr lang="en-GB" sz="1800">
                <a:latin typeface="Calibri"/>
                <a:cs typeface="Calibri"/>
              </a:rPr>
              <a:t>Continuity theory states that older adults will usually maintain the same activities, behaviours, and relationships as they did in their early years of life(wang,2012)</a:t>
            </a:r>
            <a:endParaRPr lang="en-GB" sz="1800">
              <a:latin typeface="Calibri"/>
              <a:ea typeface="Calibri"/>
              <a:cs typeface="Calibri"/>
            </a:endParaRPr>
          </a:p>
          <a:p>
            <a:pPr marL="0" indent="0">
              <a:buNone/>
            </a:pPr>
            <a:endParaRPr lang="en-GB" sz="1800">
              <a:latin typeface="Calibri"/>
              <a:ea typeface="+mn-lt"/>
              <a:cs typeface="Calibri"/>
            </a:endParaRPr>
          </a:p>
          <a:p>
            <a:pPr marL="0" indent="0">
              <a:buNone/>
            </a:pPr>
            <a:r>
              <a:rPr lang="en-GB" sz="1800">
                <a:latin typeface="Calibri"/>
                <a:ea typeface="+mn-lt"/>
                <a:cs typeface="+mn-lt"/>
              </a:rPr>
              <a:t>The theory of activity comes into conflict with the theory of disengagement on the other hand the theory of continuity modifies and develops the theory of activity</a:t>
            </a:r>
            <a:endParaRPr lang="en-GB" sz="1800">
              <a:latin typeface="Calibri"/>
              <a:ea typeface="Calibri"/>
              <a:cs typeface="Calibri"/>
            </a:endParaRPr>
          </a:p>
          <a:p>
            <a:pPr marL="0" indent="0">
              <a:buNone/>
            </a:pPr>
            <a:r>
              <a:rPr lang="en-GB" sz="1800">
                <a:latin typeface="Calibri"/>
                <a:ea typeface="+mn-lt"/>
                <a:cs typeface="+mn-lt"/>
              </a:rPr>
              <a:t>The continuity theory suggests that the process of adjustment is perpetual and progressive during life, an elderly person who manages a problem does so because of experience acquired years ago( lynch et al</a:t>
            </a:r>
            <a:r>
              <a:rPr lang="en-GB" sz="1800">
                <a:latin typeface="Calibri"/>
                <a:ea typeface="+mn-lt"/>
                <a:cs typeface="Calibri"/>
              </a:rPr>
              <a:t>,2015)</a:t>
            </a:r>
            <a:endParaRPr lang="en-GB" sz="1800">
              <a:latin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1287069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F180D-27FA-EBF4-1F1F-9E06F5A6072A}"/>
              </a:ext>
            </a:extLst>
          </p:cNvPr>
          <p:cNvSpPr>
            <a:spLocks noGrp="1"/>
          </p:cNvSpPr>
          <p:nvPr>
            <p:ph type="title"/>
          </p:nvPr>
        </p:nvSpPr>
        <p:spPr/>
        <p:txBody>
          <a:bodyPr>
            <a:normAutofit/>
          </a:bodyPr>
          <a:lstStyle/>
          <a:p>
            <a:r>
              <a:rPr lang="en-GB" sz="2400">
                <a:latin typeface="Calibri"/>
                <a:cs typeface="Calibri"/>
              </a:rPr>
              <a:t>ACTIVITY THEORY</a:t>
            </a:r>
          </a:p>
        </p:txBody>
      </p:sp>
      <p:sp>
        <p:nvSpPr>
          <p:cNvPr id="3" name="Content Placeholder 2">
            <a:extLst>
              <a:ext uri="{FF2B5EF4-FFF2-40B4-BE49-F238E27FC236}">
                <a16:creationId xmlns:a16="http://schemas.microsoft.com/office/drawing/2014/main" id="{C77057C9-6DEC-4346-C4CB-F8DADA4C75C0}"/>
              </a:ext>
            </a:extLst>
          </p:cNvPr>
          <p:cNvSpPr>
            <a:spLocks noGrp="1"/>
          </p:cNvSpPr>
          <p:nvPr>
            <p:ph idx="1"/>
          </p:nvPr>
        </p:nvSpPr>
        <p:spPr/>
        <p:txBody>
          <a:bodyPr vert="horz" lIns="91440" tIns="45720" rIns="91440" bIns="45720" rtlCol="0" anchor="t">
            <a:noAutofit/>
          </a:bodyPr>
          <a:lstStyle/>
          <a:p>
            <a:endParaRPr lang="en-GB"/>
          </a:p>
          <a:p>
            <a:pPr marL="0" indent="0">
              <a:buSzPct val="114999"/>
              <a:buNone/>
            </a:pPr>
            <a:r>
              <a:rPr lang="en-GB"/>
              <a:t>                   </a:t>
            </a:r>
          </a:p>
          <a:p>
            <a:pPr>
              <a:buSzPct val="114999"/>
            </a:pPr>
            <a:endParaRPr lang="en-GB"/>
          </a:p>
          <a:p>
            <a:pPr>
              <a:buSzPct val="114999"/>
            </a:pPr>
            <a:endParaRPr lang="en-GB"/>
          </a:p>
          <a:p>
            <a:pPr>
              <a:buSzPct val="114999"/>
            </a:pPr>
            <a:endParaRPr lang="en-GB"/>
          </a:p>
          <a:p>
            <a:pPr marL="0" indent="0">
              <a:buSzPct val="114999"/>
              <a:buNone/>
            </a:pPr>
            <a:r>
              <a:rPr lang="en-GB" sz="1800">
                <a:latin typeface="Calibri"/>
                <a:cs typeface="Calibri"/>
              </a:rPr>
              <a:t> </a:t>
            </a:r>
            <a:r>
              <a:rPr lang="en-GB" sz="1800">
                <a:latin typeface="Calibri"/>
                <a:ea typeface="+mn-lt"/>
                <a:cs typeface="Calibri"/>
              </a:rPr>
              <a:t>                        </a:t>
            </a:r>
          </a:p>
          <a:p>
            <a:pPr marL="0" indent="0">
              <a:buNone/>
            </a:pPr>
            <a:r>
              <a:rPr lang="en-GB" sz="1800">
                <a:latin typeface="Calibri"/>
                <a:ea typeface="+mn-lt"/>
                <a:cs typeface="Calibri"/>
              </a:rPr>
              <a:t>                      </a:t>
            </a:r>
            <a:r>
              <a:rPr lang="en-GB" sz="1800">
                <a:latin typeface="Calibri"/>
                <a:ea typeface="+mn-lt"/>
                <a:cs typeface="+mn-lt"/>
              </a:rPr>
              <a:t>(Explanation of activity theory of aging,2016)</a:t>
            </a:r>
            <a:endParaRPr lang="en-GB" sz="1800">
              <a:latin typeface="Calibri"/>
              <a:cs typeface="Calibri"/>
            </a:endParaRPr>
          </a:p>
        </p:txBody>
      </p:sp>
      <p:pic>
        <p:nvPicPr>
          <p:cNvPr id="4" name="Picture 4">
            <a:extLst>
              <a:ext uri="{FF2B5EF4-FFF2-40B4-BE49-F238E27FC236}">
                <a16:creationId xmlns:a16="http://schemas.microsoft.com/office/drawing/2014/main" id="{66D091CF-230C-3F61-C8D0-7865A4BB9A2E}"/>
              </a:ext>
            </a:extLst>
          </p:cNvPr>
          <p:cNvPicPr>
            <a:picLocks noChangeAspect="1"/>
          </p:cNvPicPr>
          <p:nvPr/>
        </p:nvPicPr>
        <p:blipFill>
          <a:blip r:embed="rId2"/>
          <a:stretch>
            <a:fillRect/>
          </a:stretch>
        </p:blipFill>
        <p:spPr>
          <a:xfrm>
            <a:off x="2938523" y="2625017"/>
            <a:ext cx="5840358" cy="2808949"/>
          </a:xfrm>
          <a:prstGeom prst="rect">
            <a:avLst/>
          </a:prstGeom>
        </p:spPr>
      </p:pic>
    </p:spTree>
    <p:extLst>
      <p:ext uri="{BB962C8B-B14F-4D97-AF65-F5344CB8AC3E}">
        <p14:creationId xmlns:p14="http://schemas.microsoft.com/office/powerpoint/2010/main" val="2443618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3E296-AD52-C127-7A3D-FAD228461FC3}"/>
              </a:ext>
            </a:extLst>
          </p:cNvPr>
          <p:cNvSpPr>
            <a:spLocks noGrp="1"/>
          </p:cNvSpPr>
          <p:nvPr>
            <p:ph type="title"/>
          </p:nvPr>
        </p:nvSpPr>
        <p:spPr/>
        <p:txBody>
          <a:bodyPr>
            <a:normAutofit/>
          </a:bodyPr>
          <a:lstStyle/>
          <a:p>
            <a:r>
              <a:rPr lang="en-GB" sz="1800">
                <a:latin typeface="Calibri"/>
                <a:cs typeface="Calibri"/>
              </a:rPr>
              <a:t>LEGISLATION  AND POLICY OF AGEING</a:t>
            </a:r>
          </a:p>
        </p:txBody>
      </p:sp>
      <p:sp>
        <p:nvSpPr>
          <p:cNvPr id="3" name="Content Placeholder 2">
            <a:extLst>
              <a:ext uri="{FF2B5EF4-FFF2-40B4-BE49-F238E27FC236}">
                <a16:creationId xmlns:a16="http://schemas.microsoft.com/office/drawing/2014/main" id="{598C2CB5-D601-8DF1-DA61-91F992252523}"/>
              </a:ext>
            </a:extLst>
          </p:cNvPr>
          <p:cNvSpPr>
            <a:spLocks noGrp="1"/>
          </p:cNvSpPr>
          <p:nvPr>
            <p:ph idx="1"/>
          </p:nvPr>
        </p:nvSpPr>
        <p:spPr/>
        <p:txBody>
          <a:bodyPr>
            <a:normAutofit fontScale="92500" lnSpcReduction="20000"/>
          </a:bodyPr>
          <a:lstStyle/>
          <a:p>
            <a:pPr marL="0" indent="0">
              <a:buNone/>
            </a:pPr>
            <a:r>
              <a:rPr lang="en-GB" sz="1800">
                <a:latin typeface="Calibri"/>
                <a:cs typeface="Calibri"/>
              </a:rPr>
              <a:t>                                                  Human rights act( 1998)</a:t>
            </a:r>
          </a:p>
          <a:p>
            <a:pPr marL="0" indent="0">
              <a:buNone/>
            </a:pPr>
            <a:endParaRPr lang="en-GB" sz="1800">
              <a:latin typeface="Calibri"/>
              <a:cs typeface="Calibri"/>
            </a:endParaRPr>
          </a:p>
          <a:p>
            <a:pPr marL="0" indent="0">
              <a:buNone/>
            </a:pPr>
            <a:r>
              <a:rPr lang="en-GB" sz="1800">
                <a:latin typeface="Calibri"/>
                <a:cs typeface="Calibri"/>
              </a:rPr>
              <a:t>.The human rights  act 1998 provide a comprehensive range of tools with which to address  breaches of older people fundamental right to freedom, respect  ,equality ,dignity and autonomy.</a:t>
            </a:r>
          </a:p>
          <a:p>
            <a:pPr marL="0" indent="0">
              <a:buNone/>
            </a:pPr>
            <a:r>
              <a:rPr lang="en-GB" sz="1800">
                <a:latin typeface="Calibri"/>
                <a:cs typeface="Calibri"/>
              </a:rPr>
              <a:t>.Old people have right to equality and freedom from discrimination</a:t>
            </a:r>
          </a:p>
          <a:p>
            <a:pPr marL="0" indent="0">
              <a:buNone/>
            </a:pPr>
            <a:r>
              <a:rPr lang="en-GB" sz="1800">
                <a:latin typeface="Calibri"/>
                <a:cs typeface="Calibri"/>
              </a:rPr>
              <a:t>.Right to life and security( as a healthcare practitioner </a:t>
            </a:r>
            <a:r>
              <a:rPr lang="en-GB" sz="1800" err="1">
                <a:latin typeface="Calibri"/>
                <a:ea typeface="+mn-lt"/>
                <a:cs typeface="Calibri"/>
              </a:rPr>
              <a:t>delibaratly</a:t>
            </a:r>
            <a:r>
              <a:rPr lang="en-GB" sz="1800">
                <a:latin typeface="Calibri"/>
                <a:ea typeface="+mn-lt"/>
                <a:cs typeface="Calibri"/>
              </a:rPr>
              <a:t> take</a:t>
            </a:r>
            <a:r>
              <a:rPr lang="en-GB" sz="1800">
                <a:latin typeface="Calibri"/>
                <a:ea typeface="+mn-lt"/>
                <a:cs typeface="+mn-lt"/>
              </a:rPr>
              <a:t> someone's life away If an adult's life is at risk, reasonable steps can be taken</a:t>
            </a:r>
            <a:r>
              <a:rPr lang="en-GB" sz="1800">
                <a:latin typeface="Calibri"/>
                <a:cs typeface="Calibri"/>
              </a:rPr>
              <a:t>, is not allowed to take away deliberately someone's life. If an adult's life is at risk, a reasonable step can be taken to protect it).</a:t>
            </a:r>
          </a:p>
          <a:p>
            <a:pPr>
              <a:buNone/>
            </a:pPr>
            <a:endParaRPr lang="en-GB" sz="1800">
              <a:latin typeface="Calibri"/>
              <a:cs typeface="Calibri"/>
            </a:endParaRPr>
          </a:p>
          <a:p>
            <a:pPr marL="0" indent="0">
              <a:buNone/>
            </a:pPr>
            <a:br>
              <a:rPr lang="en-US"/>
            </a:br>
            <a:endParaRPr lang="en-US"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p:txBody>
      </p:sp>
    </p:spTree>
    <p:extLst>
      <p:ext uri="{BB962C8B-B14F-4D97-AF65-F5344CB8AC3E}">
        <p14:creationId xmlns:p14="http://schemas.microsoft.com/office/powerpoint/2010/main" val="30017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A18D-9F23-4D94-1A93-89D4F9E02FB3}"/>
              </a:ext>
            </a:extLst>
          </p:cNvPr>
          <p:cNvSpPr>
            <a:spLocks noGrp="1"/>
          </p:cNvSpPr>
          <p:nvPr>
            <p:ph type="title"/>
          </p:nvPr>
        </p:nvSpPr>
        <p:spPr/>
        <p:txBody>
          <a:bodyPr>
            <a:normAutofit/>
          </a:bodyPr>
          <a:lstStyle/>
          <a:p>
            <a:pPr algn="l"/>
            <a:r>
              <a:rPr lang="en-GB" sz="2400">
                <a:latin typeface="Calibri"/>
                <a:cs typeface="Calibri"/>
              </a:rPr>
              <a:t>                                                       The equality act (2010)</a:t>
            </a:r>
            <a:endParaRPr lang="en-GB" sz="2400">
              <a:ea typeface="+mj-lt"/>
              <a:cs typeface="+mj-lt"/>
            </a:endParaRPr>
          </a:p>
          <a:p>
            <a:endParaRPr lang="en-GB" sz="1800"/>
          </a:p>
        </p:txBody>
      </p:sp>
      <p:sp>
        <p:nvSpPr>
          <p:cNvPr id="3" name="Content Placeholder 2">
            <a:extLst>
              <a:ext uri="{FF2B5EF4-FFF2-40B4-BE49-F238E27FC236}">
                <a16:creationId xmlns:a16="http://schemas.microsoft.com/office/drawing/2014/main" id="{69B13358-F884-64C4-D951-977E0597C2CB}"/>
              </a:ext>
            </a:extLst>
          </p:cNvPr>
          <p:cNvSpPr>
            <a:spLocks noGrp="1"/>
          </p:cNvSpPr>
          <p:nvPr>
            <p:ph idx="1"/>
          </p:nvPr>
        </p:nvSpPr>
        <p:spPr/>
        <p:txBody>
          <a:bodyPr>
            <a:normAutofit fontScale="92500"/>
          </a:bodyPr>
          <a:lstStyle/>
          <a:p>
            <a:r>
              <a:rPr lang="en-GB" sz="1800">
                <a:latin typeface="Calibri"/>
                <a:cs typeface="Calibri"/>
              </a:rPr>
              <a:t>The Equality act 2010 is the law that protects you from discrimination and gives you the right to challenge it. You are protected by the Equality Act if you have certain protected characteristics, like a mental health problem (Equality act 2020,2019)</a:t>
            </a:r>
            <a:endParaRPr lang="en-GB" sz="1800">
              <a:latin typeface="Calibri"/>
              <a:ea typeface="+mn-lt"/>
              <a:cs typeface="+mn-lt"/>
            </a:endParaRPr>
          </a:p>
          <a:p>
            <a:pPr algn="ctr">
              <a:spcBef>
                <a:spcPct val="0"/>
              </a:spcBef>
              <a:spcAft>
                <a:spcPts val="0"/>
              </a:spcAft>
              <a:buSzPct val="114999"/>
            </a:pPr>
            <a:r>
              <a:rPr lang="en-GB" sz="1800">
                <a:latin typeface="Calibri"/>
                <a:cs typeface="Calibri"/>
              </a:rPr>
              <a:t>How does the Equality Act 2010 help older people?</a:t>
            </a:r>
            <a:endParaRPr lang="en-US" sz="1800">
              <a:ea typeface="+mn-lt"/>
              <a:cs typeface="+mn-lt"/>
            </a:endParaRPr>
          </a:p>
          <a:p>
            <a:pPr algn="ctr">
              <a:spcBef>
                <a:spcPct val="0"/>
              </a:spcBef>
              <a:spcAft>
                <a:spcPts val="0"/>
              </a:spcAft>
              <a:buSzPct val="114999"/>
            </a:pPr>
            <a:r>
              <a:rPr lang="en" sz="1800">
                <a:latin typeface="Calibri"/>
                <a:cs typeface="Calibri"/>
              </a:rPr>
              <a:t>The Equality Act 2010 includes provisions that ban age discrimination</a:t>
            </a:r>
            <a:r>
              <a:rPr lang="en" sz="1800" b="1">
                <a:latin typeface="Calibri"/>
                <a:cs typeface="Calibri"/>
              </a:rPr>
              <a:t> again adults in the provision of services and public functions</a:t>
            </a:r>
            <a:r>
              <a:rPr lang="en" sz="1800">
                <a:latin typeface="Calibri"/>
                <a:cs typeface="Calibri"/>
              </a:rPr>
              <a:t>. The ban came into force on 1 October 2012 and it is now unlawful to discriminate on the basis of age unless: the practice is covered by an exception from the ban</a:t>
            </a:r>
            <a:endParaRPr lang="en-GB" sz="1800">
              <a:ea typeface="+mn-lt"/>
              <a:cs typeface="+mn-lt"/>
            </a:endParaRPr>
          </a:p>
          <a:p>
            <a:pPr>
              <a:buSzPct val="114999"/>
            </a:pPr>
            <a:r>
              <a:rPr lang="en-GB" sz="1800">
                <a:solidFill>
                  <a:srgbClr val="202124"/>
                </a:solidFill>
                <a:latin typeface="Calibri"/>
                <a:ea typeface="+mn-lt"/>
                <a:cs typeface="Calibri"/>
              </a:rPr>
              <a:t>It provides Britain with a discrimination law which protects individuals from unfair treatment and promotes a fair and more equal society</a:t>
            </a:r>
            <a:endParaRPr lang="en-GB" sz="1800">
              <a:ea typeface="+mn-lt"/>
              <a:cs typeface="+mn-lt"/>
            </a:endParaRPr>
          </a:p>
          <a:p>
            <a:pPr marL="0" indent="0">
              <a:buSzPct val="114999"/>
              <a:buNone/>
            </a:pPr>
            <a:r>
              <a:rPr lang="en-GB" sz="1800">
                <a:solidFill>
                  <a:srgbClr val="202124"/>
                </a:solidFill>
                <a:latin typeface="Calibri"/>
                <a:ea typeface="+mn-lt"/>
                <a:cs typeface="Calibri"/>
              </a:rPr>
              <a:t>                                                                                                                                                                                                                                                                                                                        (</a:t>
            </a:r>
            <a:r>
              <a:rPr lang="en-GB" sz="1800">
                <a:latin typeface="Calibri"/>
                <a:ea typeface="+mn-lt"/>
                <a:cs typeface="Calibri"/>
              </a:rPr>
              <a:t>EHCRC, 2019)</a:t>
            </a:r>
            <a:endParaRPr lang="en-GB" sz="1800">
              <a:ea typeface="+mn-lt"/>
              <a:cs typeface="+mn-lt"/>
            </a:endParaRPr>
          </a:p>
          <a:p>
            <a:pPr>
              <a:buSzPct val="114999"/>
            </a:pPr>
            <a:endParaRPr lang="en-GB" sz="1800">
              <a:solidFill>
                <a:srgbClr val="202124"/>
              </a:solidFill>
              <a:latin typeface="Calibri"/>
              <a:ea typeface="+mn-lt"/>
              <a:cs typeface="Calibri"/>
            </a:endParaRPr>
          </a:p>
          <a:p>
            <a:pPr algn="ctr">
              <a:spcBef>
                <a:spcPct val="0"/>
              </a:spcBef>
              <a:spcAft>
                <a:spcPts val="0"/>
              </a:spcAft>
              <a:buSzPct val="114999"/>
            </a:pPr>
            <a:endParaRPr lang="en" sz="1800">
              <a:latin typeface="Calibri"/>
              <a:cs typeface="Calibri"/>
            </a:endParaRPr>
          </a:p>
          <a:p>
            <a:pPr algn="ctr">
              <a:spcBef>
                <a:spcPct val="0"/>
              </a:spcBef>
              <a:spcAft>
                <a:spcPts val="0"/>
              </a:spcAft>
              <a:buSzPct val="114999"/>
            </a:pPr>
            <a:endParaRPr lang="en-GB" sz="1800">
              <a:latin typeface="Garamond" panose="02020404030301010803"/>
              <a:cs typeface="Calibri"/>
            </a:endParaRPr>
          </a:p>
          <a:p>
            <a:pPr>
              <a:buSzPct val="114999"/>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92246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831D6-84A5-2870-47B0-C38B88CE462F}"/>
              </a:ext>
            </a:extLst>
          </p:cNvPr>
          <p:cNvSpPr>
            <a:spLocks noGrp="1"/>
          </p:cNvSpPr>
          <p:nvPr>
            <p:ph type="title"/>
          </p:nvPr>
        </p:nvSpPr>
        <p:spPr/>
        <p:txBody>
          <a:bodyPr>
            <a:normAutofit/>
          </a:bodyPr>
          <a:lstStyle/>
          <a:p>
            <a:pPr algn="l"/>
            <a:r>
              <a:rPr lang="en-GB" sz="2400">
                <a:latin typeface="Calibri"/>
                <a:ea typeface="+mj-lt"/>
                <a:cs typeface="Calibri"/>
              </a:rPr>
              <a:t>                               The care act (2014)</a:t>
            </a:r>
            <a:endParaRPr lang="en-GB" sz="2400">
              <a:ea typeface="+mj-lt"/>
              <a:cs typeface="+mj-lt"/>
            </a:endParaRPr>
          </a:p>
          <a:p>
            <a:endParaRPr lang="en-GB" sz="1800">
              <a:latin typeface="Calibri"/>
              <a:ea typeface="Calibri"/>
              <a:cs typeface="Calibri"/>
            </a:endParaRPr>
          </a:p>
        </p:txBody>
      </p:sp>
      <p:sp>
        <p:nvSpPr>
          <p:cNvPr id="3" name="Content Placeholder 2">
            <a:extLst>
              <a:ext uri="{FF2B5EF4-FFF2-40B4-BE49-F238E27FC236}">
                <a16:creationId xmlns:a16="http://schemas.microsoft.com/office/drawing/2014/main" id="{859786BB-CD0C-DE70-B848-55D6DE66887C}"/>
              </a:ext>
            </a:extLst>
          </p:cNvPr>
          <p:cNvSpPr>
            <a:spLocks noGrp="1"/>
          </p:cNvSpPr>
          <p:nvPr>
            <p:ph idx="1"/>
          </p:nvPr>
        </p:nvSpPr>
        <p:spPr/>
        <p:txBody>
          <a:bodyPr>
            <a:normAutofit/>
          </a:bodyPr>
          <a:lstStyle/>
          <a:p>
            <a:pPr marL="0" indent="0">
              <a:buNone/>
            </a:pPr>
            <a:endParaRPr lang="en-GB" sz="1800">
              <a:solidFill>
                <a:srgbClr val="202124"/>
              </a:solidFill>
              <a:latin typeface="Calibri"/>
              <a:ea typeface="+mn-lt"/>
              <a:cs typeface="arial"/>
            </a:endParaRPr>
          </a:p>
          <a:p>
            <a:pPr marL="0" indent="0">
              <a:buNone/>
            </a:pPr>
            <a:r>
              <a:rPr lang="en-GB" sz="1800" dirty="0">
                <a:solidFill>
                  <a:schemeClr val="tx1"/>
                </a:solidFill>
                <a:latin typeface="Calibri"/>
                <a:ea typeface="+mn-lt"/>
                <a:cs typeface="+mn-lt"/>
              </a:rPr>
              <a:t>The Care Act helps</a:t>
            </a:r>
            <a:r>
              <a:rPr lang="en-GB" sz="1800" b="1" dirty="0">
                <a:solidFill>
                  <a:schemeClr val="tx1"/>
                </a:solidFill>
                <a:latin typeface="Calibri"/>
                <a:ea typeface="+mn-lt"/>
                <a:cs typeface="+mn-lt"/>
              </a:rPr>
              <a:t> to improve people's independence and well-being</a:t>
            </a:r>
            <a:r>
              <a:rPr lang="en-GB" sz="1800" dirty="0">
                <a:solidFill>
                  <a:schemeClr val="tx1"/>
                </a:solidFill>
                <a:latin typeface="Calibri"/>
                <a:ea typeface="+mn-lt"/>
                <a:cs typeface="+mn-lt"/>
              </a:rPr>
              <a:t>. It makes clear that local authorities must provide or arrange services that help prevent people from developing needs for care and support or delay people deteriorating such that they would need ongoing care and support</a:t>
            </a:r>
            <a:endParaRPr lang="en-GB" sz="1800" dirty="0">
              <a:solidFill>
                <a:schemeClr val="tx1"/>
              </a:solidFill>
              <a:latin typeface="Calibri"/>
              <a:cs typeface="Calibri"/>
            </a:endParaRPr>
          </a:p>
          <a:p>
            <a:pPr marL="0" indent="0">
              <a:buNone/>
            </a:pPr>
            <a:r>
              <a:rPr lang="en-GB" sz="1800" dirty="0">
                <a:latin typeface="Calibri"/>
                <a:ea typeface="+mn-lt"/>
                <a:cs typeface="+mn-lt"/>
              </a:rPr>
              <a:t>The care act 2014 establishes a rule allowing the protection of the elderly against negligence and all kinds of abuse</a:t>
            </a:r>
            <a:r>
              <a:rPr lang="en-GB" sz="1800" dirty="0">
                <a:ea typeface="+mn-lt"/>
                <a:cs typeface="+mn-lt"/>
              </a:rPr>
              <a:t>(Cooper &amp; Bruin, 2017)</a:t>
            </a:r>
            <a:endParaRPr lang="en-GB" sz="1800" dirty="0">
              <a:latin typeface="Calibri"/>
              <a:ea typeface="Calibri"/>
              <a:cs typeface="Calibri"/>
            </a:endParaRPr>
          </a:p>
          <a:p>
            <a:pPr marL="0" indent="0">
              <a:buNone/>
            </a:pPr>
            <a:endParaRPr lang="en-GB" sz="1800">
              <a:solidFill>
                <a:srgbClr val="000000"/>
              </a:solidFill>
              <a:latin typeface="Calibri"/>
              <a:ea typeface="Calibri"/>
              <a:cs typeface="Calibri"/>
            </a:endParaRPr>
          </a:p>
          <a:p>
            <a:pPr marL="0" indent="0">
              <a:buNone/>
            </a:pPr>
            <a:endParaRPr lang="en-GB" sz="1800">
              <a:latin typeface="Calibri"/>
              <a:ea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3284214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4BE24-54A1-15AF-EA87-B2207795E813}"/>
              </a:ext>
            </a:extLst>
          </p:cNvPr>
          <p:cNvSpPr>
            <a:spLocks noGrp="1"/>
          </p:cNvSpPr>
          <p:nvPr>
            <p:ph type="title"/>
          </p:nvPr>
        </p:nvSpPr>
        <p:spPr/>
        <p:txBody>
          <a:bodyPr>
            <a:normAutofit/>
          </a:bodyPr>
          <a:lstStyle/>
          <a:p>
            <a:r>
              <a:rPr lang="en-GB" sz="2400">
                <a:latin typeface="Calibri"/>
                <a:ea typeface="+mj-lt"/>
                <a:cs typeface="+mj-lt"/>
              </a:rPr>
              <a:t>Planning for the end of life (living wills, DNR’s)</a:t>
            </a:r>
          </a:p>
        </p:txBody>
      </p:sp>
      <p:sp>
        <p:nvSpPr>
          <p:cNvPr id="3" name="Content Placeholder 2">
            <a:extLst>
              <a:ext uri="{FF2B5EF4-FFF2-40B4-BE49-F238E27FC236}">
                <a16:creationId xmlns:a16="http://schemas.microsoft.com/office/drawing/2014/main" id="{1AB1A4C0-79C9-6A06-BC77-73FAAA6AA242}"/>
              </a:ext>
            </a:extLst>
          </p:cNvPr>
          <p:cNvSpPr>
            <a:spLocks noGrp="1"/>
          </p:cNvSpPr>
          <p:nvPr>
            <p:ph idx="1"/>
          </p:nvPr>
        </p:nvSpPr>
        <p:spPr/>
        <p:txBody>
          <a:bodyPr>
            <a:normAutofit/>
          </a:bodyPr>
          <a:lstStyle/>
          <a:p>
            <a:pPr marL="0" indent="0">
              <a:buNone/>
            </a:pPr>
            <a:r>
              <a:rPr lang="en-GB" sz="1800">
                <a:latin typeface="Calibri"/>
                <a:cs typeface="Calibri"/>
              </a:rPr>
              <a:t>                                           Living wills</a:t>
            </a:r>
          </a:p>
          <a:p>
            <a:pPr marL="0" indent="0">
              <a:buNone/>
            </a:pPr>
            <a:r>
              <a:rPr lang="en-GB" sz="1800">
                <a:latin typeface="Calibri"/>
                <a:cs typeface="Calibri"/>
              </a:rPr>
              <a:t>. An advance decision about living wills is relevant when someone is unable to make a decision( Age UK(2022).</a:t>
            </a:r>
            <a:endParaRPr lang="en-GB" sz="1800" i="1">
              <a:latin typeface="Garamond" panose="02020404030301010803"/>
              <a:cs typeface="Calibri"/>
            </a:endParaRPr>
          </a:p>
          <a:p>
            <a:pPr marL="0" indent="0">
              <a:buNone/>
            </a:pPr>
            <a:r>
              <a:rPr lang="en-GB" sz="1800">
                <a:latin typeface="Calibri"/>
                <a:cs typeface="Calibri"/>
              </a:rPr>
              <a:t>.living wills can be important when someone at the end of life loses the capacity to make or communicate decisions about his treatment.</a:t>
            </a:r>
          </a:p>
          <a:p>
            <a:pPr marL="0" indent="0">
              <a:buNone/>
            </a:pPr>
            <a:r>
              <a:rPr lang="en-GB" sz="1800">
                <a:latin typeface="Calibri"/>
                <a:cs typeface="Calibri"/>
              </a:rPr>
              <a:t>                                             DNR</a:t>
            </a:r>
          </a:p>
          <a:p>
            <a:pPr marL="0" indent="0">
              <a:buNone/>
            </a:pPr>
            <a:r>
              <a:rPr lang="en-GB" sz="1800">
                <a:latin typeface="Calibri"/>
                <a:cs typeface="Calibri"/>
              </a:rPr>
              <a:t>.DNR says that if your heart stops breathing, medical professionals should not attempt to revive you.</a:t>
            </a:r>
          </a:p>
          <a:p>
            <a:pPr marL="0" indent="0">
              <a:buNone/>
            </a:pPr>
            <a:r>
              <a:rPr lang="en-GB" sz="1800">
                <a:latin typeface="Calibri"/>
                <a:ea typeface="+mn-lt"/>
                <a:cs typeface="+mn-lt"/>
              </a:rPr>
              <a:t>several elderly patients die with the pretext that they have signed the DNR, but analyses point out that several old people wish to be resuscitated(</a:t>
            </a:r>
            <a:r>
              <a:rPr lang="en-GB" sz="1800" err="1">
                <a:latin typeface="Calibri"/>
                <a:ea typeface="+mn-lt"/>
                <a:cs typeface="+mn-lt"/>
              </a:rPr>
              <a:t>Cherniack</a:t>
            </a:r>
            <a:r>
              <a:rPr lang="en-GB" sz="1800">
                <a:latin typeface="Calibri"/>
                <a:ea typeface="+mn-lt"/>
                <a:cs typeface="+mn-lt"/>
              </a:rPr>
              <a:t>, 2002)</a:t>
            </a: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2959897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EF65-7BDA-636D-1D5C-2BF0007929D0}"/>
              </a:ext>
            </a:extLst>
          </p:cNvPr>
          <p:cNvSpPr>
            <a:spLocks noGrp="1"/>
          </p:cNvSpPr>
          <p:nvPr>
            <p:ph type="title"/>
          </p:nvPr>
        </p:nvSpPr>
        <p:spPr/>
        <p:txBody>
          <a:bodyPr/>
          <a:lstStyle/>
          <a:p>
            <a:r>
              <a:rPr lang="en-GB" sz="1800">
                <a:latin typeface="Calibri"/>
                <a:cs typeface="Calibri"/>
              </a:rPr>
              <a:t>EUTHANASIA, ARGUMENTS FOR AND AGAINST​​ AND LAWS GOVERNING THIS IN UK</a:t>
            </a:r>
            <a:endParaRPr lang="en-GB"/>
          </a:p>
        </p:txBody>
      </p:sp>
      <p:sp>
        <p:nvSpPr>
          <p:cNvPr id="3" name="Content Placeholder 2">
            <a:extLst>
              <a:ext uri="{FF2B5EF4-FFF2-40B4-BE49-F238E27FC236}">
                <a16:creationId xmlns:a16="http://schemas.microsoft.com/office/drawing/2014/main" id="{FAA56000-F464-C3DE-A663-A66A80A93A23}"/>
              </a:ext>
            </a:extLst>
          </p:cNvPr>
          <p:cNvSpPr>
            <a:spLocks noGrp="1"/>
          </p:cNvSpPr>
          <p:nvPr>
            <p:ph idx="1"/>
          </p:nvPr>
        </p:nvSpPr>
        <p:spPr/>
        <p:txBody>
          <a:bodyPr vert="horz" lIns="91440" tIns="45720" rIns="91440" bIns="45720" rtlCol="0" anchor="t">
            <a:noAutofit/>
          </a:bodyPr>
          <a:lstStyle/>
          <a:p>
            <a:pPr marL="0" indent="0">
              <a:buNone/>
            </a:pPr>
            <a:r>
              <a:rPr lang="en-GB" sz="1800">
                <a:latin typeface="Calibri"/>
                <a:cs typeface="Calibri"/>
              </a:rPr>
              <a:t>Euthanasia </a:t>
            </a:r>
            <a:r>
              <a:rPr lang="en-GB" sz="1800">
                <a:latin typeface="Calibri"/>
                <a:ea typeface="+mn-lt"/>
                <a:cs typeface="+mn-lt"/>
              </a:rPr>
              <a:t>use of processes that make it possible to hasten or bring about the death of incurable patients who suffer and wish to die(</a:t>
            </a:r>
            <a:r>
              <a:rPr lang="en-GB" sz="1800" err="1">
                <a:latin typeface="Calibri"/>
                <a:ea typeface="+mn-lt"/>
                <a:cs typeface="+mn-lt"/>
              </a:rPr>
              <a:t>Muckart</a:t>
            </a:r>
            <a:r>
              <a:rPr lang="en-GB" sz="1800">
                <a:latin typeface="Calibri"/>
                <a:ea typeface="+mn-lt"/>
                <a:cs typeface="+mn-lt"/>
              </a:rPr>
              <a:t> et al,2014)</a:t>
            </a:r>
          </a:p>
          <a:p>
            <a:pPr marL="0" indent="0">
              <a:buNone/>
            </a:pPr>
            <a:r>
              <a:rPr lang="en-GB" sz="1800">
                <a:latin typeface="Calibri"/>
                <a:cs typeface="Calibri"/>
              </a:rPr>
              <a:t>                                           ARGUMENT FOR EUTHANASIA</a:t>
            </a:r>
          </a:p>
          <a:p>
            <a:pPr marL="0" indent="0">
              <a:buNone/>
            </a:pPr>
            <a:r>
              <a:rPr lang="en-GB" sz="1800">
                <a:latin typeface="Calibri"/>
                <a:ea typeface="+mn-lt"/>
                <a:cs typeface="+mn-lt"/>
              </a:rPr>
              <a:t>.This practice gives the possibility of ending the pain and suffering of the patient for both patient and family</a:t>
            </a:r>
          </a:p>
          <a:p>
            <a:pPr marL="0" indent="0">
              <a:buNone/>
            </a:pPr>
            <a:r>
              <a:rPr lang="en-GB" sz="1800">
                <a:latin typeface="Calibri"/>
                <a:cs typeface="Calibri"/>
              </a:rPr>
              <a:t>.</a:t>
            </a:r>
            <a:r>
              <a:rPr lang="en-GB" sz="1800">
                <a:latin typeface="Calibri"/>
                <a:ea typeface="+mn-lt"/>
                <a:cs typeface="+mn-lt"/>
              </a:rPr>
              <a:t>euthanasia allows people to decide about their lives, everyone is free to decide what to do with their life and when to end it.</a:t>
            </a:r>
            <a:endParaRPr lang="en-GB" sz="1800">
              <a:latin typeface="Calibri"/>
              <a:cs typeface="Calibri"/>
            </a:endParaRPr>
          </a:p>
          <a:p>
            <a:pPr marL="0" indent="0">
              <a:buNone/>
            </a:pPr>
            <a:r>
              <a:rPr lang="en-GB" sz="1800">
                <a:latin typeface="Calibri"/>
                <a:cs typeface="Calibri"/>
              </a:rPr>
              <a:t>.</a:t>
            </a:r>
            <a:r>
              <a:rPr lang="en-GB" sz="1800">
                <a:latin typeface="Calibri"/>
                <a:ea typeface="+mn-lt"/>
                <a:cs typeface="+mn-lt"/>
              </a:rPr>
              <a:t>This practice makes it possible to achieve individual autonomy.</a:t>
            </a:r>
            <a:endParaRPr lang="en-GB" sz="1800">
              <a:latin typeface="Calibri"/>
              <a:cs typeface="Calibri"/>
            </a:endParaRPr>
          </a:p>
          <a:p>
            <a:pPr marL="0" indent="0">
              <a:buNone/>
            </a:pPr>
            <a:r>
              <a:rPr lang="en-GB" sz="1800">
                <a:latin typeface="Calibri"/>
                <a:ea typeface="+mn-lt"/>
                <a:cs typeface="+mn-lt"/>
              </a:rPr>
              <a:t>This practice provides psychological comfort to patients</a:t>
            </a:r>
            <a:endParaRPr lang="en-GB" sz="1800">
              <a:latin typeface="Calibri"/>
              <a:cs typeface="Calibri"/>
            </a:endParaRPr>
          </a:p>
          <a:p>
            <a:pPr marL="0" indent="0">
              <a:buNone/>
            </a:pPr>
            <a:r>
              <a:rPr lang="en-GB" sz="1800">
                <a:latin typeface="Calibri"/>
                <a:cs typeface="Calibri"/>
              </a:rPr>
              <a:t>.</a:t>
            </a: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p:txBody>
      </p:sp>
    </p:spTree>
    <p:extLst>
      <p:ext uri="{BB962C8B-B14F-4D97-AF65-F5344CB8AC3E}">
        <p14:creationId xmlns:p14="http://schemas.microsoft.com/office/powerpoint/2010/main" val="2172158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EF65-7BDA-636D-1D5C-2BF0007929D0}"/>
              </a:ext>
            </a:extLst>
          </p:cNvPr>
          <p:cNvSpPr>
            <a:spLocks noGrp="1"/>
          </p:cNvSpPr>
          <p:nvPr>
            <p:ph type="title"/>
          </p:nvPr>
        </p:nvSpPr>
        <p:spPr/>
        <p:txBody>
          <a:bodyPr/>
          <a:lstStyle/>
          <a:p>
            <a:r>
              <a:rPr lang="en-GB" sz="1800">
                <a:latin typeface="Calibri"/>
                <a:cs typeface="Calibri"/>
              </a:rPr>
              <a:t>EUTHANASIA, ARGUMENTS FOR AND AGAINST​​ AND LAWS GOVERNING THIS IN UK</a:t>
            </a:r>
            <a:endParaRPr lang="en-GB"/>
          </a:p>
        </p:txBody>
      </p:sp>
      <p:sp>
        <p:nvSpPr>
          <p:cNvPr id="3" name="Content Placeholder 2">
            <a:extLst>
              <a:ext uri="{FF2B5EF4-FFF2-40B4-BE49-F238E27FC236}">
                <a16:creationId xmlns:a16="http://schemas.microsoft.com/office/drawing/2014/main" id="{FAA56000-F464-C3DE-A663-A66A80A93A23}"/>
              </a:ext>
            </a:extLst>
          </p:cNvPr>
          <p:cNvSpPr>
            <a:spLocks noGrp="1"/>
          </p:cNvSpPr>
          <p:nvPr>
            <p:ph idx="1"/>
          </p:nvPr>
        </p:nvSpPr>
        <p:spPr/>
        <p:txBody>
          <a:bodyPr vert="horz" lIns="91440" tIns="45720" rIns="91440" bIns="45720" rtlCol="0" anchor="t">
            <a:noAutofit/>
          </a:bodyPr>
          <a:lstStyle/>
          <a:p>
            <a:pPr marL="0" indent="0">
              <a:buNone/>
            </a:pPr>
            <a:r>
              <a:rPr lang="en-GB" sz="1800">
                <a:latin typeface="Calibri"/>
                <a:cs typeface="Calibri"/>
              </a:rPr>
              <a:t>Euthanasia </a:t>
            </a:r>
            <a:r>
              <a:rPr lang="en-GB" sz="1800">
                <a:latin typeface="Calibri"/>
                <a:ea typeface="+mn-lt"/>
                <a:cs typeface="+mn-lt"/>
              </a:rPr>
              <a:t>use of processes that make it possible to hasten or bring about the death of incurable patients who suffer and wish to die(</a:t>
            </a:r>
            <a:r>
              <a:rPr lang="en-GB" sz="1800" err="1">
                <a:latin typeface="Calibri"/>
                <a:ea typeface="+mn-lt"/>
                <a:cs typeface="+mn-lt"/>
              </a:rPr>
              <a:t>Muckart</a:t>
            </a:r>
            <a:r>
              <a:rPr lang="en-GB" sz="1800">
                <a:latin typeface="Calibri"/>
                <a:ea typeface="+mn-lt"/>
                <a:cs typeface="+mn-lt"/>
              </a:rPr>
              <a:t> et al,2014)</a:t>
            </a:r>
          </a:p>
          <a:p>
            <a:pPr marL="0" indent="0">
              <a:buNone/>
            </a:pPr>
            <a:r>
              <a:rPr lang="en-GB" sz="1800">
                <a:latin typeface="Calibri"/>
                <a:cs typeface="Calibri"/>
              </a:rPr>
              <a:t>                                           ARGUMENT FOR EUTHANASIA</a:t>
            </a:r>
          </a:p>
          <a:p>
            <a:pPr marL="0" indent="0">
              <a:buNone/>
            </a:pPr>
            <a:r>
              <a:rPr lang="en-GB" sz="1800">
                <a:latin typeface="Calibri"/>
                <a:ea typeface="+mn-lt"/>
                <a:cs typeface="+mn-lt"/>
              </a:rPr>
              <a:t>.This practice gives the possibility of ending the pain and suffering of the patient for both patient and family</a:t>
            </a:r>
          </a:p>
          <a:p>
            <a:pPr marL="0" indent="0">
              <a:buNone/>
            </a:pPr>
            <a:r>
              <a:rPr lang="en-GB" sz="1800">
                <a:latin typeface="Calibri"/>
                <a:cs typeface="Calibri"/>
              </a:rPr>
              <a:t>.</a:t>
            </a:r>
            <a:r>
              <a:rPr lang="en-GB" sz="1800">
                <a:latin typeface="Calibri"/>
                <a:ea typeface="+mn-lt"/>
                <a:cs typeface="+mn-lt"/>
              </a:rPr>
              <a:t>euthanasia allows people to decide about their lives, everyone is free to decide what to do with their life and when to end it.</a:t>
            </a:r>
            <a:endParaRPr lang="en-GB" sz="1800">
              <a:latin typeface="Calibri"/>
              <a:cs typeface="Calibri"/>
            </a:endParaRPr>
          </a:p>
          <a:p>
            <a:pPr marL="0" indent="0">
              <a:buNone/>
            </a:pPr>
            <a:r>
              <a:rPr lang="en-GB" sz="1800">
                <a:latin typeface="Calibri"/>
                <a:cs typeface="Calibri"/>
              </a:rPr>
              <a:t>.</a:t>
            </a:r>
            <a:r>
              <a:rPr lang="en-GB" sz="1800">
                <a:latin typeface="Calibri"/>
                <a:ea typeface="+mn-lt"/>
                <a:cs typeface="+mn-lt"/>
              </a:rPr>
              <a:t>This practice makes it possible to achieve individual autonomy.</a:t>
            </a:r>
            <a:endParaRPr lang="en-GB" sz="1800">
              <a:latin typeface="Calibri"/>
              <a:cs typeface="Calibri"/>
            </a:endParaRPr>
          </a:p>
          <a:p>
            <a:pPr marL="0" indent="0">
              <a:buNone/>
            </a:pPr>
            <a:r>
              <a:rPr lang="en-GB" sz="1800">
                <a:latin typeface="Calibri"/>
                <a:ea typeface="+mn-lt"/>
                <a:cs typeface="+mn-lt"/>
              </a:rPr>
              <a:t>This practice provides psychological comfort to patients</a:t>
            </a:r>
            <a:endParaRPr lang="en-GB" sz="1800">
              <a:latin typeface="Calibri"/>
              <a:cs typeface="Calibri"/>
            </a:endParaRPr>
          </a:p>
          <a:p>
            <a:pPr marL="0" indent="0">
              <a:buNone/>
            </a:pPr>
            <a:r>
              <a:rPr lang="en-GB" sz="1800">
                <a:latin typeface="Calibri"/>
                <a:cs typeface="Calibri"/>
              </a:rPr>
              <a:t>.</a:t>
            </a: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p:txBody>
      </p:sp>
    </p:spTree>
    <p:extLst>
      <p:ext uri="{BB962C8B-B14F-4D97-AF65-F5344CB8AC3E}">
        <p14:creationId xmlns:p14="http://schemas.microsoft.com/office/powerpoint/2010/main" val="1671202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7BD1-E700-596E-AC2B-0F1F850A22AA}"/>
              </a:ext>
            </a:extLst>
          </p:cNvPr>
          <p:cNvSpPr>
            <a:spLocks noGrp="1"/>
          </p:cNvSpPr>
          <p:nvPr>
            <p:ph type="title"/>
          </p:nvPr>
        </p:nvSpPr>
        <p:spPr/>
        <p:txBody>
          <a:bodyPr>
            <a:normAutofit/>
          </a:bodyPr>
          <a:lstStyle/>
          <a:p>
            <a:pPr algn="l"/>
            <a:r>
              <a:rPr lang="en-GB" sz="2400">
                <a:latin typeface="Calibri"/>
                <a:cs typeface="Calibri"/>
              </a:rPr>
              <a:t>                                         ARGUMENT AGAINST EUTHANASIA</a:t>
            </a:r>
            <a:endParaRPr lang="en-GB" sz="2400">
              <a:ea typeface="+mj-lt"/>
              <a:cs typeface="+mj-lt"/>
            </a:endParaRPr>
          </a:p>
          <a:p>
            <a:endParaRPr lang="en-GB" sz="2000"/>
          </a:p>
        </p:txBody>
      </p:sp>
      <p:sp>
        <p:nvSpPr>
          <p:cNvPr id="3" name="Content Placeholder 2">
            <a:extLst>
              <a:ext uri="{FF2B5EF4-FFF2-40B4-BE49-F238E27FC236}">
                <a16:creationId xmlns:a16="http://schemas.microsoft.com/office/drawing/2014/main" id="{07126AA7-9FBD-802A-72E8-3AF761A7BA62}"/>
              </a:ext>
            </a:extLst>
          </p:cNvPr>
          <p:cNvSpPr>
            <a:spLocks noGrp="1"/>
          </p:cNvSpPr>
          <p:nvPr>
            <p:ph idx="1"/>
          </p:nvPr>
        </p:nvSpPr>
        <p:spPr/>
        <p:txBody>
          <a:bodyPr>
            <a:normAutofit/>
          </a:bodyPr>
          <a:lstStyle/>
          <a:p>
            <a:pPr marL="0" indent="0">
              <a:buNone/>
            </a:pPr>
            <a:r>
              <a:rPr lang="en-GB" sz="1800">
                <a:latin typeface="Calibri"/>
                <a:ea typeface="+mn-lt"/>
                <a:cs typeface="+mn-lt"/>
              </a:rPr>
              <a:t>      Euthanasia never has its reason for being, even less with the advent of palliative care</a:t>
            </a:r>
            <a:endParaRPr lang="en-GB" sz="1800">
              <a:latin typeface="Calibri"/>
              <a:cs typeface="Calibri"/>
            </a:endParaRPr>
          </a:p>
          <a:p>
            <a:pPr>
              <a:buSzPct val="114999"/>
            </a:pPr>
            <a:r>
              <a:rPr lang="en-GB" sz="1800">
                <a:latin typeface="Calibri"/>
                <a:ea typeface="+mn-lt"/>
                <a:cs typeface="+mn-lt"/>
              </a:rPr>
              <a:t>euthanasia risks weakening the patient, his access is likely to cause a conflict.</a:t>
            </a:r>
            <a:endParaRPr lang="en-GB" sz="1800">
              <a:latin typeface="Calibri"/>
              <a:cs typeface="Calibri"/>
            </a:endParaRPr>
          </a:p>
          <a:p>
            <a:pPr>
              <a:buSzPct val="114999"/>
            </a:pPr>
            <a:r>
              <a:rPr lang="en-GB" sz="1800">
                <a:latin typeface="Calibri"/>
                <a:ea typeface="+mn-lt"/>
                <a:cs typeface="+mn-lt"/>
              </a:rPr>
              <a:t> This practice is a risk because it increases the suicide rate</a:t>
            </a:r>
            <a:endParaRPr lang="en-GB" sz="1800">
              <a:latin typeface="Calibri"/>
              <a:cs typeface="Calibri"/>
            </a:endParaRPr>
          </a:p>
          <a:p>
            <a:pPr>
              <a:buSzPct val="114999"/>
            </a:pPr>
            <a:r>
              <a:rPr lang="en-GB" sz="1800">
                <a:latin typeface="Calibri"/>
                <a:ea typeface="+mn-lt"/>
                <a:cs typeface="+mn-lt"/>
              </a:rPr>
              <a:t>Directly or indirectly, euthanasia causes multiple pressures on the elderly and the disabled.</a:t>
            </a:r>
            <a:endParaRPr lang="en-GB" sz="1800">
              <a:latin typeface="Calibri"/>
              <a:cs typeface="Calibri"/>
            </a:endParaRPr>
          </a:p>
          <a:p>
            <a:pPr>
              <a:buSzPct val="114999"/>
            </a:pPr>
            <a:r>
              <a:rPr lang="en-GB" sz="1800">
                <a:latin typeface="Calibri"/>
                <a:ea typeface="+mn-lt"/>
                <a:cs typeface="+mn-lt"/>
              </a:rPr>
              <a:t>the unconscious patient has difficulty changing his mind from a certain point</a:t>
            </a:r>
            <a:endParaRPr lang="en-GB" sz="1800">
              <a:latin typeface="Calibri"/>
              <a:cs typeface="Calibri"/>
            </a:endParaRPr>
          </a:p>
          <a:p>
            <a:pPr marL="0" indent="0">
              <a:buSzPct val="114999"/>
              <a:buNone/>
            </a:pPr>
            <a:r>
              <a:rPr lang="en-GB" sz="1800">
                <a:latin typeface="Calibri"/>
                <a:cs typeface="Calibri"/>
              </a:rPr>
              <a:t> English law finds it offensive to take the life of a human being,  however, the consider euthanasia a crime. He thinks there is no difference between this practice and deliberate death(Grubb, 2001)</a:t>
            </a:r>
            <a:endParaRPr lang="en-GB" sz="1800">
              <a:latin typeface="Calibri"/>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2345059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62202-C73B-9B7F-6CE0-9C3AA6C5535E}"/>
              </a:ext>
            </a:extLst>
          </p:cNvPr>
          <p:cNvSpPr>
            <a:spLocks noGrp="1"/>
          </p:cNvSpPr>
          <p:nvPr>
            <p:ph type="title"/>
          </p:nvPr>
        </p:nvSpPr>
        <p:spPr/>
        <p:txBody>
          <a:bodyPr>
            <a:normAutofit/>
          </a:bodyPr>
          <a:lstStyle/>
          <a:p>
            <a:r>
              <a:rPr lang="en-GB" sz="2400">
                <a:latin typeface="Calibri"/>
                <a:cs typeface="Calibri"/>
              </a:rPr>
              <a:t>LAWS GOVERNING EUTHANASIA IN THE UK</a:t>
            </a:r>
          </a:p>
        </p:txBody>
      </p:sp>
      <p:sp>
        <p:nvSpPr>
          <p:cNvPr id="3" name="Content Placeholder 2">
            <a:extLst>
              <a:ext uri="{FF2B5EF4-FFF2-40B4-BE49-F238E27FC236}">
                <a16:creationId xmlns:a16="http://schemas.microsoft.com/office/drawing/2014/main" id="{478E93A1-B2E4-046C-4B54-1E79534D25FD}"/>
              </a:ext>
            </a:extLst>
          </p:cNvPr>
          <p:cNvSpPr>
            <a:spLocks noGrp="1"/>
          </p:cNvSpPr>
          <p:nvPr>
            <p:ph idx="1"/>
          </p:nvPr>
        </p:nvSpPr>
        <p:spPr/>
        <p:txBody>
          <a:bodyPr>
            <a:normAutofit/>
          </a:bodyPr>
          <a:lstStyle/>
          <a:p>
            <a:pPr marL="0" indent="0">
              <a:buNone/>
            </a:pPr>
            <a:r>
              <a:rPr lang="en-GB" sz="2000">
                <a:latin typeface="Calibri"/>
                <a:cs typeface="Calibri"/>
              </a:rPr>
              <a:t> Euthanasia is illegal under English law, they are two types of euthanasia</a:t>
            </a:r>
            <a:endParaRPr lang="en-US"/>
          </a:p>
          <a:p>
            <a:pPr>
              <a:buSzPct val="114999"/>
            </a:pPr>
            <a:r>
              <a:rPr lang="en-GB" sz="2000" b="1">
                <a:latin typeface="Calibri"/>
                <a:ea typeface="+mn-lt"/>
                <a:cs typeface="+mn-lt"/>
              </a:rPr>
              <a:t>"Voluntary  euthanasia</a:t>
            </a:r>
            <a:r>
              <a:rPr lang="en-GB" sz="2000">
                <a:latin typeface="Calibri"/>
                <a:ea typeface="+mn-lt"/>
                <a:cs typeface="+mn-lt"/>
              </a:rPr>
              <a:t>   – where a person makes a conscious decision to die and asks for help to do so"</a:t>
            </a:r>
            <a:endParaRPr lang="en-GB" sz="2000">
              <a:latin typeface="Calibri"/>
              <a:cs typeface="Calibri"/>
            </a:endParaRPr>
          </a:p>
          <a:p>
            <a:pPr>
              <a:buSzPct val="114999"/>
            </a:pPr>
            <a:r>
              <a:rPr lang="en-GB" sz="2000" b="1">
                <a:latin typeface="Calibri"/>
                <a:ea typeface="+mn-lt"/>
                <a:cs typeface="+mn-lt"/>
              </a:rPr>
              <a:t>"non-voluntary euthanasia</a:t>
            </a:r>
            <a:r>
              <a:rPr lang="en-GB" sz="2000">
                <a:latin typeface="Calibri"/>
                <a:ea typeface="+mn-lt"/>
                <a:cs typeface="+mn-lt"/>
              </a:rPr>
              <a:t> – where a person is unable to give their consent (for example, because they arere in a coma) and another person takes the decision on their behalf, perhaps because the ill person previously expressed a wish for their life to be ended in such circumstances"</a:t>
            </a:r>
            <a:endParaRPr lang="en-GB" sz="2000">
              <a:latin typeface="Calibri"/>
              <a:cs typeface="Calibri"/>
            </a:endParaRPr>
          </a:p>
          <a:p>
            <a:pPr marL="0" indent="0">
              <a:buSzPct val="114999"/>
              <a:buNone/>
            </a:pPr>
            <a:r>
              <a:rPr lang="en-GB" sz="2000">
                <a:latin typeface="Calibri"/>
                <a:cs typeface="Calibri"/>
              </a:rPr>
              <a:t>                                                                                                       (NHS,2020)</a:t>
            </a:r>
          </a:p>
          <a:p>
            <a:pPr>
              <a:buSzPct val="114999"/>
            </a:pPr>
            <a:endParaRPr lang="en-GB" sz="2000">
              <a:latin typeface="Calibri"/>
              <a:cs typeface="Calibri"/>
            </a:endParaRPr>
          </a:p>
        </p:txBody>
      </p:sp>
    </p:spTree>
    <p:extLst>
      <p:ext uri="{BB962C8B-B14F-4D97-AF65-F5344CB8AC3E}">
        <p14:creationId xmlns:p14="http://schemas.microsoft.com/office/powerpoint/2010/main" val="35780176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0C55-5290-48C7-CC22-082C06580C56}"/>
              </a:ext>
            </a:extLst>
          </p:cNvPr>
          <p:cNvSpPr>
            <a:spLocks noGrp="1"/>
          </p:cNvSpPr>
          <p:nvPr>
            <p:ph type="title"/>
          </p:nvPr>
        </p:nvSpPr>
        <p:spPr/>
        <p:txBody>
          <a:bodyPr>
            <a:normAutofit/>
          </a:bodyPr>
          <a:lstStyle/>
          <a:p>
            <a:endParaRPr lang="en-GB" sz="2000">
              <a:latin typeface="Calibri"/>
              <a:cs typeface="Calibri"/>
            </a:endParaRPr>
          </a:p>
        </p:txBody>
      </p:sp>
      <p:sp>
        <p:nvSpPr>
          <p:cNvPr id="3" name="Content Placeholder 2">
            <a:extLst>
              <a:ext uri="{FF2B5EF4-FFF2-40B4-BE49-F238E27FC236}">
                <a16:creationId xmlns:a16="http://schemas.microsoft.com/office/drawing/2014/main" id="{9FFF00BD-9BD5-0C71-A861-338F477A6595}"/>
              </a:ext>
            </a:extLst>
          </p:cNvPr>
          <p:cNvSpPr>
            <a:spLocks noGrp="1"/>
          </p:cNvSpPr>
          <p:nvPr>
            <p:ph idx="1"/>
          </p:nvPr>
        </p:nvSpPr>
        <p:spPr/>
        <p:txBody>
          <a:bodyPr/>
          <a:lstStyle/>
          <a:p>
            <a:pPr marL="0" indent="0">
              <a:buNone/>
            </a:pPr>
            <a:r>
              <a:rPr lang="en-GB" sz="1800">
                <a:latin typeface="Calibri"/>
                <a:cs typeface="Calibri"/>
              </a:rPr>
              <a:t>    The discipline of euthanasia is by criminal law has proven to be controversial in medical law, in the UK courthouses and legislators are against the removal of the criminal law objection to the practice of euthanasia(McCall Smith, 1996)</a:t>
            </a:r>
            <a:endParaRPr lang="en-GB" sz="1800">
              <a:ea typeface="+mn-lt"/>
              <a:cs typeface="+mn-lt"/>
            </a:endParaRPr>
          </a:p>
          <a:p>
            <a:pPr>
              <a:buSzPct val="114999"/>
            </a:pPr>
            <a:endParaRPr lang="en-GB" sz="1800"/>
          </a:p>
        </p:txBody>
      </p:sp>
    </p:spTree>
    <p:extLst>
      <p:ext uri="{BB962C8B-B14F-4D97-AF65-F5344CB8AC3E}">
        <p14:creationId xmlns:p14="http://schemas.microsoft.com/office/powerpoint/2010/main" val="4266072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44C55-FAE1-9F86-AF68-BEDDCAAC3E3F}"/>
              </a:ext>
            </a:extLst>
          </p:cNvPr>
          <p:cNvSpPr>
            <a:spLocks noGrp="1"/>
          </p:cNvSpPr>
          <p:nvPr>
            <p:ph type="title"/>
          </p:nvPr>
        </p:nvSpPr>
        <p:spPr/>
        <p:txBody>
          <a:bodyPr/>
          <a:lstStyle/>
          <a:p>
            <a:r>
              <a:rPr lang="en-GB" sz="2000">
                <a:latin typeface="Calibri"/>
                <a:cs typeface="Calibri"/>
              </a:rPr>
              <a:t>CONCLUSION</a:t>
            </a:r>
          </a:p>
        </p:txBody>
      </p:sp>
      <p:sp>
        <p:nvSpPr>
          <p:cNvPr id="3" name="Content Placeholder 2">
            <a:extLst>
              <a:ext uri="{FF2B5EF4-FFF2-40B4-BE49-F238E27FC236}">
                <a16:creationId xmlns:a16="http://schemas.microsoft.com/office/drawing/2014/main" id="{CC728551-1113-195E-AAA6-AC25F81895F7}"/>
              </a:ext>
            </a:extLst>
          </p:cNvPr>
          <p:cNvSpPr>
            <a:spLocks noGrp="1"/>
          </p:cNvSpPr>
          <p:nvPr>
            <p:ph idx="1"/>
          </p:nvPr>
        </p:nvSpPr>
        <p:spPr/>
        <p:txBody>
          <a:bodyPr/>
          <a:lstStyle/>
          <a:p>
            <a:r>
              <a:rPr lang="en-GB" dirty="0">
                <a:ea typeface="+mn-lt"/>
                <a:cs typeface="+mn-lt"/>
              </a:rPr>
              <a:t>Through this presentation, we have elaborated on the different support needed in care homes, hospices, and others. We have also listed the legislation, policy, and theories relating to the elderly at the end of their life. end of life of old people in the occurrence of living wills, DNR. </a:t>
            </a:r>
            <a:r>
              <a:rPr lang="en-GB">
                <a:ea typeface="+mn-lt"/>
                <a:cs typeface="+mn-lt"/>
              </a:rPr>
              <a:t>Finaly</a:t>
            </a:r>
            <a:r>
              <a:rPr lang="en-GB" dirty="0">
                <a:ea typeface="+mn-lt"/>
                <a:cs typeface="+mn-lt"/>
              </a:rPr>
              <a:t> an explanation of the term euthanasia has been made while bringing the arguments for and against this practice</a:t>
            </a:r>
            <a:endParaRPr lang="en-GB" dirty="0"/>
          </a:p>
        </p:txBody>
      </p:sp>
    </p:spTree>
    <p:extLst>
      <p:ext uri="{BB962C8B-B14F-4D97-AF65-F5344CB8AC3E}">
        <p14:creationId xmlns:p14="http://schemas.microsoft.com/office/powerpoint/2010/main" val="688895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6FE5E-33DC-8847-6234-C223289882A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CF6BC3D-A97C-3D34-35C6-32ECDB712395}"/>
              </a:ext>
            </a:extLst>
          </p:cNvPr>
          <p:cNvSpPr>
            <a:spLocks noGrp="1"/>
          </p:cNvSpPr>
          <p:nvPr>
            <p:ph idx="1"/>
          </p:nvPr>
        </p:nvSpPr>
        <p:spPr/>
        <p:txBody>
          <a:bodyPr vert="horz" lIns="91440" tIns="45720" rIns="91440" bIns="45720" rtlCol="0" anchor="t">
            <a:noAutofit/>
          </a:bodyPr>
          <a:lstStyle/>
          <a:p>
            <a:pPr marL="0" indent="0">
              <a:buNone/>
            </a:pPr>
            <a:endParaRPr lang="en-GB" sz="1800">
              <a:latin typeface="Calibri"/>
              <a:ea typeface="+mn-lt"/>
              <a:cs typeface="+mn-lt"/>
            </a:endParaRPr>
          </a:p>
          <a:p>
            <a:pPr>
              <a:buSzPct val="114999"/>
            </a:pPr>
            <a:r>
              <a:rPr lang="en-GB" sz="1800" dirty="0" err="1">
                <a:latin typeface="Calibri"/>
                <a:ea typeface="+mn-lt"/>
                <a:cs typeface="+mn-lt"/>
              </a:rPr>
              <a:t>AgeUK</a:t>
            </a:r>
            <a:r>
              <a:rPr lang="en-GB" sz="1800" dirty="0">
                <a:latin typeface="Calibri"/>
                <a:ea typeface="+mn-lt"/>
                <a:cs typeface="+mn-lt"/>
              </a:rPr>
              <a:t>, (2022) </a:t>
            </a:r>
            <a:r>
              <a:rPr lang="en-GB" sz="1800" i="1" dirty="0">
                <a:latin typeface="Calibri"/>
                <a:ea typeface="+mn-lt"/>
                <a:cs typeface="+mn-lt"/>
              </a:rPr>
              <a:t>Advance Decisions (Living Wills)</a:t>
            </a:r>
            <a:r>
              <a:rPr lang="en-GB" sz="1800" dirty="0">
                <a:latin typeface="Calibri"/>
                <a:ea typeface="+mn-lt"/>
                <a:cs typeface="+mn-lt"/>
              </a:rPr>
              <a:t> Available at: </a:t>
            </a:r>
            <a:r>
              <a:rPr lang="en-GB" sz="1800" u="sng" dirty="0">
                <a:latin typeface="Calibri"/>
                <a:ea typeface="+mn-lt"/>
                <a:cs typeface="+mn-lt"/>
                <a:hlinkClick r:id="rId2"/>
              </a:rPr>
              <a:t>https://www.ageuk.org.uk/information-advice/money-legal/legal-issues/advance-decisions/</a:t>
            </a:r>
            <a:r>
              <a:rPr lang="en-GB" sz="1800" dirty="0">
                <a:latin typeface="Calibri"/>
                <a:ea typeface="+mn-lt"/>
                <a:cs typeface="+mn-lt"/>
              </a:rPr>
              <a:t> (Accessed February,2023).</a:t>
            </a:r>
          </a:p>
          <a:p>
            <a:pPr>
              <a:buSzPct val="114999"/>
            </a:pPr>
            <a:r>
              <a:rPr lang="en-GB" sz="1800" dirty="0">
                <a:latin typeface="Calibri"/>
                <a:ea typeface="+mn-lt"/>
                <a:cs typeface="Calibri"/>
              </a:rPr>
              <a:t>Benedict, T.O. (2022) </a:t>
            </a:r>
            <a:r>
              <a:rPr lang="en-GB" sz="1800" i="1" dirty="0">
                <a:latin typeface="Calibri"/>
                <a:ea typeface="+mn-lt"/>
                <a:cs typeface="Calibri"/>
              </a:rPr>
              <a:t>2 the rhythms of Hospice Care</a:t>
            </a:r>
            <a:r>
              <a:rPr lang="en-GB" sz="1800" dirty="0">
                <a:latin typeface="Calibri"/>
                <a:ea typeface="+mn-lt"/>
                <a:cs typeface="Calibri"/>
              </a:rPr>
              <a:t>, </a:t>
            </a:r>
            <a:r>
              <a:rPr lang="en-GB" sz="1800" i="1" dirty="0">
                <a:latin typeface="Calibri"/>
                <a:ea typeface="+mn-lt"/>
                <a:cs typeface="Calibri"/>
              </a:rPr>
              <a:t>De Gruyter</a:t>
            </a:r>
            <a:r>
              <a:rPr lang="en-GB" sz="1800" dirty="0">
                <a:latin typeface="Calibri"/>
                <a:ea typeface="+mn-lt"/>
                <a:cs typeface="Calibri"/>
              </a:rPr>
              <a:t>. University of California Press. Available at: </a:t>
            </a:r>
            <a:r>
              <a:rPr lang="en-GB" sz="1800" dirty="0">
                <a:latin typeface="Calibri"/>
                <a:ea typeface="+mn-lt"/>
                <a:cs typeface="Calibri"/>
                <a:hlinkClick r:id="rId3"/>
              </a:rPr>
              <a:t>https://www.degruyter.com/document/doi/10.1525/9780520388673-004/html</a:t>
            </a:r>
            <a:r>
              <a:rPr lang="en-GB" sz="1800" dirty="0">
                <a:latin typeface="Calibri"/>
                <a:ea typeface="+mn-lt"/>
                <a:cs typeface="Calibri"/>
              </a:rPr>
              <a:t> (Accessed: February 22, 2023). </a:t>
            </a:r>
            <a:endParaRPr lang="en-GB" sz="1800" dirty="0">
              <a:ea typeface="+mn-lt"/>
              <a:cs typeface="+mn-lt"/>
            </a:endParaRPr>
          </a:p>
          <a:p>
            <a:pPr>
              <a:buSzPct val="114999"/>
            </a:pPr>
            <a:r>
              <a:rPr lang="en-GB" sz="1800" i="1" dirty="0">
                <a:latin typeface="Calibri"/>
                <a:cs typeface="Calibri"/>
              </a:rPr>
              <a:t>Caring for someone dying at home</a:t>
            </a:r>
            <a:r>
              <a:rPr lang="en-GB" sz="1800" dirty="0">
                <a:latin typeface="Calibri"/>
                <a:cs typeface="Calibri"/>
              </a:rPr>
              <a:t> (2021) </a:t>
            </a:r>
            <a:r>
              <a:rPr lang="en-GB" sz="1800" i="1" dirty="0">
                <a:latin typeface="Calibri"/>
                <a:cs typeface="Calibri"/>
              </a:rPr>
              <a:t>Marie Curie</a:t>
            </a:r>
            <a:r>
              <a:rPr lang="en-GB" sz="1800" dirty="0">
                <a:latin typeface="Calibri"/>
                <a:cs typeface="Calibri"/>
              </a:rPr>
              <a:t>. Available at: </a:t>
            </a:r>
            <a:r>
              <a:rPr lang="en-GB" sz="1800" dirty="0">
                <a:latin typeface="Calibri"/>
                <a:cs typeface="Calibri"/>
                <a:hlinkClick r:id="rId4"/>
              </a:rPr>
              <a:t>https://www.mariecurie.org.uk/help/support/being-there/end-of-life-preparation/home</a:t>
            </a:r>
            <a:r>
              <a:rPr lang="en-GB" sz="1800" dirty="0">
                <a:latin typeface="Calibri"/>
                <a:cs typeface="Calibri"/>
              </a:rPr>
              <a:t> (Accessed: February 8, 2023). </a:t>
            </a:r>
            <a:endParaRPr lang="en-GB" sz="1800" dirty="0">
              <a:ea typeface="+mn-lt"/>
              <a:cs typeface="+mn-lt"/>
            </a:endParaRPr>
          </a:p>
          <a:p>
            <a:pPr>
              <a:buSzPct val="114999"/>
            </a:pPr>
            <a:endParaRPr lang="en-GB" sz="1800" dirty="0">
              <a:latin typeface="Calibri"/>
              <a:cs typeface="Calibri"/>
            </a:endParaRPr>
          </a:p>
          <a:p>
            <a:pPr>
              <a:buSzPct val="114999"/>
            </a:pPr>
            <a:endParaRPr lang="en-GB" sz="1800">
              <a:latin typeface="Calibri"/>
              <a:cs typeface="Calibri"/>
            </a:endParaRPr>
          </a:p>
          <a:p>
            <a:pPr marL="0" indent="0">
              <a:buSzPct val="114999"/>
              <a:buNone/>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41263170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2EE1-1FE7-D0F5-8226-D72DAB7D08CD}"/>
              </a:ext>
            </a:extLst>
          </p:cNvPr>
          <p:cNvSpPr>
            <a:spLocks noGrp="1"/>
          </p:cNvSpPr>
          <p:nvPr>
            <p:ph type="title"/>
          </p:nvPr>
        </p:nvSpPr>
        <p:spPr/>
        <p:txBody>
          <a:bodyPr>
            <a:normAutofit fontScale="90000"/>
          </a:bodyPr>
          <a:lstStyle/>
          <a:p>
            <a:pPr algn="l">
              <a:spcBef>
                <a:spcPct val="20000"/>
              </a:spcBef>
              <a:spcAft>
                <a:spcPts val="600"/>
              </a:spcAft>
            </a:pPr>
            <a:br>
              <a:rPr lang="en-GB" sz="1800" dirty="0">
                <a:latin typeface="Calibri"/>
                <a:cs typeface="Calibri"/>
              </a:rPr>
            </a:br>
            <a:br>
              <a:rPr lang="en-GB" sz="1800" dirty="0">
                <a:latin typeface="Calibri"/>
                <a:cs typeface="Calibri"/>
              </a:rPr>
            </a:br>
            <a:r>
              <a:rPr lang="en-GB" sz="1800" dirty="0" err="1">
                <a:latin typeface="Calibri"/>
                <a:ea typeface="+mj-lt"/>
                <a:cs typeface="Calibri"/>
              </a:rPr>
              <a:t>Cherniack</a:t>
            </a:r>
            <a:r>
              <a:rPr lang="en-GB" sz="1800" dirty="0">
                <a:latin typeface="Calibri"/>
                <a:ea typeface="+mj-lt"/>
                <a:cs typeface="Calibri"/>
              </a:rPr>
              <a:t>, E.P. (2002) “Increasing use of DNR orders in the elderly worldwide: Whose choice is it?,” </a:t>
            </a:r>
            <a:r>
              <a:rPr lang="en-GB" sz="1800" i="1" dirty="0">
                <a:latin typeface="Calibri"/>
                <a:ea typeface="+mj-lt"/>
                <a:cs typeface="Calibri"/>
              </a:rPr>
              <a:t>Journal of Medical Ethics</a:t>
            </a:r>
            <a:r>
              <a:rPr lang="en-GB" sz="1800" dirty="0">
                <a:latin typeface="Calibri"/>
                <a:ea typeface="+mj-lt"/>
                <a:cs typeface="Calibri"/>
              </a:rPr>
              <a:t>, 28(5), pp. 303–307. Available at: </a:t>
            </a:r>
            <a:r>
              <a:rPr lang="en-GB" sz="1800" dirty="0">
                <a:latin typeface="Calibri"/>
                <a:ea typeface="+mj-lt"/>
                <a:cs typeface="Calibri"/>
                <a:hlinkClick r:id="rId2"/>
              </a:rPr>
              <a:t>https://doi.org/10.1136/jme.28.5.303</a:t>
            </a:r>
            <a:r>
              <a:rPr lang="en-GB" sz="1800" dirty="0">
                <a:latin typeface="Calibri"/>
                <a:ea typeface="+mj-lt"/>
                <a:cs typeface="Calibri"/>
              </a:rPr>
              <a:t>. </a:t>
            </a:r>
            <a:endParaRPr lang="en-US" sz="1800" dirty="0">
              <a:ea typeface="+mj-lt"/>
              <a:cs typeface="+mj-lt"/>
            </a:endParaRPr>
          </a:p>
          <a:p>
            <a:pPr marL="285750" indent="-285750" algn="l">
              <a:spcBef>
                <a:spcPct val="20000"/>
              </a:spcBef>
              <a:spcAft>
                <a:spcPts val="600"/>
              </a:spcAft>
              <a:buFont typeface="Arial"/>
              <a:buChar char="•"/>
            </a:pPr>
            <a:endParaRPr lang="en-GB" sz="1800" dirty="0">
              <a:latin typeface="Calibri"/>
              <a:cs typeface="Calibri"/>
            </a:endParaRPr>
          </a:p>
          <a:p>
            <a:pPr marL="285750" indent="-285750" algn="l">
              <a:spcBef>
                <a:spcPct val="20000"/>
              </a:spcBef>
              <a:spcAft>
                <a:spcPts val="600"/>
              </a:spcAft>
              <a:buFont typeface="Arial"/>
              <a:buChar char="•"/>
            </a:pPr>
            <a:endParaRPr lang="en-GB" sz="1800" dirty="0">
              <a:latin typeface="Calibri"/>
              <a:cs typeface="Calibri"/>
            </a:endParaRPr>
          </a:p>
          <a:p>
            <a:endParaRPr lang="en-GB" sz="1800" dirty="0">
              <a:latin typeface="Calibri"/>
              <a:cs typeface="Calibri"/>
            </a:endParaRPr>
          </a:p>
        </p:txBody>
      </p:sp>
      <p:sp>
        <p:nvSpPr>
          <p:cNvPr id="3" name="Content Placeholder 2">
            <a:extLst>
              <a:ext uri="{FF2B5EF4-FFF2-40B4-BE49-F238E27FC236}">
                <a16:creationId xmlns:a16="http://schemas.microsoft.com/office/drawing/2014/main" id="{FB7AE396-D90F-7750-C2BD-AFE8FB7BC2C1}"/>
              </a:ext>
            </a:extLst>
          </p:cNvPr>
          <p:cNvSpPr>
            <a:spLocks noGrp="1"/>
          </p:cNvSpPr>
          <p:nvPr>
            <p:ph idx="1"/>
          </p:nvPr>
        </p:nvSpPr>
        <p:spPr/>
        <p:txBody>
          <a:bodyPr vert="horz" lIns="91440" tIns="45720" rIns="91440" bIns="45720" rtlCol="0" anchor="t">
            <a:noAutofit/>
          </a:bodyPr>
          <a:lstStyle/>
          <a:p>
            <a:r>
              <a:rPr lang="en-GB" sz="1600" dirty="0">
                <a:latin typeface="Calibri"/>
                <a:ea typeface="+mn-lt"/>
                <a:cs typeface="+mn-lt"/>
              </a:rPr>
              <a:t>Cooper, A. and Bruin, C. (2017) “Adult safeguarding and the Care Act (2014) – the impacts on partnerships and Practice,” </a:t>
            </a:r>
            <a:r>
              <a:rPr lang="en-GB" sz="1600" i="1" dirty="0">
                <a:latin typeface="Calibri"/>
                <a:ea typeface="+mn-lt"/>
                <a:cs typeface="+mn-lt"/>
              </a:rPr>
              <a:t>The Journal of Adult Protection</a:t>
            </a:r>
            <a:r>
              <a:rPr lang="en-GB" sz="1600" dirty="0">
                <a:latin typeface="Calibri"/>
                <a:ea typeface="+mn-lt"/>
                <a:cs typeface="+mn-lt"/>
              </a:rPr>
              <a:t>, 19(4), pp. 209–219. Available at: </a:t>
            </a:r>
            <a:r>
              <a:rPr lang="en-GB" sz="1600" dirty="0">
                <a:latin typeface="Calibri"/>
                <a:ea typeface="+mn-lt"/>
                <a:cs typeface="+mn-lt"/>
                <a:hlinkClick r:id="rId3"/>
              </a:rPr>
              <a:t>https://doi.org/10.1108/jap-03-2017-0009</a:t>
            </a:r>
            <a:r>
              <a:rPr lang="en-GB" sz="1600" dirty="0">
                <a:latin typeface="Calibri"/>
                <a:ea typeface="+mn-lt"/>
                <a:cs typeface="+mn-lt"/>
              </a:rPr>
              <a:t>. </a:t>
            </a:r>
            <a:endParaRPr lang="en-GB" sz="1600" dirty="0">
              <a:latin typeface="Calibri"/>
              <a:cs typeface="Calibri"/>
            </a:endParaRPr>
          </a:p>
          <a:p>
            <a:pPr>
              <a:buSzPct val="114999"/>
            </a:pPr>
            <a:endParaRPr lang="en-GB" sz="1600" dirty="0">
              <a:latin typeface="Calibri"/>
              <a:cs typeface="Calibri"/>
            </a:endParaRPr>
          </a:p>
          <a:p>
            <a:pPr>
              <a:buSzPct val="114999"/>
            </a:pPr>
            <a:r>
              <a:rPr lang="en-GB" sz="1600" dirty="0">
                <a:latin typeface="Calibri"/>
                <a:cs typeface="Calibri"/>
              </a:rPr>
              <a:t>EHCRC, (2020) </a:t>
            </a:r>
            <a:r>
              <a:rPr lang="en-GB" sz="1600" i="1" dirty="0">
                <a:latin typeface="Calibri"/>
                <a:cs typeface="Calibri"/>
              </a:rPr>
              <a:t>Your Rights Under the Equality Act 2010 </a:t>
            </a:r>
            <a:r>
              <a:rPr lang="en-GB" sz="1600" dirty="0">
                <a:latin typeface="Calibri"/>
                <a:cs typeface="Calibri"/>
              </a:rPr>
              <a:t>Available at: </a:t>
            </a:r>
            <a:r>
              <a:rPr lang="en-GB" sz="1600" dirty="0">
                <a:latin typeface="Calibri"/>
                <a:cs typeface="Calibri"/>
                <a:hlinkClick r:id="rId4"/>
              </a:rPr>
              <a:t>https://www.equalityhumanrights.com/en/advice-and-guidance/your-rights-under-equality-act-2010#:~:text=Under%20the%20Equality%20Act%2C%20there,gender%20reassignment</a:t>
            </a:r>
            <a:r>
              <a:rPr lang="en-GB" sz="1600" dirty="0">
                <a:latin typeface="Calibri"/>
                <a:cs typeface="Calibri"/>
              </a:rPr>
              <a:t> (Accessed: 28 </a:t>
            </a:r>
            <a:r>
              <a:rPr lang="en-GB" sz="1600" dirty="0" err="1">
                <a:latin typeface="Calibri"/>
                <a:cs typeface="Calibri"/>
              </a:rPr>
              <a:t>february</a:t>
            </a:r>
            <a:r>
              <a:rPr lang="en-GB" sz="1600" dirty="0">
                <a:latin typeface="Calibri"/>
                <a:cs typeface="Calibri"/>
              </a:rPr>
              <a:t> 2023).</a:t>
            </a:r>
            <a:endParaRPr lang="en-GB" sz="1600" dirty="0">
              <a:latin typeface="Calibri"/>
              <a:ea typeface="+mn-lt"/>
              <a:cs typeface="+mn-lt"/>
            </a:endParaRPr>
          </a:p>
          <a:p>
            <a:pPr>
              <a:buSzPct val="114999"/>
            </a:pPr>
            <a:r>
              <a:rPr lang="en-GB" sz="1600" i="1" dirty="0">
                <a:latin typeface="Calibri"/>
                <a:cs typeface="Calibri"/>
              </a:rPr>
              <a:t>Equality act 2010</a:t>
            </a:r>
            <a:r>
              <a:rPr lang="en-GB" sz="1600" dirty="0">
                <a:latin typeface="Calibri"/>
                <a:cs typeface="Calibri"/>
              </a:rPr>
              <a:t> (2019) </a:t>
            </a:r>
            <a:r>
              <a:rPr lang="en-GB" sz="1600" i="1" dirty="0">
                <a:latin typeface="Calibri"/>
                <a:cs typeface="Calibri"/>
              </a:rPr>
              <a:t>Mind</a:t>
            </a:r>
            <a:r>
              <a:rPr lang="en-GB" sz="1600" dirty="0">
                <a:latin typeface="Calibri"/>
                <a:cs typeface="Calibri"/>
              </a:rPr>
              <a:t>. Available at: </a:t>
            </a:r>
            <a:r>
              <a:rPr lang="en-GB" sz="1600" dirty="0">
                <a:latin typeface="Calibri"/>
                <a:cs typeface="Calibri"/>
                <a:hlinkClick r:id="rId5"/>
              </a:rPr>
              <a:t>https://www.mind.org.uk/information-support/legal-rights/disability-discrimination/equality-act-2010/</a:t>
            </a:r>
            <a:r>
              <a:rPr lang="en-GB" sz="1600" dirty="0">
                <a:latin typeface="Calibri"/>
                <a:cs typeface="Calibri"/>
              </a:rPr>
              <a:t> (Accessed: February 27, 2023). </a:t>
            </a:r>
            <a:endParaRPr lang="en-GB" sz="1600" dirty="0">
              <a:latin typeface="Calibri"/>
              <a:ea typeface="+mn-lt"/>
              <a:cs typeface="+mn-lt"/>
            </a:endParaRPr>
          </a:p>
          <a:p>
            <a:pPr>
              <a:buSzPct val="114999"/>
            </a:pPr>
            <a:r>
              <a:rPr lang="en-GB" sz="1600" dirty="0" err="1">
                <a:latin typeface="Calibri"/>
                <a:cs typeface="Calibri"/>
              </a:rPr>
              <a:t>Eues</a:t>
            </a:r>
            <a:r>
              <a:rPr lang="en-GB" sz="1600" dirty="0">
                <a:latin typeface="Calibri"/>
                <a:cs typeface="Calibri"/>
              </a:rPr>
              <a:t>, S.K.( 2007)End-of-life care: improving quality of life at the end of life. </a:t>
            </a:r>
            <a:r>
              <a:rPr lang="en-GB" sz="1600" i="1" dirty="0">
                <a:latin typeface="Calibri"/>
                <a:cs typeface="Calibri"/>
              </a:rPr>
              <a:t>Professional Case Management</a:t>
            </a:r>
            <a:r>
              <a:rPr lang="en-GB" sz="1600" dirty="0">
                <a:latin typeface="Calibri"/>
                <a:cs typeface="Calibri"/>
              </a:rPr>
              <a:t>, 12(6), pp.339-344.</a:t>
            </a:r>
            <a:endParaRPr lang="en-GB" sz="1600" dirty="0">
              <a:latin typeface="Calibri"/>
              <a:ea typeface="+mn-lt"/>
              <a:cs typeface="+mn-lt"/>
            </a:endParaRPr>
          </a:p>
          <a:p>
            <a:pPr>
              <a:buSzPct val="114999"/>
            </a:pPr>
            <a:endParaRPr lang="en-GB" sz="1600" dirty="0">
              <a:latin typeface="Calibri"/>
              <a:cs typeface="Calibri"/>
            </a:endParaRPr>
          </a:p>
          <a:p>
            <a:pPr>
              <a:buSzPct val="114999"/>
            </a:pPr>
            <a:endParaRPr lang="en-GB" sz="1600" dirty="0">
              <a:latin typeface="Calibri"/>
              <a:cs typeface="Calibri"/>
            </a:endParaRPr>
          </a:p>
          <a:p>
            <a:pPr>
              <a:buSzPct val="114999"/>
            </a:pPr>
            <a:endParaRPr lang="en-GB" sz="1600" dirty="0">
              <a:latin typeface="Calibri"/>
              <a:cs typeface="Calibri"/>
            </a:endParaRPr>
          </a:p>
          <a:p>
            <a:pPr>
              <a:buSzPct val="114999"/>
            </a:pPr>
            <a:endParaRPr lang="en-GB" sz="1600" dirty="0">
              <a:latin typeface="Calibri"/>
              <a:cs typeface="Calibri"/>
            </a:endParaRPr>
          </a:p>
        </p:txBody>
      </p:sp>
    </p:spTree>
    <p:extLst>
      <p:ext uri="{BB962C8B-B14F-4D97-AF65-F5344CB8AC3E}">
        <p14:creationId xmlns:p14="http://schemas.microsoft.com/office/powerpoint/2010/main" val="1769379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AF45-D26E-047A-5C67-6187E11968B0}"/>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1800" i="1">
                <a:latin typeface="Calibri"/>
                <a:cs typeface="Calibri"/>
              </a:rPr>
              <a:t>Explanation of activity theory of aging with examples</a:t>
            </a:r>
            <a:r>
              <a:rPr lang="en-GB" sz="1800">
                <a:latin typeface="Calibri"/>
                <a:cs typeface="Calibri"/>
              </a:rPr>
              <a:t> (2016) </a:t>
            </a:r>
            <a:r>
              <a:rPr lang="en-GB" sz="1800" i="1">
                <a:latin typeface="Calibri"/>
                <a:cs typeface="Calibri"/>
              </a:rPr>
              <a:t>YouTube</a:t>
            </a:r>
            <a:r>
              <a:rPr lang="en-GB" sz="1800">
                <a:latin typeface="Calibri"/>
                <a:cs typeface="Calibri"/>
              </a:rPr>
              <a:t>. YouTube. Available at: </a:t>
            </a:r>
            <a:r>
              <a:rPr lang="en-GB" sz="1800">
                <a:latin typeface="Calibri"/>
                <a:cs typeface="Calibri"/>
                <a:hlinkClick r:id="rId2"/>
              </a:rPr>
              <a:t>https://www.youtube.com/watch?v=OU_vlziMr6w</a:t>
            </a:r>
            <a:r>
              <a:rPr lang="en-GB" sz="1800">
                <a:latin typeface="Calibri"/>
                <a:cs typeface="Calibri"/>
              </a:rPr>
              <a:t> (Accessed: February 25, 2023). </a:t>
            </a:r>
            <a:endParaRPr lang="en-GB" sz="1800">
              <a:latin typeface="Calibri"/>
              <a:ea typeface="+mj-lt"/>
              <a:cs typeface="Calibri"/>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048C335A-C401-AB43-C128-4EE5B0DB390B}"/>
              </a:ext>
            </a:extLst>
          </p:cNvPr>
          <p:cNvSpPr>
            <a:spLocks noGrp="1"/>
          </p:cNvSpPr>
          <p:nvPr>
            <p:ph idx="1"/>
          </p:nvPr>
        </p:nvSpPr>
        <p:spPr/>
        <p:txBody>
          <a:bodyPr vert="horz" lIns="91440" tIns="45720" rIns="91440" bIns="45720" rtlCol="0" anchor="t">
            <a:noAutofit/>
          </a:bodyPr>
          <a:lstStyle/>
          <a:p>
            <a:pPr>
              <a:buFont typeface="Arial,Sans-Serif"/>
            </a:pPr>
            <a:r>
              <a:rPr lang="en-GB" sz="1800">
                <a:latin typeface="Calibri"/>
                <a:cs typeface="Calibri"/>
              </a:rPr>
              <a:t>Froggatt, K. and Payne, S. (2006) “A survey of end-of-life care in care homes: Issues of definition and Practice,” </a:t>
            </a:r>
            <a:r>
              <a:rPr lang="en-GB" sz="1800" i="1">
                <a:latin typeface="Calibri"/>
                <a:cs typeface="Calibri"/>
              </a:rPr>
              <a:t>Health and Social Care in the Community</a:t>
            </a:r>
            <a:r>
              <a:rPr lang="en-GB" sz="1800">
                <a:latin typeface="Calibri"/>
                <a:cs typeface="Calibri"/>
              </a:rPr>
              <a:t>, 14(4), pp. 341–348. Available at: </a:t>
            </a:r>
            <a:r>
              <a:rPr lang="en-GB" sz="1800">
                <a:latin typeface="Calibri"/>
                <a:cs typeface="Calibri"/>
                <a:hlinkClick r:id="rId3"/>
              </a:rPr>
              <a:t>https://doi.org/10.1111/j.1365-2524.2006.00628.x</a:t>
            </a:r>
            <a:r>
              <a:rPr lang="en-GB" sz="1800">
                <a:latin typeface="Calibri"/>
                <a:cs typeface="Calibri"/>
              </a:rPr>
              <a:t>. </a:t>
            </a:r>
            <a:endParaRPr lang="en-US" sz="1800">
              <a:ea typeface="+mn-lt"/>
              <a:cs typeface="+mn-lt"/>
            </a:endParaRPr>
          </a:p>
          <a:p>
            <a:pPr>
              <a:buSzPct val="114999"/>
            </a:pPr>
            <a:r>
              <a:rPr lang="en-GB" sz="1800">
                <a:latin typeface="Calibri"/>
                <a:cs typeface="Calibri"/>
              </a:rPr>
              <a:t>Grubb (2001) “Euthanasia in England — a law lacking compassion?,” </a:t>
            </a:r>
            <a:r>
              <a:rPr lang="en-GB" sz="1800" i="1">
                <a:latin typeface="Calibri"/>
                <a:cs typeface="Calibri"/>
              </a:rPr>
              <a:t>European Journal of Health Law</a:t>
            </a:r>
            <a:r>
              <a:rPr lang="en-GB" sz="1800">
                <a:latin typeface="Calibri"/>
                <a:cs typeface="Calibri"/>
              </a:rPr>
              <a:t>, 8(2), pp. 89–93. Available at: </a:t>
            </a:r>
            <a:r>
              <a:rPr lang="en-GB" sz="1800">
                <a:latin typeface="Calibri"/>
                <a:cs typeface="Calibri"/>
                <a:hlinkClick r:id="rId4"/>
              </a:rPr>
              <a:t>https://doi.org/10.1163/15718090120523420</a:t>
            </a:r>
            <a:r>
              <a:rPr lang="en-GB" sz="1800">
                <a:latin typeface="Calibri"/>
                <a:cs typeface="Calibri"/>
              </a:rPr>
              <a:t>. </a:t>
            </a:r>
            <a:endParaRPr lang="en-GB" sz="1800">
              <a:latin typeface="Calibri"/>
              <a:ea typeface="+mn-lt"/>
              <a:cs typeface="+mn-lt"/>
            </a:endParaRPr>
          </a:p>
          <a:p>
            <a:pPr>
              <a:buSzPct val="114999"/>
            </a:pPr>
            <a:r>
              <a:rPr lang="en-GB" sz="1800">
                <a:latin typeface="Calibri"/>
                <a:cs typeface="Calibri"/>
              </a:rPr>
              <a:t>Hallenbeck, J.L. (2021) “Palliative care perspectives.” Available at: </a:t>
            </a:r>
            <a:r>
              <a:rPr lang="en-GB" sz="1800">
                <a:latin typeface="Calibri"/>
                <a:cs typeface="Calibri"/>
                <a:hlinkClick r:id="rId5"/>
              </a:rPr>
              <a:t>https://doi.org/10.1093/med/9780197542910.001.0001</a:t>
            </a:r>
            <a:r>
              <a:rPr lang="en-GB" sz="1800">
                <a:latin typeface="Calibri"/>
                <a:cs typeface="Calibri"/>
              </a:rPr>
              <a:t>. </a:t>
            </a:r>
            <a:endParaRPr lang="en-GB" sz="1800">
              <a:ea typeface="+mn-lt"/>
              <a:cs typeface="+mn-lt"/>
            </a:endParaRPr>
          </a:p>
          <a:p>
            <a:pPr>
              <a:buSzPct val="114999"/>
            </a:pPr>
            <a:r>
              <a:rPr lang="en-GB" sz="1800">
                <a:latin typeface="Calibri"/>
                <a:cs typeface="Calibri"/>
              </a:rPr>
              <a:t>Larkin, M. (2009</a:t>
            </a:r>
            <a:r>
              <a:rPr lang="en-GB" sz="1800" i="1">
                <a:latin typeface="Calibri"/>
                <a:cs typeface="Calibri"/>
              </a:rPr>
              <a:t>) Vulnerable Groups in Health and Social Care</a:t>
            </a:r>
            <a:r>
              <a:rPr lang="en-GB" sz="1800">
                <a:latin typeface="Calibri"/>
                <a:cs typeface="Calibri"/>
              </a:rPr>
              <a:t>. London: Sage Publications Ltd.</a:t>
            </a:r>
            <a:endParaRPr lang="en-GB" sz="1800">
              <a:ea typeface="+mn-lt"/>
              <a:cs typeface="+mn-lt"/>
            </a:endParaRPr>
          </a:p>
          <a:p>
            <a:pPr>
              <a:buSzPct val="114999"/>
            </a:pPr>
            <a:r>
              <a:rPr lang="en-GB" sz="1800">
                <a:ea typeface="+mn-lt"/>
                <a:cs typeface="+mn-lt"/>
              </a:rPr>
              <a:t>Lynch, K.M. </a:t>
            </a:r>
            <a:r>
              <a:rPr lang="en-GB" sz="1800" i="1">
                <a:ea typeface="+mn-lt"/>
                <a:cs typeface="+mn-lt"/>
              </a:rPr>
              <a:t>et al.</a:t>
            </a:r>
            <a:r>
              <a:rPr lang="en-GB" sz="1800">
                <a:ea typeface="+mn-lt"/>
                <a:cs typeface="+mn-lt"/>
              </a:rPr>
              <a:t> (2015) “Continuity theory,” </a:t>
            </a:r>
            <a:r>
              <a:rPr lang="en-GB" sz="1800" i="1">
                <a:ea typeface="+mn-lt"/>
                <a:cs typeface="+mn-lt"/>
              </a:rPr>
              <a:t>The </a:t>
            </a:r>
            <a:r>
              <a:rPr lang="en-GB" sz="1800" i="1" err="1">
                <a:ea typeface="+mn-lt"/>
                <a:cs typeface="+mn-lt"/>
              </a:rPr>
              <a:t>Encyclopedia</a:t>
            </a:r>
            <a:r>
              <a:rPr lang="en-GB" sz="1800" i="1">
                <a:ea typeface="+mn-lt"/>
                <a:cs typeface="+mn-lt"/>
              </a:rPr>
              <a:t> of Adulthood and Aging</a:t>
            </a:r>
            <a:r>
              <a:rPr lang="en-GB" sz="1800">
                <a:ea typeface="+mn-lt"/>
                <a:cs typeface="+mn-lt"/>
              </a:rPr>
              <a:t>, pp. 1–4. Available at: </a:t>
            </a:r>
            <a:r>
              <a:rPr lang="en-GB" sz="1800">
                <a:ea typeface="+mn-lt"/>
                <a:cs typeface="+mn-lt"/>
                <a:hlinkClick r:id="rId6"/>
              </a:rPr>
              <a:t>https://doi.org/10.1002/9781118521373.wbeaa155</a:t>
            </a:r>
            <a:r>
              <a:rPr lang="en-GB" sz="1800">
                <a:ea typeface="+mn-lt"/>
                <a:cs typeface="+mn-lt"/>
              </a:rPr>
              <a:t>. </a:t>
            </a: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12186678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020F-C04A-B96D-8946-3117CBE4C040}"/>
              </a:ext>
            </a:extLst>
          </p:cNvPr>
          <p:cNvSpPr>
            <a:spLocks noGrp="1"/>
          </p:cNvSpPr>
          <p:nvPr>
            <p:ph type="title"/>
          </p:nvPr>
        </p:nvSpPr>
        <p:spPr/>
        <p:txBody>
          <a:bodyPr vert="horz" lIns="91440" tIns="45720" rIns="91440" bIns="45720" rtlCol="0" anchor="ctr">
            <a:noAutofit/>
          </a:bodyPr>
          <a:lstStyle/>
          <a:p>
            <a:pPr marL="285750" indent="-285750" algn="l">
              <a:spcBef>
                <a:spcPct val="20000"/>
              </a:spcBef>
              <a:spcAft>
                <a:spcPts val="600"/>
              </a:spcAft>
              <a:buFont typeface="Arial"/>
              <a:buChar char="•"/>
            </a:pPr>
            <a:r>
              <a:rPr lang="en-GB" sz="1800">
                <a:latin typeface="Calibri"/>
                <a:cs typeface="Calibri"/>
              </a:rPr>
              <a:t>Markson, E.W. (1975) “Disengagement theory revisited,” </a:t>
            </a:r>
            <a:r>
              <a:rPr lang="en-GB" sz="1800" i="1">
                <a:latin typeface="Calibri"/>
                <a:cs typeface="Calibri"/>
              </a:rPr>
              <a:t>The International Journal of Aging and Human Development</a:t>
            </a:r>
            <a:r>
              <a:rPr lang="en-GB" sz="1800">
                <a:latin typeface="Calibri"/>
                <a:cs typeface="Calibri"/>
              </a:rPr>
              <a:t>, 6(3), pp. 183–186. Available at: </a:t>
            </a:r>
            <a:r>
              <a:rPr lang="en-GB" sz="1800">
                <a:latin typeface="Calibri"/>
                <a:cs typeface="Calibri"/>
                <a:hlinkClick r:id="rId2"/>
              </a:rPr>
              <a:t>https://doi.org/10.2190/avq9-hbk0-b7n1-bb0a</a:t>
            </a:r>
            <a:r>
              <a:rPr lang="en-GB" sz="1800">
                <a:latin typeface="Calibri"/>
                <a:cs typeface="Calibri"/>
              </a:rPr>
              <a:t>. </a:t>
            </a:r>
            <a:endParaRPr lang="en-GB" sz="1800">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8F8B1F54-2711-D2BF-650C-3F683B982E71}"/>
              </a:ext>
            </a:extLst>
          </p:cNvPr>
          <p:cNvSpPr>
            <a:spLocks noGrp="1"/>
          </p:cNvSpPr>
          <p:nvPr>
            <p:ph idx="1"/>
          </p:nvPr>
        </p:nvSpPr>
        <p:spPr/>
        <p:txBody>
          <a:bodyPr/>
          <a:lstStyle/>
          <a:p>
            <a:r>
              <a:rPr lang="en-GB" sz="1800" err="1">
                <a:latin typeface="Calibri"/>
                <a:cs typeface="Calibri"/>
              </a:rPr>
              <a:t>Maulk</a:t>
            </a:r>
            <a:r>
              <a:rPr lang="en-GB" sz="1800">
                <a:latin typeface="Calibri"/>
                <a:cs typeface="Calibri"/>
              </a:rPr>
              <a:t>, K. (2010) </a:t>
            </a:r>
            <a:r>
              <a:rPr lang="en-GB" sz="1800" i="1">
                <a:latin typeface="Calibri"/>
                <a:cs typeface="Calibri"/>
              </a:rPr>
              <a:t>Gerontological Nursing: Competencies for Care 2nd </a:t>
            </a:r>
            <a:r>
              <a:rPr lang="en-GB" sz="1800" i="1" err="1">
                <a:latin typeface="Calibri"/>
                <a:cs typeface="Calibri"/>
              </a:rPr>
              <a:t>edn</a:t>
            </a:r>
            <a:r>
              <a:rPr lang="en-GB" sz="1800" i="1">
                <a:latin typeface="Calibri"/>
                <a:cs typeface="Calibri"/>
              </a:rPr>
              <a:t>.</a:t>
            </a:r>
            <a:r>
              <a:rPr lang="en-GB" sz="1800">
                <a:latin typeface="Calibri"/>
                <a:cs typeface="Calibri"/>
              </a:rPr>
              <a:t> London: Jones and Bartlett Publishers International.</a:t>
            </a:r>
            <a:endParaRPr lang="en-GB" sz="1800">
              <a:latin typeface="Calibri"/>
              <a:ea typeface="+mn-lt"/>
              <a:cs typeface="+mn-lt"/>
            </a:endParaRPr>
          </a:p>
          <a:p>
            <a:pPr>
              <a:buSzPct val="114999"/>
              <a:buFont typeface="Arial,Sans-Serif"/>
            </a:pPr>
            <a:r>
              <a:rPr lang="en-GB" sz="1800">
                <a:latin typeface="Calibri"/>
                <a:cs typeface="Calibri"/>
              </a:rPr>
              <a:t>McCall Smith, A. (1996) “Euthanasia: The law in the United Kingdom,” </a:t>
            </a:r>
            <a:r>
              <a:rPr lang="en-GB" sz="1800" i="1">
                <a:latin typeface="Calibri"/>
                <a:cs typeface="Calibri"/>
              </a:rPr>
              <a:t>British Medical Bulletin</a:t>
            </a:r>
            <a:r>
              <a:rPr lang="en-GB" sz="1800">
                <a:latin typeface="Calibri"/>
                <a:cs typeface="Calibri"/>
              </a:rPr>
              <a:t>, 52(2), pp. 334–340. Available at: </a:t>
            </a:r>
            <a:r>
              <a:rPr lang="en-GB" sz="1800">
                <a:latin typeface="Calibri"/>
                <a:cs typeface="Calibri"/>
                <a:hlinkClick r:id="rId3"/>
              </a:rPr>
              <a:t>https://doi.org/10.1093/oxfordjournals.bmb.a011548</a:t>
            </a:r>
            <a:r>
              <a:rPr lang="en-GB" sz="1800">
                <a:latin typeface="Calibri"/>
                <a:cs typeface="Calibri"/>
              </a:rPr>
              <a:t>. </a:t>
            </a:r>
            <a:endParaRPr lang="en-GB" sz="1800">
              <a:ea typeface="+mn-lt"/>
              <a:cs typeface="+mn-lt"/>
            </a:endParaRPr>
          </a:p>
          <a:p>
            <a:pPr>
              <a:buSzPct val="114999"/>
            </a:pPr>
            <a:r>
              <a:rPr lang="en-GB" sz="1800" err="1">
                <a:latin typeface="Garamond"/>
                <a:cs typeface="Calibri"/>
              </a:rPr>
              <a:t>Muckart</a:t>
            </a:r>
            <a:r>
              <a:rPr lang="en-GB" sz="1800">
                <a:latin typeface="Garamond"/>
                <a:cs typeface="Calibri"/>
              </a:rPr>
              <a:t>, D.J.J. </a:t>
            </a:r>
            <a:r>
              <a:rPr lang="en-GB" sz="1800" i="1">
                <a:latin typeface="Garamond"/>
                <a:cs typeface="Calibri"/>
              </a:rPr>
              <a:t>et al.</a:t>
            </a:r>
            <a:r>
              <a:rPr lang="en-GB" sz="1800">
                <a:latin typeface="Garamond"/>
                <a:cs typeface="Calibri"/>
              </a:rPr>
              <a:t> (2014) </a:t>
            </a:r>
            <a:r>
              <a:rPr lang="en-GB" sz="1800" i="1">
                <a:latin typeface="Garamond"/>
                <a:cs typeface="Calibri"/>
              </a:rPr>
              <a:t>Palliative care: Definition of euthanasia</a:t>
            </a:r>
            <a:r>
              <a:rPr lang="en-GB" sz="1800">
                <a:latin typeface="Garamond"/>
                <a:cs typeface="Calibri"/>
              </a:rPr>
              <a:t>, </a:t>
            </a:r>
            <a:r>
              <a:rPr lang="en-GB" sz="1800" i="1">
                <a:latin typeface="Garamond"/>
                <a:cs typeface="Calibri"/>
              </a:rPr>
              <a:t>South African Medical Journal</a:t>
            </a:r>
            <a:r>
              <a:rPr lang="en-GB" sz="1800">
                <a:latin typeface="Garamond"/>
                <a:cs typeface="Calibri"/>
              </a:rPr>
              <a:t>. Available at: </a:t>
            </a:r>
            <a:r>
              <a:rPr lang="en-GB" sz="1800">
                <a:latin typeface="Garamond"/>
                <a:cs typeface="Calibri"/>
                <a:hlinkClick r:id="rId4"/>
              </a:rPr>
              <a:t>http://www.samj.org.za/index.php/samj/article/view/8016</a:t>
            </a:r>
            <a:r>
              <a:rPr lang="en-GB" sz="1800">
                <a:latin typeface="Garamond"/>
                <a:cs typeface="Calibri"/>
              </a:rPr>
              <a:t> (Accessed: February 15, 2023).</a:t>
            </a:r>
          </a:p>
          <a:p>
            <a:pPr>
              <a:buSzPct val="114999"/>
            </a:pPr>
            <a:r>
              <a:rPr lang="en-GB" sz="1800">
                <a:latin typeface="Calibri"/>
                <a:ea typeface="+mn-lt"/>
                <a:cs typeface="Calibri"/>
              </a:rPr>
              <a:t>Mulley, G. (2014) </a:t>
            </a:r>
            <a:r>
              <a:rPr lang="en-GB" sz="1800" i="1">
                <a:latin typeface="Calibri"/>
                <a:ea typeface="+mn-lt"/>
                <a:cs typeface="Calibri"/>
              </a:rPr>
              <a:t>The Care Home Handbook</a:t>
            </a:r>
            <a:r>
              <a:rPr lang="en-GB" sz="1800">
                <a:latin typeface="Calibri"/>
                <a:ea typeface="+mn-lt"/>
                <a:cs typeface="Calibri"/>
              </a:rPr>
              <a:t>, </a:t>
            </a:r>
            <a:r>
              <a:rPr lang="en-GB" sz="1800" i="1">
                <a:latin typeface="Calibri"/>
                <a:ea typeface="+mn-lt"/>
                <a:cs typeface="Calibri"/>
              </a:rPr>
              <a:t>Google Books</a:t>
            </a:r>
            <a:r>
              <a:rPr lang="en-GB" sz="1800">
                <a:latin typeface="Calibri"/>
                <a:ea typeface="+mn-lt"/>
                <a:cs typeface="Calibri"/>
              </a:rPr>
              <a:t>. John Wiley &amp; Sons. Available at: </a:t>
            </a:r>
            <a:r>
              <a:rPr lang="en-GB" sz="1800">
                <a:latin typeface="Calibri"/>
                <a:ea typeface="+mn-lt"/>
                <a:cs typeface="Calibri"/>
                <a:hlinkClick r:id="rId5"/>
              </a:rPr>
              <a:t>https://books.google.com/books/about/The_Care_Home_Handbook.html?id=4LAQBQAAQBAJ</a:t>
            </a:r>
            <a:r>
              <a:rPr lang="en-GB" sz="1800">
                <a:latin typeface="Calibri"/>
                <a:ea typeface="+mn-lt"/>
                <a:cs typeface="Calibri"/>
              </a:rPr>
              <a:t> (Accessed: February 21, 2023). </a:t>
            </a:r>
            <a:endParaRPr lang="en-US" sz="1800">
              <a:ea typeface="+mn-lt"/>
              <a:cs typeface="+mn-lt"/>
            </a:endParaRPr>
          </a:p>
          <a:p>
            <a:pPr>
              <a:buSzPct val="114999"/>
            </a:pPr>
            <a:endParaRPr lang="en-GB" sz="1800">
              <a:ea typeface="+mn-lt"/>
              <a:cs typeface="+mn-lt"/>
            </a:endParaRPr>
          </a:p>
          <a:p>
            <a:pPr>
              <a:buSzPct val="114999"/>
              <a:buFont typeface="Arial,Sans-Serif"/>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177181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EA1D-D954-F4B9-A19B-4C73C0ACBA94}"/>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1800">
                <a:latin typeface="Calibri"/>
                <a:cs typeface="Calibri"/>
              </a:rPr>
              <a:t>NHS(2021a)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2"/>
              </a:rPr>
              <a:t>https://www.nhs.uk/conditions/end-of-life-care/care-in-a-care-home/</a:t>
            </a:r>
            <a:r>
              <a:rPr lang="en-GB" sz="1800">
                <a:latin typeface="Calibri"/>
                <a:cs typeface="Calibri"/>
              </a:rPr>
              <a:t> (Accessed: February 1, 2023). </a:t>
            </a:r>
            <a:endParaRPr lang="en-US" sz="1800">
              <a:latin typeface="Calibri"/>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18E3E772-EDEF-5E70-850E-2DBF06712486}"/>
              </a:ext>
            </a:extLst>
          </p:cNvPr>
          <p:cNvSpPr>
            <a:spLocks noGrp="1"/>
          </p:cNvSpPr>
          <p:nvPr>
            <p:ph idx="1"/>
          </p:nvPr>
        </p:nvSpPr>
        <p:spPr/>
        <p:txBody>
          <a:bodyPr/>
          <a:lstStyle/>
          <a:p>
            <a:r>
              <a:rPr lang="en-GB" sz="1800">
                <a:latin typeface="Calibri"/>
                <a:cs typeface="Calibri"/>
              </a:rPr>
              <a:t>NHS75,(2021b)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3"/>
              </a:rPr>
              <a:t>https://www.england.nhs.uk/eolc/#:~:text=Palliative%20care%20is%20defined%20by,%2Dlimiting%20illness%2C%20usually%20progressive</a:t>
            </a:r>
            <a:r>
              <a:rPr lang="en-GB" sz="1800">
                <a:latin typeface="Calibri"/>
                <a:cs typeface="Calibri"/>
              </a:rPr>
              <a:t>. (Accessed: January 31, 2023). </a:t>
            </a:r>
            <a:endParaRPr lang="en-GB" sz="1800">
              <a:latin typeface="Calibri"/>
              <a:ea typeface="+mn-lt"/>
              <a:cs typeface="+mn-lt"/>
            </a:endParaRPr>
          </a:p>
          <a:p>
            <a:pPr>
              <a:buSzPct val="114999"/>
            </a:pPr>
            <a:r>
              <a:rPr lang="en-GB" sz="1800">
                <a:latin typeface="Calibri"/>
                <a:cs typeface="Calibri"/>
              </a:rPr>
              <a:t>NHS(2020)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4"/>
              </a:rPr>
              <a:t>https://www.nhs.uk/conditions/euthanasia-and-assisted-suicide/#:~:text=The%20law,are%20illegal%20under%20English%20law</a:t>
            </a:r>
            <a:r>
              <a:rPr lang="en-GB" sz="1800">
                <a:latin typeface="Calibri"/>
                <a:cs typeface="Calibri"/>
              </a:rPr>
              <a:t>. (Accessed: February 16, 2023). </a:t>
            </a:r>
            <a:endParaRPr lang="en-GB" sz="1800">
              <a:ea typeface="+mn-lt"/>
              <a:cs typeface="+mn-lt"/>
            </a:endParaRPr>
          </a:p>
          <a:p>
            <a:pPr>
              <a:buSzPct val="114999"/>
            </a:pPr>
            <a:r>
              <a:rPr lang="en-GB" sz="1800">
                <a:latin typeface="Calibri"/>
                <a:cs typeface="Calibri"/>
              </a:rPr>
              <a:t>NHS(2022)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5"/>
              </a:rPr>
              <a:t>https://www.nhs.uk/conditions/end-of-life-care/what-it-involves-and-when-it-starts/?tabname=what-is-end-of-life-care</a:t>
            </a:r>
            <a:r>
              <a:rPr lang="en-GB" sz="1800">
                <a:latin typeface="Calibri"/>
                <a:cs typeface="Calibri"/>
              </a:rPr>
              <a:t> (Accessed: February 1, 2023). </a:t>
            </a:r>
            <a:endParaRPr lang="en-GB" sz="1800">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4030339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8F21-F714-FA5F-4867-F76FD3215FE1}"/>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2000">
                <a:latin typeface="Calibri"/>
                <a:cs typeface="Calibri"/>
              </a:rPr>
              <a:t>NHS(2022) </a:t>
            </a:r>
            <a:r>
              <a:rPr lang="en-GB" sz="2000" i="1">
                <a:latin typeface="Calibri"/>
                <a:cs typeface="Calibri"/>
              </a:rPr>
              <a:t>NHS choices</a:t>
            </a:r>
            <a:r>
              <a:rPr lang="en-GB" sz="2000">
                <a:latin typeface="Calibri"/>
                <a:cs typeface="Calibri"/>
              </a:rPr>
              <a:t>. NHS. Available at: </a:t>
            </a:r>
            <a:r>
              <a:rPr lang="en-GB" sz="2000">
                <a:latin typeface="Calibri"/>
                <a:cs typeface="Calibri"/>
                <a:hlinkClick r:id="rId2"/>
              </a:rPr>
              <a:t>https://www.nhs.uk/conditions/end-of-life-care/what-it-involves-and-when-it-starts/?tabname=what-is-end-of-life-care</a:t>
            </a:r>
            <a:r>
              <a:rPr lang="en-GB" sz="2000">
                <a:latin typeface="Calibri"/>
                <a:cs typeface="Calibri"/>
              </a:rPr>
              <a:t> (Accessed: February 1, 2023).</a:t>
            </a:r>
            <a:endParaRPr lang="en-GB" sz="2000">
              <a:ea typeface="+mj-lt"/>
              <a:cs typeface="+mj-lt"/>
            </a:endParaRPr>
          </a:p>
          <a:p>
            <a:endParaRPr lang="en-GB" sz="2000">
              <a:latin typeface="Garamond"/>
              <a:cs typeface="Calibri"/>
            </a:endParaRPr>
          </a:p>
        </p:txBody>
      </p:sp>
      <p:sp>
        <p:nvSpPr>
          <p:cNvPr id="3" name="Content Placeholder 2">
            <a:extLst>
              <a:ext uri="{FF2B5EF4-FFF2-40B4-BE49-F238E27FC236}">
                <a16:creationId xmlns:a16="http://schemas.microsoft.com/office/drawing/2014/main" id="{350FBADE-685C-CC86-875D-83CDAEBC1899}"/>
              </a:ext>
            </a:extLst>
          </p:cNvPr>
          <p:cNvSpPr>
            <a:spLocks noGrp="1"/>
          </p:cNvSpPr>
          <p:nvPr>
            <p:ph idx="1"/>
          </p:nvPr>
        </p:nvSpPr>
        <p:spPr/>
        <p:txBody>
          <a:bodyPr>
            <a:normAutofit/>
          </a:bodyPr>
          <a:lstStyle/>
          <a:p>
            <a:pPr>
              <a:buSzPct val="114999"/>
            </a:pPr>
            <a:r>
              <a:rPr lang="en-GB" sz="1800">
                <a:latin typeface="Calibri"/>
                <a:ea typeface="+mn-lt"/>
                <a:cs typeface="+mn-lt"/>
              </a:rPr>
              <a:t>Rai, G., Murphy, P. and Pluck, R. (1985) </a:t>
            </a:r>
            <a:r>
              <a:rPr lang="en-GB" sz="1800" i="1">
                <a:latin typeface="Calibri"/>
                <a:ea typeface="+mn-lt"/>
                <a:cs typeface="+mn-lt"/>
              </a:rPr>
              <a:t>Who should provide hospital care of elderly people?: Semantic scholar</a:t>
            </a:r>
            <a:r>
              <a:rPr lang="en-GB" sz="1800">
                <a:latin typeface="Calibri"/>
                <a:ea typeface="+mn-lt"/>
                <a:cs typeface="+mn-lt"/>
              </a:rPr>
              <a:t>, </a:t>
            </a:r>
            <a:r>
              <a:rPr lang="en-GB" sz="1800" i="1">
                <a:latin typeface="Calibri"/>
                <a:ea typeface="+mn-lt"/>
                <a:cs typeface="+mn-lt"/>
              </a:rPr>
              <a:t>The Lancet</a:t>
            </a:r>
            <a:r>
              <a:rPr lang="en-GB" sz="1800">
                <a:latin typeface="Calibri"/>
                <a:ea typeface="+mn-lt"/>
                <a:cs typeface="+mn-lt"/>
              </a:rPr>
              <a:t>. Available at: </a:t>
            </a:r>
            <a:r>
              <a:rPr lang="en-GB" sz="1800">
                <a:latin typeface="Calibri"/>
                <a:ea typeface="+mn-lt"/>
                <a:cs typeface="+mn-lt"/>
                <a:hlinkClick r:id="rId3"/>
              </a:rPr>
              <a:t>https://www.semanticscholar.org/paper/WHO-SHOULD-PROVIDE-HOSPITAL-CARE-OF-ELDERLY-PEOPLE-Rai-Murphy/91c1d739272fff2d2c0b099c7387fb02278b3f36</a:t>
            </a:r>
            <a:r>
              <a:rPr lang="en-GB" sz="1800">
                <a:latin typeface="Calibri"/>
                <a:ea typeface="+mn-lt"/>
                <a:cs typeface="+mn-lt"/>
              </a:rPr>
              <a:t> (Accessed: March 1, 2023). </a:t>
            </a:r>
            <a:endParaRPr lang="en-GB" sz="1800">
              <a:latin typeface="Calibri"/>
              <a:cs typeface="Calibri"/>
            </a:endParaRPr>
          </a:p>
          <a:p>
            <a:pPr>
              <a:buSzPct val="114999"/>
            </a:pPr>
            <a:endParaRPr lang="en-GB" sz="1800">
              <a:latin typeface="Calibri"/>
              <a:cs typeface="Calibri"/>
            </a:endParaRPr>
          </a:p>
          <a:p>
            <a:pPr>
              <a:buSzPct val="114999"/>
            </a:pPr>
            <a:r>
              <a:rPr lang="en-GB" sz="1800">
                <a:latin typeface="Calibri"/>
                <a:cs typeface="Calibri"/>
              </a:rPr>
              <a:t>SETTERLUND, D.E.B.O.R.A.H. </a:t>
            </a:r>
            <a:r>
              <a:rPr lang="en-GB" sz="1800" i="1">
                <a:latin typeface="Calibri"/>
                <a:cs typeface="Calibri"/>
              </a:rPr>
              <a:t>et al.</a:t>
            </a:r>
            <a:r>
              <a:rPr lang="en-GB" sz="1800">
                <a:latin typeface="Calibri"/>
                <a:cs typeface="Calibri"/>
              </a:rPr>
              <a:t> (2007) “Understanding financial elder abuse in families: The potential of routine activities theory,” </a:t>
            </a:r>
            <a:r>
              <a:rPr lang="en-GB" sz="1800" i="1">
                <a:latin typeface="Calibri"/>
                <a:cs typeface="Calibri"/>
              </a:rPr>
              <a:t>Ageing and Society</a:t>
            </a:r>
            <a:r>
              <a:rPr lang="en-GB" sz="1800">
                <a:latin typeface="Calibri"/>
                <a:cs typeface="Calibri"/>
              </a:rPr>
              <a:t>, 27(4), pp. 599–614. Available at: </a:t>
            </a:r>
            <a:r>
              <a:rPr lang="en-GB" sz="1800">
                <a:latin typeface="Calibri"/>
                <a:cs typeface="Calibri"/>
                <a:hlinkClick r:id="rId4"/>
              </a:rPr>
              <a:t>https://doi.org/10.1017/s0144686x07006009</a:t>
            </a:r>
            <a:r>
              <a:rPr lang="en-GB" sz="1800">
                <a:latin typeface="Calibri"/>
                <a:cs typeface="Calibri"/>
              </a:rPr>
              <a:t>. </a:t>
            </a:r>
            <a:endParaRPr lang="en-GB" sz="1800">
              <a:latin typeface="Calibri"/>
              <a:ea typeface="+mn-lt"/>
              <a:cs typeface="+mn-lt"/>
            </a:endParaRPr>
          </a:p>
          <a:p>
            <a:pPr>
              <a:buSzPct val="114999"/>
            </a:pPr>
            <a:r>
              <a:rPr lang="en-GB" sz="1800" i="1">
                <a:latin typeface="Calibri"/>
                <a:cs typeface="Calibri"/>
              </a:rPr>
              <a:t>The team</a:t>
            </a:r>
            <a:r>
              <a:rPr lang="en-GB" sz="1800">
                <a:latin typeface="Calibri"/>
                <a:cs typeface="Calibri"/>
              </a:rPr>
              <a:t> (2020) </a:t>
            </a:r>
            <a:r>
              <a:rPr lang="en-GB" sz="1800" i="1">
                <a:latin typeface="Calibri"/>
                <a:cs typeface="Calibri"/>
              </a:rPr>
              <a:t>The Team | Hospice Palliative Care</a:t>
            </a:r>
            <a:r>
              <a:rPr lang="en-GB" sz="1800">
                <a:latin typeface="Calibri"/>
                <a:cs typeface="Calibri"/>
              </a:rPr>
              <a:t>. Available at: </a:t>
            </a:r>
            <a:r>
              <a:rPr lang="en-GB" sz="1800">
                <a:latin typeface="Calibri"/>
                <a:cs typeface="Calibri"/>
                <a:hlinkClick r:id="rId5"/>
              </a:rPr>
              <a:t>https://hpc.providencehealthcare.org/about/team</a:t>
            </a:r>
            <a:r>
              <a:rPr lang="en-GB" sz="1800">
                <a:latin typeface="Calibri"/>
                <a:cs typeface="Calibri"/>
              </a:rPr>
              <a:t> (Accessed: February 22, 2023). </a:t>
            </a:r>
            <a:endParaRPr lang="en-GB" sz="1800">
              <a:latin typeface="Calibri"/>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5988037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239BB0-53B8-40A5-8BB9-15D2ED1AEBC9}">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1E480F86-A978-4060-BF60-56AAB322FDA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7C683C-DA35-4A0E-ADD0-CC297892D8C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Organic</vt:lpstr>
      <vt:lpstr>PRESENTATION</vt:lpstr>
      <vt:lpstr>INTRODUCTION</vt:lpstr>
      <vt:lpstr>End-of-life and palliative care</vt:lpstr>
      <vt:lpstr>support and care available in hospitals, care home, home care and hospices for end of life. </vt:lpstr>
      <vt:lpstr>SUPPORT IN CARE HOME</vt:lpstr>
      <vt:lpstr>Support and care in hospices</vt:lpstr>
      <vt:lpstr>TYPES OF HOSPICE CARE</vt:lpstr>
      <vt:lpstr>Support and care in hospital </vt:lpstr>
      <vt:lpstr>SUPPORT AND CARE IN HOME CARE</vt:lpstr>
      <vt:lpstr>SUPPORT AND CARE IN HOME CARE</vt:lpstr>
      <vt:lpstr>     Health and social care professionals who can support in care home </vt:lpstr>
      <vt:lpstr>The gap between the need and availability of end-of-life care</vt:lpstr>
      <vt:lpstr>PowerPoint Presentation</vt:lpstr>
      <vt:lpstr>Legislation,  policy, and theories of aging that are relevant to end of life</vt:lpstr>
      <vt:lpstr>DISENGAGEMENT THEORY</vt:lpstr>
      <vt:lpstr>                                                            Activity theory     </vt:lpstr>
      <vt:lpstr>CONTINUITY THEORY</vt:lpstr>
      <vt:lpstr>ACTIVITY THEORY</vt:lpstr>
      <vt:lpstr>LEGISLATION  AND POLICY OF AGEING</vt:lpstr>
      <vt:lpstr>                                                       The equality act (2010) </vt:lpstr>
      <vt:lpstr>                               The care act (2014) </vt:lpstr>
      <vt:lpstr>Planning for the end of life (living wills, DNR’s)</vt:lpstr>
      <vt:lpstr>EUTHANASIA, ARGUMENTS FOR AND AGAINST​​ AND LAWS GOVERNING THIS IN UK</vt:lpstr>
      <vt:lpstr>EUTHANASIA, ARGUMENTS FOR AND AGAINST​​ AND LAWS GOVERNING THIS IN UK</vt:lpstr>
      <vt:lpstr>                                         ARGUMENT AGAINST EUTHANASIA </vt:lpstr>
      <vt:lpstr>LAWS GOVERNING EUTHANASIA IN THE UK</vt:lpstr>
      <vt:lpstr>PowerPoint Presentation</vt:lpstr>
      <vt:lpstr>CONCLUSION</vt:lpstr>
      <vt:lpstr>REFERENCES</vt:lpstr>
      <vt:lpstr>  Cherniack, E.P. (2002) “Increasing use of DNR orders in the elderly worldwide: Whose choice is it?,” Journal of Medical Ethics, 28(5), pp. 303–307. Available at: https://doi.org/10.1136/jme.28.5.303.    </vt:lpstr>
      <vt:lpstr>Explanation of activity theory of aging with examples (2016) YouTube. YouTube. Available at: https://www.youtube.com/watch?v=OU_vlziMr6w (Accessed: February 25, 2023).  </vt:lpstr>
      <vt:lpstr>Markson, E.W. (1975) “Disengagement theory revisited,” The International Journal of Aging and Human Development, 6(3), pp. 183–186. Available at: https://doi.org/10.2190/avq9-hbk0-b7n1-bb0a.  </vt:lpstr>
      <vt:lpstr>NHS(2021a) NHS choices. NHS. Available at: https://www.nhs.uk/conditions/end-of-life-care/care-in-a-care-home/ (Accessed: February 1, 2023).  </vt:lpstr>
      <vt:lpstr>NHS(2022) NHS choices. NHS. Available at: https://www.nhs.uk/conditions/end-of-life-care/what-it-involves-and-when-it-starts/?tabname=what-is-end-of-life-care (Accessed: February 1,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cp:revision>
  <dcterms:created xsi:type="dcterms:W3CDTF">2023-01-27T14:17:55Z</dcterms:created>
  <dcterms:modified xsi:type="dcterms:W3CDTF">2023-03-02T23:19:15Z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