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1"/>
  </p:notesMasterIdLst>
  <p:sldIdLst>
    <p:sldId id="256" r:id="rId2"/>
    <p:sldId id="295" r:id="rId3"/>
    <p:sldId id="347" r:id="rId4"/>
    <p:sldId id="364" r:id="rId5"/>
    <p:sldId id="288" r:id="rId6"/>
    <p:sldId id="290" r:id="rId7"/>
    <p:sldId id="298" r:id="rId8"/>
    <p:sldId id="349" r:id="rId9"/>
    <p:sldId id="357" r:id="rId10"/>
    <p:sldId id="299" r:id="rId11"/>
    <p:sldId id="300" r:id="rId12"/>
    <p:sldId id="296" r:id="rId13"/>
    <p:sldId id="350" r:id="rId14"/>
    <p:sldId id="351" r:id="rId15"/>
    <p:sldId id="316" r:id="rId16"/>
    <p:sldId id="352" r:id="rId17"/>
    <p:sldId id="361" r:id="rId18"/>
    <p:sldId id="340" r:id="rId19"/>
    <p:sldId id="363" r:id="rId20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C66FF"/>
    <a:srgbClr val="00FFFF"/>
    <a:srgbClr val="FFCC99"/>
    <a:srgbClr val="99CC00"/>
    <a:srgbClr val="FFCCFF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1C261B-990D-441E-9AAA-A838FABA48D4}" v="224" dt="2024-02-19T14:58:31.4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756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D81C261B-990D-441E-9AAA-A838FABA48D4}"/>
    <pc:docChg chg="undo custSel addSld delSld modSld sldOrd">
      <pc:chgData name="Ewa Kazimierska" userId="8edb7084-dccb-4d8f-9cfb-38098ea1d667" providerId="ADAL" clId="{D81C261B-990D-441E-9AAA-A838FABA48D4}" dt="2024-02-20T09:24:44.150" v="1282" actId="47"/>
      <pc:docMkLst>
        <pc:docMk/>
      </pc:docMkLst>
      <pc:sldChg chg="addSp delSp modSp mod delAnim modAnim">
        <pc:chgData name="Ewa Kazimierska" userId="8edb7084-dccb-4d8f-9cfb-38098ea1d667" providerId="ADAL" clId="{D81C261B-990D-441E-9AAA-A838FABA48D4}" dt="2024-02-19T14:58:31.425" v="1278" actId="207"/>
        <pc:sldMkLst>
          <pc:docMk/>
          <pc:sldMk cId="3401428571" sldId="288"/>
        </pc:sldMkLst>
        <pc:spChg chg="mod">
          <ac:chgData name="Ewa Kazimierska" userId="8edb7084-dccb-4d8f-9cfb-38098ea1d667" providerId="ADAL" clId="{D81C261B-990D-441E-9AAA-A838FABA48D4}" dt="2024-02-19T10:56:38.639" v="190" actId="1076"/>
          <ac:spMkLst>
            <pc:docMk/>
            <pc:sldMk cId="3401428571" sldId="288"/>
            <ac:spMk id="6" creationId="{A09154A5-8768-47B3-ADE1-0FF384BCF893}"/>
          </ac:spMkLst>
        </pc:spChg>
        <pc:spChg chg="add mod">
          <ac:chgData name="Ewa Kazimierska" userId="8edb7084-dccb-4d8f-9cfb-38098ea1d667" providerId="ADAL" clId="{D81C261B-990D-441E-9AAA-A838FABA48D4}" dt="2024-02-19T10:56:41.512" v="191" actId="1076"/>
          <ac:spMkLst>
            <pc:docMk/>
            <pc:sldMk cId="3401428571" sldId="288"/>
            <ac:spMk id="10" creationId="{E98CCF29-FBE9-4CC7-B1F9-D8FC073AE55F}"/>
          </ac:spMkLst>
        </pc:spChg>
        <pc:spChg chg="del">
          <ac:chgData name="Ewa Kazimierska" userId="8edb7084-dccb-4d8f-9cfb-38098ea1d667" providerId="ADAL" clId="{D81C261B-990D-441E-9AAA-A838FABA48D4}" dt="2024-02-19T10:56:29.651" v="188" actId="478"/>
          <ac:spMkLst>
            <pc:docMk/>
            <pc:sldMk cId="3401428571" sldId="288"/>
            <ac:spMk id="11" creationId="{E24C906F-F61B-4954-A2F4-9A4EC3AAD1BC}"/>
          </ac:spMkLst>
        </pc:spChg>
        <pc:spChg chg="add mod">
          <ac:chgData name="Ewa Kazimierska" userId="8edb7084-dccb-4d8f-9cfb-38098ea1d667" providerId="ADAL" clId="{D81C261B-990D-441E-9AAA-A838FABA48D4}" dt="2024-02-19T14:58:31.425" v="1278" actId="207"/>
          <ac:spMkLst>
            <pc:docMk/>
            <pc:sldMk cId="3401428571" sldId="288"/>
            <ac:spMk id="13" creationId="{65047CCE-8108-4945-A80C-B1432737E529}"/>
          </ac:spMkLst>
        </pc:spChg>
        <pc:spChg chg="mod">
          <ac:chgData name="Ewa Kazimierska" userId="8edb7084-dccb-4d8f-9cfb-38098ea1d667" providerId="ADAL" clId="{D81C261B-990D-441E-9AAA-A838FABA48D4}" dt="2024-02-19T14:58:21.926" v="1276" actId="207"/>
          <ac:spMkLst>
            <pc:docMk/>
            <pc:sldMk cId="3401428571" sldId="288"/>
            <ac:spMk id="17" creationId="{98A79959-4798-48BF-A15A-232A6B89B63F}"/>
          </ac:spMkLst>
        </pc:spChg>
      </pc:sldChg>
      <pc:sldChg chg="addSp modSp mod">
        <pc:chgData name="Ewa Kazimierska" userId="8edb7084-dccb-4d8f-9cfb-38098ea1d667" providerId="ADAL" clId="{D81C261B-990D-441E-9AAA-A838FABA48D4}" dt="2024-02-19T10:58:51.962" v="232" actId="20577"/>
        <pc:sldMkLst>
          <pc:docMk/>
          <pc:sldMk cId="2857747231" sldId="290"/>
        </pc:sldMkLst>
        <pc:spChg chg="mod">
          <ac:chgData name="Ewa Kazimierska" userId="8edb7084-dccb-4d8f-9cfb-38098ea1d667" providerId="ADAL" clId="{D81C261B-990D-441E-9AAA-A838FABA48D4}" dt="2024-02-19T10:57:56.608" v="199" actId="6549"/>
          <ac:spMkLst>
            <pc:docMk/>
            <pc:sldMk cId="2857747231" sldId="290"/>
            <ac:spMk id="2" creationId="{D6CCC0AC-8511-420C-97EB-7E6394FBB429}"/>
          </ac:spMkLst>
        </pc:spChg>
        <pc:spChg chg="add mod">
          <ac:chgData name="Ewa Kazimierska" userId="8edb7084-dccb-4d8f-9cfb-38098ea1d667" providerId="ADAL" clId="{D81C261B-990D-441E-9AAA-A838FABA48D4}" dt="2024-02-19T10:58:07.608" v="201" actId="6549"/>
          <ac:spMkLst>
            <pc:docMk/>
            <pc:sldMk cId="2857747231" sldId="290"/>
            <ac:spMk id="6" creationId="{C8E28287-9CC3-478C-88E6-07B0FE405D85}"/>
          </ac:spMkLst>
        </pc:spChg>
        <pc:spChg chg="mod">
          <ac:chgData name="Ewa Kazimierska" userId="8edb7084-dccb-4d8f-9cfb-38098ea1d667" providerId="ADAL" clId="{D81C261B-990D-441E-9AAA-A838FABA48D4}" dt="2024-02-19T10:58:51.962" v="232" actId="20577"/>
          <ac:spMkLst>
            <pc:docMk/>
            <pc:sldMk cId="2857747231" sldId="290"/>
            <ac:spMk id="9" creationId="{BB46D386-7F84-4914-B23A-1F18F8D9A4BE}"/>
          </ac:spMkLst>
        </pc:spChg>
        <pc:spChg chg="mod">
          <ac:chgData name="Ewa Kazimierska" userId="8edb7084-dccb-4d8f-9cfb-38098ea1d667" providerId="ADAL" clId="{D81C261B-990D-441E-9AAA-A838FABA48D4}" dt="2024-02-19T10:58:17.199" v="202" actId="1076"/>
          <ac:spMkLst>
            <pc:docMk/>
            <pc:sldMk cId="2857747231" sldId="290"/>
            <ac:spMk id="10" creationId="{C8F374BC-05F0-4216-BCC7-87773D120531}"/>
          </ac:spMkLst>
        </pc:spChg>
      </pc:sldChg>
      <pc:sldChg chg="modSp mod">
        <pc:chgData name="Ewa Kazimierska" userId="8edb7084-dccb-4d8f-9cfb-38098ea1d667" providerId="ADAL" clId="{D81C261B-990D-441E-9AAA-A838FABA48D4}" dt="2024-02-19T14:26:25.129" v="1272" actId="6549"/>
        <pc:sldMkLst>
          <pc:docMk/>
          <pc:sldMk cId="3893850794" sldId="299"/>
        </pc:sldMkLst>
        <pc:spChg chg="mod">
          <ac:chgData name="Ewa Kazimierska" userId="8edb7084-dccb-4d8f-9cfb-38098ea1d667" providerId="ADAL" clId="{D81C261B-990D-441E-9AAA-A838FABA48D4}" dt="2024-02-19T14:26:11.190" v="1269" actId="1076"/>
          <ac:spMkLst>
            <pc:docMk/>
            <pc:sldMk cId="3893850794" sldId="299"/>
            <ac:spMk id="4" creationId="{EB115E5A-2323-4432-AC3C-4881C82DF5E5}"/>
          </ac:spMkLst>
        </pc:spChg>
        <pc:spChg chg="mod">
          <ac:chgData name="Ewa Kazimierska" userId="8edb7084-dccb-4d8f-9cfb-38098ea1d667" providerId="ADAL" clId="{D81C261B-990D-441E-9AAA-A838FABA48D4}" dt="2024-02-19T14:26:25.129" v="1272" actId="6549"/>
          <ac:spMkLst>
            <pc:docMk/>
            <pc:sldMk cId="3893850794" sldId="299"/>
            <ac:spMk id="5" creationId="{B503EA78-21BB-41B8-BBCD-2B33F4ABF53E}"/>
          </ac:spMkLst>
        </pc:spChg>
        <pc:spChg chg="mod">
          <ac:chgData name="Ewa Kazimierska" userId="8edb7084-dccb-4d8f-9cfb-38098ea1d667" providerId="ADAL" clId="{D81C261B-990D-441E-9AAA-A838FABA48D4}" dt="2024-02-19T14:26:13.413" v="1270" actId="1076"/>
          <ac:spMkLst>
            <pc:docMk/>
            <pc:sldMk cId="3893850794" sldId="299"/>
            <ac:spMk id="14" creationId="{FDA1FE63-342C-4519-BFEF-C2CBA3060AFD}"/>
          </ac:spMkLst>
        </pc:spChg>
      </pc:sldChg>
      <pc:sldChg chg="del">
        <pc:chgData name="Ewa Kazimierska" userId="8edb7084-dccb-4d8f-9cfb-38098ea1d667" providerId="ADAL" clId="{D81C261B-990D-441E-9AAA-A838FABA48D4}" dt="2024-02-20T09:23:39.787" v="1279" actId="47"/>
        <pc:sldMkLst>
          <pc:docMk/>
          <pc:sldMk cId="1787920680" sldId="321"/>
        </pc:sldMkLst>
      </pc:sldChg>
      <pc:sldChg chg="del">
        <pc:chgData name="Ewa Kazimierska" userId="8edb7084-dccb-4d8f-9cfb-38098ea1d667" providerId="ADAL" clId="{D81C261B-990D-441E-9AAA-A838FABA48D4}" dt="2024-02-20T09:23:51.834" v="1280" actId="47"/>
        <pc:sldMkLst>
          <pc:docMk/>
          <pc:sldMk cId="2516924311" sldId="322"/>
        </pc:sldMkLst>
      </pc:sldChg>
      <pc:sldChg chg="del">
        <pc:chgData name="Ewa Kazimierska" userId="8edb7084-dccb-4d8f-9cfb-38098ea1d667" providerId="ADAL" clId="{D81C261B-990D-441E-9AAA-A838FABA48D4}" dt="2024-02-20T09:24:22.815" v="1281" actId="47"/>
        <pc:sldMkLst>
          <pc:docMk/>
          <pc:sldMk cId="1110861773" sldId="323"/>
        </pc:sldMkLst>
      </pc:sldChg>
      <pc:sldChg chg="del">
        <pc:chgData name="Ewa Kazimierska" userId="8edb7084-dccb-4d8f-9cfb-38098ea1d667" providerId="ADAL" clId="{D81C261B-990D-441E-9AAA-A838FABA48D4}" dt="2024-02-20T09:24:22.815" v="1281" actId="47"/>
        <pc:sldMkLst>
          <pc:docMk/>
          <pc:sldMk cId="280815261" sldId="324"/>
        </pc:sldMkLst>
      </pc:sldChg>
      <pc:sldChg chg="addSp delSp modSp mod delAnim modAnim">
        <pc:chgData name="Ewa Kazimierska" userId="8edb7084-dccb-4d8f-9cfb-38098ea1d667" providerId="ADAL" clId="{D81C261B-990D-441E-9AAA-A838FABA48D4}" dt="2024-02-19T14:57:57.476" v="1275" actId="207"/>
        <pc:sldMkLst>
          <pc:docMk/>
          <pc:sldMk cId="1914735654" sldId="347"/>
        </pc:sldMkLst>
        <pc:spChg chg="mod">
          <ac:chgData name="Ewa Kazimierska" userId="8edb7084-dccb-4d8f-9cfb-38098ea1d667" providerId="ADAL" clId="{D81C261B-990D-441E-9AAA-A838FABA48D4}" dt="2024-02-19T11:10:25.776" v="459" actId="1076"/>
          <ac:spMkLst>
            <pc:docMk/>
            <pc:sldMk cId="1914735654" sldId="347"/>
            <ac:spMk id="4" creationId="{BD683BFB-3FAE-45C7-9708-BD6A374EBCB0}"/>
          </ac:spMkLst>
        </pc:spChg>
        <pc:spChg chg="mod">
          <ac:chgData name="Ewa Kazimierska" userId="8edb7084-dccb-4d8f-9cfb-38098ea1d667" providerId="ADAL" clId="{D81C261B-990D-441E-9AAA-A838FABA48D4}" dt="2024-02-19T10:53:33.704" v="140" actId="58"/>
          <ac:spMkLst>
            <pc:docMk/>
            <pc:sldMk cId="1914735654" sldId="347"/>
            <ac:spMk id="6" creationId="{A09154A5-8768-47B3-ADE1-0FF384BCF893}"/>
          </ac:spMkLst>
        </pc:spChg>
        <pc:spChg chg="mod">
          <ac:chgData name="Ewa Kazimierska" userId="8edb7084-dccb-4d8f-9cfb-38098ea1d667" providerId="ADAL" clId="{D81C261B-990D-441E-9AAA-A838FABA48D4}" dt="2024-02-19T10:54:39.738" v="171" actId="115"/>
          <ac:spMkLst>
            <pc:docMk/>
            <pc:sldMk cId="1914735654" sldId="347"/>
            <ac:spMk id="10" creationId="{AED1AE43-4DAF-410D-99B4-015D90CC6FDD}"/>
          </ac:spMkLst>
        </pc:spChg>
        <pc:spChg chg="mod">
          <ac:chgData name="Ewa Kazimierska" userId="8edb7084-dccb-4d8f-9cfb-38098ea1d667" providerId="ADAL" clId="{D81C261B-990D-441E-9AAA-A838FABA48D4}" dt="2024-02-19T14:57:51.813" v="1274" actId="207"/>
          <ac:spMkLst>
            <pc:docMk/>
            <pc:sldMk cId="1914735654" sldId="347"/>
            <ac:spMk id="11" creationId="{E24C906F-F61B-4954-A2F4-9A4EC3AAD1BC}"/>
          </ac:spMkLst>
        </pc:spChg>
        <pc:spChg chg="add del mod">
          <ac:chgData name="Ewa Kazimierska" userId="8edb7084-dccb-4d8f-9cfb-38098ea1d667" providerId="ADAL" clId="{D81C261B-990D-441E-9AAA-A838FABA48D4}" dt="2024-02-19T10:51:38.146" v="26" actId="478"/>
          <ac:spMkLst>
            <pc:docMk/>
            <pc:sldMk cId="1914735654" sldId="347"/>
            <ac:spMk id="13" creationId="{77E01491-484D-4509-A1C7-58DB6C40C0E6}"/>
          </ac:spMkLst>
        </pc:spChg>
        <pc:spChg chg="add mod">
          <ac:chgData name="Ewa Kazimierska" userId="8edb7084-dccb-4d8f-9cfb-38098ea1d667" providerId="ADAL" clId="{D81C261B-990D-441E-9AAA-A838FABA48D4}" dt="2024-02-19T10:53:20.902" v="135" actId="1076"/>
          <ac:spMkLst>
            <pc:docMk/>
            <pc:sldMk cId="1914735654" sldId="347"/>
            <ac:spMk id="14" creationId="{E03E4001-F090-4632-8A1A-40D28A4D2BBB}"/>
          </ac:spMkLst>
        </pc:spChg>
        <pc:spChg chg="mod">
          <ac:chgData name="Ewa Kazimierska" userId="8edb7084-dccb-4d8f-9cfb-38098ea1d667" providerId="ADAL" clId="{D81C261B-990D-441E-9AAA-A838FABA48D4}" dt="2024-02-19T14:57:57.476" v="1275" actId="207"/>
          <ac:spMkLst>
            <pc:docMk/>
            <pc:sldMk cId="1914735654" sldId="347"/>
            <ac:spMk id="17" creationId="{98A79959-4798-48BF-A15A-232A6B89B63F}"/>
          </ac:spMkLst>
        </pc:spChg>
        <pc:spChg chg="mod">
          <ac:chgData name="Ewa Kazimierska" userId="8edb7084-dccb-4d8f-9cfb-38098ea1d667" providerId="ADAL" clId="{D81C261B-990D-441E-9AAA-A838FABA48D4}" dt="2024-02-19T11:10:21.492" v="458" actId="1076"/>
          <ac:spMkLst>
            <pc:docMk/>
            <pc:sldMk cId="1914735654" sldId="347"/>
            <ac:spMk id="19" creationId="{13734027-999E-4F25-AAC9-DA5D4083EB23}"/>
          </ac:spMkLst>
        </pc:spChg>
        <pc:spChg chg="mod">
          <ac:chgData name="Ewa Kazimierska" userId="8edb7084-dccb-4d8f-9cfb-38098ea1d667" providerId="ADAL" clId="{D81C261B-990D-441E-9AAA-A838FABA48D4}" dt="2024-02-19T10:54:35.829" v="170" actId="115"/>
          <ac:spMkLst>
            <pc:docMk/>
            <pc:sldMk cId="1914735654" sldId="347"/>
            <ac:spMk id="21" creationId="{582460DF-298E-48BF-B54A-68FFF6B1134A}"/>
          </ac:spMkLst>
        </pc:spChg>
      </pc:sldChg>
      <pc:sldChg chg="del">
        <pc:chgData name="Ewa Kazimierska" userId="8edb7084-dccb-4d8f-9cfb-38098ea1d667" providerId="ADAL" clId="{D81C261B-990D-441E-9AAA-A838FABA48D4}" dt="2024-02-20T09:23:39.787" v="1279" actId="47"/>
        <pc:sldMkLst>
          <pc:docMk/>
          <pc:sldMk cId="3090588355" sldId="353"/>
        </pc:sldMkLst>
      </pc:sldChg>
      <pc:sldChg chg="del">
        <pc:chgData name="Ewa Kazimierska" userId="8edb7084-dccb-4d8f-9cfb-38098ea1d667" providerId="ADAL" clId="{D81C261B-990D-441E-9AAA-A838FABA48D4}" dt="2024-02-20T09:24:44.150" v="1282" actId="47"/>
        <pc:sldMkLst>
          <pc:docMk/>
          <pc:sldMk cId="3928144774" sldId="356"/>
        </pc:sldMkLst>
      </pc:sldChg>
      <pc:sldChg chg="del">
        <pc:chgData name="Ewa Kazimierska" userId="8edb7084-dccb-4d8f-9cfb-38098ea1d667" providerId="ADAL" clId="{D81C261B-990D-441E-9AAA-A838FABA48D4}" dt="2024-02-20T09:24:44.150" v="1282" actId="47"/>
        <pc:sldMkLst>
          <pc:docMk/>
          <pc:sldMk cId="2611745192" sldId="358"/>
        </pc:sldMkLst>
      </pc:sldChg>
      <pc:sldChg chg="del">
        <pc:chgData name="Ewa Kazimierska" userId="8edb7084-dccb-4d8f-9cfb-38098ea1d667" providerId="ADAL" clId="{D81C261B-990D-441E-9AAA-A838FABA48D4}" dt="2024-02-20T09:23:39.787" v="1279" actId="47"/>
        <pc:sldMkLst>
          <pc:docMk/>
          <pc:sldMk cId="3376163737" sldId="359"/>
        </pc:sldMkLst>
      </pc:sldChg>
      <pc:sldChg chg="del">
        <pc:chgData name="Ewa Kazimierska" userId="8edb7084-dccb-4d8f-9cfb-38098ea1d667" providerId="ADAL" clId="{D81C261B-990D-441E-9AAA-A838FABA48D4}" dt="2024-02-20T09:23:39.787" v="1279" actId="47"/>
        <pc:sldMkLst>
          <pc:docMk/>
          <pc:sldMk cId="1313259121" sldId="360"/>
        </pc:sldMkLst>
      </pc:sldChg>
      <pc:sldChg chg="del">
        <pc:chgData name="Ewa Kazimierska" userId="8edb7084-dccb-4d8f-9cfb-38098ea1d667" providerId="ADAL" clId="{D81C261B-990D-441E-9AAA-A838FABA48D4}" dt="2024-02-20T09:24:22.815" v="1281" actId="47"/>
        <pc:sldMkLst>
          <pc:docMk/>
          <pc:sldMk cId="782056740" sldId="362"/>
        </pc:sldMkLst>
      </pc:sldChg>
      <pc:sldChg chg="addSp delSp modSp new mod ord modAnim">
        <pc:chgData name="Ewa Kazimierska" userId="8edb7084-dccb-4d8f-9cfb-38098ea1d667" providerId="ADAL" clId="{D81C261B-990D-441E-9AAA-A838FABA48D4}" dt="2024-02-19T13:26:13.480" v="1268"/>
        <pc:sldMkLst>
          <pc:docMk/>
          <pc:sldMk cId="328757799" sldId="363"/>
        </pc:sldMkLst>
        <pc:spChg chg="del">
          <ac:chgData name="Ewa Kazimierska" userId="8edb7084-dccb-4d8f-9cfb-38098ea1d667" providerId="ADAL" clId="{D81C261B-990D-441E-9AAA-A838FABA48D4}" dt="2024-02-19T11:04:41.583" v="234" actId="478"/>
          <ac:spMkLst>
            <pc:docMk/>
            <pc:sldMk cId="328757799" sldId="363"/>
            <ac:spMk id="2" creationId="{10E41FB4-6049-4A4D-BD28-FDE4C28CBA5A}"/>
          </ac:spMkLst>
        </pc:spChg>
        <pc:spChg chg="add mod">
          <ac:chgData name="Ewa Kazimierska" userId="8edb7084-dccb-4d8f-9cfb-38098ea1d667" providerId="ADAL" clId="{D81C261B-990D-441E-9AAA-A838FABA48D4}" dt="2024-02-19T13:25:14.982" v="1263" actId="20577"/>
          <ac:spMkLst>
            <pc:docMk/>
            <pc:sldMk cId="328757799" sldId="363"/>
            <ac:spMk id="3" creationId="{CFCC2911-42F2-4B1D-BC76-8BDC82068FF9}"/>
          </ac:spMkLst>
        </pc:spChg>
        <pc:spChg chg="add mod">
          <ac:chgData name="Ewa Kazimierska" userId="8edb7084-dccb-4d8f-9cfb-38098ea1d667" providerId="ADAL" clId="{D81C261B-990D-441E-9AAA-A838FABA48D4}" dt="2024-02-19T13:18:57.384" v="1122" actId="20577"/>
          <ac:spMkLst>
            <pc:docMk/>
            <pc:sldMk cId="328757799" sldId="363"/>
            <ac:spMk id="4" creationId="{BA0AB91C-569C-4874-A555-BDD8DCE2165C}"/>
          </ac:spMkLst>
        </pc:spChg>
        <pc:spChg chg="add mod">
          <ac:chgData name="Ewa Kazimierska" userId="8edb7084-dccb-4d8f-9cfb-38098ea1d667" providerId="ADAL" clId="{D81C261B-990D-441E-9AAA-A838FABA48D4}" dt="2024-02-19T13:19:11.461" v="1128" actId="6549"/>
          <ac:spMkLst>
            <pc:docMk/>
            <pc:sldMk cId="328757799" sldId="363"/>
            <ac:spMk id="5" creationId="{AAFFCCA5-2263-4378-B2AB-6BF05D16AC2B}"/>
          </ac:spMkLst>
        </pc:spChg>
        <pc:spChg chg="add mod">
          <ac:chgData name="Ewa Kazimierska" userId="8edb7084-dccb-4d8f-9cfb-38098ea1d667" providerId="ADAL" clId="{D81C261B-990D-441E-9AAA-A838FABA48D4}" dt="2024-02-19T13:20:02.356" v="1165" actId="20577"/>
          <ac:spMkLst>
            <pc:docMk/>
            <pc:sldMk cId="328757799" sldId="363"/>
            <ac:spMk id="6" creationId="{B72C58AC-42E7-424F-AFE0-5A7BD8C96663}"/>
          </ac:spMkLst>
        </pc:spChg>
        <pc:spChg chg="add mod">
          <ac:chgData name="Ewa Kazimierska" userId="8edb7084-dccb-4d8f-9cfb-38098ea1d667" providerId="ADAL" clId="{D81C261B-990D-441E-9AAA-A838FABA48D4}" dt="2024-02-19T13:21:19.676" v="1183" actId="207"/>
          <ac:spMkLst>
            <pc:docMk/>
            <pc:sldMk cId="328757799" sldId="363"/>
            <ac:spMk id="7" creationId="{29A8587A-775A-4C7E-A5E6-1B964BA47715}"/>
          </ac:spMkLst>
        </pc:spChg>
        <pc:spChg chg="add mod">
          <ac:chgData name="Ewa Kazimierska" userId="8edb7084-dccb-4d8f-9cfb-38098ea1d667" providerId="ADAL" clId="{D81C261B-990D-441E-9AAA-A838FABA48D4}" dt="2024-02-19T13:22:29.394" v="1225" actId="14100"/>
          <ac:spMkLst>
            <pc:docMk/>
            <pc:sldMk cId="328757799" sldId="363"/>
            <ac:spMk id="8" creationId="{626F7F38-E93A-4907-A2A3-6AA43A2230B6}"/>
          </ac:spMkLst>
        </pc:spChg>
        <pc:spChg chg="add mod">
          <ac:chgData name="Ewa Kazimierska" userId="8edb7084-dccb-4d8f-9cfb-38098ea1d667" providerId="ADAL" clId="{D81C261B-990D-441E-9AAA-A838FABA48D4}" dt="2024-02-19T13:23:21.619" v="1240" actId="20577"/>
          <ac:spMkLst>
            <pc:docMk/>
            <pc:sldMk cId="328757799" sldId="363"/>
            <ac:spMk id="9" creationId="{0CB31607-127D-4804-8AE0-B0970985261A}"/>
          </ac:spMkLst>
        </pc:spChg>
      </pc:sldChg>
      <pc:sldChg chg="modSp add mod ord modAnim">
        <pc:chgData name="Ewa Kazimierska" userId="8edb7084-dccb-4d8f-9cfb-38098ea1d667" providerId="ADAL" clId="{D81C261B-990D-441E-9AAA-A838FABA48D4}" dt="2024-02-19T13:25:29.861" v="1266"/>
        <pc:sldMkLst>
          <pc:docMk/>
          <pc:sldMk cId="3824206849" sldId="364"/>
        </pc:sldMkLst>
        <pc:spChg chg="mod">
          <ac:chgData name="Ewa Kazimierska" userId="8edb7084-dccb-4d8f-9cfb-38098ea1d667" providerId="ADAL" clId="{D81C261B-990D-441E-9AAA-A838FABA48D4}" dt="2024-02-19T13:25:05.148" v="1255" actId="20577"/>
          <ac:spMkLst>
            <pc:docMk/>
            <pc:sldMk cId="3824206849" sldId="364"/>
            <ac:spMk id="3" creationId="{CFCC2911-42F2-4B1D-BC76-8BDC82068FF9}"/>
          </ac:spMkLst>
        </pc:spChg>
        <pc:spChg chg="mod">
          <ac:chgData name="Ewa Kazimierska" userId="8edb7084-dccb-4d8f-9cfb-38098ea1d667" providerId="ADAL" clId="{D81C261B-990D-441E-9AAA-A838FABA48D4}" dt="2024-02-19T12:57:50.049" v="1094" actId="20577"/>
          <ac:spMkLst>
            <pc:docMk/>
            <pc:sldMk cId="3824206849" sldId="364"/>
            <ac:spMk id="4" creationId="{BA0AB91C-569C-4874-A555-BDD8DCE2165C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29:58.37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0 300 5312,'0'0'1701,"10"0"-490,4 3-1040,-1 0 0,0 1 0,0 0 0,0 1 0,0 0 0,-1 1 0,1 1 1,-2 0-1,1 1 0,-1 0 0,13 11 0,-11-7-120,2 0 0,-1-2 0,1 0 0,1 0 0,0-1 0,22 8 0,149 42 735,-59-20-462,-101-29-248,-1 2 0,39 23 0,-44-22 16,0-1 0,1-1 0,1-2 0,29 10 0,-21-12-71,0-2 1,57 3-1,63-9 208,-114-3-137,-1-1 0,-1-2 0,37-11 0,-28 7-39,-3-1-15,-1-1-1,0-3 0,46-24 0,107-72-164,-105 49-124,-60 42 326,1 0-1,61-30 1,35 4-176,-94 38 188,0-1-1,-1-2 0,0-2 0,38-22 1,-61 31-73,-1-1 0,0 1 0,0-1 1,-1 0-1,8-10 0,22-36-126,15-23 501,-50 75-407,0 0 0,0 0 0,0 0 0,0-1 0,0 1 0,0 0-1,0 0 1,1 0 0,-1 0 0,0-1 0,0 1 0,0 0 0,0 0 0,0 0 0,0 0-1,1 0 1,-1-1 0,0 1 0,0 0 0,0 0 0,0 0 0,0 0 0,1 0 0,-1 0-1,0 0 1,0 0 0,0 0 0,0 0 0,1 0 0,-1 0 0,0 0 0,0 0 0,0 0-1,1 0 1,-1 0 0,0 0 0,0 0 0,0 0 0,0 0 0,1 0 0,-1 0 0,0 0-1,0 0 1,0 0 0,0 0 0,1 0 0,1 11-376,-3 14 786,-1 4-485,2-24 110,0 0 1,0 0 0,0 1-1,-2 6 1,1-11-63,1 0 1,-1 0 0,1 0 0,-1 0-1,0 0 1,1 0 0,-1 0-1,0 0 1,0 0 0,0 0 0,1 0-1,-1-1 1,0 1 0,0 0-1,0 0 1,-1-1 0,1 1 0,-1 0-1,1-1-232,-1 1 0,1-1 0,-1 1 0,1-1 0,-1 0 0,1 0 0,-1 0 0,1 0-1,-1 0 1,1 0 0,-1 0 0,1 0 0,-1 0 0,1-1 0,-1 1 0,1-1 0,-2 0-1,-3-2-266,1-1 0,-1 0 0,1 0 1,-1-1-1,-7-8 0,-37-47-1995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29:59.8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54 53 5120 0 0,'0'0'4'0'0,"-10"3"176"0"0,1-12 244 0 0,3 1 51 0 0,-14-17 1786 0 0,11 11 9 0 0,10 15-2244 0 0,12 33-566 0 0,-3-9-622 0 0,-8-19 1112 0 0,-5-7 266 0 0,2 1-182 0 0,11 25 7 0 0,3 5-219 0 0,9 38 1 0 0,-18-53 90 0 0,-4-15 89 0 0,0 0 1 0 0,0 0-1 0 0,0 1 0 0 0,0-1 0 0 0,0 0 1 0 0,0 0-1 0 0,0 0 0 0 0,0 0 0 0 0,0 0 1 0 0,0 0-1 0 0,0 1 0 0 0,0-1 0 0 0,0 0 1 0 0,0 0-1 0 0,0 0 0 0 0,0 0 1 0 0,0 0-1 0 0,0 0 0 0 0,0 1 0 0 0,0-1 1 0 0,0 0-1 0 0,0 0 0 0 0,0 0 0 0 0,0 0 1 0 0,0 0-1 0 0,0 0 0 0 0,0 1 0 0 0,0-1 1 0 0,-1 0-1 0 0,1 0 0 0 0,0 0 0 0 0,0 0 1 0 0,0 0-1 0 0,0 0 0 0 0,0 0 1 0 0,0 0-1 0 0,0 0 0 0 0,-1 0 0 0 0,1 0 1 0 0,0 0-1 0 0,0 1 0 0 0,0-1 0 0 0,0 0 1 0 0,0 0-1 0 0,0 0 0 0 0,-1 0 0 0 0,1 0 1 0 0,0 0-1 0 0,0 0 0 0 0,0 0 1 0 0,0 0-1 0 0,0 0 0 0 0,0 0 0 0 0,-1 0 1 0 0,1-1-1 0 0,0 1 0 0 0,0 0 0 0 0,0 0 1 0 0,0 0-1 0 0,0 0 0 0 0,0 0 0 0 0,0 0 1 0 0,-1 0-1 0 0,1 0 0 0 0,0 0 0 0 0,0 0 1 0 0,0 0-1 0 0,0 0 0 0 0,0-1 0 0 0,0 1 5 0 0,0 0-1 0 0,-1 0 0 0 0,1 0 0 0 0,0 0 0 0 0,0 0 0 0 0,0 0 0 0 0,0 0 0 0 0,0-1 0 0 0,0 1 0 0 0,0 0 0 0 0,-1 0 0 0 0,1 0 0 0 0,0 0 0 0 0,0 0 0 0 0,0 0 0 0 0,0 0 0 0 0,0 0 0 0 0,0 0 1 0 0,-1 0-1 0 0,1 0 0 0 0,0 0 0 0 0,0 0 0 0 0,0 0 0 0 0,0 0 0 0 0,0 0 0 0 0,-1 0 0 0 0,1 0 0 0 0,0 0 0 0 0,0 0 0 0 0,0 0 0 0 0,0 0 0 0 0,0 0 0 0 0,0 0 0 0 0,-1 1 0 0 0,1-1 0 0 0,0 0 1 0 0,0 0-1 0 0,0 0 0 0 0,0 0 0 0 0,0 0 0 0 0,0 0 0 0 0,0 0 0 0 0,0 0 0 0 0,-1 1 0 0 0,1-1 0 0 0,0 0 0 0 0,0 0 0 0 0,0 0 0 0 0,0 0 0 0 0,0 0 0 0 0,0 1 0 0 0,7 44 874 0 0,-7 84 222 0 0,0-110-1084 0 0,-1-13-23 0 0,-1-6-31 0 0,1-1-169 0 0,3 5-122 0 0,22 37 5747 0 0,-22-37-5405 0 0,0 1 1 0 0,0-1-1 0 0,0 1 1 0 0,0-1 0 0 0,-1 1-1 0 0,1 0 1 0 0,-1 0-1 0 0,-1 0 1 0 0,1 0-1 0 0,-1 9 1 0 0,2 5-1034 0 0,-1-11 186 0 0,0-1 0 0 0,1 1 0 0 0,3 7 1 0 0,-4-13 772 0 0,-1 0 1 0 0,1-1 0 0 0,0 1 0 0 0,0 0-1 0 0,0 0 1 0 0,0-1 0 0 0,1 1 0 0 0,-1-1-1 0 0,0 1 1 0 0,1-1 0 0 0,-1 1 0 0 0,1-1-1 0 0,-1 0 1 0 0,3 2 0 0 0,-2-2 75 0 0,-1 0 0 0 0,0-1 1 0 0,0 1-1 0 0,0 0 0 0 0,-1 0 0 0 0,1 0 1 0 0,0 0-1 0 0,0 0 0 0 0,0 1 0 0 0,-1-1 0 0 0,1 0 1 0 0,-1 0-1 0 0,1 0 0 0 0,-1 1 0 0 0,1-1 1 0 0,-1 0-1 0 0,0 1 0 0 0,1-1 0 0 0,-1 0 1 0 0,0 1-1 0 0,0-1 0 0 0,0 0 0 0 0,0 1 0 0 0,0-1 1 0 0,-1 2-1 0 0,1 0 23 0 0,0-1 0 0 0,0 1 0 0 0,0-1 0 0 0,0 0 0 0 0,1 1 0 0 0,-1-1 0 0 0,0 0 0 0 0,1 1 0 0 0,0-1 0 0 0,1 4 0 0 0,-1-5-52 0 0,-1-1 1 0 0,1 1-1 0 0,-1-1 0 0 0,1 1 1 0 0,-1 0-1 0 0,1-1 1 0 0,-1 0-1 0 0,1 1 0 0 0,0-1 1 0 0,-1 1-1 0 0,1-1 0 0 0,0 0 1 0 0,-1 1-1 0 0,1-1 1 0 0,0 0-1 0 0,-1 0 0 0 0,1 1 1 0 0,0-1-1 0 0,0 0 0 0 0,-1 0 1 0 0,1 0-1 0 0,0 0 0 0 0,0 0 1 0 0,-1 0-1 0 0,1 0 1 0 0,0 0-1 0 0,0 0 0 0 0,1-1 1 0 0,20 1-237 0 0,52 22 208 0 0,-6-2 48 0 0,-61-19-12 0 0,-5-2-3 0 0,-9-4 9 0 0,5 2 64 0 0,73 30 1308 0 0,-64-24-1123 0 0,-5-4-1046 0 0,-2 1 769 0 0,1-1 0 0 0,0 1 0 0 0,-1 0 0 0 0,1 0-1 0 0,0 0 1 0 0,0 0 0 0 0,-1 0 0 0 0,1 0 0 0 0,0 0 0 0 0,0 0 0 0 0,-1 0 0 0 0,1 0 0 0 0,0 0-1 0 0,-1 0 1 0 0,1 1 0 0 0,0-1 0 0 0,-1 0 0 0 0,1 0 0 0 0,0 1 0 0 0,-1-1 0 0 0,1 0-1 0 0,1 2 1 0 0,3 0 147 0 0,0 1 0 0 0,0-1 0 0 0,0 0 0 0 0,1-1-1 0 0,-1 1 1 0 0,1-1 0 0 0,10 1 0 0 0,-15-2-103 0 0,0 0 1 0 0,0 0-1 0 0,0-1 1 0 0,0 1-1 0 0,-1 0 1 0 0,1 0-1 0 0,0 0 1 0 0,0-1-1 0 0,0 1 0 0 0,0 0 1 0 0,0-1-1 0 0,-1 1 1 0 0,1-1-1 0 0,0 1 1 0 0,0-1-1 0 0,-1 1 1 0 0,1-1-1 0 0,0 0 0 0 0,-1 1 1 0 0,1-1-1 0 0,0 0 1 0 0,-1 0-1 0 0,1 1 1 0 0,-1-1-1 0 0,1-2 1 0 0,0 2 5 0 0,-1 1-17 0 0,1-1 0 0 0,-1 1 0 0 0,0-1 1 0 0,1 1-1 0 0,-1-1 0 0 0,1 1 0 0 0,-1 0 0 0 0,1-1 1 0 0,0 1-1 0 0,-1 0 0 0 0,1-1 0 0 0,-1 1 0 0 0,1 0 1 0 0,0-1-1 0 0,-1 1 0 0 0,1 0 0 0 0,-1 0 0 0 0,1 0 0 0 0,0 0 1 0 0,-1 0-1 0 0,1 0 0 0 0,0 0 0 0 0,-1 0 0 0 0,1 0 1 0 0,1 0-1 0 0,21 6-15 0 0,0-1 8 0 0,-21-5 0 0 0,0 0 0 0 0,1-1 0 0 0,-1 1 0 0 0,0-1 0 0 0,0 1 0 0 0,0-1 0 0 0,0 0 0 0 0,0 0 0 0 0,-1 0 0 0 0,1 0 0 0 0,3-2 0 0 0,-4 2-1 0 0,-1 1 0 0 0,0 0 0 0 0,1 0 0 0 0,-1-1 0 0 0,1 1 0 0 0,-1 0 1 0 0,1 0-1 0 0,0-1 0 0 0,-1 1 0 0 0,1 0 0 0 0,-1 0 0 0 0,1 0 0 0 0,-1 0 1 0 0,1 0-1 0 0,-1 0 0 0 0,1 0 0 0 0,0 0 0 0 0,-1 0 0 0 0,1 0 0 0 0,-1 0 1 0 0,1 0-1 0 0,-1 0 0 0 0,1 0 0 0 0,0 1 0 0 0,-1-1 0 0 0,1 0 0 0 0,0 1 1 0 0,15 13-113 0 0,-15-12 98 0 0,1 0 0 0 0,-1-1 0 0 0,1 1 0 0 0,-1-1 0 0 0,1 1 0 0 0,0-1 0 0 0,-1 0 0 0 0,1 0 0 0 0,0 1 1 0 0,0-1-1 0 0,0 0 0 0 0,0-1 0 0 0,0 1 0 0 0,0 0 0 0 0,3 0 0 0 0,-2-1 28 0 0,-1-1 0 0 0,1 1 1 0 0,0-1-1 0 0,-1 0 1 0 0,1 1-1 0 0,-1-1 0 0 0,1-1 1 0 0,-1 1-1 0 0,1 0 1 0 0,-1-1-1 0 0,0 1 1 0 0,0-1-1 0 0,3-2 0 0 0,3-1 45 0 0,-8 4-49 0 0,1 0 1 0 0,0 1-1 0 0,0-1 0 0 0,0 0 0 0 0,0 1 1 0 0,0 0-1 0 0,0-1 0 0 0,0 1 0 0 0,0-1 1 0 0,1 1-1 0 0,-1 0 0 0 0,0 0 1 0 0,0 0-1 0 0,0 0 0 0 0,0 0 0 0 0,0 0 1 0 0,0 0-1 0 0,0 0 0 0 0,1 0 1 0 0,-1 0-1 0 0,0 0 0 0 0,0 1 0 0 0,0-1 1 0 0,0 0-1 0 0,0 1 0 0 0,0-1 1 0 0,0 1-1 0 0,0 0 0 0 0,1 0 0 0 0,1 1 9 0 0,0-1 0 0 0,0 0 0 0 0,-1 0-1 0 0,2 0 1 0 0,-1 0 0 0 0,3 1 0 0 0,84 6 200 0 0,-23-9-394 0 0,-14-6-226 0 0,-48 6 363 0 0,0 0 0 0 0,0 0 0 0 0,0-1 1 0 0,0 0-1 0 0,-1 0 0 0 0,6-3 0 0 0,8-3 169 0 0,104-42 132 0 0,-119 48-262 0 0,-1 1 0 0 0,0 0 0 0 0,0 1 0 0 0,0-1 0 0 0,0 0 0 0 0,0 0 0 0 0,0 1 0 0 0,0-1 0 0 0,0 1 0 0 0,0 0 0 0 0,1 0 0 0 0,-1-1 0 0 0,0 1 0 0 0,0 1 0 0 0,0-1 0 0 0,0 0 0 0 0,0 0 0 0 0,3 2 0 0 0,-2-1 0 0 0,0 0 0 0 0,0 1 0 0 0,0-1 0 0 0,0 0 0 0 0,0-1 0 0 0,0 1 0 0 0,1-1 0 0 0,4 1 0 0 0,-4-1 0 0 0,1-1 0 0 0,-1 0 0 0 0,1 0 0 0 0,-1-1 0 0 0,0 1 0 0 0,1-1 0 0 0,5-3 0 0 0,32-17 0 0 0,-37 19 0 0 0,-1 0 0 0 0,1 1 0 0 0,0-1 0 0 0,0 1 0 0 0,0 0 0 0 0,0 0 0 0 0,0 1 0 0 0,1 0 0 0 0,-1 0 0 0 0,0 0 0 0 0,1 0 0 0 0,-1 1 0 0 0,1 0 0 0 0,7 1 0 0 0,2-1-2 0 0,-1 1-10 0 0,0-1 0 0 0,26-3 0 0 0,-35 3 11 0 0,-1-1-1 0 0,1-1 0 0 0,-1 1 0 0 0,0 0 0 0 0,0-1 0 0 0,0 0 0 0 0,0 0 0 0 0,0 0 0 0 0,0 0 0 0 0,0-1 0 0 0,0 0 0 0 0,-1 1 1 0 0,6-8-1 0 0,-1 2 6 0 0,-2-1 0 0 0,10-16 1 0 0,-10 12 13 0 0,-5 11-10 0 0,0-1 0 0 0,0 1 0 0 0,1 0 0 0 0,-1-1 1 0 0,1 1-1 0 0,2-3 0 0 0,-4 4-3 0 0,1 1 1 0 0,0 0-1 0 0,-1-1 1 0 0,1 1 0 0 0,0-1-1 0 0,0 1 1 0 0,-1 0-1 0 0,1-1 1 0 0,0 1-1 0 0,0 0 1 0 0,-1 0-1 0 0,1 0 1 0 0,0 0-1 0 0,0 0 1 0 0,0-1-1 0 0,-1 2 1 0 0,1-1 0 0 0,0 0-1 0 0,0 0 1 0 0,0 0-1 0 0,-1 0 1 0 0,1 0-1 0 0,0 1 1 0 0,1-1-1 0 0,5 3 37 0 0,-5-2-18 0 0,1 0 1 0 0,-1-1 0 0 0,0 1 0 0 0,1 0-1 0 0,-1-1 1 0 0,1 1 0 0 0,2-1 0 0 0,-4 0-16 0 0,1 0 1 0 0,-1-1 0 0 0,0 1 0 0 0,0 0-1 0 0,0-1 1 0 0,0 1 0 0 0,0-1 0 0 0,1 1 0 0 0,-1-1-1 0 0,0 1 1 0 0,0-1 0 0 0,0 0 0 0 0,0 0-1 0 0,-1 1 1 0 0,1-1 0 0 0,0 0 0 0 0,0 0-1 0 0,0 0 1 0 0,0-2 0 0 0,4-3-41 0 0,-2 0-1 0 0,1-1 1 0 0,-1 1 0 0 0,0-1 0 0 0,0 0-1 0 0,-1 0 1 0 0,0 0 0 0 0,2-12 0 0 0,-1 5-28 0 0,3-18-50 0 0,-4 20 170 0 0,1 0 0 0 0,6-17 1 0 0,6-12 426 0 0,7-22 46 0 0,0-1-391 0 0,-8 29-128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30:00.25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108 65 12864 0 0,'-4'14'-968'0'0,"-5"-5"-192"0"0,-12-21-1680 0 0,-10-15 632 0 0,-12-22 128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30:03.58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6240 0 0,'0'0'1236'0'0,"3"3"-1364"0"0,17 10 209 0 0,29 20-30 0 0,-45-30-65 0 0,0-1 0 0 0,0 0 1 0 0,0 0-1 0 0,0 0 0 0 0,0-1 0 0 0,0 1 0 0 0,0-1 1 0 0,5 1-1 0 0,-8-1 40 0 0,0-1-1 0 0,0 0 1 0 0,0 1 0 0 0,0-1-1 0 0,0 1 1 0 0,0-1 0 0 0,-1 1 0 0 0,1 0-1 0 0,0-1 1 0 0,0 1 0 0 0,-1 0 0 0 0,1 0-1 0 0,0-1 1 0 0,-1 1 0 0 0,1 0 0 0 0,1 2-1 0 0,10 20 346 0 0,14 66 543 0 0,-25-85-933 0 0,1 0 0 0 0,-1 0 1 0 0,1-1-1 0 0,0 1 0 0 0,0-1 0 0 0,0 1 0 0 0,0-1 0 0 0,1 1 0 0 0,4 4 0 0 0,-6-7 3 0 0,0 0 1 0 0,0 0-1 0 0,0-1 1 0 0,0 1-1 0 0,0-1 1 0 0,0 1-1 0 0,1 0 1 0 0,-1-1-1 0 0,0 0 1 0 0,0 1-1 0 0,0-1 1 0 0,1 0-1 0 0,-1 0 1 0 0,0 1-1 0 0,0-1 1 0 0,0 0-1 0 0,1 0 1 0 0,-1 0-1 0 0,0 0 1 0 0,0-1-1 0 0,1 1 1 0 0,-1 0-1 0 0,0-1 1 0 0,0 1-1 0 0,0 0 1 0 0,1-1-1 0 0,-1 1 1 0 0,0-1-1 0 0,0 0 1 0 0,0 1-1 0 0,0-1 1 0 0,1-1-1 0 0,18-10 230 0 0,-19 12-198 0 0,0 0 0 0 0,0-1 1 0 0,-1 1-1 0 0,1 0 0 0 0,0 0 0 0 0,0 0 1 0 0,-1 0-1 0 0,1 0 0 0 0,0 0 0 0 0,0 0 1 0 0,-1 0-1 0 0,1 0 0 0 0,0 0 0 0 0,0 0 1 0 0,-1 0-1 0 0,2 1 0 0 0,0 1 13 0 0,0-1-1 0 0,-1 1 0 0 0,1-1 1 0 0,-1 1-1 0 0,0 0 0 0 0,1 0 1 0 0,-1 0-1 0 0,0 0 1 0 0,0 0-1 0 0,0 0 0 0 0,-1 0 1 0 0,1 0-1 0 0,0 0 0 0 0,-1 0 1 0 0,1 3-1 0 0,5 18 174 0 0,-3-11-161 0 0,0 1 1 0 0,1-1 0 0 0,6 13 0 0 0,-9-22-52 0 0,0-1 1 0 0,1 0-1 0 0,-1 0 0 0 0,0 1 0 0 0,1-1 1 0 0,-1 0-1 0 0,1 0 0 0 0,0 0 0 0 0,0-1 0 0 0,0 1 1 0 0,0 0-1 0 0,0-1 0 0 0,0 1 0 0 0,0-1 1 0 0,0 0-1 0 0,1 0 0 0 0,-1 0 0 0 0,0 0 1 0 0,1 0-1 0 0,4 1 0 0 0,-3-2-3 0 0,0 0 0 0 0,0-1 1 0 0,0 0-1 0 0,0 1 0 0 0,0-1 0 0 0,0-1 0 0 0,0 1 0 0 0,0-1 0 0 0,0 1 1 0 0,6-5-1 0 0,11-3 5 0 0,-9 5 83 0 0,0 0 1 0 0,1 1 0 0 0,-1 1 0 0 0,1 0-1 0 0,0 1 1 0 0,0 0 0 0 0,19 1 0 0 0,-1 3 172 0 0,-1 1 1 0 0,31 9 0 0 0,-56-12-223 0 0,-1 0 0 0 0,0 1 0 0 0,1-1 0 0 0,-1 1 0 0 0,0 0 0 0 0,0 0 0 0 0,0 0 1 0 0,-1 0-1 0 0,1 1 0 0 0,0-1 0 0 0,-1 1 0 0 0,0 0 0 0 0,1 0 0 0 0,-1 1 0 0 0,0-1 0 0 0,-1 0 0 0 0,1 1 1 0 0,3 7-1 0 0,5 11 24 0 0,10 19 14 0 0,-20-38-62 0 0,1 0 0 0 0,0-1 0 0 0,0 1-1 0 0,0-1 1 0 0,0 0 0 0 0,0 0 0 0 0,0 0 0 0 0,1 0-1 0 0,-1 0 1 0 0,1 0 0 0 0,3 1 0 0 0,-4-2-2 0 0,-1-1 0 0 0,0 0 0 0 0,0 0 0 0 0,1 0 0 0 0,-1 1 0 0 0,0-1 0 0 0,1-1 0 0 0,-1 1 0 0 0,0 0 0 0 0,0 0 0 0 0,1 0 0 0 0,-1-1 0 0 0,0 1 0 0 0,0-1 0 0 0,0 1 0 0 0,1-1 0 0 0,-1 1 0 0 0,0-1 0 0 0,0 0 0 0 0,1 0 0 0 0,4-3 0 0 0,67-19 0 0 0,-72 23 0 0 0,-1 0 0 0 0,0 0 0 0 0,0 0 0 0 0,0 0 0 0 0,1 0 0 0 0,-1 0 0 0 0,0 1 0 0 0,0-1 0 0 0,0 0 0 0 0,0 0 0 0 0,1 0 0 0 0,-1 0 0 0 0,0 0 0 0 0,0 0 0 0 0,0 0 0 0 0,0 1 0 0 0,0-1 0 0 0,1 0 0 0 0,-1 0 0 0 0,0 0 0 0 0,0 0 0 0 0,0 0 0 0 0,0 1 0 0 0,0-1 0 0 0,0 0 0 0 0,0 0 0 0 0,0 0 0 0 0,0 1 0 0 0,0-1 0 0 0,0 0 0 0 0,0 0 0 0 0,0 0 0 0 0,0 1 0 0 0,0-1 0 0 0,0 0 0 0 0,0 0 0 0 0,0 0 0 0 0,0 0 0 0 0,0 1 0 0 0,0-1 0 0 0,0 0 0 0 0,0 0 0 0 0,0 0 0 0 0,0 1 0 0 0,0-1 0 0 0,0 0 0 0 0,0 0 0 0 0,0 0 0 0 0,-1 1 0 0 0,-2 11 0 0 0,-5 3 23 0 0,6-12-41 0 0,1 0 1 0 0,-1 1 0 0 0,1-1 0 0 0,-1 0 0 0 0,1 0-1 0 0,0 1 1 0 0,0-1 0 0 0,0 7 0 0 0,4-13-843 0 0,8-15-1187 0 0,-8 13-1218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30:03.97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184 0 9280 0 0,'0'1'39'0'0,"-1"0"1"0"0,1-1-1 0 0,-1 1 1 0 0,1 0-1 0 0,-1 0 1 0 0,1 0-1 0 0,0-1 0 0 0,-1 1 1 0 0,1 0-1 0 0,0 0 1 0 0,0 0-1 0 0,-1 0 1 0 0,1 0-1 0 0,0-1 1 0 0,0 1-1 0 0,0 0 1 0 0,0 0-1 0 0,0 0 1 0 0,1 1-1 0 0,4 20 308 0 0,0-1-1 0 0,18 39 1 0 0,1 7-146 0 0,-23-64-198 0 0,-1 0 0 0 0,1 0-1 0 0,0 1 1 0 0,-1-1 0 0 0,0 0 0 0 0,1 7-1 0 0,-2-10-2 0 0,1 1 0 0 0,0 0 0 0 0,0 0-1 0 0,0-1 1 0 0,0 1 0 0 0,-1 0 0 0 0,1 0 0 0 0,0-1-1 0 0,-1 1 1 0 0,1 0 0 0 0,0-1 0 0 0,-1 1-1 0 0,1 0 1 0 0,-1-1 0 0 0,1 1 0 0 0,-1-1 0 0 0,1 1-1 0 0,-1-1 1 0 0,1 1 0 0 0,-2 0 0 0 0,-2 0 11 0 0,0 0 0 0 0,0 0 1 0 0,0-1-1 0 0,0 1 0 0 0,-1-1 1 0 0,1 0-1 0 0,0 0 0 0 0,0 0 1 0 0,-6-1-1 0 0,6 0 7 0 0,4 1-15 0 0,0 0 1 0 0,-1 0 0 0 0,1 0 0 0 0,-1 0 0 0 0,1 0-1 0 0,0 0 1 0 0,-1 0 0 0 0,1 0 0 0 0,0 0-1 0 0,-1 0 1 0 0,1 0 0 0 0,0 0 0 0 0,-1 1 0 0 0,1-1-1 0 0,0 0 1 0 0,-1 0 0 0 0,1 0 0 0 0,0 0-1 0 0,-1 0 1 0 0,1 1 0 0 0,0-1 0 0 0,0 0 0 0 0,-1 0-1 0 0,1 1 1 0 0,0-1 0 0 0,0 0 0 0 0,-1 0-1 0 0,1 1 1 0 0,0-1 0 0 0,0 0 0 0 0,0 1 0 0 0,-1-1-1 0 0,1 0 1 0 0,0 1 0 0 0,0 0 4 0 0,0 1 0 0 0,0-1 1 0 0,0 0-1 0 0,0 0 0 0 0,0 1 0 0 0,1-1 1 0 0,-1 0-1 0 0,0 0 0 0 0,1 1 0 0 0,0 1 1 0 0,22 37 90 0 0,-15-28-73 0 0,-5-6-40 0 0,0 0 0 0 0,0 0 0 0 0,-1 0 1 0 0,2 6-1 0 0,-3-11 6 0 0,-1 0 0 0 0,1 1 0 0 0,-1-1 0 0 0,0 0 1 0 0,0 0-1 0 0,0 0 0 0 0,0 0 0 0 0,1 0 0 0 0,-1 0 0 0 0,-1 0 1 0 0,1 1-1 0 0,0-1 0 0 0,0 0 0 0 0,0 0 0 0 0,-1 0 1 0 0,1 0-1 0 0,0 0 0 0 0,-1 0 0 0 0,1 0 0 0 0,-1 0 0 0 0,1 0 1 0 0,-1 0-1 0 0,1 0 0 0 0,-1 0 0 0 0,0 0 0 0 0,0 0 0 0 0,-1 1 1 0 0,-1-2-1 0 0,0 1 1 0 0,0-1-1 0 0,0 1 1 0 0,0-1-1 0 0,0 0 1 0 0,0 0-1 0 0,0 0 1 0 0,0-1-1 0 0,0 1 1 0 0,-5-2-1 0 0,-12-1 129 0 0,10 2-36 0 0,0 1-1 0 0,-1 0 1 0 0,1 1 0 0 0,0 0-1 0 0,0 1 1 0 0,-17 4-1 0 0,6 2-1010 0 0,17-7 616 0 0,-1 1-1 0 0,1 0 1 0 0,0 0-1 0 0,-1 0 1 0 0,-6 5-1 0 0,-2 4-3134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30:06.4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5120 0 0,'0'0'0'0'0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06.81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535 1 6144,'-5'4'2757,"-5"2"-2487,1 1-1,0-1 1,0 2 0,0-1-1,-12 15 1,-35 50 737,47-59-997,-170 202 2000,39-63-586,128-141-1909,0 0 0,-14 9 0,15-12-705,-6 6-5087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08.28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39 25 5984,'2'-2'278,"-1"0"1,0 0-1,1 0 0,0 0 1,-1 1-1,1-1 0,0 0 1,0 1-1,0-1 0,0 1 1,3-2-1,-4 3-248,-1 0 0,1-1 0,0 1 0,0 0 0,0-1 0,-1 1 0,1 0 0,0 0 0,0 0 0,0 0 0,0 0 0,-1 0 0,1 0 0,0 0 0,0 0-1,0 0 1,-1 0 0,1 1 0,0-1 0,0 0 0,0 1 0,-1-1 0,1 0 0,0 1 0,0-1 0,-1 1 0,1-1 0,0 1 0,-1-1 0,1 1 0,-1 0 0,1-1 0,-1 1 0,1 0 0,-1-1 0,1 1-1,-1 0 1,0 0 0,1 0 0,1 6-28,-1 0 0,1 0-1,-1 0 1,-1 0-1,1 0 1,-1 0 0,0 0-1,-2 8 1,1 9 266,-7 264 2095,-1-171-1313,9-108-957,-1 0-1,0 0 1,-3 13-1,4-18-63,-2 0-1,1 0 1,0 0 0,-1-1-1,0 1 1,0 0-1,0 0 1,0-1 0,-4 5-1,6-8-13,-1 1 0,1 0 0,-1 0 0,0-1 0,1 1 0,-1-1 0,0 1 0,0-1 0,1 1 0,-1-1 0,0 1 0,0-1 0,0 1 0,0-1 0,1 0 0,-1 0-1,0 1 1,0-1 0,0 0 0,0 0 0,0 0 0,0 0 0,0 0 0,0 0 0,-1 0 0,1-1-6,0 0 0,0 1 0,-1-1 1,1 0-1,0 0 0,0 0 0,0 0 0,0 0 0,0 0 0,0 0 0,0 0 0,1 0 1,-1 0-1,-1-3 0,0-1-15,0 1 0,0-2 1,0 1-1,0 0 0,1 0 1,0 0-1,-1-9 0,3 8 96,0-1 0,0 1 0,0 0 0,0-1 0,1 1 0,0 0 0,0 0 0,1 1 0,0-1 0,5-8 0,6-6-329,22-26 1,-24 31-200,41-46 377,77-73-1,-123 128 100,0 0 0,0 1 0,0 0-1,1 0 1,0 0 0,0 1 0,0 1-1,9-4 1,-10 5-44,-1 1-1,1-1 0,0 1 1,0 1-1,0-1 1,0 1-1,0 0 1,0 1-1,0 0 1,-1 0-1,8 2 1,-2-1 45,0-1 1,-1 0 0,1-1 0,0 0 0,0-1 0,0 0 0,0-1 0,13-4 0,34-3 486,-55 9-485,-1 0 1,1 0-1,0 0 0,-1 0 1,1 1-1,-1-1 0,1 1 1,0 0-1,-1 0 0,1 0 1,-1 1-1,0-1 1,0 1-1,6 3 0,-5-2-19,0 1-1,-1-1 0,1 1 1,-1 0-1,0 0 0,0 0 1,0 0-1,0 0 0,3 8 1,-2 1 7,1-1 0,-2 1 0,0 0 0,0 0 0,-1 0 0,-1 0 0,0 18 0,-1-28-17,1 12-22,-1 0 0,-1 0 0,-1 0 0,0 0 0,-7 25 0,6-28 364,-4 6-526,1 2 0,1-1 0,-4 36 0,9-51 167,-1 1-1,1 0 0,0-1 0,0 1 0,1-1 0,0 1 0,-1-1 0,1 1 0,1-1 1,-1 1-1,1-1 0,0 0 0,0 0 0,0 0 0,0 0 0,1 0 0,-1 0 1,1-1-1,0 1 0,0-1 0,0 0 0,6 4 0,-4-4 178,0 0 1,0-1-1,0 0 0,0 0 1,0 0-1,1-1 0,-1 0 1,1 0-1,-1 0 0,1 0 1,-1-1-1,1 0 0,-1 0 1,1-1-1,0 0 0,9-2 1,5-2 78,0-1 1,-1-1-1,24-12 1,111-60 129,-42 20-2693,-105 56 2078,0 0-333,0-1 1,0 0-1,9-7 0,-13 8-289,0 0 1,-1 0-1,1 0 0,-1-1 1,1 1-1,-1-1 0,2-5 1,-4 9 794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16.5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271 46 6304,'-24'1'2654,"20"-1"-2668,0 0 0,0 1-1,1-1 1,-1-1 0,0 1 0,-4-1-1,8 1 23,-1-1 0,1 1 0,0 0 0,0-1 0,0 1 0,-1 0 0,1-1 0,0 1 0,0-1 0,0 1 0,0 0 0,0-1-1,0 1 1,0 0 0,0-1 0,-1 1 0,2-1 0,-1 1 0,0 0 0,0-1 0,0 1 0,0-1 0,0 1 0,0 0 0,0-1 0,0 1-1,0 0 1,1-1 0,-1 1 0,0-1 0,0 1 0,1-1 0,6-11 349,-6 11-334,15-16 1973,-16 16-2030,1 1 0,-1 0-1,0 0 1,1-1 0,-1 1 0,0 0 0,1 0-1,-1 0 1,1 0 0,-1-1 0,0 1 0,1 0-1,-1 0 1,1 0 0,-1 0 0,1 0 0,-1 0 0,1 0-1,-1 0 1,0 0 0,1 0 0,-1 0 0,1 0-1,-1 1 1,1-1 0,-1 0 0,0 0 0,1 0-1,-1 1 1,0-1 0,1 0 0,-1 0 0,1 1-1,-1-1 1,0 0 0,0 1 0,1-1 0,-1 0-1,0 1 1,0-1 0,1 0 0,-1 1 0,0-1 0,0 1-1,0-1 1,1 0 0,-1 1 0,0-1 0,0 1-1,1 4 384,-1 1-1,1-1 0,-1 0 1,0 0-1,0 0 0,-1 0 1,0 0-1,0 0 0,0 0 0,-2 5 1,-1 7-506,-1 9 45,-36 226 800,31-188-165,-2-1-1,-29 90 1,-3 10-251,7 42-251,34-159 115,3 57-1,2-39 5,6 30 446,-7-78-406,-1-16-177,1 0 1,-1 0-1,0 0 1,0 0 0,0 0-1,0 0 1,0 0-1,0 0 1,0 0 0,0 0-1,1 0 1,-1 0-1,0 0 1,0 0 0,0 0-1,0 0 1,0 0 0,0 0-1,0 0 1,0 0-1,1 0 1,-1 0 0,0 0-1,0-1 1,0 1-1,0 0 1,0 0 0,0 0-1,0 0 1,0 0-1,0 0 1,0 0 0,0 0-1,0 0 1,0 0-1,0-1 1,0 1 0,1 0-1,-1 0 1,0 0 0,0 0-1,0 0 1,0 0-1,0 0 1,0 0 0,0-1-1,0 1 1,0 0-1,0 0 1,-1 0 0,1 0-1,0 0 1,0 0-1,0 0 1,0-1 0,7-29 261,-5 20-298,0 2-47,0 1 1,-1 0-1,0-1 1,0 1-1,-1-1 1,0-7-1,0 12 43,-1 0 0,0-1 0,0 1 1,1 0-1,-2 0 0,1 0 0,0 0 0,-1 0 0,1 0 0,-1 0 0,0 1 0,0-1 0,0 1 1,0-1-1,0 1 0,-4-3 0,-14-15-107,18 17 125,-1 0 0,1 0 1,-1 0-1,0 1 0,0-1 1,0 1-1,0-1 0,-1 1 1,-5-3-1,8 5-173,5 14-1376,4-6 352,-8-8 1105,0 1-1,1-1 0,-1 0 1,0 0-1,0 0 0,1 1 1,-1-1-1,0 0 0,1 0 1,-1 0-1,0 0 0,1 0 1,-1 1-1,0-1 0,1 0 1,-1 0-1,1 0 1,-1 0-1,0 0 0,1 0 1,-1 0-1,0 0 0,1 0 1,-1-1-1,0 1 0,1 0 1,-1 0-1,0 0 0,1 0 1,0-1-1,10-11-4837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17.87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109 132 5728,'-5'10'2970,"-87"64"902,92-74-3869,-1 1-1,0-1 1,0 1 0,1-1-1,-1 1 1,0-1-1,1 1 1,-1-1 0,0 1-1,1 0 1,-1-1-1,1 1 1,-1 0 0,1 0-1,0-1 1,-1 1-1,1 0 1,0 0 0,-1 0-1,1 0 1,0-1-1,0 1 1,0 0 0,0 0-1,0 0 1,0 0-1,0 0 1,0-1 0,0 1-1,0 0 1,0 0-1,0 0 1,1 0-1,-1 1 1,3 1-52,-1 0 1,0 0-1,0-1 0,1 1 0,0-1 0,5 5 1,1 1 341,18 18 85,-9-8-21,1-1 1,1 0-1,22 13 1,-38-28-302,0 0 0,-1 0-1,1-1 1,0 1 0,6 0 0,-10-1-48,1-1 0,-1 0 0,1 0 0,0 1 0,0-1 0,-1 0 0,1 0 0,0 0-1,-1 0 1,1 0 0,0 0 0,-1 0 0,1-1 0,0 1 0,-1 0 0,1 0 0,0 0 0,-1-1 0,1 1 0,0 0 0,-1-1 0,1 1 0,-1 0 0,1-1 0,0 1 0,-1-1 0,1 1 0,-1-1 0,0 1 0,1-1 0,-1 1 0,1-1-1,-1 0 1,0 1 0,1-1 0,-1 1 0,0-1 0,1-1 0,-1-4 0,1 0 0,-1-1 0,0 1-1,-1-1 1,1 1 0,-1 0 0,0-1 0,-3-8 0,-21-51 132,19 52-249,4 9 39,0-1 0,-1 1 0,0 0 0,0 0 0,0 1 0,0-1 0,-5-4 1,6 7 88,0 0 0,0 1 1,0-1-1,0 1 1,-1-1-1,1 1 0,0 0 1,-1 0-1,1 0 0,-1 0 1,0 0-1,1 0 1,-1 1-1,0 0 0,1-1 1,-6 1-1,5-1 719,8-3-501,11-2-44,-10 6-131,0-1-1,1 1 1,-1 1-1,1-1 1,-1 1-1,0 0 1,1 0-1,-1 1 1,0 0-1,0 0 1,0 0-1,0 1 1,0 0-1,-1 0 1,1 0-1,-1 1 1,0 0-1,9 8 1,-3-1-51,0 1 0,-1 1 1,0 0-1,0 0 0,-2 1 1,10 19-1,-5-7 177,2 0 0,30 40 0,-34-52-104,1 0 0,1-1-1,0-1 1,1 0 0,26 17 0,-1-6 125,1-1 0,2-3 1,44 16-1,-81-34-140,-1 1 1,0-1-1,1 0 0,0 0 0,-1-1 1,1 0-1,8 0 0,-11 0-42,0 0 1,0 0-1,0-1 1,-1 1-1,1-1 1,0 1-1,0-1 1,0 0-1,0 0 1,0 0-1,-1 0 1,1 0-1,-1 0 0,1 0 1,0-1-1,-1 1 1,0-1-1,1 1 1,-1-1-1,2-3 1,15-32 336,-12 23-354,13-22 0,49-68-23,6 2 1,94-99-1,-152 180-9,-12 16-8,-1 1 0,1-1 0,0 0 1,1 1-1,-1 0 0,1 0 1,0 0-1,-1 1 0,7-4 0,19-7 36,-27 12-19,0 1 1,0-1 0,0 1-1,0-1 1,0 0-1,-1 0 1,4-3 0,-4 3 3,0 0 1,-1 1 0,1-1 0,0 1 0,0-1 0,0 1-1,1 0 1,-1 0 0,0 0 0,0 0 0,1 0 0,-1 1 0,3-2-1,-5 3 6,0 0-1,0 1 1,0-1-1,0 0 1,0 0-1,0 0 1,0 0-1,-1 0 0,1 0 1,0 0-1,-1 0 1,1 0-1,-1 0 1,0 1-1,-10 24-81,0 1 0,2 1 0,-6 32 0,-10 88 76,21-124-42,-5 56 126,3 0 1,8 147-1,46 155 846,-40-345-779,-5-28-191,0 1 0,-1-1 1,-1 1-1,1 11 0,-2-17-104,-1 0 0,0-1 0,0 1 0,-1 0 0,1-1 0,-1 1-1,0-1 1,0 1 0,0-1 0,0 0 0,0 0 0,-1 0 0,1 0 0,-5 4-1,-15 19-1575,7 1-561,-21 50 0,25-52 694,-16 26-1129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18.42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42 8736,'0'-2'149,"0"0"1,0 0 0,1 0-1,-1 1 1,1-1 0,0 0-1,-1 0 1,1 0-1,0 1 1,0-1 0,0 0-1,0 1 1,1-1 0,-1 1-1,0-1 1,1 1-1,-1 0 1,0 0 0,1-1-1,0 1 1,-1 0 0,1 0-1,0 0 1,-1 1 0,1-1-1,0 0 1,0 1-1,0-1 1,0 1 0,0-1-1,-1 1 1,1 0 0,0 0-1,3 0 1,25 6-20,48 16 0,8 3-27,-73-23-96,12 4 124,45 3 1,-62-9-142,0 0 1,1 0-1,-1-1 1,0 0 0,0 0-1,0-1 1,0 0-1,0-1 1,12-4 0,-15 4-310,0 1-135,1-1 0,-1 1 0,0-1-1,0 0 1,0 0 0,0-1 0,-1 0 0,7-6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18.78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68 9376,'34'-22'4256,"38"-1"-3680,-42 14 224,5 7-544,-5-3 480,-2 5-448,3 0-256,-6 5-64,1-3-1632,-4 3 928,-1-1 1344,-1-4-256,2-4-2272,0-1 1024,12-9-5824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0.36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7 186 6880,'-3'-7'779,"3"7"-682,-1-1 0,1 0 1,-1 0-1,1 0 0,-1 0 0,1 0 0,0 0 0,0-1 0,-1 1 0,1 0 0,0 0 0,0 0 0,0 0 0,0 0 0,0 0 0,1 0 1,-1 0-1,0 0 0,0 0 0,1 0 0,-1 0 0,0 0 0,2-1 0,10-35 748,-10 29-640,1 0 0,0 0 0,0 0 0,1 0 0,7-12 0,-11 20-193,0 0 0,0-1 1,0 1-1,0 0 1,0 0-1,0 0 0,0 0 1,1-1-1,-1 1 1,0 0-1,0 0 0,0 0 1,0 0-1,1 0 0,-1-1 1,0 1-1,0 0 1,0 0-1,1 0 0,-1 0 1,0 0-1,0 0 1,0 0-1,1 0 0,-1 0 1,0 0-1,0 0 1,1 0-1,-1 0 0,0 0 1,0 0-1,0 0 0,1 0 1,-1 0-1,0 0 1,0 0-1,0 0 0,1 0 1,-1 0-1,0 0 1,0 1-1,0-1 0,1 0 1,5 12 292,1 20-24,-7-32-266,4 25 701,2 0-1,0-1 0,2 0 1,0 0-1,2-1 1,20 36-1,29 55-4000,-42-73 3643,-2 0-1,14 59 0,-26-87-251,0-2 63,-1 0 0,2 21 0,9-99 450,18-210-779,-29 264 205,2-1 1,-1 1-1,2 0 0,0 0 1,0 0-1,8-11 0,-3 2-122,-1 5 80,0 0 0,1 1 0,0 0 1,24-26-1,-25 32 34,1 1 1,0-1-1,1 1 0,0 1 1,0 0-1,1 1 0,17-9 0,-24 14-36,-1 0 0,1 0 0,0 1 0,0 0 0,0 0 0,-1 0 0,1 0 0,0 1 0,0 0 0,0 0 0,0 0 0,0 0 0,0 1 0,0 0 0,0 0 0,0 0 0,0 1 0,-1 0 0,1-1 0,0 2-1,-1-1 1,0 0 0,0 1 0,1 0 0,-2 0 0,1 0 0,6 7 0,4 6 54,0 0 0,-1 1-1,-1 1 1,-1 0 0,12 25-1,37 104 454,-27-61-272,-27-72-262,42 93 613,-41-95-467,0-1 0,0 1 1,1-1-1,0-1 0,1 0 0,15 14 1,-21-21 2,1 0 1,0 0 0,0 0-1,1-1 1,-1 0-1,0 0 1,1 0 0,0 0-1,-1-1 1,1 0 0,0 0-1,-1 0 1,1-1-1,0 1 1,0-1 0,0 0-1,0 0 1,0-1-1,-1 0 1,9-1 0,3-4 633,0 1 1,0-2-1,-1 0 1,22-14 0,-4 2-3187,39-31 1,-61 42 1633,0-2 1,-1 1 0,0-1 0,-1-1 0,0 0 0,14-23 0,-21 29 575,5-10-858,-7 13 831,0 0-1,0 1 1,0-1 0,0 1-1,-1-1 1,1 1 0,-1-1 0,1 1-1,-1-1 1,-1-1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1.1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 39 6144,'-3'1'4813,"9"0"-3750,8 2-811,28 0 1118,69-2 0,-46-3-756,154-8 415,-153 6-591,1 4-1,101 11 0,-72-5-125,150-10 0,-61-2 67,-120 5-104,110-17-1,-172 18-371,1-1-1,0 1 1,0-1-1,0 0 0,-1-1 1,1 1-1,-1-1 1,1 1-1,5-5 0,-22 6-1480,-69-5-5409,37 5 4657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1.78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 72 8128,'-1'-1'282,"1"1"1,-1-1 0,1 0-1,0 0 1,-1 0 0,1 0-1,0 0 1,0 0-1,0 1 1,0-1 0,0 0-1,0 0 1,0 0 0,0-2-1,0 3-294,0-1-1,0 0 0,1 0 1,-1 1-1,0-1 1,0 1-1,1-1 0,-1 0 1,0 1-1,1-1 1,-1 1-1,1-1 0,-1 0 1,1 1-1,-1-1 1,1 1-1,-1 0 0,1-1 1,0 1-1,-1-1 1,1 1-1,-1 0 1,1-1-1,0 1 0,-1 0 1,1 0-1,0 0 1,0 0-1,-1-1 0,1 1 1,0 0-1,-1 0 1,1 0-1,0 0 0,0 1 1,-1-1-1,1 0 1,0 0-1,-1 0 0,1 0 1,0 1-1,-1-1 1,2 1-1,2 2 254,-1-1-1,1 1 1,-1 0 0,1 0-1,-1 0 1,0 1 0,-1-1 0,1 1-1,0-1 1,2 8 0,4 5-87,6 22 0,-8-20 26,1 0 25,1 0 0,1 0 0,16 22 0,42 45 500,-56-71-646,82 86 634,-6-7-16,-28-33-5,-58-58-646,-1-1 0,1 0-1,0 1 1,0-1 0,0 0-1,0 0 1,0 0-1,0 0 1,0-1 0,0 1-1,1-1 1,-1 1 0,0-1-1,0 0 1,1 1-1,-1-1 1,0 0 0,0-1-1,1 1 1,-1 0 0,0-1-1,0 1 1,0-1 0,0 1-1,1-1 1,1-1-1,4-1 8,-1-1-1,1 0 0,-1 0 0,0-1 1,12-10-1,-7 4 61,0-2 0,-1 1 0,0-1-1,-1-1 1,9-16 0,37-79 523,-19 35-237,47-63 103,-31 52-959,-37 55-368,-16 28 568,1 0 1,-1 0-1,1-1 0,-1 1 0,1 0 1,-1 0-1,0 0 0,0 0 0,0 0 1,0-1-1,-1 1 0,0-3 1,-10-15-2188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3.5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 0 8320,'-12'7'0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4.09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70 10816,'2'-3'380,"9"-15"3438,-4 10-3635,-1 5-3514,5 7 3452,-10-4-98,0 1 1,0 0-1,0-1 1,1 1-1,-1-1 0,0 1 1,1-1-1,-1 0 1,0 0-1,3 1 1,31-3 249,1-2 0,57-13 0,-52 9 355,69-6 0,-59 13-440,0 3 1,0 1 0,-1 3 0,96 24 0,-98-18 167,0-3 0,1-3 0,0-1 1,82-3-1,174-27 262,-277 20-627,-13 2-83,31-2 1,-45 5 37,0 0-1,0 0 0,0 0 0,0 0 0,0 1 0,0-1 0,0 0 1,-1 0-1,1 1 0,0-1 0,0 0 0,0 1 0,-1-1 0,1 1 1,0-1-1,0 1 0,-1-1 0,1 1 0,-1 0 0,2 0 1,-6 0-1810,2-2 1415,0 1 0,0 0 0,1-1 0,-1 1 0,0-1 0,0 1 0,-3-3 0,-14-7-4399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4.7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8320,'45'20'3998,"-37"-15"-3787,0-1-1,0 0 0,0-1 0,1 0 0,-1 0 0,1-1 0,12 2 1,2-4 32,0-1 0,-1 0 1,45-10-1,12-1 421,-46 9-535,0 3 1,1 0-1,-1 3 0,0 0 1,0 2-1,35 11 0,-27-5-192,-1 3-1,-1 1 0,-1 2 0,51 30 1,-73-37 92,0 1 0,0 1 0,-1 1 0,-1 0 0,0 1 0,-1 0 0,0 1 0,17 27 0,-16-23 426,-9-14-185,-1 1 0,0-1 0,0 1 0,4 11-1,-7-15-335,0-1-1,-1 1 0,1-1 0,-1 1 1,0 0-1,0 0 0,1-1 0,-1 1 1,0 0-1,0-1 0,-1 1 0,1 0 1,0 0-1,0-1 0,-1 1 0,1 0 1,-1-1-1,0 1 0,1-1 0,-1 1 1,0-1-1,0 1 0,-2 1 0,-1 2 74,-1 0 0,1-1-1,-1 1 1,0-1 0,0-1-1,-1 1 1,1-1 0,-1 0-1,-6 3 1,-10 2 81,-27 7 1,9-3-66,-217 92 214,102-39 422,126-53-348,-95 40-674,99-40 1925,1 2 0,-42 30 1,62-42-1688,1 2 1,-1-1-1,1 0 1,-1 1-1,-3 5 1,7-9 134,-1 1-1,1-1 1,0 1 0,-1 0-1,1-1 1,-1 1 0,1 0 0,0-1-1,0 1 1,-1 0 0,1-1-1,0 1 1,0 0 0,0-1-1,0 1 1,0 0 0,0 0 0,0-1-1,0 1 1,0 0 0,0-1-1,1 1 1,-1 0 0,0 0-1,0-1 1,1 1 0,-1-1-1,0 1 1,1 0 0,-1-1 0,0 1-1,1-1 1,-1 1 0,1 0-1,-1-1 1,1 1 0,-1-1-1,1 0 1,0 1 0,-1-1 0,1 0-1,0 1 1,0-1 0,0 1-288,1-1 1,-1 0 0,0 1 0,0-1 0,0 0 0,0 0 0,1 0-1,-1 0 1,0 0 0,0 0 0,0 0 0,1-1 0,-1 1-1,0 0 1,0-1 0,0 1 0,0-1 0,0 1 0,0-1-1,0 1 1,0-1 0,0 0 0,0 1 0,0-1 0,0 0-1,0 0 1,0 0 0,-1 0 0,1 0 0,0 0 0,-1 0-1,2-2 1,6-12-1253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5.17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22 0 7296,'-17'0'2720,"12"0"-2112,5 5 1280,5-1-1504,8 3 160,4 8-288,3 7 448,1 6-384,1 6 352,-5 11-384,-13 5-640,-12 10 160,-22-4-5856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8.21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98 6464,'1'-9'534,"0"1"1,0-1-1,1 0 0,1 1 1,-1-1-1,1 1 0,0 0 1,1 0-1,6-10 1,-10 17-526,1 1-1,-1 0 1,0 0 0,1-1 0,-1 1 0,0 0 0,1 0 0,-1-1 0,0 1 0,1 0 0,-1 0 0,1 0-1,-1 0 1,0 0 0,1-1 0,-1 1 0,1 0 0,-1 0 0,0 0 0,1 0 0,-1 0 0,1 0 0,-1 0 0,0 0-1,1 0 1,-1 1 0,1-1 0,-1 0 0,0 0 0,1 0 0,-1 0 0,0 1 0,1-1 0,-1 0 0,1 0-1,-1 1 1,0-1 0,0 0 0,1 0 0,-1 1 0,0-1 0,0 0 0,1 1 0,-1-1 0,0 0 0,1 2-1,12 19-10,-12-19 55,19 34 195,42 53 0,-1-3 337,-51-69-360,0 1-1,-1 1 0,9 23 1,-8-7-37,-1-1 0,-2 2 1,-1-1-1,-2 1 1,-1 56-1,-3-52 132,1 1 0,11 60 0,-10-76-122,-2-21-87,0 0 1,1 1-1,-1-1 0,1 0 0,0 0 0,2 7 0,-2-10 92,-9-13-449,7 8-19,0-1 0,1 0 0,-1 1 0,1-1 0,1-8 0,-1-15-4523,-3-14 10107,-1-3-4505,4 35-792,0 1 0,0-1-1,1 1 1,1-1 0,-1 0-1,2 1 1,4-14 0,-4 10-15,9-23 47,27-60-1,-34 87-89,0 1-1,0 0 0,1 0 1,0 0-1,10-10 1,39-30-166,-40 39 268,-1-1 1,2 2-1,0 0 0,0 1 1,17-5-1,-15 5-16,-8 3-66,1 0 0,0 1 0,0 0 0,0 1 0,1 0 0,-1 1 0,0 0 0,1 1 0,-1 0 0,1 1 0,-1 0 0,0 1 0,0 0 0,16 5 0,-16-3-11,7 2 101,1 0-1,0 0 1,0-2 0,0 0 0,25 1 0,-1 2 0,-42-7 134,-1 4-69,11 8 634,-10-11-822,0 0-1,0 0 1,0 0 0,0 0-1,0 0 1,0 0-1,0 0 1,0 0 0,0 0-1,-1 0 1,1 1-1,0-1 1,-1 0 0,1 3-1,4 28-25,-5-27 70,1 0 0,0 0 0,0 0-1,0 0 1,2 5 0,3 13 111,-2-8-44,1 0 1,1-1-1,0 1 1,14 24-1,8 18-107,-18-34 3,0 0 1,2 0 0,17 26-1,-24-41 82,1-1 0,0 0 0,0 0 0,1 0-1,0-1 1,0 0 0,0 0 0,1 0 0,0-1-1,0-1 1,0 1 0,10 3 0,-11-6 14,-1-1 1,0 1-1,1-1 0,-1 0 1,1-1-1,-1 0 1,1 0-1,0 0 1,-1-1-1,1 0 0,-1 0 1,0 0-1,1-1 1,-1 0-1,0 0 1,0-1-1,0 0 0,0 0 1,0 0-1,5-5 1,6-4-178,-1-1 0,-1-1 0,0-1 0,26-31 0,13-28-3216,-53 73 3080,0 0 0,-1 1-1,1-1 1,-1 0 0,1 0 0,-1 0 0,1 0-1,-1 0 1,0 0 0,1 0 0,-1-1-1,0 1 1,0 0 0,0 0 0,0 0-1,0 0 1,0 0 0,0 0 0,0-2 0,-1 1-36,0 1 0,-1-1 0,1 0 0,0 1 0,-1-1 0,1 1 1,-1-1-1,1 1 0,-3-2 0,-31-22-4094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9.0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71 8384,'0'0'3223,"6"2"-2676,-2-2-349,0 0-1,0 0 0,0-1 1,0 0-1,0 1 1,0-2-1,0 1 0,-1 0 1,1-1-1,0 1 0,-1-1 1,4-3-1,24-9-981,7 3 647,1 2 0,0 1 0,78-5 1,124 11-1985,-130 4-5590,-111-2 7687,0 0 1,0 0-1,0 0 0,0 0 0,1 0 1,-1 0-1,0 0 0,0 0 0,0 0 1,0 0-1,0 0 0,0 0 0,0 0 1,0 0-1,0 0 0,0 0 0,0 0 0,0 0 1,0 0-1,0 0 0,1 0 0,-1 0 1,0 0-1,0 0 0,0 0 0,0 0 1,0 0-1,0 0 0,0 0 0,0 0 0,0 0 1,0 0-1,0 0 0,0 0 0,0 0 1,0 0-1,0 0 0,0 0 0,0 1 1,0-1-1,0 0 0,0 0 0,0 0 1,0 0-1,0 0 0,0 0 0,0 0 0,0 0 1,0 0-1,0 0 0,0 0 0,0 0 1,0 0-1,0 0 0,0 1 0,0-1 1,0 9-1220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9.40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54 14464,'18'4'5343,"7"3"-4127,26 5-384,-26-5-4096,19 2 1600,7-9 1376,-1 0 288,6-5 320,3-6-192,6-4-1567,-5 0 767,-9-4-2240,-13-8 1600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32.03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205 23 6400,'-1'-23'2058,"0"24"-2004,1-1 0,-1 0-1,0 0 1,0 0 0,0 1-1,0-1 1,0 0-1,1 1 1,-1-1 0,0 1-1,0-1 1,0 1-1,1-1 1,-1 1 0,0 0-1,1-1 1,-1 1 0,0 0-1,-17 18-10,5 2 197,1 0 0,2 1 1,0 0-1,1 1 0,1 0 0,-8 46 1,-10 148 241,19-140-177,-50 563 996,54-618-1386,11-185-182,-3 36 1457,5 61-966,-2 21-187,6-62-228,38-244 590,-48 332-297,0 0 0,1 0 1,14-34-1,-17 49-80,0-1 0,0 1 0,0 0 0,1 0 0,-1 1 0,1-1 1,0 0-1,0 1 0,1 0 0,-1-1 0,1 1 0,-1 1 0,1-1 0,0 0 0,0 1 0,0 0 1,0 0-1,0 0 0,1 1 0,-1-1 0,1 1 0,6-1 0,-7 2-32,-1 0-1,1 0 0,0 1 1,0-1-1,0 1 1,-1 0-1,1 0 1,0 1-1,-1-1 1,1 1-1,-1 0 0,1-1 1,-1 1-1,0 1 1,6 4-1,0 1-35,0 0 1,-1 1-1,12 17 0,-3-1 68,-2 1 0,21 48 0,11 20 108,-41-83-60,2 0 1,-1 0-1,2-1 1,-1 0-1,20 17 1,-24-24-74,-1-1 1,1 1-1,0-1 0,0 0 1,0 0-1,0 0 1,0 0-1,0-1 0,1 1 1,-1-1-1,0 0 1,8 0-1,-6-1 0,1 0-1,-1 0 1,0-1-1,1 0 1,-1 0 0,0-1-1,12-4 1,0-2-34,0-2 0,-1 0 0,0 0 0,24-22 1,-29 23 44,0-2 1,-1 1 0,0-1-1,-1-1 1,0 0 0,-1 0-1,0-1 1,-1-1 0,0 1-1,-1-1 1,-1 0 0,0 0-1,-1-1 1,-1 0 0,4-23-1,-3-2-232,0-58 0,-14 112-240,3 0 400,1 0-1,1 1 0,0 0 1,1 0-1,0 0 0,0 21 1,4 93 120,0-105-124,3 57 237,4 0 0,28 129 0,51 302 1043,-84-489-1368,1 23-2015,-3-46 2127,-1 0 0,0 1 0,0-1-1,0 0 1,0 0 0,0 0 0,0 0-1,0 0 1,0 1 0,0-1 0,0 0 0,0 0-1,0 0 1,0 0 0,0 1 0,0-1-1,0 0 1,0 0 0,0 0 0,0 0 0,0 1-1,0-1 1,0 0 0,0 0 0,0 0-1,0 0 1,0 0 0,-1 1 0,1-1 0,0 0-1,0 0 1,0 0 0,0 0 0,0 0 0,0 0-1,0 1 1,-1-1 0,1 0 0,0 0-1,0 0 1,0 0 0,0 0 0,0 0 0,-1 0-1,1 0 1,0 0 0,0 0 0,-15-8-5924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32.5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34 208 8896,'-5'-40'4522,"5"40"-4516,0-1-1,0 1 1,0 0-1,0-1 1,0 1-1,0 0 0,0-1 1,0 1-1,-1 0 1,1-1-1,0 1 1,0 0-1,0 0 1,0-1-1,0 1 1,0 0-1,-1 0 0,1-1 1,0 1-1,0 0 1,0 0-1,-1-1 1,1 1-1,0 0 1,0 0-1,-1 0 1,1-1-1,0 1 1,0 0-1,-1 0 0,1 0 1,0 0-1,-1 0 1,1 0-1,0 0 1,-1 0-1,1 0 1,0 0-1,0 0 1,-1 0-1,1 0 0,0 0 1,-1 0-1,1 0 1,0 0-1,-1 0 1,1 0-1,0 0 1,0 0-1,-1 0 1,1 0-1,-1 1 0,0 0-4,0 0-1,0 0 0,1-1 1,-1 1-1,0 1 1,0-1-1,1 0 0,-1 0 1,0 0-1,1 0 0,-1 2 1,-1 4-49,0 0 1,1 0-1,0 0 1,0 0-1,1 0 1,-1 1-1,2-1 1,-1 0-1,3 9 1,-3-13 48,0-1 1,1 0-1,-1 0 0,1 0 0,0 0 1,0 1-1,0-1 0,0 0 0,0 0 1,0-1-1,0 1 0,1 0 0,-1 0 1,1-1-1,-1 1 0,1 0 0,0-1 1,-1 0-1,1 1 0,0-1 0,0 0 1,0 0-1,0 0 0,0 0 0,0 0 1,0-1-1,1 1 0,-1-1 0,0 1 1,0-1-1,1 0 0,-1 0 0,4 0 1,-2-1 9,0 1 0,0-1 0,0-1 0,-1 1 0,1 0 0,0-1 0,-1 0 0,1 0 0,-1 0 0,1 0 1,-1-1-1,0 1 0,0-1 0,4-4 0,0-1 35,0-1-1,0 0 1,-1 0 0,6-11-1,-8 14-3,-2-1-1,1 1 0,-1-1 0,0 1 1,0-1-1,0 0 0,-1 0 1,0 1-1,-1-1 0,1 0 0,-1 0 1,-1 0-1,1 0 0,-1 0 1,-1 0-1,1 0 0,-1 1 0,0-1 1,-1 1-1,1-1 0,-1 1 1,0 0-1,-1 0 0,0 0 0,0 0 1,0 1-1,0-1 0,-1 1 1,0 0-1,-7-5 0,11 9-57,-1 0-1,1-1 1,-1 1-1,1 0 1,-1 0-1,0 0 1,1 0-1,-1 1 1,0-1 0,1 0-1,-1 1 1,0-1-1,0 1 1,0 0-1,0-1 1,0 1-1,0 0 1,1 0-1,-1 0 1,0 0-1,0 1 1,0-1-1,0 0 1,0 1-1,-3 1 1,3 0-54,-1 0-1,0 0 1,1 0 0,0 1 0,-1-1-1,1 1 1,0 0 0,0-1-1,0 1 1,1 0 0,-1 0-1,1 0 1,0 0 0,-2 4 0,-1 9-656,0 0 1,1-1 0,0 1-1,0 29 1,2 13-1088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33.1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 24 8384,'-1'0'201,"0"1"0,0 0 0,0-1 0,0 1 0,0 0 0,0-1 0,0 1 0,1 0 0,-1 0 0,0 0 0,0 0 0,1 0 0,-1 0 1,1 0-1,-1 0 0,1 0 0,-1 0 0,1 0 0,0 0 0,-1 2 0,-2 26-695,4-17 595,0-1 0,0 1 0,1-1 1,1 0-1,0 0 0,7 17 1,35 64 1388,-7-14-895,72 149 941,-90-184-841,24 77 0,-28-72-358,28 58 0,-42-101-366,1 0 0,-1-1-1,1 0 1,4 6 0,-6-10 38,-1 1 0,0-1 0,1 1 0,-1-1 0,1 1 0,-1-1 0,1 1 0,-1-1 0,1 0 0,-1 1 0,1-1 0,-1 0 0,1 1 0,-1-1 0,1 0 0,0 0 0,-1 1-1,1-1 1,-1 0 0,1 0 0,0 0 0,-1 0 0,1 0 0,0 0 0,-1 0 0,1 0 0,-1 0 0,1 0 0,0-1 0,-1 1 0,1 0 0,-1 0 0,1 0 0,0-1 0,-1 1 0,1 0 0,-1-1 0,1 1 0,-1 0 0,1-1 0,-1 1 0,0-1 0,1 1 0,-1-1 0,1 1 0,-1-1 0,0 1-1,1-2 1,7-12 124,0-2 0,-2 1 0,1-1 0,6-30 0,9-20 221,82-196 339,-91 228-626,2 1 0,2 1-1,0 0 1,3 2 0,0 0-1,2 1 1,1 1 0,1 1-1,40-34 1,-56 54-277,21-18-302,-27 23 367,-1 0 0,1 0-1,0 0 1,-1 0 0,1 0 0,-1 0-1,0-1 1,1 1 0,-1 0-1,1-4 1,-2 4-135,0 1 1,0-1-1,0 1 0,-1-1 1,1 1-1,0 0 0,0-1 1,-1 1-1,1-1 0,-1 1 0,1 0 1,-2-2-1,0-2-350,-17-48-2442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39.00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45 7808,'0'0'142,"0"-1"-1,0 1 1,0-1 0,0 1 0,0-1 0,0 1-1,0-1 1,0 0 0,0 1 0,0-1-1,0 1 1,0-1 0,0 1 0,1-1 0,-1 1-1,0-1 1,0 1 0,1 0 0,-1-1 0,0 1-1,1-1 1,-1 1 0,0 0 0,1-1 0,-1 1-1,1-1 1,1 0-216,4-11-1120,-4 10 1218,0 1 0,-1-1 0,1 0 0,1 1 0,-1-1 1,0 1-1,0 0 0,0 0 0,1 0 0,-1 0 0,1 0 0,-1 0 1,1 1-1,-1-1 0,1 1 0,-1 0 0,1 0 0,2 0 0,-2 0 36,0 1 0,1-1 0,-1 1-1,0 0 1,0 0 0,0 0-1,0 0 1,0 1 0,-1-1 0,1 1-1,0 0 1,-1-1 0,1 1 0,-1 0-1,1 1 1,-1-1 0,0 0 0,0 1-1,0-1 1,0 1 0,-1 0 0,2 3-1,4 6 47,-1 1 0,0 0 0,5 21 0,43 188 352,-51-208-285,0 0-1,9 26 1,-12-40-167,0 0 0,0 1 0,0-1 0,0 0 0,0 1 0,0-1 0,0 0 0,0 1 0,1-1 0,-1 0 0,0 1 0,0-1 1,0 0-1,0 0 0,1 1 0,-1-1 0,0 0 0,0 0 0,0 1 0,1-1 0,-1 0 0,0 0 0,1 0 0,-1 1 0,0-1 0,0 0 1,1 0-1,-1 0 0,0 0 0,1 0 0,-1 1 0,0-1 0,1 0 0,-1 0 0,0 0 0,1 0 0,-1 0 0,0 0 0,1 0 0,-1 0 0,0 0 1,1-1-1,-1 1 0,0 0 0,1 0 0,-1 0 0,0 0 0,0 0 0,1 0 0,-1-1 0,0 1 0,0 0 0,1 0 0,-1 0 0,0-1 1,0 1-1,1-1 0,1-1 95,-1 1 0,0-2 1,1 1-1,-1 0 0,0 0 1,0 0-1,1-3 0,2-8-150,-1 1-1,0-1 1,-1 0-1,0-23 1,-1 8-137,-6-34 1,5 57 200,-1-1 1,1 1 0,0 0-1,0-1 1,1 1 0,1-10-1,-1 13 0,-1 1 0,1-1-1,-1 1 1,1-1 0,0 1 0,0-1-1,-1 1 1,1 0 0,0-1-1,0 1 1,0 0 0,1 0-1,-1 0 1,0 0 0,0 0 0,1 0-1,-1 0 1,0 0 0,1 0-1,-1 1 1,1-1 0,-1 0-1,1 1 1,-1 0 0,1-1-1,2 1 1,7-2-33,0 1 1,0 1-1,0 0 0,0 0 0,0 1 0,13 3 0,-19-3 19,1 1 0,-1-1 0,0 1 0,0 0 0,0 1 0,0-1-1,-1 1 1,1 0 0,-1 0 0,1 0 0,-1 1 0,0 0 0,0-1-1,5 8 1,-4-3 30,0 1 0,0-1 0,-1 1 0,0 0 0,0 0 0,-1 1 0,-1-1 0,4 19 0,-3 2 35,0 47 0,-4-72-60,1 0 1,0 0-1,1 0 1,-1 0-1,1-1 1,0 1 0,0 0-1,3 6 1,-4-11-3,0 0 1,0 0-1,0 1 1,0-1 0,0 0-1,1 0 1,-1 0 0,0 0-1,0 0 1,0 1-1,0-1 1,0 0 0,0 0-1,0 0 1,1 0 0,-1 0-1,0 0 1,0 0 0,0 0-1,0 0 1,0 1-1,1-1 1,-1 0 0,0 0-1,0 0 1,0 0 0,0 0-1,1 0 1,-1 0-1,0 0 1,0 0 0,0 0-1,0 0 1,1 0 0,-1 0-1,0 0 1,0 0 0,0-1-1,7-5 49,3-10-94,20-50 3,-20 43-8,0 0-1,1 1 0,22-31 1,-30 50 56,-1-1 1,1 2-1,0-1 1,0 0-1,1 0 1,-1 1-1,0 0 1,1 0-1,0 0 1,-1 0-1,1 0 1,0 1-1,0-1 1,4 0-1,-6 2-6,0-1 1,0 1-1,0 0 0,0 0 0,1 0 0,-1 0 0,0 0 0,0 0 0,0 0 1,0 1-1,0-1 0,0 1 0,0 0 0,0-1 0,0 1 0,0 0 0,0 0 1,0 0-1,-1 1 0,1-1 0,0 0 0,-1 1 0,1-1 0,-1 1 0,1-1 1,-1 1-1,0 0 0,2 2 0,8 17 78,-2 1 1,13 41-1,-16-44-144,0 0 1,1-1-1,1 0 1,0-1-1,13 19 0,-21-35-9,1 0 1,-1 0-1,1 0 0,0 0 0,0-1 0,-1 1 0,1 0 1,0 0-1,0 0 0,0-1 0,0 1 0,0 0 0,0-1 1,0 1-1,0-1 0,0 1 0,0-1 0,0 0 1,0 1-1,1-1 0,-1 0 0,0 0 0,0 0 0,0 0 1,0 0-1,1 0 0,-1 0 0,0 0 0,0 0 0,0 0 1,0-1-1,0 1 0,1-1 0,-1 1 0,0 0 1,2-2-1,0 0-361,0-1 1,0 0 0,0 1 0,0-1-1,-1 0 1,1 0 0,-1-1 0,1 1-1,2-7 1,4-8-3862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39.40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22 222 8064,'2'-1'184,"-1"1"0,1-1 0,0 1 0,0 0-1,0 0 1,0 0 0,0 0 0,0 0 0,0 0 0,0 0 0,0 1 0,-1-1 0,1 1 0,0-1 0,0 1 0,0 0 0,-1 0 0,1-1 0,0 1 0,-1 1-1,1-1 1,-1 0 0,2 2 0,4 3-88,0 1 0,-1 1 0,9 13 0,8 9 194,-19-26-304,0-1 0,0 0 0,1 0 0,-1 0 0,1 0 0,-1-1 0,1 0 0,0 0 0,0 0 0,7 2 0,-8-4 43,-1 1-1,1 0 1,-1-1-1,1 0 1,-1 0-1,1 0 1,0 0-1,-1 0 1,1-1-1,-1 1 0,1-1 1,-1 0-1,1 0 1,-1-1-1,0 1 1,5-3-1,-2 0-44,0-1 1,-1 0-1,0 0 0,1 0 0,-2 0 0,1-1 0,0 0 0,-1 0 1,0 0-1,-1-1 0,0 1 0,4-10 0,-4 6 236,0 1 1,0 0-1,-1-1 0,-1 1 1,0-1-1,0 1 0,-1-1 0,0 0 1,-2-11-1,1 14-89,0-1 0,-1 1 1,0 0-1,0-1 0,0 1 0,-1 0 1,-1 1-1,1-1 0,-1 0 0,0 1 0,-9-11 1,9 13-255,0 0 0,0 0 0,-1 0 0,0 1 0,0-1 0,0 1 1,0 0-1,-1 1 0,1-1 0,-1 1 0,1 0 0,-1 1 0,0-1 1,0 1-1,1 0 0,-9 0 0,5 1-384,0 1 0,0-1 0,0 2 0,0-1 0,0 1 0,0 1 0,0 0 1,0 0-1,1 0 0,-1 1 0,1 0 0,0 1 0,1 0 0,-1 0 0,1 1 0,0 0 0,0 0 0,1 1 0,-10 11 1,5 2-2145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39.7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8480,'2'1'486,"0"1"0,0-1 1,-1 1-1,1-1 0,-1 1 0,1 0 1,-1 0-1,3 3 0,-1 3-539,1 0-1,4 15 0,0-1 415,6 19 140,-1 0 1,15 84-1,1 8 240,-26-122-748,1 0 0,9 18 0,-12-26-123,0 0 1,1-1-1,0 1 1,0 0 0,0-1-1,0 1 1,0-1-1,0 0 1,1 0-1,-1 0 1,1 0 0,-1 0-1,1 0 1,3 1-1,7-1-760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0.2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61 6816,'15'-9'3835,"-8"7"-3674,-1 1 0,0-1-1,1 1 1,-1 0 0,8 1 0,74-6 699,1 0 872,389 6-58,-304 1-124,88 1-3357,0-1 300,-90 0 3570,-169-1-2022,42 0-442,0-1-1,60-10 1,-101 10 54,0 0 0,0 0-1,1-1 1,-1 1 0,0-1-1,0 0 1,4-3 0,-8 5 347,0 0-40,0 0 0,0 0 1,1 0-1,-1 0 1,0 0-1,0 0 0,0 0 1,0 0-1,0 0 1,0 0-1,0 0 0,0 0 1,1 0-1,-1 0 1,0 0-1,0 0 0,0 0 1,0 0-1,0 0 1,0 0-1,0 0 0,0 0 1,0 0-1,0-1 1,1 1-1,-1 0 1,0 0-1,0 0 0,0 0 1,0 0-1,0 0 1,0 0-1,0 0 0,0 0 1,0-1-1,0 1 1,0 0-1,0 0 0,0 0 1,0 0-1,0 0 1,0 0-1,0 0 0,0 0 1,0-1-1,0 1 1,0 0-1,0 0 0,0 0 1,0 0-1,0 0 1,0 0-1,0 0 1,0 0-1,-1-1 0,1 1 1,0 0-1,0 0 1,0 0-1,0 0 0,0 0 1,0 0-1,0 0 1,0 0-1,0 0 0,-18-7-1746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0.6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67 0 8640,'0'0'181,"1"1"1,0-1 0,-1 0-1,1 1 1,0-1 0,-1 0-1,1 1 1,0-1 0,-1 1 0,1-1-1,-1 1 1,1-1 0,-1 1-1,1 0 1,-1-1 0,1 1-1,-1-1 1,0 1 0,1 0-1,-1 0 1,0-1 0,1 1-1,-1 1 1,5 19 322,-2-11-480,-2 1 0,0 0 1,0 1-1,-1-1 1,0 0-1,-1 0 1,0 0-1,-1 0 1,0 0-1,-1-1 0,-8 22 1,-6 8 767,3-8-869,-14 48 0,25-70 216,1 0 0,0 0-1,1 0 1,0 0 0,0 0 0,1 0 0,0 0 0,1 0 0,3 16 0,-4-25-109,1 0 1,-1 1 0,0-1 0,1 0 0,-1 1-1,1-1 1,0 0 0,-1 0 0,1 0 0,0 0 0,-1 0-1,1 1 1,0-1 0,0-1 0,0 1 0,0 0 0,0 0-1,0 0 1,2 0 0,-1 0 3,0 0-1,0-1 1,0 1-1,0-1 1,0 0-1,0 0 1,0 0-1,0 0 1,0 0-1,0 0 1,4-1-1,20-3 330,-1 1 1,1 2-1,0 0 0,-1 2 1,32 5-1,-16 0-896,0 3 0,56 19 0,-66-17-2330,-5 1 847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1.99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139 14 6816,'-7'2'425,"-1"0"13,1 0-1,-1 0 1,1 1-1,0 0 1,-10 6-1,-46 21-767,61-29 386,1 0 0,0 1 1,0-1-1,0 0 1,0 0-1,0 0 0,0 1 1,0-1-1,0 1 0,1-1 1,-1 0-1,0 1 0,1-1 1,-1 1-1,1 0 1,0-1-1,0 1 0,-1-1 1,1 1-1,0 0 0,0-1 1,0 1-1,1-1 1,-1 3-1,0 0 53,1-1 1,-1 1-1,1-1 1,0 1-1,0-1 1,0 1-1,0-1 1,1 0-1,-1 1 0,4 3 1,-5-7-111,1 1-1,-1-1 1,1 1 0,-1-1-1,1 1 1,0-1 0,-1 1 0,1-1-1,-1 0 1,1 1 0,0-1-1,0 0 1,-1 0 0,1 0-1,0 1 1,-1-1 0,1 0 0,0 0-1,0 0 1,-1 0 0,1 0-1,0 0 1,0 0 0,-1-1-1,1 1 1,0 0 0,-1 0 0,1 0-1,0-1 1,-1 1 0,1 0-1,0-1 1,-1 1 0,1-1-1,0 1 1,-1-1 0,1 1 0,-1-1-1,1 0 1,3-3-7,0 0 0,-1 0 1,0 0-1,4-6 0,-2 2 156,0-1 0,-1 0 1,0 0-1,4-13 0,-7 19-107,-1-1 1,1 1-1,-1 0 1,1 0-1,-1 0 1,0-1-1,-1-5 1,1 8-26,0-1 1,-1 1-1,1-1 1,-1 1-1,1-1 1,-1 1 0,0 0-1,0-1 1,1 1-1,-1 0 1,0 0-1,0-1 1,0 1 0,0 0-1,-1 0 1,1 0-1,-1-1 1,1 2-2,0-1 0,1 0 0,-1 1 0,0-1 0,0 1 1,0-1-1,1 1 0,-1 0 0,0-1 0,0 1 0,0 0 0,0-1 0,0 1 0,0 0 1,0 0-1,1 0 0,-1 0 0,0 0 0,0 0 0,0 0 0,0 0 0,0 0 0,0 1 1,0-1-1,0 0 0,0 1 0,1-1 0,-1 0 0,0 1 0,0-1 0,0 1 0,1-1 1,-1 1-1,0-1 0,0 1 0,1 0 0,-1-1 0,0 2 0,-2 3 7,0 0 0,1 0 0,0 0 0,0 1 0,-3 8 0,4-10 25,0 1 1,-1-1 0,1 0 0,-5 7 0,1-5 767,5-5-801,-1-1 0,1 0-1,0 0 1,0 0 0,0 0 0,0 0-1,0 0 1,0 0 0,0 0 0,-1 1-1,1-1 1,0 0 0,0 0 0,0 0-1,0 0 1,0 0 0,0 1 0,0-1 0,0 0-1,0 0 1,0 0 0,0 0 0,0 1-1,0-1 1,0 0 0,0 0 0,0 0-1,0 0 1,0 0 0,0 1 0,0-1-1,0 0 1,0 0 0,0 0 0,0 0-1,0 0 1,1 1 0,-1-1 0,0 0-1,0 0 1,0 0 0,0 0 0,0 0-1,0 0 1,0 0 0,1 1 0,-1-1-1,0 0 1,0 0 0,6 8-237,16 25-1932,-6-15 929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2.8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117 7 7872,'2'-6'3091,"0"12"-2033,-2-4-994,0-1 0,-1 1 1,1-1-1,0 0 0,0 1 0,-1-1 1,1 0-1,-1 1 0,1-1 0,-1 0 1,1 1-1,-1-1 0,0 0 0,0 0 0,0 0 1,1 0-1,-1 1 0,0-1 0,-2 0 1,-4 9 21,-3 7-107,1 0 1,1 0 0,0 1 0,1 0 0,-7 33 0,-12 99 50,12 179 748,12-158 225,0-27-371,3-110-322,2 0 1,8 41-1,-11-75-301,0 1-1,0 0 1,0-1 0,0 1-1,0-1 1,1 1 0,-1-1-1,0 0 1,0 1 0,1-1-1,-1 1 1,0-1 0,1 1-1,-1-1 1,0 0 0,1 1-1,-1-1 1,0 1 0,1-1-1,-1 0 1,1 0 0,-1 1-1,1-1 1,-1 0 0,1 0-1,-1 0 1,1 1 0,-1-1-1,1 0 1,-1 0 0,1 0-1,-1 0 1,1 0 0,-1 0-1,1 0 1,-1 0 0,1 0-1,-1 0 1,1 0 0,-1 0-1,2-1 1,23-11 181,-16 7-211,7-2-123,-1 1 0,1 1-1,0 0 1,1 1 0,-1 1-1,1 0 1,23 0 0,13 4 1639,54 6 1,-40-1-512,-15-2-775,-19 0-1572,59-2 0,-65-6-247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3.59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1 577 7968,'26'-4'2944,"-9"0"-2272,16-11-192,-11 7 160,12-2-448,13-10 64,17-6-160,5-20 96,7-15-128,-3-7 192,7-4-160,15 7 32,-2 12-64,-8 9-544,-12 9 256,-12 8-1664,-11 8 1056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4.0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0 664 8064,'13'-11'2976,"0"8"-2304,24-9-192,-7 4 288,18-11-512,6-7 736,15-8-544,16-15 640,31-20-640,3 4-1,5 1-287,8 4-384,9 2 128,-9 5-2719,-20-3 1535,-14-20-5664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6.38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1 118 8480,'8'-2'3136,"1"-7"-2432,11-5-224,-7 6 256,8 0-512,1 1 192,8-1-256,0 4 0,-1 0-96,-3 1-192,4-1 64,-4 4-960,0-5 576,-1-2-1728,-4-7 1216,4-6-4480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6.7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49 8960,'4'0'3328,"5"5"-2592,17-3-192,-9-2 256,3-2-544,10-6 192,5-3-288,-1-1-128,-3 1-64,-7 2-736,-3 6 384,5 3-576,-8 0 512,-1 8-1088,0-1 864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7.44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5 8128,'2'-5'3016,"2"9"-2052,-3-3-917,0 1 0,0-1 0,-1 0-1,1 1 1,0-1 0,-1 1 0,1-1 0,-1 1 0,0-1 0,1 2 0,-1 53-213,13 84 1,-13-140 164,1 12 119,1 0 0,0 0 0,1 0 1,1-1-1,-1 1 0,11 19 1,-10-24 242,3 5 476,-7-12-829,0 0 0,0 0 0,0 1-1,0-1 1,0 0 0,0 0-1,0 0 1,0 0 0,0 1-1,0-1 1,0 0 0,0 0-1,0 0 1,0 0 0,0 1-1,0-1 1,-1 0 0,1 0-1,0 0 1,0 0 0,0 1-1,0-1 1,0 0 0,0 0-1,0 0 1,-1 0 0,1 0 0,0 0-1,0 0 1,0 0 0,0 1-1,-1-1 1,1 0 0,0 0-1,0 0 1,0 0 0,0 0-1,-1 0 1,1 0 0,0 0-1,0 0 1,0 0 0,0 0-1,-1 0 1,1 0 0,0 0-1,0 0 1,0 0 0,-1 0-1,1 0 1,0-1 0,0 1 0,0 0-1,-1 0 1,-2-1-86,-1-1 0,1 1 0,0-1 0,0 0 1,-1 0-1,1 0 0,0 0 0,1-1 0,-1 1 0,0-1 0,1 0 1,-1 1-1,1-1 0,0 0 0,0-1 0,0 1 0,0 0 0,1 0 0,-3-8 1,3 5 339,1-1 0,0 0 0,0 0 0,0 0 0,1 0 0,2-8 1,-2 11 97,0 1 1,0 0 0,0-1 0,0 1 0,1 0 0,0 0 0,-1 0-1,1 0 1,0 0 0,0 0 0,1 1 0,-1-1 0,0 1 0,6-4-1,-6 5-530,0-1 0,1 1 0,-1 1 0,1-1 0,-1 0-1,1 1 1,0-1 0,-1 1 0,1 0 0,-1 0 0,1 0-1,0 0 1,2 1 0,34 6-2097,-35-6 2527,2 1-323,0-1 0,0 1 0,0 1 0,0-1 0,0 1 0,9 6 0,-13-8 14,-1 0-1,1 1 1,0-1 0,-1 1-1,0-1 1,1 1-1,-1-1 1,0 1 0,0 0-1,0 0 1,0 0-1,0 0 1,0 0 0,0 0-1,-1 0 1,1 0-1,-1 0 1,1 0 0,-1 0-1,0 0 1,0 0-1,0 0 1,0 4 0,-4 17 1050,-7 23 0,-3 16-790,14-61-209,-1-1 0,1 1 0,0-1 1,0 1-1,0 0 0,0-1 0,0 1 0,0 0 1,0-1-1,0 1 0,0 0 0,0-1 0,0 1 1,0 0-1,0-1 0,1 1 0,-1-1 0,0 1 1,0 0-1,1-1 0,0 2 0,-1-2 56,1 0 0,-1 0 0,1 0 0,-1 0 0,0-1 1,1 1-1,-1 0 0,1 0 0,-1 0 0,1 0 0,-1 0 0,1-1 0,-1 1 0,0 0 0,1 0 0,-1-1 0,1 1 0,-1 0 0,0-1 1,1 1-1,-1-1 0,22-26 2176,-21 26-2274,11-15-571,1 1 1,0 0-1,1 1 1,0 1-1,22-16 0,-28 23 644,1 1-1,0-1 1,0 1-1,0 1 0,0-1 1,1 2-1,0-1 1,0 2-1,0-1 0,0 1 1,20-1-1,-24 3-12,1 1 0,-1-1 0,0 1 0,0 1 0,1 0 0,-1-1 0,0 2 0,0-1 0,-1 1 0,1 0-1,0 0 1,-1 0 0,0 1 0,0 0 0,0 0 0,8 9 0,-7-6-128,1 0 0,-2 1 0,1 0 0,-1 0 1,0 1-1,-1-1 0,0 1 0,0 0 0,-1 0 0,3 14 0,-3-3 139,6 23-740,-8-41 575,0 1-1,-1-1 1,1 0 0,0 0 0,0 0-1,1 0 1,-1 0 0,0 0 0,1-1-1,-1 1 1,1 0 0,-1-1-1,1 1 1,0-1 0,2 3 0,-3-4 27,0 0 0,0 1 1,0-1-1,0 1 0,0-1 1,0 0-1,0 0 0,0 0 1,0 0-1,0 0 1,0 0-1,0 0 0,0 0 1,0 0-1,0 0 0,0 0 1,0 0-1,0-1 0,0 1 1,2-1-1,16-14-2305,-18 14 2285,20-17-4294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7.8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55 250 9152,'1'2'286,"0"0"1,0-1-1,0 1 0,0-1 1,0 1-1,1-1 0,-1 1 1,1-1-1,-1 0 1,1 0-1,-1 0 0,1 0 1,-1 0-1,4 1 1,-2-1-223,0 0 0,1-1 0,-1 1 1,0-1-1,1 0 0,-1 0 1,0 0-1,5-1 0,56-10 2935,-41 6-3426,46-16 0,-56 16 273,1-1 0,-2-1 1,1 0-1,-1 0 0,0-1 1,0-1-1,-1 0 1,0 0-1,10-13 0,-18 19 216,-1 0 1,1-1-1,-1 1 0,0-1 0,0 1 0,0-1 0,0 0 1,-1 0-1,1 0 0,-1 0 0,0 0 0,0 0 0,0-4 0,-1 5-71,0 1-1,0-1 0,0 0 0,-1 1 0,1-1 0,-1 0 0,0 1 0,1-1 0,-1 1 0,0-1 0,-1 1 0,1-1 0,0 1 0,-1 0 0,1 0 0,-1 0 0,0 0 0,1 0 0,-1 0 0,-4-3 1,0 0-50,0 1 0,-1 0 0,1 1 1,-1-1-1,0 1 0,0 1 1,0-1-1,0 1 0,-13-2 1,8 2 2,0 1 0,0 1 0,0 0 0,1 1 1,-21 3-1,11 1-695,-1 0 1,1 2-1,0 1 1,0 0-1,1 2 0,-22 13 1,9-1-1389,6-2-1610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8.19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7712,'13'0'2880,"-8"3"-2240,2 4-192,-3-2 256,0 2-480,5 4 480,4 5-416,4 7 864,0 7-672,1 19 224,3 34-416,5 17-608,-6-10 160,2-2-6784,-5-5 3808,-4-21-416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02.99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122 271 4896,'-23'-56'2554,"0"9"-1114,6 6-784,6 15-295,2 0 0,-11-42 0,17 62-151,-1 12-44,-1 13 125,2 2-150,1 0 0,1 1 1,1-1-1,5 41 1,23 86 570,-3-26-153,25 209 935,-27-226-1312,-12-58 52,-10-46-189,-1 1 0,1 0 0,-1 0 0,1 0 0,0-1 0,-1 1 0,1 0 0,0-1 1,0 1-1,3 2 0,-4-4-35,0 0 0,0 1 1,0-1-1,1 0 0,-1 0 1,0 0-1,0 0 0,1 0 1,-1 0-1,0 1 0,0-1 0,1 0 1,-1 0-1,0 0 0,0 0 1,1 0-1,-1 0 0,0 0 1,0 0-1,1 0 0,-1 0 1,0 0-1,0 0 0,1 0 1,-1-1-1,0 1 0,1 0 0,6-11 107,-2 0-174,-1-1 1,-1 0 0,0 1-1,0-2 1,-2 1 0,1 0-1,-1 0 1,-2-15 0,-2-10 39,-10-50-1,-3-25 683,15 96-663,1 1 1,1 0 0,0 0 0,1 0 0,0 0-1,1 0 1,1 0 0,1 1 0,0 0 0,1 0-1,0 0 1,1 0 0,0 1 0,1 0 0,1 1-1,0 0 1,1 0 0,17-16 0,104-89 311,-109 98-440,1 1 0,1 1 0,1 1 0,0 2 0,29-14 0,-40 23 192,0-1 0,1 2 1,-1 0-1,1 0 0,0 1 0,0 1 0,0 1 0,0 0 0,0 1 1,0 0-1,25 5 0,-32-3-45,0 0 0,0 1-1,-1 0 1,1 1 0,-1-1 0,0 1 0,0 0 0,0 1 0,-1 0 0,0 0-1,0 1 1,0-1 0,0 1 0,-1 0 0,0 1 0,5 6 0,3 10-111,0 0 0,-1 0 0,14 40-1,-15-31 166,0 0 0,-2 0-1,6 39 1,-6 8-60,11 62 283,-16-123-208,0 0 0,2 0 0,0 0 0,1-1 0,15 26 0,-14-29 3,1 0 0,0-1 0,1 0 0,13 13 0,-20-23-66,1 1 1,-1-1-1,1 0 1,0-1-1,0 1 0,0-1 1,0 1-1,1-1 1,-1-1-1,0 1 1,1 0-1,-1-1 1,1 0-1,0 0 1,-1-1-1,1 1 0,0-1 1,-1 0-1,6-1 1,1 0-272,-1-1 0,0-1 0,12-5 0,-7 3-945,-1-2 0,0 0-1,-1 0 1,0-1-1,0-1 1,20-18 0,-24 18-1374,14-21 1,-23 30 2535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03.58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52 8128,'1'-3'221,"0"0"0,1 0 0,-1 0 0,1 0 1,-1 0-1,1 1 0,0-1 0,0 0 0,0 1 1,0 0-1,1-1 0,-1 1 0,0 0 0,1 0 1,0 0-1,-1 1 0,1-1 0,5-2 0,-4 3-153,-1 0-1,1 1 0,-1-1 1,1 0-1,0 1 1,-1 0-1,1 0 1,0 0-1,-1 1 0,1-1 1,0 1-1,-1 0 1,1-1-1,3 3 0,-5-3-43,40 11 79,1-2 1,0-2-1,0-2 1,82 0-1,-98-6-96,-14 1-320,0 0 0,1-1 0,-1 0 0,0-1-1,22-7 1,-1-2-4865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03.93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0 182 8736,'0'-31'3232,"9"19"-2528,12-6-192,-3 3 0,7-8-384,14-4 256,7 1-256,10 8-32,0 6-64,-6 12-320,-2 14 160,-5 9-1856,-2 8 1088,11-8-5312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10.34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97 230 5632,'-10'-8'856,"8"6"-615,0 0 0,0 1 0,0-1 0,1 0 0,-1 0 1,-2-5-1,2 4 2000,-1 0-941,-2 10-2197,4-7 941,-7 17-18,1 0 0,0 1 1,1-1-1,-7 32 0,6-11 309,-3 50-1,8-54-45,2 0 1,1 0 0,2 0 0,7 39-1,-6-55-392,1 0 0,0 0 0,1 0-1,1-1 1,1 0 0,0 0-1,1-1 1,1 0 0,16 19 0,-9-16 109,1 0 1,1-1-1,26 20 1,-30-27 310,0-1 1,0-1-1,1 0 0,1-1 1,24 9-1,-30-14-234,0-1 0,1 0 0,-1-1 0,0 0 0,0 0-1,1-1 1,-1-1 0,0 0 0,0-1 0,1 0 0,-1 0 0,-1-1 0,1-1-1,19-8 1,-18 6-19,1 0 0,-1-2 0,0 1 0,0-2 0,-1 1 0,0-2 0,0 1 0,-1-2 0,-1 1 0,0-1 0,11-18 0,-6 5-11,-1 0 1,-2-1 0,0-1-1,-2 0 1,7-29-1,-12 33-66,0 0 0,-1 0 1,-1-1-1,-1 1 0,-1 0 0,0-1 0,-5-22 1,-2 14-42,0 1 0,-2 0 1,-17-37-1,5 20-92,-34-52 0,45 82 69,-1 1-1,0 0 1,-2 0 0,0 2-1,0-1 1,-1 2 0,-26-20 0,33 28 49,-1 1 1,1-1 0,-1 1 0,0 0-1,0 1 1,0 0 0,-1 0 0,1 1 0,-1 0-1,1 0 1,-1 1 0,0 0 0,0 1 0,1 0-1,-1 0 1,0 1 0,0 0 0,1 1-1,-10 2 1,4 1-265,1 0-1,0 1 1,0 0-1,0 1 0,1 1 1,0 0-1,-15 13 1,13-8 13,1 0 1,0 0 0,1 1-1,1 1 1,-16 24 0,-18 58-330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10.7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78 98 10464,'-17'-67'3872,"13"55"-3008,8-4-224,-4 13-864,-8 11-960,-5 6 736,0 9-1664,4 16 1152,-8-6-5120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11.5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13 187 9152,'-11'-47'2928,"10"45"-2798,1-1 0,0 0 1,0 0-1,0 0 0,0 0 1,0 1-1,1-1 0,-1 0 1,1 0-1,0 0 0,0 1 1,0-1-1,0 1 0,0-1 1,0 0-1,1 1 0,-1 0 1,1-1-1,0 1 0,2-3 1,2 0-97,0-1 1,0 1-1,1 0 1,-1 1-1,9-5 1,-4 2-16,1 1 0,1 0 1,-1 1-1,1 0 1,0 1-1,0 0 1,0 1-1,0 0 1,0 1-1,1 1 0,-1 0 1,1 1-1,0 0 1,-1 1-1,1 1 1,15 3-1,-11 0-339,0 0-1,33 16 1,-44-17 310,-1-1 0,0 1 1,0 0-1,0 0 0,-1 1 1,1 0-1,-1 0 0,0 0 1,-1 1-1,1-1 1,3 8-1,-1-2 66,-1 2 0,-1-1 0,0 0 0,-1 1 0,0 0 0,-1 0 0,-1 0 0,0 1 1,0-1-1,-2 0 0,1 1 0,-3 16 0,1-18-105,-1-1 1,0 0-1,-1 0 0,0 0 1,0 0-1,-2 0 1,1-1-1,-1 1 0,0-1 1,-1-1-1,-1 1 1,1-1-1,-1 0 0,-16 15 1,-53 36-1291,48-41 2432,-36 36 1,30-21-863,-36 46 0,59-65-178,-1 1 1,2 1 0,0 0-1,1 0 1,-13 36 0,20-47 28,1 0 0,0 0-1,0-1 1,0 1 0,0 0 0,1 0 0,0 0-1,0 0 1,1 0 0,1 9 0,-1-11-56,1 0 1,-1-1-1,0 1 1,1-1-1,0 0 1,0 1-1,0-1 1,0 0-1,1 0 0,-1 0 1,1 0-1,-1-1 1,1 1-1,0-1 1,0 1-1,0-1 1,1 0-1,2 1 0,7 3-97,-1-2-1,1 1 0,-1-2 0,1 0 1,0 0-1,0-1 0,0-1 0,1 0 0,-1-1 1,21-2-1,11-4-667,78-20 1,-38 5 66,137-38-2096,-211 54 2897,0 1-1,18-10 1,-21 8-646,1 1 0,-1-1 0,0 0 0,0-1 0,-1 0 0,0 0 0,0-1-1,-1 0 1,0 0 0,8-13 0,-10 12 1136,1 0 0,4-16 0,-6 16 198,3-11 925,4-20 0,-9 35-1533,0 0 1,-1 0 0,1 0 0,-1 0 0,0 0 0,-1 0 0,1 0 0,-1 0 0,-2-9 0,2 14-202,1-1 1,0 1 0,0 0 0,0-1 0,0 1 0,0 0 0,0-1 0,-1 1 0,1 0 0,0 0 0,0-1 0,0 1 0,-1 0 0,1-1-1,0 1 1,0 0 0,-1 0 0,1 0 0,0-1 0,-1 1 0,1 0 0,0 0 0,-1 0 0,1 0 0,0 0 0,-1-1 0,1 1-1,0 0 1,-1 0 0,1 0 0,0 0 0,-1 0 0,1 0 0,0 0 0,-1 0 0,1 0 0,0 0 0,-1 1 0,1-1 0,0 0 0,-1 0-1,1 0 1,0 0 0,-1 0 0,1 1 0,0-1 0,-1 0 0,1 0 0,0 0 0,0 1 0,-1-1 0,1 0 0,0 1 0,0-1 0,0 0-1,-1 1 1,-12 18-85,4 1 63,0 0 1,2 0 0,-5 23 0,9-33 37,1 1 0,0 0-1,1 0 1,1 0 0,-1 0-1,2 0 1,2 21 0,-1-27-10,-1-1 1,1 1-1,-1-1 1,1 1-1,0-1 1,1 0-1,-1 0 1,1 0-1,0 0 1,0 0-1,0 0 1,0-1-1,1 0 1,0 1-1,-1-1 1,1-1-1,0 1 1,0-1-1,1 1 1,-1-1-1,0 0 1,1-1-1,4 2 0,2 0 200,-1 0 0,1-2-1,0 1 1,-1-1-1,1-1 1,0 0-1,0 0 1,-1-1 0,15-3-1,-6-1-307,-1 0 0,0-2-1,-1 0 1,0-1 0,0-1 0,0 0-1,-1-1 1,-1-1 0,1 0 0,-2-1-1,20-22 1,-9 8 255,-3-1-1,0-1 1,-1-1 0,-2-1-1,20-42 1,-35 64-139,1-1 0,-1 0 1,-1 0-1,0 0 0,0 0 0,-1-1 0,0 1 1,0-1-1,-1 0 0,0 1 0,-1-1 1,0 0-1,-2-10 0,-1 3-44,-1 1 0,-1 0 0,0 0 1,-2 1-1,1 0 0,-2 0 0,0 0 0,-18-23 0,17 25-72,0 2-1,-2-1 1,1 2-1,-1-1 1,-1 1-1,0 1 1,0 0 0,-1 1-1,0 0 1,-15-6-1,21 12 42,1-1-1,-2 1 1,1 0 0,0 0-1,0 1 1,-1 0 0,1 1-1,0-1 1,-1 1-1,1 1 1,0-1 0,-11 3-1,6 0-38,1 1 0,-1 0 1,1 1-1,0 0 0,1 1 0,-19 12 0,11-6-422,1 1 1,0 0-1,0 2 1,2 0-1,0 1 1,0 0-1,2 1 1,0 1-1,-12 20 1,-10 46-1504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11.99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115 326 7872,'-1'0'113,"1"0"0,0 0 0,-1 0 1,1 0-1,-1 1 0,1-1 0,0 0 1,-1 0-1,1 0 0,-1 0 0,1 0 0,0 0 1,-1 1-1,1-1 0,-1 0 0,1 0 1,0 1-1,-1-1 0,1 0 0,0 0 1,0 1-1,-1-1 0,1 0 0,0 1 0,0-1 1,-1 1-1,1-1 0,0 0 0,0 1 1,0-1-1,0 0 0,-1 1 0,-8 22 236,2-7 136,-10 29-340,1 0-1,-17 91 0,29-120-134,-2 12 127,1 0 0,-1 35-1,5-54-49,1 1 0,1 0 0,0-1 0,0 1-1,0-1 1,1 1 0,1-1 0,0 0 0,0 1-1,6 9 1,-7-15-41,1 0-1,0 0 0,0 0 1,1 0-1,-1 0 1,1 0-1,0-1 0,0 0 1,0 0-1,0 0 0,0 0 1,1-1-1,-1 0 1,1 0-1,6 2 0,3 0 101,1 0-1,-1-1 0,29 1 0,-23-2-21,0-2 1,0 0-1,0-1 0,0-1 1,0 0-1,-1-2 0,1 0 1,-1-2-1,0 0 0,0-1 0,-1-1 1,0 0-1,0-2 0,-1 0 1,23-17-1,49-51 313,83-96 1,-151 152-185,-1-1 1,30-44-1,-45 58-183,0 0 0,0 0 0,-1-1 0,0 1 0,-1-1 0,0 0 0,-1 0 0,0 0 0,0 0 0,-1 0 0,0-18 0,-2 14-162,-1 0 0,-1 0 0,0 1 0,-1-1-1,0 1 1,-1 0 0,-1 0 0,0 1 0,0-1 0,-2 2 0,1-1 0,-1 1 0,-1 0 0,0 0 0,-1 1 0,-12-11 0,8 10-472,0-1-1,0 2 1,-1 0 0,-1 1-1,1 0 1,-2 2 0,1 0-1,-1 0 1,0 2 0,0 0-1,0 1 1,-25-3 0,19 6-368,-1 1 1,-41 5-1,-43 13-705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14.78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 0 5824,'-4'23'2144,"8"-8"-1664,-4 5-128,0-13-832,0 4 192,0-6-1152,0-14-2496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4.14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178 45 7552,'-3'2'933,"2"-2"-826,1 0 1,0 0-1,-1 0 1,1 1-1,-1-1 1,1 0-1,-1 0 1,1 0-1,0 1 0,-1-1 1,1 0-1,0 1 1,-1-1-1,1 0 1,0 1-1,0-1 1,-1 0-1,1 1 1,0-1-1,0 1 1,-1-1-1,1 0 0,0 1 1,0-1-1,0 1 1,0 0-1,-5-13 272,8-17-60,-1 15-89,-11 32-150,-17 48 184,10-29-296,3 0-1,-18 73 0,26-81 45,2-9 115,0 1 1,-2-1 0,0 0 0,-2 0-1,-8 18 1,15-37-114,0-1-1,0 0 1,0 1-1,0-1 1,0 1-1,0-1 1,-1 0-1,1 1 1,0-1 0,0 0-1,0 1 1,-1-1-1,1 0 1,0 0-1,0 1 1,-1-1-1,1 0 1,0 0-1,0 1 1,-1-1-1,1 0 1,0 0-1,-1 0 1,1 1-1,0-1 1,-1 0 0,1 0-1,-1 0 1,1 0-1,0 0 1,-1 0-1,1 0 1,0 0-1,-1 0 1,1 0-1,-1 0 1,0-1 8,0 1 0,1-1 0,-1 0 0,1 0 0,-1 0 0,0 0 0,1 0-1,-1 0 1,1 0 0,0 0 0,-1 0 0,1-1 0,-7-36 270,3-38 49,4 70-353,-1 0 1,2 0-1,-1 0 0,1 0 1,2-11-1,-2 14 22,0 0 0,0-1 0,0 1-1,1 0 1,-1 0 0,1 0 0,0 0 0,0 0 0,0 1 0,0-1 0,0 1 0,4-4 0,7-4 39,1 1 1,1 0-1,-1 1 1,20-7 0,66-21-577,-81 29 582,-10 4-21,-1 1 1,1-1 0,-1 1 0,1 1 0,0-1 0,17 1 0,-24 1-34,1 1 0,-1-1 0,0 1 0,1-1 1,-1 1-1,1 0 0,-1 0 0,0 0 0,0 0 0,1 0 0,-1 0 0,0 1 0,0-1 0,0 1 0,-1 0 1,1-1-1,0 1 0,0 0 0,-1 0 0,1 0 0,-1 0 0,0 0 0,0 0 0,0 1 0,0-1 1,0 0-1,0 1 0,0-1 0,0 4 0,1 12 56,0-1 1,-1 1-1,0-1 0,-2 1 1,-4 28-1,1-11 346,-1 16-185,-3 61-1028,9-118 897,0 1 0,-1-1 0,4-9 0,0 2-35,-1-1-2,2-11 83,1 0 1,1 0-1,17-37 1,-20 55-95,-1 0 1,1 0 0,1 1-1,-1-1 1,1 1 0,1 0-1,-1 0 1,1 1 0,0-1-1,0 2 1,0-1 0,1 0-1,0 1 1,0 0 0,0 1-1,8-4 1,0 3-66,0 0 0,1 1 1,-1 0-1,0 1 0,1 1 0,-1 1 0,19 1 0,-2 2-74,0 1 0,44 13 1,-66-15 63,-1 1 0,0 0 0,0 0 0,0 1 0,-1 1 0,11 6 0,-15-8 62,1 1-1,-1-1 1,0 1-1,0 0 0,0 1 1,0-1-1,-1 1 0,0 0 1,0-1-1,0 2 0,3 7 1,-1 2-9,-1-1 0,-1 1 1,0 1-1,-1-1 0,0 17 1,5 33-799,-1-46-278,-5-19 999,-1 0-1,0 1 0,0-1 0,0 0 0,0 1 0,1-1 0,-1 0 1,0 0-1,0 1 0,1-1 0,-1 0 0,0 0 0,1 0 0,-1 1 1,0-1-1,0 0 0,1 0 0,-1 0 0,0 0 0,1 0 0,-1 0 1,0 0-1,1 1 0,-1-1 0,0 0 0,1 0 0,-1 0 0,0 0 1,1-1-1,-1 1 0,1 0 0,-1 0 0,0 0 0,1 0 0,-1 0 1,0 0-1,0 0 0,1-1 0,-1 1 0,0 0 0,1 0 0,-1 0 1,0-1-1,0 1 0,1 0 0,-1 0 0,0-1 0,0 1 0,0 0 1,1 0-1,-1-1 0,0 1 0,0 0 0,0-1 0,9-16-1485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4.5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112 124 7392,'0'0'121,"0"-1"0,0 1 0,0 0 1,0-1-1,0 1 0,0 0 0,0-1 1,0 1-1,0 0 0,0-1 0,1 1 1,-1 0-1,0-1 0,0 1 0,0 0 1,0-1-1,1 1 0,-1 0 0,0 0 0,0-1 1,0 1-1,1 0 0,-1 0 0,0 0 1,1-1-1,-1 1 0,1 0 0,2-3 309,-2 2 146,-2 35 617,2 48-535,0-71-643,0 0 0,1-1 0,0 1 0,1-1 0,5 14 0,-6-20 9,0 0 0,1 0 0,-1 0 0,1 0 0,-1-1 1,1 0-1,0 1 0,0-1 0,1 0 0,-1 0 0,1-1 0,0 1 0,-1-1 1,1 0-1,0 0 0,0 0 0,0 0 0,1-1 0,-1 1 0,0-1 0,1 0 0,-1 0 1,1-1-1,-1 0 0,0 1 0,7-2 0,-3 1 13,0-1 1,0 0-1,0 0 0,0-1 1,-1 0-1,1 0 0,-1-1 0,1 0 1,-1 0-1,0-1 0,0 0 1,-1 0-1,1-1 0,6-6 1,4-6 192,-1-1 0,0-1 0,-2 0 0,0-1 0,-2-1 0,13-25 0,-22 39-156,0 0 0,-1 1 1,1-1-1,-2-1 0,1 1 0,-1 0 0,0 0 0,0-10 0,-1 14-70,0 0 0,0-1-1,0 1 1,-1 0-1,1 0 1,-1 0 0,0 0-1,0 0 1,0 0-1,-1 0 1,1 0 0,0 0-1,-1 0 1,0 1 0,0-1-1,0 1 1,0-1-1,0 1 1,0 0 0,-1 0-1,-2-2 1,-3 0-74,0 0 0,0 1 0,-1 0 0,1 1 0,-1 0 1,1 0-1,-1 1 0,0 0 0,-17 1 0,-1-1-214,1 2 0,-1 2 0,0 0 0,-29 8 0,38-7-286,1 2-1,0 0 1,0 0-1,0 2 1,1 0-1,0 1 1,-18 13-1,-7 15-4959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4.91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 35 8544,'1'-6'1244,"0"1"0,0-1 0,0-11 0,-1 16-988,0 9-70,-11 142 554,0 0-40,18 53 507,4-115-3331,-8-62-212,-2-6 715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5.4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2 198 6304,'0'0'92,"0"-1"0,-1 0-1,1 1 1,0-1 0,0 0 0,0 1 0,0-1 0,0 0-1,0 0 1,0 1 0,0-1 0,0 0 0,0 1 0,1-1 0,-1 0-1,0 1 1,0-1 0,1 0 0,-1 1 0,0-1 0,1 0-1,-1 1 1,0-1 0,1 1 0,-1-1 0,1 1 0,-1-1 0,1 1-1,-1-1 1,1 1 0,0 0 0,-1-1 0,1 1 0,-1 0-1,1-1 1,0 1 0,-1 0 0,2-1 0,5-1 314,0-1 0,14-2 0,-12 3 276,97-18 30,-60 13-613,222-15 1281,-152 17-621,544-9 1411,-206 35-1168,-93-3-2596,-159-19 1189,-173 0 902,-1-3 0,0 0 0,0-2-1,0 0 1,27-12 0,-53 17-527,8-3-70,1 0-1,14-10 1,-23 13-15,0 0 1,0 0-1,0-1 0,0 1 1,0-1-1,-1 0 0,1 1 1,0-1-1,-1 0 1,0 0-1,1 0 0,-1 0 1,0 0-1,0 0 0,0-1 1,0 1-1,1-5 1,-2 7 42,0-1 1,0 0 0,0 0 0,0 1 0,0-1 0,0 0-1,0 0 1,0 1 0,-1-1 0,1 0 0,0 0 0,0 1-1,-1-1 1,1 0 0,0 1 0,-1-1 0,1 0 0,-1 1 0,1-1-1,-1 1 1,1-1 0,-1 1 0,0-2 0,-19-7-1805,-15 0 356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5.85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260 0 9376,'-10'14'1161,"1"1"1,1-1 0,-8 18-1,-9 16-703,-153 284 491,175-327-938,1-2 17,1 0 1,-1 0-1,1 1 1,-1-1-1,0 5 1,2-8-25,0 1 1,0-1 0,0 1 0,0-1 0,0 1 0,0-1 0,0 1 0,0-1-1,0 1 1,0-1 0,0 1 0,0-1 0,0 0 0,1 1 0,-1-1 0,0 1-1,0-1 1,0 1 0,1-1 0,-1 0 0,0 1 0,1-1 0,-1 0-1,0 1 1,1-1 0,-1 0 0,1 1 0,-1-1 0,0 0 0,1 0 0,-1 1-1,1-1 1,-1 0 0,1 0 0,-1 0 0,0 0 0,1 0 0,-1 0 0,1 0-1,-1 0 1,1 0 0,-1 0 0,1 0 0,-1 0 0,1 0 0,0 0 0,37 0 145,12-1-84,54 7 0,54 27 1244,-33-5-55,-100-24-1061,0-1 1,0-1 0,29-2 0,-40-1-920,0 0-1,1-1 1,-1-1 0,17-6 0,-21 8-3190,-9 1 3565,-1 0 0,1 0 0,0 0-1,-1 0 1,1 0 0,0 0 0,-1 0-1,1 0 1,0 0 0,-1-1 0,1 1 0,0 0-1,-1 0 1,1-1 0,-1 1 0,1 0-1,0-1 1,4-12-3223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6.56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200 64 7712,'0'19'3450,"0"23"-2948,0-32-468,0 21-837,0-30 812,0 0-1,1 0 1,-1 1-1,0-1 1,0 0-1,1 0 1,-1 0-1,0 0 1,1 0-1,-1 0 1,1 0-1,0 0 1,-1 0-1,1 0 1,0 0-1,-1-1 1,1 1-1,0 0 1,0 0-1,0 0 1,1 0-1,-1-1 31,0 1 0,0-1-1,0 0 1,0 0 0,0 0 0,0 0-1,0 0 1,0 0 0,0 0-1,0-1 1,0 1 0,0 0-1,0 0 1,0-1 0,0 1 0,0-1-1,0 1 1,-1-1 0,1 1-1,0-1 1,0 1 0,0-1-1,-1 0 1,1 1 0,0-1 0,-1 0-1,2-1 1,1-2-41,-1 0-1,1 1 1,-1-1 0,4-8-1,-5 9 52,1-1-1,-1 0 1,1 0 0,-1 0-1,0 0 1,-1 0-1,1 0 1,-1-1-1,0 1 1,0 0 0,0 0-1,0 0 1,-1 0-1,0 0 1,1 0-1,-2 0 1,1 0 0,0 0-1,-1 0 1,0 0-1,0 1 1,0-1-1,0 0 1,0 1 0,-1 0-1,0 0 1,-4-5-1,3 4-28,-1 0 0,1 1-1,-1-1 1,0 1 0,0 0 0,0 0-1,-1 0 1,1 1 0,-1 0-1,1 0 1,-1 1 0,0-1 0,1 1-1,-1 0 1,0 1 0,0-1-1,0 1 1,0 0 0,0 1 0,1 0-1,-1-1 1,0 2 0,0-1 0,1 1-1,-1 0 1,1 0 0,-1 0-1,1 1 1,0 0 0,0 0 0,0 0-1,0 1 1,1-1 0,-1 1-1,1 1 1,0-1 0,0 0 0,0 1-1,1 0 1,0 0 0,0 0-1,-4 9 1,4-6 46,0-1-1,1 0 1,0 1-1,1-1 0,-1 1 1,2 0-1,-1-1 1,1 15-1,0-20-49,0 0 0,1 0 0,-1 0 0,0 0 0,1 0 0,-1 0 0,1 0 0,0 0 0,0 0 0,0 0 0,0 0-1,0 0 1,0 0 0,0 0 0,1-1 0,-1 1 0,0 0 0,1-1 0,0 0 0,-1 1 0,1-1 0,0 0 0,-1 0 0,1 1 0,0-2 0,0 1-1,0 0 1,0 0 0,0-1 0,0 1 0,0-1 0,1 1 0,-1-1 0,0 0 0,3 0 0,2 0 26,0-1 1,0-1-1,-1 1 1,1-1-1,0 0 1,-1-1-1,0 1 1,1-1-1,-1 0 1,0-1-1,-1 0 1,11-8-1,-7 5 46,-1 0 0,-1-1-1,1 0 1,-1 0-1,0-1 1,-1 1 0,9-17-1,-13 21 230,-1 0 1,1 0-1,-1 0 0,0 0 1,1-7-1,-1 10-303,-1 0 0,0 1 1,0-1-1,0 0 0,0 0 0,0 1 0,0-1 0,0 0 0,0 0 0,0 1 1,0-1-1,-1 0 0,1 1 0,0-1 0,0 0 0,-1 0 0,1 1 1,0-1-1,-1 0 0,1 1 0,-1-1 0,1 1 0,-1-1 0,1 1 0,-1-1 1,1 1-1,-1-1 0,0 1 0,1-1 0,-1 1 0,1-1 0,-1 1 1,0 0-1,0 0 0,1-1 0,-1 1 0,0 0 0,0 0 0,0 0 0,-2 0-95,0 0-1,0 0 1,-1 1-1,1-1 1,0 1-1,0 0 1,0-1-1,0 2 1,-5 1-1,-27 18-1348,-10 14 236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8.64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149 182 6464,'0'0'122,"0"0"0,-1 0 0,1 0 0,-1 0 0,1 1 0,-1-1 0,1 0 0,0 0 0,-1 1 0,1-1 0,0 0 0,-1 0 0,1 1 1,0-1-1,0 1 0,-1-1 0,1 0 0,0 1 0,0-1 0,-1 0 0,1 1 0,0-1 0,0 2 0,-4 12 3,2-7 197,-14 27 516,-2 7-252,-1 22-239,-12 65 1,24-89-235,2 1 0,2-1-1,1 41 1,2-68 299,1 0-1,1-1 1,-1 1-1,2 0 1,5 19-1,-6-27-355,0 0 0,0 0 0,0 0 0,0 0 0,1 0-1,0 0 1,-1-1 0,1 1 0,1-1 0,-1 0 0,0 0 0,1 0 0,0 0-1,-1 0 1,1-1 0,0 0 0,0 0 0,5 2 0,-1-2-113,-1 0-1,1 0 1,0-1 0,0 0 0,0-1-1,-1 0 1,1 0 0,0 0-1,0-1 1,0 0 0,0-1 0,-1 0-1,12-4 1,-6 1 137,0 0 1,-1-1-1,1 0 0,-1-1 0,0-1 0,-1 0 1,11-10-1,-2-1 140,-1-1 0,31-43 0,22-53 432,-60 96-511,-2 0 1,-1-1 0,0 0-1,-2 0 1,0-1-1,6-43 1,-11 51-106,-1 0 0,-1 0 0,-1 0 0,0 0 1,0 0-1,-1 0 0,-1 0 0,-1 0 0,0 1 1,0-1-1,-1 1 0,-9-15 0,7 16-99,0 0 0,-1 1 0,0 0 0,0 1 0,-1 0 0,-1 0 0,0 1 0,0 0 0,-1 1 0,-22-14 0,23 17-44,0 0-1,-1 0 0,1 1 0,-1 0 0,0 1 0,0 0 0,0 1 1,0 1-1,0-1 0,0 2 0,0-1 0,-1 1 0,-19 4 0,16-1-253,-1 2 0,1 0 0,0 1 0,1 0 0,0 1 0,0 1 0,0 0 0,1 1 0,0 0 0,1 1 0,0 1 0,-12 13 0,-25 31-4033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15 10880,'8'-12'4032,"1"9"-3136,4 6-257,-9 2-479,0 2-224,1 0 256,-1 4-128,0 1-2175,1-1 1119,-1 5-6624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9.39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401 121 8128,'0'-8'519,"0"0"0,-1 0 0,-1 0 0,1 0 0,-1 0 0,0 0 0,-1 1 0,0-1 0,-6-12 0,8 18-498,-1 0 0,1 0 0,0 0 0,-1 1 0,1-1 0,-1 0 0,1 0 0,-1 1 0,0-1 0,0 1 0,0 0 0,0-1 0,0 1 0,0 0 0,0 0 0,0 0 0,0 0 0,-1 1 0,1-1 0,0 0 0,0 1 0,-1 0 1,1 0-1,0-1 0,-1 1 0,1 1 0,-1-1 0,1 0 0,0 1 0,0-1 0,-1 1 0,1-1 0,0 1 0,0 0 0,0 0 0,-1 0 0,-2 2 0,-5 5-49,-1-1 1,1 1 0,0 1-1,1 0 1,-12 14-1,15-17 12,-23 27 264,2 0 0,-32 52 1,45-61-343,1 0 0,1 0 0,1 1 0,2 1 0,-7 26 0,8-22 126,2 0 0,2 0 0,0 1 0,2-1 0,3 48 0,0-66-71,0 1 0,1-1 0,1 1 0,0-1 0,0 0 0,1 0 0,1-1 1,0 1-1,1-1 0,0 0 0,0 0 0,2-1 0,-1 0 0,1 0 0,0 0 0,12 9 1,-10-11 75,1 0 1,-1-1-1,2 0 1,-1-1-1,1 0 1,0-1-1,0 0 1,0-1-1,1 0 1,-1-1-1,1-1 1,0 0-1,0 0 1,18-1-1,-22-1 7,0-1-1,1 0 0,-1 0 1,0-1-1,0 0 0,0-1 0,0 0 1,0 0-1,-1-1 0,0 0 1,1-1-1,-1 1 0,-1-2 0,1 1 1,-1-1-1,0 0 0,0 0 1,-1-1-1,1 0 0,7-12 1,-10 12 24,1 0 0,-2 0 0,1 0 1,-1-1-1,0 1 0,-1-1 1,1 0-1,-2 0 0,1 0 1,-1 0-1,0 0 0,-1 0 0,1 0 1,-2 0-1,-1-10 0,1 11-48,-1 0-1,1 1 1,-2-1-1,1 1 0,-1-1 1,0 1-1,0 0 1,-1 0-1,0 0 0,0 1 1,0-1-1,-1 1 0,1 0 1,-1 0-1,-1 0 1,1 1-1,-1 0 0,-6-4 1,3 3-117,-1 0 1,0 1-1,0 0 0,0 1 1,0 0-1,0 0 1,0 1-1,-1 0 0,0 1 1,1 1-1,-1-1 1,1 2-1,-1-1 0,1 1 1,-1 1-1,1 0 1,-1 1-1,1 0 0,-13 5 1,7-1-250,0 0 0,1 2 1,0 0-1,0 0 1,1 2-1,0-1 0,1 2 1,0 0-1,1 0 0,0 2 1,-11 15-1,-12 30-5057,35-59 5393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9.83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25 113 7712,'0'1'165,"1"-1"0,-1 0 0,1 1 0,-1-1 0,0 0 0,1 1 0,-1-1 0,1 1 0,-1-1 0,0 1 0,1-1 0,-1 1 0,0-1 0,0 1 0,1-1 0,-1 1 0,0-1 0,0 1 0,0-1 0,0 1 0,0-1 0,1 1 0,-1 0 0,1 18 264,-9 80 690,3-57-905,-4 23-121,4-35-83,2 1 0,0-1 0,4 59 1,0-82 9,0 0 0,1 1 1,0-1-1,0 0 0,1 0 1,0 0-1,0-1 0,0 1 1,1-1-1,7 10 1,-8-12-1,1 0 0,-1 0 0,1 0 0,0-1 0,0 0 0,0 0 0,1 0 0,-1 0 0,1-1 0,0 1 0,-1-1 0,1-1 0,0 1 0,0-1 0,10 2 0,-5-2 12,0-1 1,0 0 0,0-1-1,0 0 1,-1-1 0,1 1-1,0-2 1,-1 0 0,1 0-1,-1-1 1,0 0 0,10-6-1,-1-1-27,1-1 0,-2 0-1,1-2 1,21-22 0,-4 1-57,45-60 1,-70 81 91,0-1 1,0-1 0,-2 1 0,0-1 0,0-1 0,-2 1 0,8-30 0,-12 37-35,-1 1 1,-1 0 0,1 0 0,-1 0 0,-1 0-1,0-1 1,0 1 0,0 0 0,-1 0 0,0 0 0,-1 1-1,0-1 1,0 0 0,0 1 0,-1 0 0,0 0-1,-7-9 1,4 7-94,-1-1 0,0 1-1,-1 1 1,0-1 0,0 2 0,-1-1-1,0 1 1,0 1 0,-1-1 0,-21-8-1,25 13-174,-1-1 0,1 1-1,0 0 1,-1 1 0,0-1 0,1 1-1,-1 1 1,0 0 0,1 0 0,-1 0-1,0 1 1,1 0 0,-1 1 0,1 0-1,-1 0 1,-11 5 0,-16 11-1706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30.22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96 269 8480,'-2'3'271,"0"0"1,0 0 0,0-1-1,0 2 1,1-1-1,0 0 1,0 0 0,0 0-1,0 0 1,0 1-1,0-1 1,1 1 0,-1 5-1,-3 48 631,2-36-878,0 33 0,4-40 0,-1 0 1,2 0 0,-1 0-1,2 0 1,0 0 0,1-1-1,0 0 1,9 16 0,-9-21-13,-1 0 0,2-1 1,-1 0-1,1 0 0,0 0 1,0-1-1,1 0 0,-1 0 1,2 0-1,-1-1 0,0 0 1,1-1-1,17 8 0,-16-9 2,1 0 1,0 0-1,0 0 0,0-2 0,0 1 1,0-1-1,0-1 0,0 1 0,1-2 0,-1 0 1,0 0-1,0 0 0,0-1 0,0-1 1,0 0-1,-1 0 0,1-1 0,-1 0 0,0-1 1,10-6-1,-4-1 286,0-1 1,-1 0-1,0-1 0,19-26 0,41-71 412,-62 92-600,-2-1 0,0 0 0,-1-1 0,0 0-1,-2-1 1,8-43 0,-13 55-94,-1 0 0,0-1 0,-1 0 0,0 1 0,-1-1 0,0 1 0,0-1 0,-1 1 0,-1 0 0,0-1-1,0 1 1,-1 0 0,0 1 0,-1-1 0,0 1 0,-12-17 0,12 19-44,-1 1 0,0-1 0,0 1 0,-1 0 0,0 1 0,0 0 0,0 0 0,0 0 0,-1 1 0,-12-5 0,9 5-19,0 1 0,-1 0 1,1 1-1,0 0 0,-1 0 1,1 2-1,-16-1 0,4 3-114,0 1-1,1 1 1,-1 1-1,1 1 1,0 1-1,1 1 1,-35 18-1,25-11-836,1 2 0,0 2 0,-29 24 0,-10 21-4886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30.68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268 8 9216,'1'-1'241,"0"0"0,0 0 0,0 1 0,0-1 0,0 0 0,0 1-1,0-1 1,0 1 0,0 0 0,1-1 0,-1 1 0,0 0 0,0 0 0,0-1 0,2 1 0,-2 0-201,-1 1 0,1-1 0,-1 0-1,1 0 1,-1 0 0,1 1 0,-1-1 0,1 0-1,-1 0 1,1 1 0,-1-1 0,1 0 0,-1 1-1,1-1 1,-1 1 0,1-1 0,-1 1-1,0-1 1,1 1 0,-1-1 0,0 1 0,0-1-1,1 1 1,-1-1 0,0 1 0,0-1 0,0 1-1,1-1 1,-1 1 0,0 0 0,0-1 0,0 1-1,0-1 1,0 1 0,0 0 0,-1 0 0,1 14-55,-2 0 1,0-1-1,0 1 1,-2 0 0,-5 14-1,-29 71 473,31-86-403,-65 146-83,-37 93-562,109-253 590,-41 131 491,38-117-293,0 0 1,1 0 0,0 1-1,1-1 1,1 1-1,0-1 1,4 20-1,-4-29-131,1-1 0,0 0-1,1 0 1,-1 0-1,1 0 1,-1 0-1,1-1 1,0 1-1,1 0 1,-1-1-1,1 0 1,-1 1 0,1-1-1,0 0 1,0 0-1,0-1 1,1 1-1,-1 0 1,1-1-1,-1 0 1,1 0-1,0 0 1,0-1-1,0 1 1,0-1 0,0 0-1,7 1 1,7 1-17,1-2 1,-1-1-1,0 0 1,37-6-1,-53 6-70,48-5 297,0 3-1,0 1 0,0 3 0,0 2 1,51 11-1,47 23-3448,-145-37 3109,5 2-619,-1-1 0,1 1 0,0-1 1,-1-1-1,1 0 0,0 0 0,0 0 0,0-1 0,0 0 0,0 0 1,8-2-1,28-11-4086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31.12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8 10144,'26'-7'3744,"-13"7"-2912,13 11-224,-13-4 224,4 5-576,5-1-33,-2 5-127,6-4 128,4 2-128,4-2-863,-4-1 383,1-4-3072,-7-7 1888,-7 0-1696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31.51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64 13536,'78'11'5023,"11"-2"-3903,43-2-320,-76-3-2048,3-4 512,-12 0-5759,-25-31 3583,-44-32-2464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32.16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0 114 9568,'13'-15'3520,"13"7"-2720,33-2-256,-20 1-128,17 2-352,0 3-32,-2 1 0,-2-6-32,-6 2 0,1 0-288,1 0 160,-1-2-1024,-10 2 672,-2 0-864,-9 2 768,-9 5-2528,-9 19 1728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32.54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5 10880,'30'0'4032,"13"3"-3136,9 1-257,-28 1 1633,6-5-1376,9 0-1888,17-5 448,7-2-2335,10 3 1631,-14 8-6560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47.7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1 287 5472,'0'3'454,"0"-3"-385,0 1 1,0-1-1,0 1 1,0-1-1,0 0 1,0 1-1,0-1 1,0 1-1,0-1 1,0 1-1,0-1 1,0 0-1,0 1 1,0-1-1,0 1 1,0-1-1,0 0 1,1 1-1,-1-1 1,0 1-1,0-1 1,0 0-1,1 1 1,-1-1-1,0 0 1,1 1-1,-1-1 1,1 1-1,0-1 406,-1-1-399,0 1 0,1-1 0,-1 1 0,1-1 0,0 1 0,-1-1 0,1 1 1,-1-1-1,1 1 0,0 0 0,-1-1 0,1 1 0,-1 0 0,1 0 0,0 0 0,0-1 0,-1 1 1,1 0-1,0 0 0,-1 0 0,1 0 0,0 0 0,-1 0 0,1 0 0,1 1 0,0 0-5,1 0-1,-1 1 0,0-1 1,0 1-1,0 0 0,0 0 1,0 0-1,0 0 0,0 0 1,0 0-1,-1 0 0,2 3 1,15 32 272,-16-32-267,7 21 253,-1 0 0,-2 0 1,0 1-1,1 29 1,-3-25-225,1-1 1,15 48 0,-17-68-101,1-1 0,0 1 0,1-1 1,0 0-1,1 0 0,0 0 0,0-1 0,1 0 1,-1 0-1,2-1 0,13 12 0,-7-9-2,0-2-1,1 1 0,-1-2 0,1 0 1,1 0-1,-1-2 0,1 0 1,0-1-1,1 0 0,-1-1 1,1-1-1,-1-1 0,24 0 0,-15-3-18,-1 0-1,1-1 1,-1-2-1,0 0 0,0-2 1,-1 0-1,0-2 1,34-17-1,13-14 1485,-2-3 1,82-69-1,-144 107-1430,23-18 137,40-42 0,-61 56-139,-1 1 0,0-1 0,0-1 0,-1 1 0,0-1-1,-1 0 1,0-1 0,-1 1 0,5-18 0,-6 17 136,-2-1 1,1 0 0,-2 0-1,1 1 1,-2-1-1,1 0 1,-2 0 0,1 1-1,-2-1 1,0 0 0,0 1-1,-1 0 1,0 0-1,-1 0 1,0 0 0,-1 1-1,0 0 1,-13-17 0,7 13-406,0 1 1,0 0-1,-1 0 1,-1 2-1,0-1 1,-1 2 0,0 0-1,-1 1 1,0 0-1,0 1 1,-31-10-1,33 15 194,1 0 0,-1 0 0,1 1 0,-1 1 0,0 0-1,0 1 1,0 1 0,1 0 0,-1 1 0,0 0 0,1 1-1,-1 0 1,1 1 0,-14 7 0,-5 4-98,1 1 1,0 2 0,1 1-1,-35 30 1,33-25-474,2 2 0,0 1 0,2 2 0,-39 50 0,-4 34-1038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48.1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64 180 8064,'-17'-23'2976,"4"2"-2304,6-9-192,-2 16 288,5-9-512,0 0 480,-1 4-448,1 8 96,4 4-256,0-2-288,4 13-192,5 1-2720,8-2 1696,-5-3-4160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48.56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 7232,'0'0'92,"0"-1"0,1 1 1,-1 0-1,0 0 0,0 0 1,1 0-1,-1-1 0,0 1 1,0 0-1,1 0 0,-1 0 0,0 0 1,1 0-1,-1 0 0,0 0 1,1 0-1,-1 0 0,0 0 1,0 0-1,1 0 0,-1 0 1,0 0-1,1 0 0,-1 0 0,0 0 1,1 0-1,-1 0 0,0 1 1,0-1-1,1 0 0,-1 0 1,0 0-1,1 1 0,7 12 1174,-6-9-1135,-1 1 0,0-1 0,0 1-1,0 0 1,1 9 0,-2-4-104,8 358 1989,-4-5-1398,-5-351-707,2-5-268,-1-1 0,-1 1 0,1-1 0,-1 0 0,0 1 0,0-1 0,-1 0 0,0 0 0,0 0 0,-5 10 0,-6-4-5365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49.2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13 179 8544,'-4'-14'728,"1"-1"0,1 0 1,0 1-1,1-1 0,0-21 1,1 33-732,1 0 1,-1 0-1,1 0 0,-1 0 1,1 0-1,0 0 1,0 0-1,0 1 1,0-1-1,1 0 0,-1 1 1,1-1-1,0 1 1,-1-1-1,1 1 1,0 0-1,1-1 0,-1 1 1,0 0-1,0 1 1,1-1-1,-1 0 1,1 1-1,0-1 0,-1 1 1,1 0-1,0 0 1,0 0-1,0 0 1,0 1-1,0-1 0,0 1 1,3-1-1,116 0 3358,-64 1-3686,59 5-154,-51-2 506,42 7 664,-92-7-779,0 0 0,-1 1-1,1 1 1,26 11 0,-40-15 66,0 0 1,1 1-1,-1-1 1,0 0-1,0 1 1,0-1 0,0 1-1,0 0 1,-1 0-1,1-1 1,0 1-1,-1 0 1,1 1 0,1 3-1,-2-4 0,-1 0 0,1 0 0,-1 0 0,0 0 0,0 0 0,0 0 0,0 0 0,0 0 0,0 0 0,-1 0 1,1 0-1,-1-1 0,1 1 0,-1 0 0,0 0 0,1 0 0,-1 0 0,0 0 0,-3 2 0,-2 5-6,0-1 0,-1 0 0,-11 9 1,0 2 88,-101 96 790,72-72-851,2 2 0,-47 58 0,2 28 68,71-100 950,2 1 0,-19 45 0,34-71-1092,1-1 0,-1 0-1,1 0 1,0 1 0,0-1 0,0 9-1,1-13 72,0 0 0,0 0 0,0 0 0,0 0 0,0 0 0,0 0 0,0 0 0,1 0-1,-1 0 1,0 0 0,1 0 0,-1 0 0,1 0 0,-1 0 0,1 0 0,-1 0-1,1 0 1,0-1 0,-1 1 0,1 0 0,0 0 0,0-1 0,0 1 0,-1-1-1,1 1 1,0 0 0,0-1 0,0 0 0,0 1 0,0-1 0,0 1 0,0-1 0,0 0-1,0 0 1,0 0 0,0 0 0,0 1 0,2-2 0,7 1 104,0-2 1,0 0 0,0 0-1,0 0 1,-1-2-1,17-6 1,22-7 29,-19 10-15,1 2 1,-1 1-1,1 1 0,0 2 0,0 1 0,0 1 0,0 1 0,0 2 0,-1 1 0,33 10 0,-41-9-122,-4 0-422,30 4 0,-42-10-25,0 1-1,0-1 1,-1 0-1,1 0 1,0 0-1,0-1 0,-1 1 1,1-1-1,0-1 1,-1 1-1,6-3 1,11-7-5669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50.3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13 148 10304,'-2'-2'397,"1"0"1,0 0-1,-1-1 1,1 1-1,0-1 1,0 1-1,0-1 1,0 0-1,1 1 1,-1-1-1,1 0 1,-1-2 0,1 3-366,1 11-843,23 82-1154,-11-44 2485,9 24 413,-20-64-778,1-1-1,0 1 1,0-1 0,1 0-1,0 0 1,0 0 0,0-1-1,7 7 1,-11-12-211,0 1 1,1-1 0,-1 0-1,0 1 1,1-1-1,-1 0 1,1 0-1,-1 1 1,0-1-1,1 0 1,-1 0 0,1 0-1,-1 1 1,1-1-1,-1 0 1,0 0-1,1 0 1,-1 0 0,1 0-1,-1 0 1,1 0-1,-1 0 1,1 0-1,-1 0 1,1 0-1,-1 0 1,1 0 0,-1 0-1,0-1 1,1 1-1,0 0 1,0-1 45,0 0 0,0 0-1,0 0 1,0 0 0,-1 0 0,1-1 0,0 1 0,0 0 0,-1 0-1,1 0 1,0-2 0,2-6-46,-1 0 0,3-14-1,-5 20-390,2-6 702,0 0 1,0 0 0,1 0-1,0 0 1,0 0-1,1 0 1,0 1-1,1 0 1,0 0-1,0 0 1,9-10 0,-12 16-199,0 1 1,0 0 0,0 0 0,0 0 0,0 0 0,0 0 0,0 0 0,0 0 0,0 0 0,0 1 0,0-1 0,0 1 0,1 0 0,-1-1 0,0 1 0,0 0 0,0 0 0,1 1 0,-1-1 0,0 0 0,0 1 0,0-1 0,1 1 0,-1 0 0,0 0 0,0 0 0,0 0 0,3 2 0,5 3-58,-1 1-1,0-1 1,0 2 0,9 9-1,-2-2-170,0 0 0,1-1-1,1-1 1,0 0 0,0-2-1,1 0 1,33 13 0,-47-22 141,-1-1-1,0 0 1,0-1 0,1 1 0,-1-1-1,1 0 1,-1 0 0,0 0 0,1 0-1,-1-1 1,0 0 0,1 0 0,-1 0-1,0 0 1,0-1 0,0 0 0,0 1-1,0-1 1,0-1 0,-1 1 0,1-1-1,-1 1 1,6-6 0,-3 2-64,0-1 1,0 0-1,0 0 0,-1 0 1,8-14-1,-9 13 922,0-1-1,4-13 0,-7 21-762,-1 0-1,0 0 1,0 0-1,1 0 0,-1 0 1,0 1-1,1-1 0,-1 0 1,1 0-1,-1 0 0,1 0 1,-1 1-1,1-1 1,0 0-1,-1 1 0,1-1 1,0 0-1,1 0 0,-2 1-67,1 0-1,-1 1 0,1-1 0,-1 0 0,1 0 0,-1 0 0,1 0 0,-1 1 0,1-1 1,-1 0-1,0 0 0,1 1 0,-1-1 0,1 0 0,-1 1 0,0-1 0,1 0 1,-1 1-1,0-1 0,1 1 0,-1-1 0,0 1 0,0-1 0,1 1 0,-1-1 0,0 0 1,0 1-1,0-1 0,0 1 0,1 0 0,-1 0 0,2 5-99,1 1-1,0-1 1,0 0 0,1 0-1,-1 0 1,1-1-1,1 1 1,-1-1 0,9 8-1,-9-10 100,0 0-1,0 0 0,0 0 1,1-1-1,-1 1 1,1-1-1,0 0 0,0-1 1,-1 1-1,1-1 0,0 0 1,0 0-1,8 0 0,0-1-66,1 0 0,-1-1 0,1 0 0,-1-1-1,0 0 1,0-1 0,0-1 0,18-7-1,-16 4 9,0-1-1,0 0 0,-1-1 0,0-1 0,-1 0 0,15-14 0,-20 16-391,-2 1 276,0 2 0,1-1 1,-1 1-1,12-7 0,-17 12 190,-1 0 0,0 0 0,0-1 0,1 1 0,-1 0 0,0 0 0,1 0 0,-1 0 0,1 0 0,-1 0 0,0 0 0,1 0 0,-1 0 0,0-1 0,1 1 0,-1 1 0,1-1 0,-1 0 0,0 0 0,1 0 0,-1 0 0,0 0 0,1 0 0,-1 0 0,0 0 0,1 1 0,-1-1 0,0 0 0,1 0 0,-1 0 0,0 1 0,0-1 0,1 0 0,-1 0 0,0 1 0,0-1 0,1 0 0,-1 1 0,0-1 0,0 0 0,0 1 0,0-1 0,1 0 0,-1 1 0,0-1 0,0 1 0,3 23 117,-3-15 310,2 6-193,0 1 0,7 23 0,-7-33-231,0 1 0,0-1 0,1 0 0,0-1 0,0 1 0,0 0 0,1-1 0,-1 0 0,7 6-1,-8-9-21,1 0-1,0 0 0,0 0 0,-1 0 0,1-1 0,0 0 0,1 1 0,-1-1 0,0 0 0,0-1 0,0 1 1,1 0-1,-1-1 0,0 0 0,0 0 0,1 0 0,5-1 0,7-1 228,1-1-1,21-6 1,-21 4-139,29-7 110,82-34 0,-108 37-106,0 0 1,-1-2-1,-1 0 1,0-2-1,0 0 1,22-21-1,-31 22 88,-8 11-165,-1 1-1,0 0 1,0-1 0,0 1 0,0 0 0,0-1 0,0 1 0,0 0-1,1-1 1,-1 1 0,0 0 0,0-1 0,0 1 0,0 0-1,-1-1 1,1 1 0,0 0 0,0-1 0,0 1 0,0 0 0,0-1-1,-1 0 1,0 0-90,-1 0 0,1 0-1,-1 0 1,0-1 0,1 2 0,-1-1-1,0 0 1,0 0 0,0 0 0,-3 0-1,-3-2 61,0 0 0,0-1-1,0 0 1,1-1-1,0 1 1,-11-10-1,-36-38 528,40 37-494,0 1 0,0 1-1,-20-14 1,28 23-221,0 1-1,0 0 1,0 0-1,0 0 1,0 1 0,-1-1-1,1 2 1,-1-1-1,1 1 1,-1 0-1,0 0 1,1 1 0,-11 0-1,4 1-964,0 1-1,0 1 1,0-1-1,-20 9 1,7 0-760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50.71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16 129 8544,'-12'-64'2757,"11"59"-2599,0 1 1,0-1-1,1 0 1,-1 0-1,1 1 0,0-1 1,0 0-1,1 0 1,1-6-1,-2 10-142,0 1 0,0-1-1,0 0 1,0 1 0,1-1 0,-1 1 0,0-1 0,0 1 0,1-1-1,-1 1 1,0-1 0,1 1 0,-1-1 0,0 1 0,1-1 0,0 0-1,-1 1-7,1 0-1,-1 0 1,0 0-1,0 0 0,0 0 1,1 0-1,-1 0 1,0 0-1,0 0 0,1 0 1,-1 0-1,0 0 1,0 0-1,1 0 0,-1 0 1,0 0-1,0 1 1,0-1-1,1 0 0,-1 0 1,0 0-1,0 0 1,0 0-1,1 1 0,-1-1 1,0 0-1,0 0 1,10 19 272,25 104 754,-1 2-393,30 57 865,40 119-218,-72-195-4807,-19-67 1439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52.39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52 6 7552,'1'1'2824,"-4"7"-1662,-6 15-1359,4-8 285,-4 11-184,1 1 0,-5 39 0,10-51-22,2 0 0,0 1 0,1-1 0,0 0 0,2 0-1,2 16 1,-3-26 167,0-1 0,1 1 0,-1-1 0,1 1 0,0-1 0,0 0 0,0 0 0,1 0-1,-1 0 1,1 0 0,0-1 0,0 1 0,1-1 0,-1 0 0,1 0 0,-1 0 0,1 0-1,0 0 1,0-1 0,0 0 0,0 0 0,1 0 0,-1 0 0,0-1 0,1 0 0,0 0 0,-1 0-1,1 0 1,7 0 0,-1-1 63,0 0-1,0-1 1,0 0-1,0 0 1,0-2-1,0 1 1,0-1-1,0-1 1,-1 0 0,1 0-1,13-9 1,-3-2-18,0 0 1,-1-2 0,-1 0-1,-1-1 1,-1-1 0,0-1-1,20-31 1,-30 41 234,-1 1 1,0-1-1,-1 0 1,0 0-1,5-16 0,-9 24-406,-1-1-1,1 0 1,0 0 0,-1 1-1,1-1 1,-1 0-1,0 0 1,0 0-1,0 1 1,-1-1-1,1 0 1,-1 0 0,1 1-1,-1-1 1,0 0-1,0 1 1,0-1-1,0 1 1,-1-1-1,1 1 1,0-1 0,-1 1-1,0 0 1,0 0-1,0 0 1,0 0-1,-2-2 1,-2 0 11,1 1 0,-1 0 1,0 0-1,0 1 0,0-1 0,0 2 1,0-1-1,-1 0 0,1 1 0,0 0 1,-1 1-1,1-1 0,-1 1 1,1 1-1,0-1 0,-10 3 0,5-1-157,-1 0 0,1 1 0,0 1 0,1 0 0,-1 0 0,1 1 0,0 1 0,-15 9 0,-9 14-481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53.2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279 649 7872,'8'107'4746,"-6"-49"-3580,14 93 0,27 56-1482,-39-186 349,0 1 1,0-1-1,-2 1 0,-1 0 0,-2 24 0,0-34 17,-1 1 0,0 0 0,-1-1 0,0 0-1,-1 0 1,0 0 0,-1 0 0,-1 0-1,0-1 1,-8 13 0,1-7-31,0 0-1,-1-1 1,0 0 0,-19 14-1,23-21 95,-1-1 0,0 0 0,0-1 0,-1-1 0,0 1 0,0-2 0,-21 7 0,28-10 130,0-1 0,0 0 0,0 0 0,0-1 0,-1 1 0,1-1 0,0 0 0,0-1 0,0 1 0,0-1 0,-6-2 0,8 3-322,1-1 0,-1 0 0,1-1 0,-1 1 0,1 0 0,0-1 0,-1 1 0,1-1 0,0 0 0,0 0 0,0 0 0,1 0 0,-1 0 0,0 0 0,1 0 0,-1-1 0,1 1 0,0 0 0,0-1 0,0 1 0,0-1 0,-1-4 0,1-3-100,0 1 1,0-1-1,1 0 1,0 0-1,1 0 1,0 1-1,1-1 1,5-17-1,-6 24 170,7-34 21,3 0-1,1 0 1,2 1 0,1 1 0,2 0-1,1 1 1,2 1 0,1 1-1,40-47 1,-61 79-11,291-339-274,-266 307 510,7-6-1839,-3-1-1,48-82 1,-42 41 3841,48-160 1,-36 93-1727,-33 114-167,-8 23-194,-1 10-67,-4 1-80,0 1 0,-1-1-1,1 1 1,0-1-1,-1 1 1,1-1 0,-1 1-1,0-1 1,0 1 0,1 2-1,5 169-670,-4-39 1636,6-51 2020,-4-53-3111,1 0 0,11 32-1,-10-45-139,0-1-1,1 0 1,0 0-1,1-1 1,1 0-1,0 0 0,1-1 1,1 0-1,24 24 1,-21-25 263,0-1 0,1-1-1,0-1 1,21 12 0,-29-19 32,0 1 0,0-1 1,0 0-1,0-1 0,1 0 0,-1 0 0,1-1 0,0 1 1,-1-2-1,1 1 0,0-1 0,14-1 0,-18-1-44,1 1 0,0-1-1,-1 1 1,0-1 0,1-1 0,-1 1 0,0-1-1,0 1 1,0-1 0,0 0 0,-1 0-1,1-1 1,-1 1 0,0-1 0,0 0-1,0 0 1,4-8 0,2-5-13,-1 0-1,0-1 1,4-18 0,-6 18-4,-1 1 0,-2-1 1,1 0-1,0-22 0,-4 32 41,1-1 0,-2 0 0,1 1 1,-1-1-1,0 1 0,-1-1 0,0 1 0,-1 0 0,1-1 0,-8-13 0,10 22-14,0-1-1,-1 1 0,1 0 1,0-1-1,0 1 0,-1-1 1,1 1-1,0-1 1,-1 1-1,1 0 0,0-1 1,-1 1-1,1-1 0,0 1 1,-1 0-1,1 0 1,-1-1-1,1 1 0,-1 0 1,1 0-1,-1-1 0,1 1 1,-1 0-1,1 0 1,-1 0-1,0 0 0,1 0-6,-1 1 0,1-1 1,0 0-1,-1 1 0,1-1 0,0 0 0,-1 1 0,1-1 0,0 1 0,-1-1 0,1 1 0,0-1 0,0 1 0,0-1 0,-1 1 0,1-1 0,0 1 0,0-1 0,0 1 0,0-1 1,0 1-1,0-1 0,0 1 0,0-1 0,0 2 0,2 20-2,0 1 0,1-1-1,1 0 1,2 0 0,0 0 0,14 34 0,-14-45 50,-1 0 0,2 0-1,-1 0 1,1-1 0,1 0 0,0 0 0,0-1 0,1 0 0,1-1 0,-1 0-1,1 0 1,12 7 0,-15-11-142,-1 0 0,2-1 0,-1 0 0,0 0 0,1 0 0,-1-1 0,1 0 0,0 0 0,-1-1 0,1 0 0,0-1 0,0 1 0,0-2 0,0 1 0,0-1 0,-1 0 0,1-1 0,0 1 1,-1-2-1,10-3 0,-11 4-184,-1-1 1,1 0 0,-1-1 0,0 1 0,0-1-1,5-6 1,-1 1-2148,15-21 0,-24 30 2406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53.73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44 7 7648,'0'0'81,"0"0"0,0 0 0,0 0 1,0 0-1,0 0 0,1-1 0,-1 1 1,0 0-1,0 0 0,0 0 0,0 0 1,0-1-1,0 1 0,0 0 0,0 0 1,0 0-1,0 0 0,0-1 0,0 1 0,0 0 1,0 0-1,0 0 0,0 0 0,0-1 1,0 1-1,0 0 0,0 0 0,0 0 1,0 0-1,-1-1 0,1 1 0,0 0 1,0 0-1,0 0 0,0 0 0,0 0 0,0-1 1,0 1-1,-1 0 0,1 0 0,0 0 1,0 0-1,0 0 0,-1 0 0,-10-1 414,9 2-524,0-1 0,0 0 0,1 1 0,-1-1 0,0 1 0,1 0 0,-1-1 0,0 1 0,1 0 0,-1 0 0,1 0 0,-1 0 0,-1 2 0,2-1 39,0-1 1,0 1-1,1-1 1,-1 1-1,1 0 1,-1-1-1,1 1 1,0 0-1,-1-1 1,1 1-1,0 0 1,0-1-1,1 4 1,4 22 249,-5-26-246,12 40 1624,1-1 0,2-1 0,23 43 0,-22-53-1536,25 34 0,-23-40-1907,36 37 1,-28-39-95,0-11 582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54.10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299 84 8736,'-39'-45'3232,"11"29"-2528,-20-2-192,22 13-352,-8 5-192,-8 5 448,-1 10-224,4 4-640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54.5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1 338 9312,'9'67'2981,"-8"-61"-2806,1-1 1,-1 0 0,1 0-1,0 0 1,1 0-1,-1 0 1,1 0-1,5 6 1,-3-3 9,-3-5-146,1 0 0,-1-1 0,1 1 0,-1-1-1,1 1 1,0-1 0,0 0 0,0 0 0,1 0 0,-1 0-1,0-1 1,1 1 0,-1-1 0,1 0 0,-1 0 0,1 0-1,5 0 1,6 1 2,0-1-1,29-3 0,-44 2-38,25-2-73,-1-1 0,0-2 0,1 0 0,-2-2 1,1-1-1,-1 0 0,0-2 0,-1-1 0,0 0 1,38-28-1,-12 2-31,-31 23 198,38-24 1,-54 37-91,0 0 1,0 1 0,1-1-1,-1 0 1,0 1 0,0-1 0,1 1-1,-1-1 1,0 1 0,1 0 0,-1 0-1,0 0 1,1-1 0,-1 1-1,0 0 1,1 1 0,-1-1 0,0 0-1,1 0 1,-1 1 0,0-1 0,1 0-1,-1 1 1,0-1 0,0 1-1,0 0 1,1-1 0,-1 1 0,2 2-1,0 1-29,1 0-1,-1 0 1,0 1-1,0 0 1,-1-1-1,4 8 1,-4-7 86,0 0 0,1 0 0,0 0 0,0-1 0,4 6 1,0-4-94,0 0 1,1 0 0,0-1-1,0 0 1,1 0 0,-1-1 0,1 0-1,0 0 1,0-1 0,16 3-1,1-1 321,0-1-1,43 1 1,-55-5-139,-1-1 0,0 0 0,1-1 0,-1 0 0,0-1 0,0 0 0,0-1 0,-1-1 0,0 0 0,1 0 0,21-15 1,-28 16-134,0 0 0,0-1 0,0 0 1,-1 0-1,0 0 0,0-1 1,0 1-1,-1-1 0,0 0 1,0-1-1,0 1 0,-1-1 0,0 1 1,0-1-1,-1 0 0,1 0 1,-2 0-1,1-1 0,-1 1 1,0 0-1,0-1 0,-1 1 0,-1-8 1,1 8-28,-2 0 1,1 0 0,-1 0-1,0 0 1,0 0-1,-1 0 1,0 0 0,0 1-1,-7-11 1,3 8-4,0 0 0,0 0-1,-1 1 1,0 0 0,-15-11 0,4 6-22,0 1-1,-1 0 1,-1 1-1,0 2 1,-32-11-1,40 16-67,0 0 0,-1 1 0,1 1 0,-1 0-1,0 0 1,1 2 0,-1 0 0,0 0 0,-19 4 0,26-3-63,1 1 0,-1 0 1,0 0-1,1 0 0,-1 1 1,1 0-1,0 0 1,0 1-1,0-1 0,1 1 1,-1 1-1,1-1 1,0 1-1,0 0 0,0 0 1,1 0-1,0 1 0,0 0 1,0 0-1,-3 6 1,5-8-113,1 0 0,-1 0 0,0 1 1,1-1-1,0 1 0,0-1 0,0 1 1,1-1-1,-1 1 0,1-1 0,0 1 1,0 0-1,1-1 0,-1 1 0,1-1 1,2 8-1,-1-8-332,1 0 0,-1-1 0,1 1 0,-1 0 0,1-1 0,5 5 0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54.90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429 27 9568,'-7'-4'593,"0"1"0,-1-1 1,1 1-1,-1 1 0,0-1 1,1 1-1,-1 0 0,0 1 1,-16-1-1,-1 2 104,-46 4 0,44 0-1487,0 0 0,-45 14-1,63-15 760,-1 1 1,0 0-1,1 0 0,-1 1 1,1 0-1,0 1 0,1-1 0,0 2 1,0-1-1,-8 9 0,15-14 20,0 0-1,1-1 1,-1 1-1,0 0 0,1 0 1,-1 0-1,1-1 1,-1 1-1,1 0 0,-1 0 1,1 0-1,0 0 1,-1 0-1,1 0 1,0 0-1,0 0 0,-1 0 1,1 0-1,0 0 1,0 0-1,0 0 1,0 0-1,1 0 0,-1 0 1,0 0-1,0 0 1,0 0-1,1 0 1,-1 0-1,1 0 0,-1-1 1,1 1-1,-1 0 1,1 0-1,-1 0 1,1 0-1,0-1 0,-1 1 1,1 0-1,0-1 1,0 1-1,1 0 1,3 3-59,0-2 1,0 1 0,1 0 0,-1-1 0,12 3 0,51 13-311,66 22 152,-115-33 235,-1 1 1,1 1-1,-1 0 1,31 23 0,-35-21 89,0 0 0,-1 0 0,-1 2 0,0-1 0,15 22 0,-24-29-63,0-1-1,0 1 1,0 0-1,-1-1 0,0 1 1,0 0-1,0 0 0,-1 1 1,1-1-1,-1 0 1,0 0-1,-1 1 0,0-1 1,1 0-1,-2 1 1,1-1-1,-1 1 0,1-1 1,-1 0-1,-1 0 1,-3 10-1,4-12-74,-1 0 0,0 0 0,0 0 0,0-1 0,0 1 0,0 0 0,-1-1 0,1 0 0,-1 1 0,0-1 0,-4 2 0,5-2-132,0-1-1,0 0 1,0 0-1,1-1 1,-1 1 0,0 0-1,0-1 1,-1 1-1,1-1 1,0 1 0,0-1-1,0 0 1,0 0-1,0 0 1,0 0 0,0-1-1,0 1 1,0 0-1,0-1 1,-3 0 0,-4-6-4595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55.28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101 314 8224,'129'53'4266,"-123"-50"-4215,1-1 0,0 0 0,0 0 0,0-1-1,1 0 1,-1 0 0,0-1 0,11 0 0,-12-1-15,0 0 0,-1 0 0,1-1 0,-1 1 0,1-1 0,-1-1 0,0 1 0,0-1 1,0 0-1,0 0 0,6-5 0,-1 0 46,0-1 1,-1 0 0,-1 0-1,1-1 1,-1 0-1,-1-1 1,0 0-1,0 0 1,-1 0-1,5-16 1,-8 21-33,-1 1-1,0-1 1,-1-1 0,0 1 0,0 0-1,0 0 1,0 0 0,-1 0-1,0-1 1,-1 1 0,1 0 0,-1 0-1,0-1 1,-1 1 0,1 0-1,-1 0 1,-1 1 0,1-1 0,-1 0-1,0 1 1,0-1 0,0 1-1,-5-5 1,1 3-42,-1 0 1,1 0-1,-1 0 0,-1 1 0,1 1 0,-1-1 0,0 2 1,-1-1-1,1 1 0,-1 0 0,1 1 0,-1 0 1,0 1-1,0 0 0,0 0 0,-1 1 0,-10 1 0,9-1-22,-1 2 1,1-1-1,-1 2 0,1 0 0,0 0 0,0 1 0,0 0 0,0 1 0,1 1 0,-1 0 0,1 0 0,0 1 0,-17 13 0,20-12 5,0 0 0,1 1 0,0-1 0,0 1-1,1 1 1,0 0 0,0-1 0,1 2 0,-6 13-1,8-15 113,0 0 0,1 1 0,0-1-1,0 1 1,0-1 0,1 1 0,1 0-1,0 0 1,0-1 0,0 1 0,4 16-1,-1-13 19,1-1 0,0 0-1,0 0 1,1 0-1,1-1 1,0 1-1,0-1 1,1-1-1,0 1 1,1-1-1,0-1 1,0 1-1,1-1 1,0-1 0,16 11-1,1-2-554,1-1 1,0-2-1,1-1 0,56 17 1,51 10-1183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22.85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370 45 6048,'-1'-4'412,"0"-1"0,0 1 0,1-1 0,-1 1 1,1-1-1,0-4 0,0 5-177,0 3-218,0 1 0,0 0 1,0 0-1,0 0 0,0 0 1,0 0-1,1 0 0,-1 0 1,0 0-1,0-1 0,0 1 1,0 0-1,0 0 0,0 0 0,0 0 1,0 0-1,0 0 0,0 0 1,0-1-1,0 1 0,0 0 1,0 0-1,0 0 0,0 0 1,-1 0-1,1 0 0,0 0 1,0 0-1,0-1 0,0 1 1,0 0-1,0 0 0,0 0 1,0 0-1,0 0 0,0 0 0,0 0 1,0 0-1,-1 0 0,1 0 1,0 0-1,0 0 0,0 0 1,0-1-1,0 1 0,0 0 1,0 0-1,-1 0 0,1 0 1,0 0-1,0 0 0,0 0 1,0 0-1,0 0 0,0 0 1,0 0-1,-1 0 0,1 0 0,0 0 1,0 1-1,0-1 0,0 0 1,0 0-1,0 0 0,0 0 1,0 0-1,-1 0 0,-4 7 134,3 3-50,0 0 1,1 0-1,0 0 1,0 0-1,1 1 1,2 14-1,-1 5 79,0 8 15,2 0 0,12 57 0,26 73 871,-11-52 153,12 96-670,-8-34-480,-31-166-139,3 16 271,-1-1 0,3 45 1,-8-70-448,-1-3 86,-14-21-31,-1 2 0,-1 0 0,-1 0 0,-1 2 0,-32-25 0,49 41 204,-120-86-323,95 66 791,0-1 0,-28-35 0,-31-29-502,79 82 476,9 12-205,9 15-144,-3-10-19,0 0 1,1 0 0,0-1-1,1 0 1,0-1 0,1 0-1,0-1 1,20 14 0,-6-7-314,1-1 1,1-2 0,33 12 0,-46-20-1214,-1-1 0,1 0 0,20 2 0,-22-4 1970,1-1 1,-1-1-1,1 0 0,-1-1 1,1 0-1,-1-1 0,0 0 1,0-1-1,0-1 0,0 0 1,0 0-1,14-8 0,-22 10-510,1-1-1,-1 0 1,0 0-1,0-1 1,0 1-1,-1-1 1,1 1-1,-1-1 1,1 0-1,-1-1 1,-1 1-1,1 0 1,2-6-1,-4 7-53,1-1 0,-1 0-1,0 0 1,0 1-1,0-1 1,-1 0-1,1 0 1,-1 0 0,0 0-1,0 0 1,0 0-1,-1 0 1,0 1 0,1-1-1,-1 0 1,0 0-1,-4-7 1,4 9-76,0-1 1,-1 0 0,1 0-1,-1 1 1,0-1 0,0 1-1,0 0 1,0-1-1,-1 1 1,1 0 0,0 0-1,-1 0 1,1 1-1,-1-1 1,0 1 0,0-1-1,0 1 1,1 0 0,-1 0-1,0 0 1,0 0-1,-1 1 1,1-1 0,0 1-1,0 0 1,0 0-1,0 0 1,0 0 0,0 0-1,-4 1 1,1 1 139,-1-1-1,1 0 1,-1 0-1,0-1 1,1 0 0,-8 0-1,11 0 31,1-1-1,0 1 0,0-1 0,-1 1 1,1-1-1,0 0 0,0 0 1,0 0-1,0 0 0,0 0 1,0 0-1,0 0 0,0-1 1,0 1-1,1-1 0,-1 0 1,0 1-1,1-1 0,0 0 1,-1 0-1,0-2 0,-29-48-271,15 26-1322,15 25 1032,1 3 658,1-1-1,-1 0 1,0 1 0,1-1-1,-1 1 1,1-1 0,0 0 0,-1 1-1,1-1 1,0 0 0,0 0-1,-1 0 1,1 1 0,0-1 0,0 0-1,2 1 1,20 15-228,-20-15 294,3 1-205,-1 0 0,1 0 0,0 0-1,0-1 1,0 0 0,1 0 0,-1-1 0,0 1 0,1-1 0,-1-1 0,1 1 0,-1-1-1,9-1 1,8-2-58,0-1 1,31-9-1,-28 6 149,16-2-29,0 1 0,0 2 0,62-1 0,-76 9-2566,-18 0 3228,-10-2-705,0 1 0,0-1-1,0 0 1,0 0-1,0 0 1,0 0-1,0 0 1,1 0 0,-1 0-1,0 0 1,0 0-1,0 1 1,0-1-1,0 0 1,0 0-1,0 0 1,0 0 0,0 0-1,0 0 1,0 0-1,0 0 1,-1 1-1,1-1 1,0 0-1,0 0 1,0 0 0,0 0-1,0 0 1,0 0-1,0 0 1,0 0-1,0 0 1,0 0 0,0 1-1,0-1 1,0 0-1,0 0 1,-1 0-1,1 0 1,0 0-1,0 0 1,0 0 0,0 0-1,0 0 1,0 0-1,0 0 1,0 0-1,-1 0 1,1 0 0,0 0-1,0 0 1,0 0-1,0 0 1,0 0-1,0 0 1,0 0-1,0 0 1,-1 0 0,1 0-1,0 0 1,0 0-1,0 0 1,-7 2-24,1 1 1,0 0-1,-1 0 0,1 1 1,1 0-1,-1 0 1,0 0-1,1 1 0,0 0 1,-9 10-1,0 3 101,2 1 0,-12 21 0,7-10 202,0-3-124,-37 60-447,44-73 432,-1 0 0,0-1 0,-23 21 0,30-30-162,0-1-1,0 0 1,0 0-1,0 0 1,0 0-1,-1-1 1,1 1-1,-1-1 1,0 0-1,1-1 1,-1 1-1,0-1 1,-10 1-1,0 1 88,10-2-179,0 0 1,0-1-1,0 1 1,0-1-1,0 0 1,0-1-1,0 1 1,0-1-1,0 0 1,0 0 0,-7-3-1,-70-29-38,-3-2 70,47 23-105,0 1-1,-1 2 1,0 2 0,-54-3-1,85 10 95,0 0 0,0 0 0,-1 1 0,-8 2 0,15-2 59,0-1-1,0 1 0,0-1 1,0 1-1,0-1 0,0 1 0,0 0 1,0 0-1,0 0 0,0 0 1,0 1-1,1-1 0,-1 0 1,1 1-1,-1-1 0,1 1 0,-1-1 1,1 1-1,0 0 0,0 0 1,-1 1-1,2-2 5,-1 0 1,1-1 0,0 1-1,0 0 1,0-1-1,1 1 1,-1 0 0,0-1-1,0 1 1,0 0 0,0-1-1,1 1 1,-1 0-1,0-1 1,1 1 0,-1-1-1,0 1 1,1 0-1,-1-1 1,1 1 0,-1-1-1,1 1 1,-1-1-1,1 0 1,-1 1 0,1-1-1,-1 1 1,1-1-1,0 0 1,-1 0 0,1 1-1,-1-1 1,1 0-1,1 1 1,23 4-55,-3-6-558,-1 0 1,29-6 0,-33 5-885,-22 2 1493,0-1 0,1 1 1,-1-1-1,0 0 0,1 0 0,-1 0 0,1 0 0,-1-1 0,1 0 0,0 0 0,0 0 0,0 0 0,0-1 1,0 0-1,0 0 0,1 0 0,-1 0 0,1 0 0,0-1 0,0 1 0,0-1 0,0 0 0,1 0 0,0 0 0,0 0 1,0-1-1,0 1 0,0 0 0,-1-8 0,3 10 33,0 1 0,0-1 0,1 1 0,-1-1 0,0 0 0,0 1-1,1-1 1,-1 1 0,1-1 0,0 1 0,-1-1 0,1 1 0,0-1 0,0 1 0,0-1 0,0 1 0,0 0 0,0 0 0,0 0 0,0 0-1,1-1 1,-1 1 0,0 1 0,1-1 0,1-1 0,2-1 36,0 0 0,1 1 0,-1 0 1,1 0-1,-1 0 0,7-1 0,27-3 1754,66 0 0,2 0-2927,-88 3-3,-1 0 1,0-1-1,32-11 1,-9-3-1191,-9 2 869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32:24.9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25 394 11360 0 0,'-2'11'0'0'0,"0"1"0"0"0,1 0 0 0 0,0 0 0 0 0,1 0 0 0 0,2 19 0 0 0,14 58 0 0 0,-14-83 0 0 0,-1 0 5 0 0,0 1 0 0 0,0-1-1 0 0,1 0 1 0 0,0 1 0 0 0,1-1 0 0 0,-1 0 0 0 0,1 0 0 0 0,0-1 0 0 0,1 1 0 0 0,-1 0 0 0 0,1-1 0 0 0,6 6 0 0 0,6 2 263 0 0,1-1 1 0 0,33 17-1 0 0,-26-16 293 0 0,44 32 1 0 0,-43-23-546 0 0,-23-19-16 0 0,0-1 0 0 0,1 0 0 0 0,-1 0 0 0 0,1 0 0 0 0,0 0 0 0 0,0 0 0 0 0,0-1 0 0 0,0 1 0 0 0,0-1 0 0 0,0 1 0 0 0,3 0 0 0 0,3-1 0 0 0,-1 1 0 0 0,16 0 0 0 0,-9-1 0 0 0,-9 0 65 0 0,0-1 1 0 0,-1 0 0 0 0,1-1-1 0 0,0 1 1 0 0,-1-1 0 0 0,1 0-1 0 0,-1-1 1 0 0,1 1 0 0 0,5-3 0 0 0,0-1 126 0 0,-1 0 1 0 0,0-1 0 0 0,11-8 0 0 0,-19 12-183 0 0,1 1 0 0 0,-1 0 0 0 0,1-1 0 0 0,-1 1 0 0 0,1 0 0 0 0,0 0 0 0 0,-1 0 0 0 0,1 0 0 0 0,0 1 0 0 0,0-1 0 0 0,2 1 0 0 0,12-3-6 0 0,19-5 4 0 0,61-21 1 0 0,-89 25 7 0 0,-1 0 0 0 0,1 0 1 0 0,-1 0-1 0 0,0-1 0 0 0,0 0 0 0 0,0-1 0 0 0,-1 1 1 0 0,0-1-1 0 0,0-1 0 0 0,0 1 0 0 0,-1-1 1 0 0,0 0-1 0 0,0 0 0 0 0,0 0 0 0 0,-1-1 0 0 0,-1 1 1 0 0,5-13-1 0 0,-5 12 4 0 0,-1 0 1 0 0,-1 0-1 0 0,2-10 0 0 0,1-7 11 0 0,1 12-27 0 0,0 0 0 0 0,0 0 0 0 0,2 1 0 0 0,-1 0 0 0 0,2 0 1 0 0,15-19-1 0 0,-14 19 12 0 0,0 0 0 0 0,-1-1 0 0 0,0 0 0 0 0,-1 0 0 0 0,9-24 0 0 0,-15 33 21 0 0,0 0-1 0 0,0 0 1 0 0,-1 0 0 0 0,1-1-1 0 0,-1 1 1 0 0,0 0 0 0 0,-1 0-1 0 0,1 0 1 0 0,-1-1 0 0 0,1 1-1 0 0,-1 0 1 0 0,-1 0 0 0 0,1 0-1 0 0,0 0 1 0 0,-1 0 0 0 0,0 0-1 0 0,0 0 1 0 0,0 1 0 0 0,0-1-1 0 0,-6-5 1 0 0,-2-3 28 0 0,-1 1-1 0 0,0 1 1 0 0,-1-1 0 0 0,-16-9 0 0 0,-161-105-139 0 0,167 113 173 0 0,1 0-1 0 0,-26-10 1 0 0,39 19-114 0 0,0 0 0 0 0,-1 0 0 0 0,1 1 0 0 0,-1 0 0 0 0,0 0 0 0 0,0 1 0 0 0,0 0 1 0 0,1 1-1 0 0,-13 1 0 0 0,18-1-16 0 0,0 0 0 0 0,1 1 1 0 0,-1-1-1 0 0,1 1 0 0 0,-1 0 1 0 0,1-1-1 0 0,-1 1 0 0 0,1 1 1 0 0,-1-1-1 0 0,-2 2 0 0 0,3-1 6 0 0,1-1 0 0 0,0 0-1 0 0,0 1 1 0 0,0-1 0 0 0,0 1-1 0 0,0-1 1 0 0,0 1 0 0 0,1-1-1 0 0,-1 1 1 0 0,0-1 0 0 0,1 1-1 0 0,-1 0 1 0 0,1-1 0 0 0,0 1-1 0 0,-1 0 1 0 0,1 0 0 0 0,0 2 0 0 0,0 5-39 0 0,-1 4-24 0 0,0 0 0 0 0,-4 17 0 0 0,4-26 80 0 0,0 0 1 0 0,-1 0 0 0 0,1 0-1 0 0,-1 0 1 0 0,0 0 0 0 0,0 0-1 0 0,-1 0 1 0 0,1 0 0 0 0,-1-1-1 0 0,1 1 1 0 0,-5 2 0 0 0,1 0-9 0 0,-1-1 1 0 0,-1 0 0 0 0,1-1-1 0 0,0 0 1 0 0,-1 0 0 0 0,0 0 0 0 0,0-1-1 0 0,0 0 1 0 0,-11 2 0 0 0,7-2-56 0 0,0 1 0 0 0,0 0 0 0 0,1 1 0 0 0,-12 7 0 0 0,17-8-2 0 0,1 0 1 0 0,0 0 0 0 0,0 1-1 0 0,0-1 1 0 0,0 1 0 0 0,1 0-1 0 0,0 0 1 0 0,-4 7 0 0 0,-3 7-192 0 0,-10 22 0 0 0,18-35 215 0 0,-46 109-800 0 0,12-25 194 0 0,20-55-484 0 0,0-14-2890 0 0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32:25.50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485 0 11264 0 0,'6'15'3'0'0,"12"46"36"0"0,-16-54-35 0 0,0 0 1 0 0,-1 0-1 0 0,0 0 0 0 0,-1-1 0 0 0,1 1 0 0 0,-2 10 1 0 0,1-12-5 0 0,0 1 0 0 0,1-1 0 0 0,0 1 0 0 0,0-1 0 0 0,0 0 0 0 0,1 0 0 0 0,-1 1 0 0 0,1-1 0 0 0,0 0 0 0 0,1-1 0 0 0,3 7 0 0 0,4 10 0 0 0,13 18 1432 0 0,13 55 462 0 0,-32-82-1754 0 0,0-1 0 0 0,-1 0 0 0 0,-1 1 0 0 0,3 20 0 0 0,-2-8-57 0 0,-2-19-65 0 0,0 1 1 0 0,0 0-1 0 0,1-1 0 0 0,0 1 1 0 0,0-1-1 0 0,0 0 1 0 0,1 0-1 0 0,0 0 0 0 0,0 0 1 0 0,0 0-1 0 0,8 8 1 0 0,1-1 42 0 0,0-1 0 0 0,25 17 0 0 0,-22-17-77 0 0,-1 0-1 0 0,23 22 1 0 0,-34-29-10 0 0,0-1 0 0 0,0 0 0 0 0,0 1 0 0 0,-1 0 0 0 0,1 0 0 0 0,-1 0 0 0 0,0 0 0 0 0,2 5 0 0 0,-6 12-95 0 0,4-18 135 0 0,0-1 0 0 0,-1 0 0 0 0,1 1 0 0 0,0-1 0 0 0,1 0 0 0 0,-1 0 0 0 0,0 0 0 0 0,0 0 0 0 0,1-1 0 0 0,3 3 0 0 0,21 17 226 0 0,-26-20-216 0 0,1 1 0 0 0,-1-1 0 0 0,0 0 0 0 0,0 1 0 0 0,0-1 0 0 0,0 1 0 0 0,0-1 0 0 0,-1 1 0 0 0,1-1-1 0 0,0 1 1 0 0,-1 0 0 0 0,1-1 0 0 0,-1 1 0 0 0,0 0 0 0 0,1 0 0 0 0,-1 1 0 0 0,0-1-22 0 0,0-1 0 0 0,-1 1 0 0 0,1-1 0 0 0,-1 1-1 0 0,1-1 1 0 0,-1 1 0 0 0,0-1 0 0 0,1 0 0 0 0,-1 1 0 0 0,0-1-1 0 0,0 0 1 0 0,0 1 0 0 0,0-1 0 0 0,0 0 0 0 0,0 0 0 0 0,0 0 0 0 0,-1 0-1 0 0,1 0 1 0 0,0 0 0 0 0,-1 0 0 0 0,1 0 0 0 0,0-1 0 0 0,-1 1 0 0 0,1 0-1 0 0,-3 0 1 0 0,-4 2-13 0 0,0-1-1 0 0,0 0 0 0 0,-9 2 0 0 0,15-4 9 0 0,-36 7-523 0 0,-56 1 1 0 0,60-7 580 0 0,0-2 1 0 0,-42-6 0 0 0,48 3-48 0 0,0 2-8 0 0,-113 7 0 0 0,19-1 0 0 0,10 1 60 0 0,38-5-53 0 0,65 0-10 0 0,8 0 3 0 0,1 0 0 0 0,-1 0 0 0 0,1 0 0 0 0,-1 0 0 0 0,0 0 0 0 0,1 0 0 0 0,-1 0 0 0 0,1 0 0 0 0,-1-1 0 0 0,0 1 0 0 0,1 0 0 0 0,-1 0 0 0 0,1-1 0 0 0,-1 1 0 0 0,1 0 0 0 0,-1-1 0 0 0,1 1 0 0 0,-1 0 0 0 0,1-1 0 0 0,-1 1 0 0 0,1-1 0 0 0,0 1 0 0 0,-1-1 0 0 0,1 1 0 0 0,0-1 0 0 0,-1 1 0 0 0,1-1 0 0 0,0 1 0 0 0,0-1 0 0 0,-1 1 0 0 0,1-1 0 0 0,0 0 0 0 0,0 0 0 0 0,1-21 0 0 0,-1 16 0 0 0,1 0-33 0 0,0 0 1 0 0,0-1 0 0 0,0 1 0 0 0,1 0 0 0 0,0 0 0 0 0,0 0 0 0 0,1 0-1 0 0,-1 0 1 0 0,8-10 0 0 0,-10 15 9 0 0,1-1 0 0 0,0 1 0 0 0,0 0 0 0 0,0 0 0 0 0,-1 0 0 0 0,1 0 0 0 0,0 0 0 0 0,0 0 0 0 0,0 1 0 0 0,1-1 0 0 0,-1 0 0 0 0,0 0 0 0 0,0 1 0 0 0,2-1 0 0 0,-1-1 18 0 0,1 1 1 0 0,0-1-1 0 0,0 0 0 0 0,-1 0 1 0 0,1 0-1 0 0,-1 0 0 0 0,4-3 1 0 0,47-56 4 0 0,-3-5 0 0 0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46.39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 0 9216,'0'0'0,"-9"7"0,5 1 0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46.78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4 329 7040,'-1'5'2282,"0"8"-2003,0 0 0,0 1 0,1-1-1,1 0 1,1 1 0,0-1 0,0 0 0,1 0-1,1 0 1,0 0 0,10 20 0,-7-20 264,0 0-1,0-1 1,2 0 0,-1 0 0,2 0 0,-1-1 0,1-1 0,1 0 0,0 0 0,22 14-1,-26-20-264,0 0 0,0-1 0,0 0 0,0 0-1,13 3 1,-11-4-561,0-1 1,-1 0-1,1-1 0,0 0 0,0 0 0,-1-1 0,1 0 0,0 0 1,-1-1-1,1 0 0,-1-1 0,0 0 0,0 0 0,8-5 1,-4 1 301,0 0 1,0-1-1,-1-1 1,0 0-1,-1 0 1,0-1 0,-1 0-1,0-1 1,15-21-1,0-8 307,30-67 0,-53 104-320,0 2-3,18-40 277,18-55 0,-34 85-211,1 0-1,-2-1 1,1 0-1,-2 0 1,0 1-1,0-1 1,-1 0-1,0 0 1,-1 0 0,-3-14-1,3 21-113,-1-1-1,0 0 0,-1 0 1,0 1-1,1-1 1,-2 1-1,1 0 0,-1 0 1,1 0-1,-1 0 1,-1 1-1,1-1 1,-1 1-1,1 0 0,-1 1 1,0-1-1,-1 1 1,1 0-1,0 0 1,-1 0-1,0 1 0,0 0 1,0 0-1,-7-1 1,0 1-143,0 0 1,0 0 0,0 2-1,0 0 1,0 0 0,-1 1-1,1 0 1,0 2 0,1-1 0,-20 7-1,19-4 51,0 0 0,0 1 1,1 0-1,0 1 0,1 0 0,-1 1 0,1 1 0,1-1 0,-1 2 0,2-1 0,-1 1 1,1 1-1,1 0 0,-11 18 0,2 3-1483,1 1 1,-16 52-1,13-25-2726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47.24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743 0 8064,'-3'5'401,"-1"1"0,1-1 0,0 1 1,0 0-1,0 0 0,1 0 0,0 0 1,0 0-1,1 0 0,-1 0 0,1 1 0,0 10 1,0 100 790,11 258 933,-1-324-1295,1 1 1,31 88 0,0-3-33,-38-125-759,33 154 249,-33-142-227,0 0 1,-1 1 0,-2-1-1,-5 48 1,4-64-30,-1 1 1,0-1-1,0 1 0,-1-1 0,0 0 0,-1 0 1,0 0-1,0-1 0,0 1 0,-1-1 1,0 0-1,-1 0 0,1-1 0,-1 1 1,-1-1-1,1-1 0,-1 1 0,0-1 0,0 0 1,-1-1-1,1 0 0,-14 5 0,1 0-39,-2-2 0,1-1-1,-1 0 1,0-2-1,0 0 1,-36 0 0,29-4-335,0-1 0,0-1 1,1-2-1,-50-12 0,64 12 448,-137-40 971,110 31-711,-63-32 0,99 43-348,1 0 0,0-1 0,-1 1 0,1-1 1,0 0-1,0-1 0,-4-4 0,6 7-16,1-1-1,0 0 1,0 0 0,0 0 0,0 0-1,0 0 1,1 0 0,-1 0 0,1 0-1,-1 0 1,1 0 0,0 0-1,-1 0 1,1 0 0,0 0 0,1 0-1,-1-1 1,0 1 0,0 0 0,2-4-1,2-8-32,1 0-1,1 1 1,0-1-1,1 1 0,8-14 1,49-60-246,-53 72 205,35-41-558,86-81 0,65-36-1803,-157 139 1811,42-32-1874,-4 12 790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47.6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25 46 10560,'-8'-2'1485,"-9"0"3317,30 9-4076,-3-7-836,-1-1 0,0 1 0,0-2 0,0 1 0,18-6 0,7-1-89,15-1-124,77-11 386,-113 19-45,-1 1 0,0 0 1,1 1-1,-1 0 0,1 1 0,-1 0 1,0 1-1,12 4 0,-19-5-223,0 0-1,-1 0 1,1 1-1,-1-1 0,1 1 1,-1 0-1,0 0 1,0 0-1,0 1 1,-1-1-1,1 1 1,3 5-1,3 13-1260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48.08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 10976,'31'3'4960,"-10"1"-4321,-8-1 225,4 2-608,0 2 256,5 1-288,2-5 128,7-3-192,-1-3-288,0-1 64,9 0-1536,-6-3 865,1-1-2913,5-3 2016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50.64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34 17 7136,'0'0'78,"0"0"0,0 0 1,-1 0-1,1 0 0,0 0 1,0 0-1,-1 0 0,1-1 1,0 1-1,0 0 0,-1 0 1,1 0-1,0 0 0,0 0 1,-1-1-1,1 1 0,0 0 1,0 0-1,0 0 0,-1-1 1,1 1-1,0 0 0,0 0 1,0 0-1,0-1 0,0 1 1,0 0-1,0 0 0,-1-1 1,1 1-1,0 0 0,0-1 0,-2-4 1492,2 4-1524,-1 1 1,1-1-1,0 1 0,-1 0 0,1-1 0,0 1 0,-1 0 0,1-1 1,-1 1-1,1 0 0,0 0 0,-1-1 0,1 1 0,-1 0 0,1 0 1,-1 0-1,1-1 0,-1 1 0,1 0 0,-1 0 0,1 0 0,-1 0 0,1 0 1,-1 0-1,1 0 0,0 0 0,-1 0 0,1 0 0,-1 1 0,1-1 1,-1 0-1,1 0 0,-1 0 0,1 1 0,-1-1 0,1 0 0,0 0 1,-1 1-1,1-1 0,-1 0 0,1 1 0,0-1 0,0 0 0,-1 1 0,1-1 1,-1 1-1,0 1-51,1-1-1,-1 1 1,0-1 0,1 1 0,-1 0 0,1-1 0,-1 1-1,1 0 1,0-1 0,0 1 0,0 0 0,0 1 0,1 5-531,1 0 0,1 0 0,-1 0 0,1-1 0,1 1 0,5 8 0,2 6 410,71 184 4574,-61-135-3716,-2 1 1,15 116 0,-25 45 498,-9-229-1210,0 0-1,0-1 1,-1 1-1,1 0 1,-3 7-1,-6-22-473,-1-13 412,0 1 0,-10-43-1,0 0-16,17 57-82,1-1 0,0 1 0,0-1 0,1 1 0,0-12 0,4-49 1002,-3 68-824,26-215 313,-21 193-249,1 2 0,1-1 1,20-42-1,-20 53 19,0-1 0,0 1-1,2 0 1,-1 1 0,1 0 0,1 0 0,19-16 0,-23 23-87,0 0 1,0 1-1,0 0 0,1 0 0,-1 0 0,1 0 1,-1 1-1,1 1 0,0-1 0,13-1 1,6 2-8,42 1-1,-28 1-67,-34-1 31,87 4-111,-83-3 184,1 0 0,-1 1 0,0 1 0,0-1 0,0 2 0,16 7 0,-22-9-30,0 1 0,0 0 0,0 0 0,-1 0 1,1 1-1,-1-1 0,0 1 0,0-1 0,-1 1 0,1 0 1,-1 0-1,1 0 0,-1 1 0,-1-1 0,1 1 0,1 6 0,1 8-6,0-1-1,1 34 1,-4-39-36,5 219-69,-2-11 306,-3-205-42,0-1 0,1 0-1,1 0 1,0 0 0,1 0 0,9 21 0,-13-35-146,1 0 1,-1 0-1,1 0 1,0 0-1,-1 0 1,1 0-1,0 0 1,0 0-1,0 0 1,-1 0-1,1-1 1,0 1-1,0 0 1,0-1-1,0 1 1,1 0-1,-1-1 1,0 0-1,0 1 1,0-1-1,0 1 1,0-1-1,1 0 1,-1 0-1,0 0 1,0 0-1,0 0 1,1 0-1,-1 0 1,0 0-1,0 0 0,0-1 1,1 1-1,-1 0 1,0-1-1,0 1 1,2-2-1,5-2 75,-1 0 1,1 0-1,-1-1 0,9-8 0,-10 8-69,83-64-1081,-87 67 848,0 1-1,0 0 1,0-1-1,0 1 1,0 0-1,0 0 1,0 0-1,4-1 1,-6 2 69,1 0-1,0 0 1,0 0 0,-1 0-1,1 0 1,0 0 0,-1 1-1,1-1 1,0 0 0,0 0-1,-1 1 1,1-1 0,-1 0-1,1 1 1,0-1 0,-1 1-1,1-1 1,-1 1 0,1-1-1,-1 1 1,1-1 0,-1 1-1,1-1 1,-1 1 0,1 0-1,-1-1 1,0 1 0,1-1-1,-1 2 1,9 18-3956,-1-7 1306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51.14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191 113 8320,'-46'-16'3739,"6"1"-3297,26 10-486,7 3 22,-1-1 1,1 1 0,0 0 0,-1 1-1,-11-1 1,17 2 29,1 0-1,-1 0 1,1 0-1,0 0 1,-1 0-1,1 1 1,-1-1-1,1 0 1,0 1-1,-1 0 1,1-1-1,0 1 1,0 0-1,-1-1 1,1 1 0,0 0-1,0 0 1,0 0-1,0 0 1,0 0-1,0 0 1,0 0-1,1 0 1,-1 1-1,0-1 1,1 0-1,-1 0 1,0 1-1,1-1 1,0 0-1,-1 1 1,1-1 0,0 1-1,0-1 1,0 0-1,0 3 1,-1 3 56,1 0 1,1 0-1,-1-1 1,1 1 0,1 0-1,-1 0 1,1-1-1,3 9 1,-4-11 5,1-1 0,-1 0 0,0 0 0,1 0-1,0 0 1,0-1 0,0 1 0,0 0 0,0-1 0,0 1 0,1-1 0,-1 0 0,1 1-1,0-1 1,-1-1 0,1 1 0,0 0 0,6 2 0,-7-4-25,-1 0 1,1 1-1,0-1 1,0 0 0,0 0-1,0 0 1,0 0-1,0 0 1,-1-1-1,1 1 1,0 0-1,0-1 1,0 1-1,-1-1 1,1 0-1,2-1 1,-1 0 35,1-1 0,-1 1 0,0-1 0,0 1 0,0-1 0,-1 0 0,4-5 0,1-2 120,-1 0 0,-1 0 0,1-1 0,4-15-1,-7 18-56,-1 0 0,0-1 0,0 1 0,-1-1 0,0 1 0,0-15 0,-1 21-97,-1-1 1,1 0 0,0 1-1,-1-1 1,0 1 0,1-1 0,-1 1-1,0 0 1,0-1 0,-1 1 0,-1-4-1,2 5-46,0 0 0,0 0 0,-1 0-1,1 0 1,0 0 0,0 0 0,-1 0-1,1 0 1,-1 0 0,1 1-1,-1-1 1,1 1 0,-1-1 0,1 1-1,-1-1 1,0 1 0,1 0 0,-1 0-1,-2 0 1,0 0-124,1 0-1,-1 1 0,1-1 1,-1 1-1,1 0 1,-1 0-1,1 0 1,0 1-1,0-1 1,-1 1-1,1-1 1,0 1-1,0 0 1,1 1-1,-1-1 0,0 0 1,1 1-1,-4 3 1,0 2-775,0 1 0,0 0 0,1 0 0,-7 16 0,-2 3-5267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52.2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69 0 8544,'-1'0'260,"0"1"0,0-1 1,0 0-1,0 1 0,0-1 1,0 0-1,0 1 0,1-1 1,-1 1-1,0 0 0,0-1 0,0 1 1,1 0-1,-1-1 0,0 1 1,0 0-1,1 0 0,-1-1 1,0 3-1,-11 20 19,11-20-47,-4 10-195,0 1 0,1-1 0,-5 28 1,0 45-193,7-60 118,-1 34 137,2-1-1,8 65 0,29 110 590,-12-131 49,5-1-1,53 124 1,-82-225-774,4 5-271,-2 1-1,1-1 1,-1 1-1,0 0 1,0 0-1,-1 0 1,1 9-1,-16-24-3798,-2-9 2282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52.8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24 8320,'1'-1'235,"0"1"0,0-1 1,0 1-1,0 0 0,0-1 1,0 1-1,0 0 0,0 0 1,0-1-1,1 1 0,-1 0 1,0 0-1,0 0 0,0 0 1,0 1-1,0-1 0,0 0 1,0 0-1,0 1 0,2 0 1,-1 0-66,0 0 1,-1 1 0,1-1-1,0 0 1,-1 1 0,0-1-1,1 1 1,-1 0-1,0-1 1,2 4 0,2 6-86,-1-1 0,0 0 0,3 18 0,-4-18 222,38 129 111,-29-107-322,1 0-1,25 42 0,-13-33 47,36 46 0,-43-65-105,1 0 0,1-1 0,32 25 0,-42-38-70,0-1 1,0-1-1,1 0 0,0-1 0,1 0 1,-1 0-1,1-1 0,0-1 0,0 0 1,0 0-1,22 1 0,-7-4-62,0 0 0,0-2-1,0 0 1,33-9 0,-43 7 199,0 0 0,-1-1-1,0 0 1,0-1 0,0-1 0,27-17 0,-34 18-37,0-1-1,-1 0 1,0 0-1,0-1 1,0 0-1,-1 0 1,0-1-1,-1 0 1,0 0-1,0-1 1,7-18-1,-6 9-118,-1-1-1,-1 0 0,0 0 1,-2-1-1,2-24 0,-4-108-1109,-2 86 1568,0 34-309,0 20-57,1 0 1,0 0-1,1 1 0,4-25 1,1 25 306,-6 12-341,0-1-1,0 1 0,0 0 0,0 0 1,0 0-1,1 0 0,-1 0 0,0 0 0,0 0 1,0 0-1,0 0 0,0 0 0,0 0 1,0 0-1,1 0 0,-1 0 0,0 0 1,0 0-1,0 0 0,0 0 0,0 0 1,0 0-1,1 0 0,-1 0 0,0 0 1,0 0-1,0 0 0,0 0 0,0 0 1,0 0-1,0 0 0,1 0 0,-1 1 1,0-1-1,0 0 0,0 0 0,0 0 1,0 0-1,0 0 0,0 0 0,0 0 0,0 0 1,0 1-1,1-1 0,6 23 164,44 225 455,-44-214-624,72 296-229,-51-232-784,54 124-1,-81-218 796,13 24-1196,-13-26 1227,0-1 0,0 1 0,0-1 0,0 1 0,0-1 0,0 0-1,0 1 1,1-1 0,-1 0 0,1 0 0,-1 0 0,0 0 0,3 1 0,-3-2-220,0 0 0,0 0 0,0 0 0,0 0 0,1 0 0,-1 0 0,0 0 0,0 0-1,0 0 1,0-1 0,0 1 0,0 0 0,0-1 0,1 0 0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53.63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203 161 10624,'7'97'5424,"-5"-76"-5177,0 22 0,-1 5 16,54 384-413,-43-341 40,20 103 455,-32-192-336,1 0-1,-1 0 1,1 0-1,0 0 1,-1 0-1,1 0 1,0 0-1,0-1 1,0 1-1,0 0 1,1-1 0,-1 1-1,0 0 1,3 1-1,-4-3-8,0 0 0,0 0 1,0 0-1,0 0 0,1 0 0,-1 0 0,0 0 0,0 0 0,0 0 1,0 0-1,1 0 0,-1 1 0,0-1 0,0 0 0,0 0 1,0 0-1,1 0 0,-1 0 0,0-1 0,0 1 0,0 0 0,0 0 1,1 0-1,-1 0 0,0 0 0,0 0 0,0 0 0,0 0 0,0 0 1,1 0-1,-1 0 0,0-1 0,0 1 0,0 0 0,0 0 0,0 0 1,0 0-1,1 0 0,-1 0 0,0-1 0,0 1 0,0 0 1,0 0-1,0 0 0,0 0 0,0-1 0,0 1 0,2-10 41,-1-2-42,-2 1 0,1-1 1,-2 0-1,1 1 0,-5-15 0,-1-10-527,-109-480-16,100 459 509,-2 1 1,-3 1-1,-46-86 0,-14-6 2296,78 137-1824,9 10 26,12 13-19,-6 0-352,-1 0-1,0 0 0,13 22 0,24 48-347,3 7-599,-42-76 661,1 0 0,1-1 0,0 0 0,1-1-1,17 15 1,-21-21 140,1 0 0,-1-1 0,1 0 0,0 0 0,0-1 0,1 0-1,-1-1 1,1 0 0,0 0 0,10 1 0,-8-3 56,0 0 0,1-1-1,-1 0 1,0-1 0,0 0 0,1-1 0,-1-1 0,0 0 0,-1 0 0,1-1-1,-1-1 1,1 0 0,-1 0 0,-1-1 0,1 0 0,-1-1 0,11-10 0,-3 2 73,0-2 0,-2 0 0,0-1 0,-1 0 0,0-1 0,-2-1 0,22-42 0,-20 32 92,-5 11 89,-1 0-1,13-37 1,-30 86-203,6 5 104,1-1 0,2 0 0,1 0 0,1 0-1,11 40 1,2-4 47,40 100 0,50 65-651,-25-62-4167,-71-148 2769,12 48 0,-10-3-4299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55.1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77 10464,'13'7'3872,"13"-3"-3008,25-1-224,-21 2-352,12-5-288,5-5-160,5-2 96,-6 0-96,-3-5 64,-4-3-576,-9 3 384,-4 1-1088,-6 1 768,-3 1-1120,-4 2 992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55.5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72 10720,'5'3'3968,"-1"-3"-3072,22 0-288,-5 0 959,8 0-991,18-3 2016,1-1-1440,-2 1-2240,5-1 544,-3 0 0,-2 1 352,1-6-4319,9-5 2463,-6-16-5440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57.72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40 206 7712,'-4'3'270,"1"1"1,-1 0 0,1 0-1,0 1 1,0-1 0,1 0-1,-1 1 1,1 0-1,0-1 1,0 1 0,1 0-1,-1 0 1,1 0 0,-1 10-1,0 7-441,1 0-1,2 27 1,0-35 460,2 51 362,19 101 0,-13-127 300,0-1-1,3-1 1,31 70-1,-38-95-840,2 0 1,-1 0-1,2-1 0,-1 0 0,2-1 1,-1 0-1,16 14 0,-19-20-122,0 0-1,1 0 1,-1-1 0,1 1 0,-1-1-1,1-1 1,0 1 0,0-1 0,1 0-1,-1-1 1,0 1 0,1-1 0,-1 0-1,1-1 1,-1 0 0,1 0 0,9-1-1,-3-1 38,0-1-1,0 0 1,-1 0-1,1-2 1,-1 1-1,0-2 1,0 1-1,20-14 1,-17 7 60,0 0 1,0 0 0,-1-2 0,-1 0-1,17-22 1,-9 6 143,-1-1 0,-2-1-1,-1-1 1,-1 0-1,18-62 1,-22 58-27,-3 0 1,-1-1-1,6-67 1,-13 82-158,-1 1 1,-1 0-1,-1 0 0,-1 0 1,-1 0-1,0 0 1,-15-37-1,16 50-118,-1 0-1,0 1 1,-1-1-1,0 1 1,-1 0-1,1 1 0,-1-1 1,-1 1-1,1 0 1,-1 1-1,-1 0 1,1 0-1,-1 0 1,-16-8-1,14 10-67,1-1 0,-1 2 1,-1-1-1,1 2 0,0-1 0,-1 1 1,0 1-1,1 0 0,-1 0 0,0 1 1,1 1-1,-21 3 0,13-1-151,0 2 0,0 1 0,1 0 1,0 1-1,0 1 0,0 0 0,1 1 0,1 1 0,-25 20 0,18-11-604,1 1-1,0 1 0,2 1 1,1 1-1,-21 33 1,-4 17-4080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58.08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11232,'0'42'4128,"4"-8"-3200,9 11-257,-8-22-1151,-1 0 129,4-5-3521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01.92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 1 8480,'0'0'93,"0"0"1,0 0-1,0 0 0,0 0 1,-1 0-1,1 0 1,0 0-1,0 0 0,0 0 1,0 0-1,-1 0 1,1 1-1,0-1 1,0 0-1,0 0 0,0 0 1,0 0-1,-1 0 1,1 0-1,0 1 0,0-1 1,0 0-1,0 0 1,0 0-1,0 0 0,0 1 1,0-1-1,0 0 1,0 0-1,-1 0 1,1 0-1,0 1 0,0-1 1,0 0-1,0 0 1,0 0-1,0 0 0,0 1 1,0-1-1,1 0 1,-1 0-1,0 1 1,-1 17 736,2 24-984,20 114 588,-5-53 33,8 111 1325,20 145 1595,-18-201-4875,-24-138-827,-8-3 689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02.55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1 355 9792,'5'-5'5077,"-5"4"-4989,0-1 1,1 1-1,-1-1 0,0 1 1,1-1-1,0 1 0,-1 0 1,1-1-1,0 1 0,0 0 1,0-1-1,0 1 0,1-1 1,1-3 34,46-64 29,62-67 0,-98 121-247,1 0 0,0 1 0,1 1-1,0 0 1,29-18 0,-39 29 87,0-1 0,0 0 0,1 1-1,-1 0 1,1 1 0,0-1 0,-1 1-1,1 0 1,0 0 0,7 1 0,-8 0 8,-1 1 0,1-1 0,-1 1 0,0 0 0,1 1 0,-1-1 0,0 1 0,0 0 0,1 0 0,-1 0 0,-1 0 0,1 1 0,0 0 0,6 5 0,-1 2 224,1 1 0,-1 0 0,-1 0 0,0 0 0,0 1 1,10 26-1,-9-19-259,-2 1 0,0 1 0,7 40 0,-9-23-19,-1 0 0,-2 0 0,-1 0 1,-2 0-1,-2 0 0,-2 0 0,-1 0 0,-2-1 0,-1 0 1,-16 39-1,16-56 165,0 0-1,-2 0 1,-18 25 0,-43 49 211,51-69-261,-43 47-126,56-65 160,0 1 0,0-1-1,-1-1 1,0 1 0,-1-2-1,-13 8 1,28-15 29,0 1 0,0-1 0,0 1 0,1 1 0,-1-1 0,0 1 0,7 0 0,39 4 160,-40-2-195,29 3 148,108 9 616,-125-14-1054,0 0 0,1-2 0,-1 0 0,30-7 0,-33 4-254,10-2-2398,-11 1-2452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04.48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50 75 8064,'1'-3'673,"-2"1"0,1-1-1,0 0 1,-1 0 0,1 0 0,-2-4 0,0 4-586,1 0 0,-1 0 0,0 0 0,0 0 0,0 1 0,0-1 0,0 1 0,-5-4 0,2 2-87,4 3-26,0 1 0,1-1-1,-1 1 1,0-1-1,0 1 1,0-1-1,0 0 1,1 0-1,-1 1 1,0-1 0,1 0-1,-1 0 1,1 0-1,-1 0 1,1 0-1,-1 0 1,1 0 0,0 0-1,-1 0 1,1-1-1,-2 5 39,1 1 0,0-1 1,1 1-1,-1-1 0,0 1 0,1 0 0,0-1 0,0 5 0,3 33 314,-2-37-291,37 240 985,-35-228-995,4 24 76,2 0 1,2 0-1,18 44 0,-25-75-110,-1-4 4,-1 0 1,0 0-1,-1 0 0,1 0 0,-1 0 0,1 8 1,-2-11 148,-1-3-100,0 0 0,0 0 0,0 0 1,-1 0-1,1 0 0,0 0 0,0 0 1,0 0-1,1-1 0,-1 1 0,0 0 1,0 0-1,1-1 0,-2-1 0,0-1 39,0-2-8,-1 1 0,1 0-1,0-1 1,1 0 0,-1 1 0,1-1-1,0 0 1,1 1 0,-1-9 0,1 3 66,0-1 0,1 0 0,5-19 0,-1 12-196,1 0 0,1 0 0,1 0 0,0 1 0,2 0 1,0 0-1,1 1 0,0 1 0,19-20 0,-25 30 73,1 1 1,0 0-1,10-8 1,-14 12-21,-1 0 0,1 0 1,-1 0-1,1 0 0,-1 1 1,1-1-1,-1 0 0,1 1 1,0-1-1,-1 1 0,1-1 1,0 1-1,-1 0 0,1 0 1,0 0-1,0 0 0,-1 0 1,1 0-1,0 0 0,0 1 1,2 0-1,4 8-56,-8-8 64,1-1-1,-1 1 0,0 0 0,0-1 0,1 1 0,-1-1 0,1 1 1,-1-1-1,0 1 0,1-1 0,-1 1 0,1-1 0,-1 1 0,1-1 1,-1 0-1,1 1 0,0-1 0,-1 0 0,1 1 0,-1-1 0,1 0 1,0 0-1,-1 0 0,1 0 0,-1 1 0,1-1 0,0 0 0,-1 0 1,1 0-1,0 0 0,-1 0 0,2-1 0,17-7-26,-14 5 209,-1 1 1,0 0 0,1 0-1,-1 1 1,8-2-1,-11 3-210,0 0 0,0 0 0,0 0 0,1 0 0,-1 0 1,0 0-1,0 0 0,0 0 0,0 1 0,1-1 0,-1 0 0,0 1 0,0-1 0,0 1 0,0-1 0,0 1 0,0 0 0,0-1 0,0 1 0,0 0 0,0 0 0,-1 0 0,1 0 0,0-1 0,0 1 0,0 2 0,8 12-81,-2 1 0,9 24-1,-10-23 46,11 32-1413,9 68 8652,-18-76-10277,5-3 1906,-13-38 1191,0 0 0,0 0-1,0 0 1,0 0 0,0 0-1,0 0 1,0 0-1,0 0 1,0 0 0,0 0-1,0 0 1,0-1 0,0 1-1,0 0 1,0 0-1,0 0 1,0 0 0,0 0-1,0 0 1,0 0 0,0 0-1,0 0 1,0 0-1,1 0 1,-1 0 0,0 0-1,0 0 1,0 0 0,0 0-1,0 0 1,0 0-1,0 0 1,0 0 0,0 0-1,0 0 1,0 0-1,0 1 1,0-1 0,0 0-1,0 0 1,0 0 0,0 0-1,0 0 1,0 0-1,0 0 1,0 0 0,1 0-1,-1 0 1,0 0 0,0 0-1,0 0 1,0 0-1,0 0 1,0 0 0,0 0-1,0 0 1,0 0 0,0 0-1,0 0 1,0 0-1,0 1 1,0-1 0,0 0-1,0 0 1,1-7-115,0-10-181,-4-4-183,0 5 443,1 1 0,1-19 0,1 29 35,0 1 1,0-1-1,1 1 0,0-1 0,0 1 0,0 0 0,0-1 0,1 1 1,0 0-1,-1 0 0,2 0 0,2-5 0,0 2 19,0 1 0,0 0 1,1 0-1,0 0 0,0 0 0,0 1 0,1 0 0,0 0 0,0 1 1,0 0-1,0 0 0,1 1 0,-1 0 0,1 0 0,0 1 0,11-3 0,-17 5-13,1 0-1,-1 0 0,1 0 0,0 1 0,-1-1 0,1 1 0,-1-1 0,1 1 1,-1 0-1,1 0 0,-1 0 0,1 0 0,-1 0 0,0 0 0,0 1 0,0-1 1,0 1-1,0 0 0,0 0 0,0 0 0,0-1 0,-1 2 0,1-1 1,-1 0-1,1 0 0,-1 0 0,2 5 0,1 1-38,-1 1 1,0 0-1,0-1 0,-1 1 1,0 0-1,1 14 0,-2 50-633,-2-45-2918,1-27 3480,0-1 0,0 1 1,0-1-1,0 1 0,0-1 1,1 1-1,-1-1 0,0 1 1,0-1-1,0 1 0,0-1 1,0 0-1,1 1 0,-1-1 0,0 1 1,0-1-1,1 1 0,-1-1 1,0 0-1,1 1 0,-1-1 1,0 0-1,1 1 0,-1-1 1,1 0-1,-1 1 0,1-1 1,-1 0-1,1 0 0,0 1 1,16-1-2928,-9 0 1436,4 0-1461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04.8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146 384 7040,'0'1'117,"-1"0"1,1 0 0,0 0-1,-1 0 1,1 0 0,0 0-1,0 0 1,0 0 0,0 0-1,0 0 1,0 0 0,0 0 0,0 0-1,1 0 1,-1 0 0,0 0-1,1 0 1,-1 0 0,0 0-1,1 0 1,-1 0 0,1 0-1,-1-1 1,1 1 0,0 0-1,-1 0 1,1 0 0,0-1-1,0 1 1,0 0 0,-1-1-1,1 1 1,0-1 0,0 1-1,0-1 1,0 1 0,0-1-1,0 0 1,0 1 0,1-1-1,6 2 3,-1-1-1,0 0 0,1-1 0,12 0 1,-11 0-48,2 0 1421,-1-1 0,18-3 0,-19 2-2002,0-1-1,0 1 0,0-2 0,0 1 1,0-1-1,7-5 0,-10 5 129,-1 1 1,0-1-1,0 0 0,-1 0 0,1-1 1,-1 1-1,0-1 0,0 0 0,6-10 1,-8 10 886,1 0 1,-1 0 0,0 0-1,-1 0 1,1-1 0,-1 1 0,1-8-1,-2 0-263,0 0 0,0 0 0,-2 0 0,0 0 0,0 0 0,-1 0-1,0 1 1,-1-1 0,-1 1 0,0 0 0,0 0 0,-2 1 0,1-1 0,-12-13-1,12 17-305,-1 0 0,0 0-1,0 1 1,0 1-1,-1-1 1,0 1-1,-1 0 1,-13-7 0,16 10-29,-1 0 0,0 1 0,0-1 0,0 1 0,0 1 0,-1 0 0,1 0 0,0 0 0,-1 0 0,1 1 0,0 1 0,-12 1 1,8 0-314,-1 1 0,1 1 0,0 0 0,0 0 0,1 1 1,-1 1-1,1-1 0,0 2 0,0-1 0,-14 14 0,-6 10-5077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05.26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8384,'3'32'4019,"1"2"-3478,-2-7-261,1 0 0,1-1 1,2 1-1,15 44 1,-1-4-3,-6-13-97,90 287 1280,-99-326-1804,-2-7-71,0 0 0,0-1 0,1 1 0,0-1 0,0 1 0,1-1 0,-1 0 0,7 6 0,-9-13-641,-4-5-343,-9-17-3770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05.8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103 1 7232,'-1'1'266,"0"0"0,0 0 0,0 0 1,0 0-1,0 0 0,0 0 0,1 0 1,-1 1-1,1-1 0,-1 0 0,0 1 0,1-1 1,0 0-1,-1 1 0,1-1 0,0 0 1,0 1-1,0-1 0,0 2 0,0 2-148,0-1 0,0 0 0,1 1 0,1 6 0,-1-6-25,1-1 0,-1 1-1,1-1 1,0 0 0,0 0 0,4 7-1,-5-10-88,-1 0 0,1 0 0,0-1 0,0 1 0,-1 0 0,1-1 0,0 1 0,0-1 0,0 1 0,0-1 0,0 1 0,0-1 0,0 1 0,0-1 0,0 0 0,0 0 0,0 1 0,0-1 0,0 0 0,0 0 0,0 0 0,0 0 0,0 0 0,1-1 0,-1 1 0,0 0-1,0 0 1,0-1 0,0 1 0,0 0 0,0-1 0,-1 1 0,3-2 0,-1 1-34,-1 1-1,0-1 0,1 0 1,-1 0-1,0 0 0,0 0 1,0 0-1,1 0 0,-1 0 1,0 0-1,0 0 0,0 0 1,-1-1-1,1 1 0,0 0 1,0-1-1,0-1 0,-1 1 28,0 1-1,1 0 0,-1 0 0,0 0 1,-1 0-1,1-1 0,0 1 0,0 0 0,0 0 1,-1 0-1,1 0 0,-1 0 0,1 0 1,-1 0-1,1-1 0,-1 1 0,1 1 1,-2-3-1,0 1-49,-1-1 0,1 1 0,-1 0 0,1 0 0,-1 0 0,0 0 0,0 0 0,0 0 0,0 1 0,0-1 0,0 1 0,0 0 0,0 0 0,-5-1 0,4 2 139,1 0 0,0 1 0,0-1 1,0 0-1,0 1 0,0 0 0,0 0 1,0 0-1,0 0 0,0 0 0,0 0 1,0 1-1,1-1 0,-1 1 0,1 0 1,-1 0-1,1 0 0,0 0 0,-1 0 1,1 1-1,-2 3 0,-1 0-3,0 1 0,1-1 0,0 1-1,1 0 1,-1 0 0,1 1 0,-3 10 0,6-16-45,-1 0 0,1 0 0,0 0 0,-1 0-1,1-1 1,0 1 0,0 0 0,1 0 0,0 4 0,-1-6-20,0 1-1,0-1 0,0 0 0,1 1 1,-1-1-1,0 0 0,0 1 0,1-1 1,-1 0-1,0 1 0,1-1 0,-1 0 1,0 1-1,1-1 0,-1 0 0,0 0 1,1 0-1,-1 1 0,1-1 0,-1 0 1,1 0-1,-1 0 0,0 0 0,1 0 1,-1 0-1,1 0 0,-1 0 0,1 0 1,-1 0-1,0 0 0,1 0 0,-1 0 1,1 0-1,-1 0 0,1 0 0,-1 0 1,0-1-1,1 1 0,-1 0 0,1 0 1,-1 0-1,0-1 0,1 1 0,-1 0 1,1-1-1,2-1 32,0 1 1,0-1-1,0 0 1,0 0-1,0-1 1,0 1-1,-1-1 0,1 1 1,-1-1-1,0 0 1,0 0-1,0 0 1,0 0-1,0 0 1,-1-1-1,1 1 1,-1 0-1,0-1 0,0 1 1,0-1-1,0-4 1,-1 7-111,0 1 1,0-1-1,0 1 0,0-1 1,0 1-1,0-1 1,0 1-1,0-1 0,-1 1 1,1-1-1,0 1 1,0-1-1,-1 1 1,1-1-1,0 1 0,-1 0 1,1-1-1,0 1 1,-1-1-1,1 1 0,-1 0 1,1-1-1,-1 1 1,1 0-1,0 0 0,-1-1 1,1 1-1,-1 0 1,1 0-1,-1 0 0,1 0 1,-1 0-1,1-1 1,-1 1-1,0 0 0,1 0 1,-1 0-1,0 1 1,-24 2-2904,19-2 2366,-26 6-1082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9.83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1531 6720,'25'-25'2679,"-15"17"-2386,-2-1 0,1 0 0,9-14-1,10-18-6,61-85 333,-64 95-367,55-54-1,-47 56-45,103-104 516,-30 5-42,-59 68-505,76-74 0,10 20 191,-47 44 361,47-48 151,-33 27-200,114-77 0,-182 147-693,2 1-1,54-24 0,-56 31-1456,47-11 0,-45 17-864,-3 8-3872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09.47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38 42 8896,'-4'-14'3091,"3"12"-2833,1 0 1,-1 0 0,1 0-1,-1 1 1,0-1 0,0 0-1,0 0 1,0 0-1,0 1 1,0-1 0,0 1-1,-3-4 1,4 5-247,0 0 0,-1 0 0,1 0 0,0 0 0,0 0-1,0-1 1,0 1 0,-1 0 0,1 0 0,0 0 0,0 0 0,0 0 0,-1 0 0,1 0 0,0 0 0,0-1 0,0 1 0,-1 0 0,1 0 0,0 0 0,0 0-1,-1 0 1,1 0 0,0 0 0,0 0 0,0 0 0,-1 1 0,1-1 0,0 0 0,0 0 0,0 0 0,-1 0 0,1 0 0,-6 9 1574,0 14 288,5 0-2502,2 1-1,0-1 0,1 1 0,7 26 0,-4-22 408,49 208 458,18-5 40,-62-200-305,45 117-5450,-53-142 3958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0.0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74 224 8640,'3'0'261,"1"1"-1,-1-1 1,1 1 0,-1 0 0,1 0 0,-1 1 0,1-1 0,-1 1 0,0 0 0,0 0-1,0 0 1,0 0 0,0 0 0,0 1 0,-1-1 0,1 1 0,-1 0 0,1 0-1,-1 0 1,3 6 0,5 7-151,-2 0 1,12 32-1,-17-43 22,10 29-70,2 0 0,1-1-1,1-1 1,31 41 0,-22-38-304,62 86 571,-80-108-198,0 0 1,-2 0-1,0 1 0,0 0 0,-1 1 0,-1-1 0,4 26 0,-7-35-135,-1 0 0,1-1 0,-2 1 0,1 0 0,0 0 0,-1 0 0,0 0 0,0-1 0,0 1 0,-1 0 0,0-1 0,0 1 0,0-1 0,-4 7 0,2-6 51,0 0 0,0 0 0,0 0-1,-1-1 1,0 0 0,0 0 0,0 0 0,0 0 0,-1-1 0,-6 3 0,3-2 40,1 0 1,-1-1-1,0 0 0,0-1 0,0 0 1,0-1-1,0 1 0,-1-2 1,1 1-1,0-1 0,-1-1 1,1 0-1,0 0 0,-18-5 0,17 2-54,1 0-1,0-1 1,1 0-1,-1-1 1,1 1-1,0-2 0,0 1 1,1-1-1,-1 0 1,2-1-1,-1 1 0,-7-13 1,4 4-134,0 0 1,1-1-1,1-1 1,1 1 0,-9-30-1,13 34 57,0 1 0,1-1 1,0 1-1,1-1 0,1 0 0,0 1 0,1-1 0,0 0 1,1 1-1,0-1 0,7-20 0,-4 20 68,0 0-1,1 0 1,1 1-1,0 0 1,0 0 0,1 0-1,1 1 1,0 1-1,1-1 1,15-12-1,17-10 263,59-34 0,-4 3-68,-89 58-209,24-16 41,33-32 1,-57 47-33,0-1-1,-1 0 1,0 0 0,0-1 0,-1 0 0,0 0-1,-1 0 1,0-1 0,5-12 0,-9 19-7,-1 0 0,1 0 0,-1 0 0,1 0 0,-1-1 0,0 1 0,0 0 0,0 0 0,0-1 0,-1 1 0,0 0 1,1 0-1,-1 0 0,0 0 0,0 0 0,-1 0 0,1 0 0,-4-5 0,3 5-14,-1-1 0,1 1 0,-1 0 0,0 0 0,0 0 0,0 0 0,-1 1 0,1-1 0,-1 1 0,1 0 0,-1 0 0,0 0 0,1 1 0,-7-3 0,0 2-82,0 0 1,0 1-1,0 0 1,0 1-1,1 0 0,-1 1 1,-14 2-1,0 1-232,-45 16-1,51-14 48,0 0-1,1 2 1,0 0-1,0 1 0,1 1 1,0 0-1,1 1 1,0 1-1,1 1 1,-18 18-1,15-7-830,0 1 1,2 1-1,0 0 0,-13 37 0,-5 18-3629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0.47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1 403 7232,'0'2'264,"0"-1"-1,1 0 1,-1 1 0,1-1 0,-1 0 0,1 1-1,-1-1 1,1 0 0,0 0 0,0 0 0,0 1-1,1 0 1,4 7 104,6 17 621,18 38 231,58 92 0,-82-147-1245,0-1-1,0-1 1,1 1-1,9 8 1,-13-13 14,0-1 0,0 0 1,0 0-1,0 0 0,0 0 1,1-1-1,-1 1 0,0-1 0,1 0 1,-1 0-1,1 0 0,0 0 1,-1-1-1,1 1 0,4-1 1,-2-1 64,0 0 1,0 0-1,-1 0 1,1-1 0,0 0-1,-1 0 1,1 0 0,-1-1-1,8-4 1,6-5 131,20-18 1,-21 16-72,1-1 34,-1-1 0,0-1-1,-1-1 1,-1 0 0,-1-1-1,-1-1 1,0 0 0,-2-1-1,0 0 1,-1-1-1,-1 0 1,-2-1 0,0 0-1,-1 0 1,4-29 0,-9 41-116,0 0 1,-1 0-1,-1 0 1,0 0-1,-1-1 1,0 1-1,0 0 1,-1 0-1,0 1 1,-1-1-1,-1 0 1,1 1-1,-2-1 1,1 1-1,-2 0 0,1 1 1,-14-17-1,11 16-147,0 0-1,-1 1 0,0 1 0,-1 0 0,0 0 1,0 1-1,-1 0 0,0 0 0,0 2 1,0-1-1,-1 1 0,0 1 0,0 0 0,0 1 1,0 0-1,0 1 0,-1 0 0,1 1 0,-1 0 1,-14 2-1,12-1-98,0 1 0,1 1 0,0 1 1,-1 0-1,1 0 0,0 2 0,1-1 1,-1 2-1,-15 8 0,12-2-202,-30 25 1,37-28 310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1.3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22 1 7968,'-4'31'2944,"4"-21"-2272,-4 6-192,0-9-2816,4 2 1184,-9-13-3680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2.2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46 8 4320,'-12'-7'1600,"3"7"-1248,-3 7-96,0 4-3744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2.99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3 188 7648,'-1'0'2925,"1"1"-2904,0-1-1,0 0 1,0 0 0,-1 1 0,1-1 0,0 0-1,0 1 1,0-1 0,0 0 0,0 1-1,0-1 1,0 0 0,0 1 0,-1-1 0,1 0-1,0 1 1,0-1 0,1 0 0,-1 1 0,0-1-1,0 0 1,0 0 0,0 1 0,1 6 80,5 26 73,2-1 0,1 0 0,14 34 1,-19-57-155,0-1 0,0 1 0,1-1 0,0 0 0,1 0 0,-1-1 0,2 1 1,-1-1-1,1-1 0,0 1 0,0-1 0,1-1 0,0 1 0,0-1 1,16 7-1,-16-9 5,0 0 0,0 0 0,0-1 0,1-1 0,-1 1 0,0-1 0,1-1 1,-1 1-1,1-1 0,-1-1 0,1 0 0,-1 0 0,1-1 0,-1 0 0,0 0 0,0-1 0,0 0 1,0 0-1,0-1 0,-1 0 0,1 0 0,-1-1 0,9-7 0,4-8 176,0-1-1,-1-1 1,-1-1-1,22-36 1,-30 44-1164,8-20 1,-14 25 1232,0-1 0,0 1 0,-1-1 0,0 0 0,1-17 1,-3 22-79,-1 0 0,0 1 0,0-1 1,0 0-1,-1 0 0,0 0 0,0 0 1,0 1-1,-1-1 0,0 0 0,0 1 1,-1 0-1,1-1 0,-1 1 0,0 0 1,0 0-1,-1 1 0,0-1 0,0 1 1,0-1-1,-7-4 0,2 2-322,-1 1 0,1 0 0,-2 0 0,1 1 0,-1 0 0,1 1 0,-1 1 0,0-1 0,-1 2 0,-21-3 0,16 3-215,0 1-1,1 1 0,-1 1 0,1 0 0,-1 1 0,-31 9 1,35-7-82,1 0 0,0 1 1,1 1-1,-1 0 0,1 1 1,-18 13-1,-14 18-858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3.39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173 1 7296,'-1'6'596,"1"1"1,-1 0 0,-1 0-1,1 0 1,-1-1-1,-4 11 1,-21 38 819,24-49-1088,-4 7-128,0 1-1,1 0 1,1 0 0,1 1 0,-5 19 0,8-24-207,0 0-1,0-1 1,1 1 0,0 0-1,1 0 1,0-1-1,0 1 1,1 0-1,4 12 1,2-3 5,0-1-1,12 20 1,-10-20 3,13 33 0,-19-40 78,-2-5 131,1 1 1,-1 0-1,0 0 0,2 11 1,-4-17-184,0 1 1,0-1-1,0 0 1,0 0-1,0 0 1,0 0-1,0 0 1,0 0-1,0 0 1,-1 0-1,1 1 1,0-1-1,-1 0 1,1 0-1,-1 0 1,1 0-1,-1-1 1,0 1-1,1 0 1,-1 0-1,0 0 1,0 0 0,1-1-1,-1 1 1,0 0-1,0 0 1,0-1-1,0 1 1,0-1-1,0 1 1,0-1-1,0 0 1,0 1-1,0-1 1,0 0-1,-1 1 1,-2-1 46,1 1 0,-1-1 1,1 0-1,-1 0 0,1 0 0,-1-1 1,1 1-1,-1-1 0,1 0 0,0 0 1,-1 0-1,-5-3 0,3 1-35,1 0 0,0-1 0,0 1 0,0-1 0,0 0 0,-7-9 0,4 2-339,-1 0 1,2 0-1,-1-1 0,2 0 1,-10-24-1,12 28 72,2-1 1,-1 1-1,1-1 1,-2-11-1,4 18 124,0 0 0,0 0 0,0 0 0,0 0 0,0 0 0,0-1 0,0 1 0,0 0 0,1 0 0,-1 0 0,1 0 0,0 0 0,-1 1 0,1-1 0,0 0 0,0 0 0,0 0 0,1 1 0,-1-1 0,0 0-1,1 1 1,-1-1 0,1 1 0,1-2 0,3 0-574,-1 0 0,1 0-1,0 1 1,8-2-1,7 0-3891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3.8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528 0 7296,'-1'2'300,"-1"-1"0,1 0 1,-1 1-1,1-1 1,-1 0-1,1 1 0,0 0 1,0-1-1,0 1 0,0 0 1,0-1-1,-1 5 0,-8 12 366,-24 20-16,21-25-634,1 1 0,0 0 1,-10 17-1,-50 114-54,39-74 49,24-53 0,-93 213 149,65-122 361,5 1 0,-24 153 0,45-182-97,-40 211 730,46-272-1948,18-78-6913,-9 43 3798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4.59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57 0 6976,'-2'1'213,"0"0"1,1 0-1,-1 0 1,0 1-1,1-1 1,-1 0-1,1 1 1,-1-1-1,1 1 1,0-1-1,0 1 1,0-1-1,0 1 1,0 0-1,0 0 1,0-1-1,0 1 0,1 0 1,-2 4-1,0 5-26,-1 0 0,0 14-1,2-16 158,-5 139 213,-1-3-677,-1-17 888,9-119-419,3-8-46,-3-2-281,-1 0 0,1 1 1,0-1-1,-1 0 1,1 0-1,-1 0 1,1 1-1,-1-1 0,1 0 1,-1 0-1,1 0 1,-1 0-1,1-1 1,22-115 642,-7 27-653,-10 64 82,9-25 0,-12 44-42,0 0 0,0 0 0,0 1 0,1-1 0,0 1 0,0-1 0,1 1 0,8-9 0,-11 14-59,-1 0 1,0-1 0,1 1-1,-1 0 1,1 0-1,0 0 1,-1 0-1,1 0 1,0 0 0,-1 1-1,1-1 1,0 1-1,0-1 1,0 1 0,0-1-1,-1 1 1,1 0-1,0 0 1,0 0-1,0 0 1,0 0 0,0 1-1,0-1 1,-1 0-1,1 1 1,0-1-1,0 1 1,0 0 0,-1 0-1,1 0 1,2 1-1,0 2-2,0-1-1,0 0 1,-1 1 0,1 0-1,-1 0 1,0 0-1,0 0 1,0 1-1,-1-1 1,4 9 0,0 3-5,-1 1 0,-1-1 0,0 1 1,-1 0-1,-1 0 0,0 0 1,-1 24-1,-4 12 330,-11 54 1,9-75 29,3-15 261,3-28-119,5-27-175,-4 17-1141,2 0 0,0 1 0,15-40 0,-15 49 1345,1 0 0,1 0 0,0 0 0,14-19 0,-16 25-478,0 0 0,1 0 0,-1 0 0,1 1 0,0 0 0,0 0 0,1 0-1,-1 1 1,1-1 0,11-4 0,-16 8-31,0 0-1,0-1 1,0 1 0,0 0-1,0 0 1,0 0-1,-1 0 1,1 0 0,0 0-1,0 0 1,0 0-1,0 0 1,0 0 0,0 1-1,0-1 1,-1 0 0,1 1-1,0-1 1,0 0-1,0 1 1,-1-1 0,2 2-1,0-1-3,-1 1 0,1-1 0,-1 1-1,1 0 1,-1 0 0,0 0 0,0-1-1,0 1 1,1 3 0,0 0 5,0 1-1,0 0 0,-1 0 1,0 0-1,0 0 1,0 7-1,-2 5-22,-2 0 0,0-1 0,-1 1 1,0-1-1,-9 20 0,-3 13-1279,13-41 424,2-4-6,0-1 1,-1 1-1,2 0 0,-2 8 1,3-10-918,2-2-1024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4.96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104 165 7392,'1'0'101,"-1"0"1,1 0-1,-1 0 0,1 0 1,-1 1-1,1-1 1,-1 0-1,1 0 1,-1 0-1,1 0 0,-1 1 1,1-1-1,-1 0 1,1 1-1,-1-1 1,0 0-1,1 1 0,-1-1 1,1 0-1,-1 1 1,0-1-1,1 1 1,-1-1-1,0 1 0,0-1 1,1 1-1,-1-1 1,0 1-1,0-1 1,0 1-1,0-1 0,0 1 1,1 0-1,-2 1 147,1 1-1,-1-1 1,0 0-1,1 1 0,-1-1 1,-2 4-1,1-3-46,1 0-38,0 1 1,-1 0-1,1-1 0,0 1 0,1 0 1,-1 0-1,1 0 0,-1 0 1,1 4-1,0-7-151,1 0 0,-1 1 0,0-1 1,0 1-1,0-1 0,1 0 0,-1 1 1,1-1-1,-1 0 0,1 0 0,0 1 1,-1-1-1,1 0 0,0 0 0,0 0 1,0 0-1,0 0 0,0 0 0,0 0 1,0 0-1,0 0 0,0 0 0,0-1 0,0 1 1,1 0-1,-1-1 0,0 1 0,0-1 1,3 1-1,3 0-64,0 0-1,0-1 1,0 0-1,1-1 1,-1 1 0,0-1-1,0-1 1,0 1 0,0-1-1,-1 0 1,1-1-1,11-5 1,-9 3 164,1 0 1,-1-1-1,0 0 1,0 0-1,-1-1 1,0 0-1,14-16 1,-20 20-68,1 0 1,-1 0 0,1 0-1,-1-1 1,0 0 0,0 1 0,-1-1-1,1 0 1,-1 0 0,0 0-1,0 0 1,0 0 0,0 0 0,-1 0-1,1 0 1,-1 0 0,0 0-1,-1 0 1,1 0 0,-1 0 0,1 0-1,-1 0 1,0 0 0,-1 0-1,1 0 1,-1 0 0,-3-5 0,1 3-78,0 0 1,0 0-1,-1 1 1,0 0-1,0 0 1,0 0-1,-1 0 1,1 1-1,-1 0 1,0 0-1,0 1 1,-1-1-1,1 1 1,-1 1 0,-11-4-1,10 4-145,-1 1 0,1 0 0,-1 1 0,1-1 0,-1 1 0,1 1 0,-1 0 0,1 0-1,0 1 1,-1 0 0,1 0 0,-15 7 0,12-5-434,1 1-1,-1 1 1,1 0-1,0 0 1,-10 9-1,-7 14-4481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5.3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 8128,'13'-4'3680,"-9"8"-2464,1 8-992,3 9 256,5 18-256,4 10 288,1 8-288,-2 11 160,-4 8-224,1 11-1696,-4 12 832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20.60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1081 7136,'86'-95'4469,"64"-64"-1280,2 38-1701,-27 23-565,45-56 212,11-10-126,-96 95-887,30-26-1066,-108 89 327,0-1 0,13-15 0,-18 19 365,0 1-1,-1-1 1,1-1 0,-1 1-1,1 0 1,-1 0-1,0-1 1,0 1 0,0 0-1,-1-1 1,1-5 0,-1 0-2122,0-1 1,-5-18 0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33:31.84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42 14912 0 0,'42'-22'-3'0'0,"-34"18"19"0"0,-1 1 0 0 0,1 0-1 0 0,0 1 1 0 0,0-1 0 0 0,0 2 0 0 0,12-2 0 0 0,-19 3-8 0 0,0-1 1 0 0,0 1-1 0 0,-1 0 1 0 0,1 0 0 0 0,0 0-1 0 0,0 0 1 0 0,0 0-1 0 0,-1 0 1 0 0,1 1 0 0 0,0-1-1 0 0,0 0 1 0 0,0 0-1 0 0,-1 0 1 0 0,1 1 0 0 0,0-1-1 0 0,0 0 1 0 0,-1 1-1 0 0,1-1 1 0 0,0 1 0 0 0,-1-1-1 0 0,1 1 1 0 0,0-1 0 0 0,-1 1-1 0 0,1-1 1 0 0,0 2-1 0 0,0 0 5 0 0,0 0-1 0 0,-1 0 1 0 0,1 0-1 0 0,-1 0 1 0 0,0 0-1 0 0,0 0 1 0 0,0 0-1 0 0,0 3 1 0 0,2 13-213 0 0,0-11 122 0 0,1 1 1 0 0,0-1 0 0 0,0 0-1 0 0,1-1 1 0 0,0 1 0 0 0,0 0-1 0 0,0-1 1 0 0,10 11 0 0 0,-12-15 99 0 0,0 1 1 0 0,0 0 0 0 0,0-1 0 0 0,-1 1 0 0 0,1 0 0 0 0,-1 0 0 0 0,0 0 0 0 0,0 1 0 0 0,0-1 0 0 0,0 4-1 0 0,1 1 59 0 0,3 14 120 0 0,0-3-205 0 0,6 19 0 0 0,-5-28-385 0 0,-6-9 383 0 0,0-1 0 0 0,0 0 0 0 0,0 0 0 0 0,0 0 0 0 0,0 0 0 0 0,0 0-1 0 0,1 0 1 0 0,-1 0 0 0 0,0 0 0 0 0,0 0 0 0 0,0 0 0 0 0,0 0 0 0 0,0 0 0 0 0,0 0 0 0 0,0 0 0 0 0,0 0 0 0 0,1 0 0 0 0,-1 0 0 0 0,0 0-1 0 0,0 0 1 0 0,0 0 0 0 0,0 0 0 0 0,0 0 0 0 0,0 0 0 0 0,0 0 0 0 0,0 0 0 0 0,1 0 0 0 0,-1 0 0 0 0,0 0 0 0 0,0 0 0 0 0,0 0 0 0 0,0 0-1 0 0,0-1 1 0 0,0 1 0 0 0,0 0 0 0 0,0 0 0 0 0,0 0 0 0 0,0 0 0 0 0,1 0 0 0 0,-1 0 0 0 0,0 0 0 0 0,0 0 0 0 0,0 0 0 0 0,0-1 0 0 0,4-16-472 0 0,-2 9-2 0 0,0 15-316 0 0,-1 5 341 0 0,2 2-1685 0 0,-2-16 994 0 0,2-12 314 0 0,-1 1 197 0 0,3-25-1853 0 0,-8 29 447 0 0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33:32.18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59 15424 0 0,'134'-34'1822'0'0,"-100"23"-1781"0"0,-28 9-234 0 0,1-1 0 0 0,-1 1-1 0 0,1 1 1 0 0,0-1 0 0 0,0 1-1 0 0,11-1 1 0 0,-12 2 125 0 0,-3 0 18 0 0,0 0 0 0 0,0 0 0 0 0,0 0 1 0 0,0 0-1 0 0,0 1 0 0 0,0-1 0 0 0,-1 1 0 0 0,1 0 0 0 0,3 1 1 0 0,1 0-686 0 0,0 0 0 0 0,0-1 1 0 0,0 1-1 0 0,0-1 1 0 0,14 0-1 0 0,1 1-705 0 0,-5-1-16 0 0,3 3-1632 0 0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33:34.24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11264 0 0,'0'0'0'0'0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34.62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1 340 9152,'1'-1'2928,"67"-63"714,-28 36-2835,1 1 0,2 2 0,49-20 0,24-14 957,-20 11-1353,-23 13-998,-71 34 409,-1 0 1,0 0-1,0 1 0,0-1 0,1 0 0,-1 1 1,0 0-1,1-1 0,-1 1 0,1-1 1,-1 1-1,0 0 0,1 0 0,-1 0 0,1 0 1,-1 0-1,1 0 0,1 1 0,-2 0-91,0 0-1,0 0 0,0 0 0,0 0 0,0 0 0,-1 0 1,1 1-1,0-1 0,0 0 0,-1 1 0,1-1 1,-1 0-1,1 1 0,-1-1 0,0 0 0,1 1 0,-1 2 1,8 66-6489,-3-31 3548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35.16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245 696 8640,'-7'-2'437,"0"-1"-1,0 0 1,0 0 0,0 0 0,0-1 0,1 0 0,-1-1-1,1 0 1,0 0 0,-7-8 0,-3-5 148,1-1 0,-19-31 0,30 42-511,0 1-1,0-1 0,1 0 0,0 0 1,1 0-1,0-1 0,0 1 0,0 0 1,1-1-1,1 1 0,-1-10 1,3 4 48,0-1 0,0 1 0,1 0 1,1 0-1,1 0 0,0 0 1,1 0-1,0 1 0,1 0 0,12-17 1,-3 7 44,1 2 0,1 0 0,1 2 1,38-32-1,-35 34-132,0 2 0,1 0 0,1 2 1,1 0-1,41-14 0,-32 15 55,1 2 0,0 2 0,64-7-1,-75 13-15,0 1-1,0 2 0,0 0 0,31 6 0,-40-4-36,0 1 0,0 0 0,0 1 0,0 0 0,-1 2 0,0-1 0,22 15 0,-31-17-21,0 0 0,0 1 1,0-1-1,0 1 0,-1 0 1,0 0-1,0 0 0,0 1 1,0 0-1,-1-1 1,0 1-1,3 10 0,-3-9-8,-1 1-1,-1 0 1,1 1-1,-1-1 1,0 0 0,-1 0-1,0 0 1,-1 0-1,-2 15 1,0-5-23,-1 0 0,-1 0 0,-1 0 0,-1-1 0,0 0 0,-1 0 0,-1-1 0,0 0 0,-1 0 0,-1-1 0,-1 0 1,0-1-1,0-1 0,-27 23 0,-108 64-152,102-71 152,-143 90 88,-7-16 110,-36-3-161,227-99-161,1 1 0,0-1 0,-1 1 0,1 0 1,0 0-1,0 0 0,-5 5 0,7-6 155,1 0 0,-1 0 0,0 0 0,1 0 0,-1 0 0,1 0 0,-1 0 1,1 0-1,0 0 0,-1 0 0,1 1 0,0-1 0,0 0 0,0 0 0,0 0 0,0 1 0,0-1 0,0 0 0,0 0 0,1 0 0,-1 1 0,0-1 0,1 0 0,-1 0 0,2 2 0,1 2 94,0 0-1,0 0 0,0 0 1,1 0-1,0-1 0,0 1 0,0-1 1,1 0-1,-1-1 0,8 6 0,10 5 289,24 11-1,-24-13-111,3 0-9,2-1 1,-1-1-1,1-2 0,1 0 1,-1-2-1,29 3 0,-37-7-138,-1 0-1,0-1 1,21-3-1,-30 2-446,-1-1-1,1-1 0,0 0 1,-1 0-1,1 0 0,-1-1 1,1-1-1,10-5 0,-16 7-68,0 0-1,0 0 1,-1-1-1,1 1 0,-1-1 1,1 1-1,-1-1 1,3-4-1,-4 6 98,-1 0 1,1 0-1,0-1 0,-1 1 0,1 0 0,0-1 0,-1 1 1,0-1-1,1 1 0,-1-1 0,0 1 0,0-1 0,0 1 1,0-1-1,0 1 0,0 0 0,0-1 0,0 1 0,-1-1 1,1 1-1,-1-1 0,0 0 0,-13-15-5757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35.83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1026 9376,'4'-7'5830,"5"-5"-4131,9-12-1058,-3-5-338,0-1 0,11-36 0,-3 8-65,101-194 108,-67 148-139,54-94 1839,-76 142-2426,60-73 1,-92 125 421,0 1 1,0-1 0,0 1-1,0-1 1,-1 0 0,1 0-1,-1 0 1,0-1 0,-1 1-1,1 0 1,-1-1 0,2-5-1,-3 10-40,-1 0 0,1-1 0,0 1 0,0 0 0,0 0 0,0 0 0,0 0 0,-1-1 0,1 1 0,0 0 1,0 0-1,0 0 0,0 0 0,-1 0 0,1 0 0,0 0 0,0-1 0,0 1 0,-1 0 0,1 0 0,0 0 0,0 0 0,0 0 0,-1 0 0,1 0 0,0 0 0,0 0 0,-1 0 0,1 0 0,0 0 0,0 0 0,0 0 0,-1 0 0,1 0 0,0 1 0,0-1 0,0 0 0,-1 0 0,1 0 0,0 0 0,0 0 0,0 0 0,0 1 0,-1-1 0,1 0 0,0 0 0,0 0 0,0 1 0,-14 7 182,7-2-218,1 0 0,-1 1 0,1 0-1,1 0 1,-1 0 0,1 1 0,-6 11 0,-25 60 12,33-73 13,-19 53 77,1 0 0,3 1 0,-15 95 0,1 99 966,-9 58 855,39-300-2004,1-2-122,-1 0-1,0 0 1,-5 13-1,7-22 46,-1 1-1,1-1 0,-1 1 1,0-1-1,1 1 0,-1-1 1,0 0-1,0 1 0,0-1 1,0 0-1,0 0 0,0 0 1,0 0-1,-1 0 0,1 0 1,0 0-1,-1 0 0,1 0 1,-1 0-1,1-1 0,0 1 0,-1-1 1,0 1-1,1-1 0,-1 1 1,-2-1-1,-30-2-6143,13 6 150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36.2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1 170 11232,'0'4'4128,"4"-4"-3200,-4 7 255,0 2-1087,0-2 192,4-3-192,5-4 256,4-11-224,0-9 256,4-6-256,-1-4-320,-3 0 96,-5-1-1056,-8 4 672,-4 8-2431,-5 12 1631,1 7-5888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36.84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794 176 9152,'-13'-18'3957,"-1"1"0,-19-20 0,5 7-7453,18 19 2977,-1 0 1,0 1-1,-13-10 1,20 17 531,0 0-1,0 1 1,0 0 0,0 0 0,-1 0-1,1 0 1,-1 1 0,0-1 0,1 1-1,-1 0 1,0 1 0,0-1 0,-8 1 0,0 2 67,0 0 1,1 0-1,0 1 1,-1 1-1,1 0 1,-20 10-1,-64 41 188,79-43-242,0 1-1,1 0 1,0 2-1,1-1 1,1 2-1,0 0 1,1 0-1,1 1 0,0 1 1,2 0-1,0 1 1,-12 29-1,-80 226 236,78-194 918,4 2 0,-13 103-1,29-153-821,1-1 0,2 50-1,1-69-355,1 0 0,1 0 0,0 0-1,1 0 1,0 0 0,1-1 0,0 1-1,1-1 1,10 19 0,-12-26 27,1 1 0,0-1 0,0 0 0,0 0 1,1 0-1,-1-1 0,1 1 0,0-1 0,0 0 0,0 0 1,0-1-1,0 1 0,1-1 0,8 2 0,1-1 5,0 0 0,0 0 0,0-2 0,21 0-1,-20-1-4,0-1 1,-1-1-1,1 0 0,0-2 0,-1 1 0,0-2 0,0 0 1,0-1-1,-1 0 0,0-1 0,0-1 0,0 0 0,-1-1 0,0-1 1,-1 0-1,0 0 0,19-23 0,-5 1-135,44-69 0,-57 79 115,-2 0 1,0 0 0,-2-1 0,12-39-1,-19 52-1,0 0 1,-1 0-1,0 0 0,0 0 0,-1-13 0,-1 17-13,0 1 1,1-1-1,-2 1 0,1 0 0,-1 0 0,1-1 0,-1 1 0,-1 1 1,1-1-1,-6-8 0,6 10-7,0 1 1,0 1-1,0-1 1,0 0-1,0 0 0,0 1 1,-1-1-1,1 1 1,0 0-1,-1-1 1,1 1-1,-1 0 0,1 1 1,-1-1-1,0 0 1,1 1-1,-1-1 1,0 1-1,1 0 0,-1 0 1,0 0-1,1 0 1,-5 2-1,-4 0-45,1 0 0,0 1 0,0 0 0,-16 9 0,13-5 33,1 0-1,-1 1 1,1 1 0,1 0 0,0 1-1,0 0 1,1 0 0,0 1-1,0 1 1,-12 21 0,2 0-133,1 2 0,-24 64 0,34-75-1658,-8 36 0,5 15-898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37.3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8 374 8544,'0'0'100,"0"0"0,0 0 1,0 0-1,0 0 0,0-1 0,-1 1 1,1 0-1,0 0 0,0 0 0,0 0 1,0 0-1,0-1 0,-1 1 0,1 0 1,0 0-1,0 0 0,0 0 0,0 0 1,0 0-1,-1 0 0,1 0 0,0 0 1,0 0-1,0 0 0,-1 0 0,1 0 1,0 0-1,0 0 0,0 0 1,0 0-1,-1 0 0,1 0 0,0 0 1,0 0-1,0 0 0,-1 0 0,1 0 1,0 0-1,0 0 0,0 0 0,-2 9 1381,6 12-496,4 5-859,2-1 1,20 39 0,-25-55 38,0-1-1,1 0 1,0 0 0,0-1-1,0 0 1,1 0 0,0 0-1,1-1 1,-1 0 0,16 8-1,-18-11-89,-1-1 0,1 0 0,0-1 0,1 1 0,-1-1 0,0 0 0,0 0 0,0 0-1,1-1 1,-1 0 0,0 0 0,1 0 0,-1-1 0,0 0 0,0 0 0,1 0-1,4-3 1,9-3 81,-1-1 0,0-1 0,21-14 0,-30 18-122,14-9 53,-1-1 1,0-2-1,0 0 0,18-21 1,-26 23-375,0 0 1,-2-1-1,0 0 1,-1-1 0,-1-1-1,11-22 1,-12 19 374,-1 0 0,-1-1 1,0 0-1,4-32 0,-10 45 129,0 0 0,-1 0-1,0-1 1,0 1 0,-4-18-1,2 22-283,1-1 1,-1 1-1,0-1 0,-1 1 1,1-1-1,-1 1 0,0 0 1,0 0-1,-1 0 0,-4-5 1,3 6 39,1 0 0,-1 0 0,0 0 0,0 0 0,0 1 1,0 0-1,-1 0 0,1 0 0,-1 1 0,0 0 0,0 0 0,0 0 1,0 1-1,0 0 0,0 0 0,0 1 0,0-1 0,0 1 0,0 0 1,-1 1-1,1 0 0,0 0 0,0 0 0,0 1 0,0-1 0,-9 6 0,0 0-185,1 1 0,0 1 0,0 1 0,1 0 0,0 0 0,-21 24-1,5-1-1591,-34 50 0,23-26-2430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37.87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884 0 10048,'2'23'3390,"-2"-15"-2780,1-1 0,-1 0-1,-2 13 1,0 3-148,1 1 0,4 43 0,7 50 909,36 176 0,-28-219-2001,22 114 498,-37-164 511,-1-1 1,-1 1-1,-1 0 0,-1 0 0,-1-1 1,-6 26-1,6-39-331,-1-1 0,0 0 0,0 1 0,-1-1 0,0-1 0,-1 1 0,1 0 0,-13 14 0,12-17-33,-1 0 0,0 0 0,0-1 0,-1 0 1,0 0-1,0 0 0,0-1 0,0 0 0,-1 0 0,1-1 0,-10 3 0,-11 2 3,0-1 0,0-2 0,0-1 0,-1-1 0,-54-2 0,19-6-133,-100-18 0,126 16 43,2-2 1,-1-1 0,1-2-1,1-1 1,0-2 0,1-1-1,-45-30 1,70 40 106,1 1 1,0-2-1,1 1 0,-1-1 1,2-1-1,-10-10 0,14 15-17,1 1-1,-1-1 1,0 0-1,1 0 1,0 0-1,-1 0 1,1 0-1,1-1 1,-1 1-1,0 0 1,1 0-1,-1-1 0,1 1 1,0 0-1,0 0 1,0-1-1,1 1 1,-1 0-1,1 0 1,0-1-1,0 1 1,0 0-1,2-4 1,1 0 15,-1 1 0,2 0 0,-1-1 1,1 1-1,0 1 0,0-1 0,11-8 1,0 2 69,0 1 0,22-12 1,84-34-40,186-66-1034,-83 35 606,-197 77 431,269-107-5995,-169 68 1774,-41 7-1394,-75 36 4568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39.79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121 95 9152,'-1'3'284,"0"1"0,0-1 1,0 0-1,1 1 0,-1-1 1,1 0-1,0 1 0,0-1 1,0 1-1,0-1 0,0 0 1,1 1-1,-1-1 0,1 0 1,2 5-1,6 17-493,1 0 0,1 0 0,2-1 0,0-1 1,29 39-1,-38-57 422,0 0 1,0 0-1,0-1 0,1 1 1,5 3-1,-9-7-161,1 0-1,0 1 1,0-1-1,0-1 1,-1 1-1,1 0 0,0 0 1,0-1-1,0 1 1,0-1-1,0 0 1,0 1-1,1-1 0,-1 0 1,0 0-1,0 0 1,0-1-1,0 1 0,3-1 1,1-1 39,0-1 0,-1 0-1,1 0 1,-1 0 0,1-1 0,-1 1 0,0-1-1,0-1 1,-1 1 0,1-1 0,-1 1 0,0-1 0,5-9-1,0 0 34,-1 0-1,-1 0 0,0 0 1,6-22-1,-9 21-108,0 1 0,-1-1 0,0 0 0,0-22 0,-3 30 4,0-1 0,0 1-1,-1 0 1,0-1 0,-1 1 0,1 0 0,-1 0 0,-1 0 0,1 0 0,-7-12-1,7 16-59,0 1-1,1-1 0,-1 1 0,0-1 1,0 1-1,0 0 0,-1 0 0,1 0 0,-1 0 1,1 1-1,-1-1 0,1 0 0,-1 1 0,0 0 1,1 0-1,-1 0 0,0 0 0,0 0 0,0 0 1,0 1-1,0-1 0,0 1 0,0 0 0,0 0 1,0 0-1,0 1 0,0-1 0,0 1 1,-4 0-1,-7 3-280,1 1 0,0 0 0,0 1 0,-23 14 0,4-1-1469,-51 40 1,68-46 493,1 0 1,0 1-1,1 0 1,-23 33-1,8 0-1167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40.7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276 493 9568,'7'10'1010,"-5"-7"-713,0 1 0,1-1 0,-1 1 0,0 0 0,-1-1 0,1 1 0,-1 0 0,0 0 0,0 0 0,1 5 0,2 34 1004,-4 77-1,-1-55-285,4 72 1877,10 68-6714,-3-43 3802,-8-130 401,0-1-245,-1 1 0,-1-1 0,-5 36-1,3-57-165,0 0-1,0-1 1,-1 1 0,0-1-1,-9 17 1,8-20 5,1-1 0,-1 1 0,0-1 1,0 0-1,0-1 0,-1 1 1,0-1-1,0 1 0,0-2 1,-6 5-1,-1-2 21,0 0-1,0 0 1,-1-1 0,0-1 0,-21 5-1,24-7 38,-1-1 1,1 1-1,-1-2 0,0 1 0,1-2 0,-1 1 1,-18-4-1,26 3-61,1 0 1,-1 1-1,0-1 0,0 0 1,0-1-1,1 1 0,-1 0 1,1-1-1,-1 0 0,1 1 1,-1-1-1,1 0 0,0 0 1,0 0-1,-2-4 0,2 3-12,0 0 0,1 0 0,0 0 0,-1-1 0,1 1 0,1 0 0,-1-1 0,0 1 0,1-1 0,0 1 0,0-1 0,0 1 0,0-6 0,3-12-45,1 0 0,0 0 0,2 0 0,0 0 0,18-36 0,59-98-94,-40 80 143,-26 43 47,93-162 294,14 6 291,-94 148-474,20-25-103,60-105 0,20-123 157,-97 210-235,-20 48 43,-10 24 92,1 0 0,0 1 0,11-18 0,-7 19 139,-8 9-208,0 0 0,0 0 1,0 0-1,0 0 0,0 0 1,1 0-1,-1 0 0,0 0 1,0 0-1,0 0 0,0 0 0,1 0 1,-1 0-1,0 0 0,0 0 1,0 0-1,0 0 0,1 0 1,-1 0-1,0 0 0,0 0 1,0 0-1,0 0 0,0 0 0,1 0 1,-1 0-1,0 0 0,0 0 1,0 1-1,0-1 0,0 0 1,0 0-1,1 0 0,-1 2 35,1 0 1,0 0-1,-1 0 0,1 0 0,-1-1 0,1 1 0,-1 0 1,0 3-1,2 136 308,-2-38-1319,34 337 2553,-33-433-1704,-1-2 56,1 0 0,-1 0 0,1 0-1,0 0 1,0 0 0,1-1-1,0 1 1,0 0 0,0-1 0,3 6-1,-5-10 67,1 1 0,-1-1 0,1 1 0,-1-1 0,1 1 0,-1-1 0,1 0 0,-1 1 0,1-1 0,0 0 0,-1 1 0,1-1 0,0 0 0,-1 1 0,1-1 0,-1 0 0,1 0 0,0 0 0,0 0 0,-1 0 0,1 0 0,0 0 0,-1 0 0,1 0 0,0 0 0,-1 0 0,2-1 0,0 0 48,0 0 0,1 0-1,-1 0 1,0 0 0,0-1-1,-1 1 1,5-4 0,13-16-37,0-1 0,18-26 0,31-55-470,-52 77 480,7-11 196,19-40-1,-40 73-258,0-1-1,0 0 0,1 1 0,-1-1 0,1 1 0,0 0 0,0 0 0,6-5 0,-8 8 43,-1 1 1,1-1-1,-1 1 0,0 0 0,1 0 0,-1-1 0,1 1 0,-1 0 0,1 0 0,-1-1 0,1 1 0,-1 0 0,1 0 0,-1 0 0,1 0 0,-1 0 0,1 0 0,-1 0 0,1 0 0,-1 0 0,1 0 0,-1 0 0,1 0 0,-1 0 0,1 0 0,-1 1 0,1-1 0,-1 0 0,1 0 1,-1 1-1,1-1 0,-1 0 0,1 0 0,-1 1 0,0-1 0,1 0 0,-1 1 0,1 0 0,10 19 112,-9-15-89,-1-1 5,41 84 314,-35-74-306,1-1 1,0 0-1,2 0 0,12 13 0,-20-23 71,0 0-1,1-1 1,-1 0-1,1 1 1,0-1-1,-1 0 1,1 0-1,0-1 1,0 1-1,1-1 1,-1 1-1,0-1 1,0 0-1,1 0 1,-1 0-1,1-1 1,-1 1-1,0-1 1,1 0-1,-1 0 1,1 0-1,-1 0 1,1-1-1,-1 0 1,0 1-1,1-1 1,-1 0 0,4-2-1,6-2-368,0 0 0,0-1 0,-1-1-1,1 0 1,-2-1 0,1 0 0,-1-1 0,0 0 0,-1-1-1,0 0 1,0-1 0,12-18 0,-16 20 296,-1 1-1,0-2 1,0 1-1,-1-1 1,-1 1 0,1-1-1,-2 0 1,1 0-1,-1-1 1,-1 1 0,0 0-1,0-1 1,-1 1-1,0-1 1,-1 1 0,0 0-1,-5-18 1,2 14 37,0 0 0,-13-25-1,16 37-86,0 1-1,0-1 0,0 1 0,0-1 1,0 1-1,0-1 0,0 1 0,-3-2 0,4 3 13,0 0-1,0-1 0,-1 1 1,1 0-1,0 0 0,0 0 1,-1 0-1,1 0 1,0 0-1,0-1 0,-1 1 1,1 0-1,0 0 0,-1 0 1,1 0-1,0 0 0,0 0 1,-1 0-1,1 0 0,0 0 1,-1 1-1,1-1 0,0 0 1,0 0-1,-1 0 1,1 0-1,0 0 0,0 0 1,-1 1-1,1-1 0,0 0 1,-2 2 8,1 0 1,0 0-1,0 0 1,0 0 0,0 0-1,0 0 1,1 1-1,-1-1 1,1 0 0,-1 0-1,1 5 1,-2 15 80,2 0 1,0 0 0,2 0 0,0 0-1,1 0 1,2 0 0,7 24-1,5 3-765,43 89-1,-56-128 193,1-1 1,0 0 0,0 0-1,1 0 1,1-1 0,10 12 0,-16-19 345,0 0 0,0 0 1,0 0-1,1 0 1,-1-1-1,0 1 0,0 0 1,1-1-1,-1 1 1,0-1-1,0 1 0,1-1 1,-1 1-1,1-1 0,-1 0 1,2 0-1,0 0-55,0-1 0,0 0-1,-1 0 1,1 0 0,0 0-1,-1 0 1,4-3 0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41.30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440 71 9216,'0'-3'189,"-1"0"-1,0 0 1,0 0 0,0 0 0,0 0 0,-1 1 0,1-1-1,-1 0 1,0 1 0,0-1 0,0 1 0,0 0 0,0-1 0,0 1-1,0 0 1,-1 0 0,1 0 0,-1 1 0,0-1 0,1 1-1,-5-2 1,0 0-87,1 0 0,-1 1 0,0-1 0,0 1 0,0 1 0,0 0 0,0 0 0,0 0 0,0 1 0,0 0 0,0 0 0,-1 1 0,1-1 0,0 2 0,0-1 0,-13 6 0,9-2-90,1 1 1,-1 0 0,2 1 0,-1 0 0,1 0 0,0 1-1,0 1 1,1-1 0,0 1 0,-9 14 0,-7 13-52,-28 59 0,44-80 56,-3 7-58,0 1 0,2 1 1,0 0-1,2 0 0,1 1 1,1-1-1,0 1 1,2 1-1,1-1 0,2 0 1,0 0-1,6 41 1,-5-58 127,0-1 0,1 1 1,0-1-1,1 1 1,-1-1-1,1 0 1,1 0-1,6 10 1,-9-15-80,1 1 1,-1-1 0,1 0-1,0 0 1,0-1 0,0 1-1,0 0 1,0-1 0,1 1-1,-1-1 1,0 0-1,1 0 1,-1 1 0,1-2-1,-1 1 1,1 0 0,-1 0-1,1-1 1,0 0 0,-1 1-1,1-1 1,0 0 0,-1 0-1,1 0 1,0-1 0,-1 1-1,5-2 1,3-1-63,0-1 1,-1 0-1,0 0 0,17-11 1,35-28-349,-38 25 133,14-9 36,7-4 547,62-58 0,-92 71 466,-13 17 137,-2 3-246,-3 11-997,3-7 241,0 0-1,0 0 1,1-1-1,-1 1 1,2 0-1,-1 0 1,0 0-1,1 0 1,0 0-1,1-1 1,-1 1-1,1 0 1,0-1-1,0 1 1,1-1-1,5 8 1,-7-10 155,1 0 0,0 0 0,1 0 0,-1 0 1,0-1-1,1 1 0,0-1 0,-1 1 0,1-1 1,0 0-1,0 0 0,0 0 0,1-1 0,-1 1 0,0-1 1,1 0-1,-1 0 0,0 0 0,1 0 0,0 0 0,-1-1 1,1 0-1,-1 0 0,1 0 0,-1 0 0,1 0 0,0-1 1,5-1-1,5-2 188,0-1-1,0-1 1,-1-1 0,17-10-1,50-39 551,-61 41-779,0-1-1,0-1 1,-2-1 0,25-32 0,-32 36-23,0-1 0,-1 0 0,0 0 0,-2-1 0,0 0 0,0-1 0,5-23 0,-11 34-54,0 0 0,0 0 0,0 0 0,-1-1 0,0 1 0,0 0 0,-1 0 0,1-1 0,-2 1 0,1 0 0,0 0 0,-1 0 0,-4-8 0,5 11 7,-1 0-1,0 1 1,1-1 0,-1 0 0,0 1 0,0-1 0,-1 1 0,1 0-1,0 0 1,-1 0 0,1 0 0,-1 0 0,0 1 0,0-1 0,0 1-1,1-1 1,-1 1 0,0 0 0,-1 0 0,1 1 0,0-1 0,0 1-1,0-1 1,0 1 0,-1 0 0,1 0 0,-3 1 0,1 0-93,1-1 0,-1 2 0,0-1 0,1 1 0,-1-1 0,1 1 0,0 1 0,0-1 0,0 0 0,0 1 0,0 0 0,0 0 0,-4 5 0,-2 2-529,1 1 0,0-1 0,-9 17 0,-9 23-1801,5 3-3429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41.7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255 1 10048,'5'4'808,"0"1"0,-1 0 0,6 6 0,-10-10-755,1-1 0,-1 1 1,0 0-1,1-1 1,-1 1-1,0 0 0,0-1 1,0 1-1,0 0 1,1 0-1,-1-1 0,0 1 1,0 0-1,0-1 1,-1 1-1,1 0 0,0 0 1,0-1-1,0 1 0,0 0 1,-1-1-1,1 1 1,0 0-1,-1-1 0,0 2 1,-12 11 410,11-11-311,-2 2 5,-1-1-1,1 0 1,-1 0 0,0 0-1,0 0 1,-1-1 0,1 0-1,0 0 1,-10 2-1,-2-1-52,-32 1-1,39-4-237,0 0 1,0 1-1,1 0 0,-1 1 1,0 0-1,1 0 0,-1 1 1,1 0-1,-13 7 1,20-9 113,0 1 1,0-1-1,0 1 1,0-1-1,0 1 1,0 0 0,1-1-1,-1 1 1,1 0-1,-1 0 1,1 0 0,0 0-1,0 1 1,0-1-1,0 0 1,0 0-1,0 1 1,1-1 0,-1 0-1,1 1 1,0-1-1,-1 1 1,1-1 0,0 1-1,0-1 1,1 0-1,-1 1 1,0-1 0,1 1-1,0-1 1,-1 0-1,2 3 1,1 2 14,1 0-1,-1 0 1,1 0 0,1 0-1,-1-1 1,1 0 0,0 0-1,0 0 1,7 5 0,-9-8 42,30 26 858,43 48 0,-68-67-722,1 1 0,-2-1 0,0 1-1,0 1 1,-1-1 0,0 1 0,-1 0-1,0 1 1,4 18 0,-8-26-207,0-1 1,-1 0-1,1 1 1,-1-1-1,0 0 0,0 1 1,-1-1-1,1 1 1,-1-1-1,0 0 1,0 0-1,0 1 1,-1-1-1,1 0 1,-1 0-1,0 0 0,0-1 1,-1 1-1,1 0 1,-1-1-1,0 1 1,0-1-1,0 0 1,0 0-1,0 0 1,-1-1-1,1 1 0,-1-1 1,0 1-1,0-1 1,0 0-1,0-1 1,0 1-1,0-1 1,0 0-1,-1 0 1,1 0-1,-7 0 0,6-1-252,0 0-1,0 0 0,1-1 0,-1 0 0,0 0 0,0 0 0,0-1 0,0 1 0,1-1 0,-1 0 0,1-1 0,-6-3 0,-21-18-1388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42.12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54 295 10816,'70'23'3477,"-65"-21"-3264,1-1-1,0 1 1,0-1 0,0 0 0,0-1 0,0 1-1,0-1 1,0-1 0,0 1 0,0-1-1,0 0 1,0 0 0,0-1 0,0 1-1,11-6 1,-2-1-44,0-1 1,-1 0-1,24-20 0,-32 25-176,3-3-80,-1 0-1,1-1 1,-2 0-1,1 0 0,8-12 1,-14 16 43,0 1 0,0 0 1,0-1-1,0 0 0,-1 1 1,0-1-1,1 0 1,-2 0-1,1 1 0,0-1 1,-1 0-1,1 0 1,-1 0-1,0 0 0,0 0 1,-1 0-1,1 0 0,-2-6 1,-1 3 3,1 1 0,-1 0 0,0 0 0,0 0-1,-1 0 1,0 0 0,0 0 0,0 1 0,-1 0 0,1 0 0,-1 0 0,-1 1 0,1-1 0,0 1 0,-12-6 0,10 6 26,-1 1 1,0 0-1,0 0 1,0 0-1,0 1 1,0 0 0,0 0-1,-1 1 1,1 0-1,-1 1 1,1 0-1,-14 2 1,8 0 80,-1 0 1,1 2 0,-1 0-1,1 0 1,0 1 0,-22 13-1,31-16 31,0 1 0,0 0 0,1 1 0,-1-1 0,1 1 0,0-1 0,0 1 0,0 1 0,1-1-1,-1 0 1,1 1 0,0 0 0,1 0 0,-1 0 0,1 0 0,0 0 0,0 0 0,0 0-1,1 1 1,0-1 0,0 1 0,0 7 0,1 1 144,0 1 1,2-1-1,0 0 1,0 1-1,1-1 0,9 23 1,-4-17 57,1-1 1,1 0 0,0 0 0,14 18-1,1-6-159,1 0 0,1-2 0,1-1-1,53 40 1,-48-43-403,2-2 0,42 23 0,-54-35-254,1 0 0,0-2 0,0 0 1,48 8-1,-13-9-431,67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424D6-7025-4E57-B50E-7653DED8C807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DA17AD-503B-463F-8EC1-84F78A43A9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599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anvas.swansea.ac.uk/courses/15374/pages/stoichiometry-1-the-mole?module_item_id=515898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Relative mass must be known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2646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>
                <a:solidFill>
                  <a:srgbClr val="212529"/>
                </a:solidFill>
                <a:effectLst/>
                <a:latin typeface="Lato Extended"/>
              </a:rPr>
              <a:t>This module is designed to cover most of the stoichiometry needed to do calculations associated with chemical reactions.  It includes: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sng">
                <a:solidFill>
                  <a:srgbClr val="008000"/>
                </a:solidFill>
                <a:effectLst/>
                <a:latin typeface="Lato Extended"/>
                <a:hlinkClick r:id="rId3"/>
              </a:rPr>
              <a:t>The mole</a:t>
            </a:r>
            <a:r>
              <a:rPr lang="en-GB" b="0" i="0">
                <a:solidFill>
                  <a:srgbClr val="212529"/>
                </a:solidFill>
                <a:effectLst/>
                <a:latin typeface="Lato Extended"/>
              </a:rPr>
              <a:t> </a:t>
            </a:r>
          </a:p>
          <a:p>
            <a:r>
              <a:rPr lang="en-GB"/>
              <a:t>Compare reactions (e.g. fuels)</a:t>
            </a:r>
          </a:p>
          <a:p>
            <a:endParaRPr lang="en-GB"/>
          </a:p>
          <a:p>
            <a:r>
              <a:rPr lang="en-GB"/>
              <a:t>Work out concentrations (e.g. acids)</a:t>
            </a:r>
          </a:p>
          <a:p>
            <a:endParaRPr lang="en-GB"/>
          </a:p>
          <a:p>
            <a:r>
              <a:rPr lang="en-GB"/>
              <a:t>Work out how much material is needed (e.g. mass balance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9157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Molecular quantities are minuscule -  scaling up to convenient quantities involve mind boggling numbers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7464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Molecular quantities are minuscule -  scaling up to convenient quantities involve mind boggling numbers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2510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0245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39CDE-D3D1-437D-A42A-BEC252AA9F63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71324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290652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53E58-83AB-4E24-9335-DBFBBC6ADA48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489989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738593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03861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E60D-2D75-47EF-823F-A7873605D9CF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741484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BA16A-EF9E-4C97-954B-A6D831176CB3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7298841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75239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D91B6-8F7F-4367-8F77-6D2AAF1A437E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25307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68333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01519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850240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4506143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129688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6126859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334136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163039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537477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75.png"/><Relationship Id="rId21" Type="http://schemas.openxmlformats.org/officeDocument/2006/relationships/image" Target="../media/image27.png"/><Relationship Id="rId42" Type="http://schemas.openxmlformats.org/officeDocument/2006/relationships/customXml" Target="../ink/ink21.xml"/><Relationship Id="rId63" Type="http://schemas.openxmlformats.org/officeDocument/2006/relationships/image" Target="../media/image48.png"/><Relationship Id="rId84" Type="http://schemas.openxmlformats.org/officeDocument/2006/relationships/customXml" Target="../ink/ink42.xml"/><Relationship Id="rId138" Type="http://schemas.openxmlformats.org/officeDocument/2006/relationships/customXml" Target="../ink/ink69.xml"/><Relationship Id="rId159" Type="http://schemas.openxmlformats.org/officeDocument/2006/relationships/image" Target="../media/image96.png"/><Relationship Id="rId170" Type="http://schemas.openxmlformats.org/officeDocument/2006/relationships/image" Target="../media/image101.png"/><Relationship Id="rId191" Type="http://schemas.openxmlformats.org/officeDocument/2006/relationships/customXml" Target="../ink/ink96.xml"/><Relationship Id="rId205" Type="http://schemas.openxmlformats.org/officeDocument/2006/relationships/customXml" Target="../ink/ink103.xml"/><Relationship Id="rId226" Type="http://schemas.openxmlformats.org/officeDocument/2006/relationships/image" Target="../media/image129.png"/><Relationship Id="rId247" Type="http://schemas.openxmlformats.org/officeDocument/2006/relationships/image" Target="../media/image139.png"/><Relationship Id="rId107" Type="http://schemas.openxmlformats.org/officeDocument/2006/relationships/image" Target="../media/image70.png"/><Relationship Id="rId11" Type="http://schemas.openxmlformats.org/officeDocument/2006/relationships/image" Target="../media/image22.png"/><Relationship Id="rId32" Type="http://schemas.openxmlformats.org/officeDocument/2006/relationships/customXml" Target="../ink/ink16.xml"/><Relationship Id="rId53" Type="http://schemas.openxmlformats.org/officeDocument/2006/relationships/image" Target="../media/image43.png"/><Relationship Id="rId74" Type="http://schemas.openxmlformats.org/officeDocument/2006/relationships/customXml" Target="../ink/ink37.xml"/><Relationship Id="rId128" Type="http://schemas.openxmlformats.org/officeDocument/2006/relationships/customXml" Target="../ink/ink64.xml"/><Relationship Id="rId149" Type="http://schemas.openxmlformats.org/officeDocument/2006/relationships/image" Target="../media/image91.png"/><Relationship Id="rId5" Type="http://schemas.openxmlformats.org/officeDocument/2006/relationships/image" Target="../media/image19.png"/><Relationship Id="rId95" Type="http://schemas.openxmlformats.org/officeDocument/2006/relationships/image" Target="../media/image64.png"/><Relationship Id="rId160" Type="http://schemas.openxmlformats.org/officeDocument/2006/relationships/customXml" Target="../ink/ink80.xml"/><Relationship Id="rId181" Type="http://schemas.openxmlformats.org/officeDocument/2006/relationships/customXml" Target="../ink/ink91.xml"/><Relationship Id="rId216" Type="http://schemas.openxmlformats.org/officeDocument/2006/relationships/image" Target="../media/image124.png"/><Relationship Id="rId237" Type="http://schemas.openxmlformats.org/officeDocument/2006/relationships/image" Target="../media/image134.png"/><Relationship Id="rId22" Type="http://schemas.openxmlformats.org/officeDocument/2006/relationships/customXml" Target="../ink/ink11.xml"/><Relationship Id="rId43" Type="http://schemas.openxmlformats.org/officeDocument/2006/relationships/image" Target="../media/image38.png"/><Relationship Id="rId64" Type="http://schemas.openxmlformats.org/officeDocument/2006/relationships/customXml" Target="../ink/ink32.xml"/><Relationship Id="rId118" Type="http://schemas.openxmlformats.org/officeDocument/2006/relationships/customXml" Target="../ink/ink59.xml"/><Relationship Id="rId139" Type="http://schemas.openxmlformats.org/officeDocument/2006/relationships/image" Target="../media/image86.png"/><Relationship Id="rId85" Type="http://schemas.openxmlformats.org/officeDocument/2006/relationships/image" Target="../media/image59.png"/><Relationship Id="rId150" Type="http://schemas.openxmlformats.org/officeDocument/2006/relationships/customXml" Target="../ink/ink75.xml"/><Relationship Id="rId171" Type="http://schemas.openxmlformats.org/officeDocument/2006/relationships/customXml" Target="../ink/ink86.xml"/><Relationship Id="rId192" Type="http://schemas.openxmlformats.org/officeDocument/2006/relationships/image" Target="../media/image112.png"/><Relationship Id="rId206" Type="http://schemas.openxmlformats.org/officeDocument/2006/relationships/image" Target="../media/image119.png"/><Relationship Id="rId227" Type="http://schemas.openxmlformats.org/officeDocument/2006/relationships/customXml" Target="../ink/ink114.xml"/><Relationship Id="rId248" Type="http://schemas.openxmlformats.org/officeDocument/2006/relationships/customXml" Target="../ink/ink125.xml"/><Relationship Id="rId12" Type="http://schemas.openxmlformats.org/officeDocument/2006/relationships/customXml" Target="../ink/ink6.xml"/><Relationship Id="rId33" Type="http://schemas.openxmlformats.org/officeDocument/2006/relationships/image" Target="../media/image33.png"/><Relationship Id="rId108" Type="http://schemas.openxmlformats.org/officeDocument/2006/relationships/customXml" Target="../ink/ink54.xml"/><Relationship Id="rId129" Type="http://schemas.openxmlformats.org/officeDocument/2006/relationships/image" Target="../media/image81.png"/><Relationship Id="rId54" Type="http://schemas.openxmlformats.org/officeDocument/2006/relationships/customXml" Target="../ink/ink27.xml"/><Relationship Id="rId75" Type="http://schemas.openxmlformats.org/officeDocument/2006/relationships/image" Target="../media/image54.png"/><Relationship Id="rId96" Type="http://schemas.openxmlformats.org/officeDocument/2006/relationships/customXml" Target="../ink/ink48.xml"/><Relationship Id="rId140" Type="http://schemas.openxmlformats.org/officeDocument/2006/relationships/customXml" Target="../ink/ink70.xml"/><Relationship Id="rId161" Type="http://schemas.openxmlformats.org/officeDocument/2006/relationships/customXml" Target="../ink/ink81.xml"/><Relationship Id="rId182" Type="http://schemas.openxmlformats.org/officeDocument/2006/relationships/image" Target="../media/image107.png"/><Relationship Id="rId217" Type="http://schemas.openxmlformats.org/officeDocument/2006/relationships/customXml" Target="../ink/ink109.xml"/><Relationship Id="rId6" Type="http://schemas.openxmlformats.org/officeDocument/2006/relationships/customXml" Target="../ink/ink3.xml"/><Relationship Id="rId238" Type="http://schemas.openxmlformats.org/officeDocument/2006/relationships/customXml" Target="../ink/ink120.xml"/><Relationship Id="rId23" Type="http://schemas.openxmlformats.org/officeDocument/2006/relationships/image" Target="../media/image28.png"/><Relationship Id="rId119" Type="http://schemas.openxmlformats.org/officeDocument/2006/relationships/image" Target="../media/image76.png"/><Relationship Id="rId44" Type="http://schemas.openxmlformats.org/officeDocument/2006/relationships/customXml" Target="../ink/ink22.xml"/><Relationship Id="rId65" Type="http://schemas.openxmlformats.org/officeDocument/2006/relationships/image" Target="../media/image49.png"/><Relationship Id="rId86" Type="http://schemas.openxmlformats.org/officeDocument/2006/relationships/customXml" Target="../ink/ink43.xml"/><Relationship Id="rId130" Type="http://schemas.openxmlformats.org/officeDocument/2006/relationships/customXml" Target="../ink/ink65.xml"/><Relationship Id="rId151" Type="http://schemas.openxmlformats.org/officeDocument/2006/relationships/image" Target="../media/image92.png"/><Relationship Id="rId172" Type="http://schemas.openxmlformats.org/officeDocument/2006/relationships/image" Target="../media/image102.png"/><Relationship Id="rId193" Type="http://schemas.openxmlformats.org/officeDocument/2006/relationships/customXml" Target="../ink/ink97.xml"/><Relationship Id="rId207" Type="http://schemas.openxmlformats.org/officeDocument/2006/relationships/customXml" Target="../ink/ink104.xml"/><Relationship Id="rId228" Type="http://schemas.openxmlformats.org/officeDocument/2006/relationships/image" Target="../media/image130.png"/><Relationship Id="rId249" Type="http://schemas.openxmlformats.org/officeDocument/2006/relationships/image" Target="../media/image140.png"/><Relationship Id="rId13" Type="http://schemas.openxmlformats.org/officeDocument/2006/relationships/image" Target="../media/image23.png"/><Relationship Id="rId109" Type="http://schemas.openxmlformats.org/officeDocument/2006/relationships/image" Target="../media/image71.png"/><Relationship Id="rId34" Type="http://schemas.openxmlformats.org/officeDocument/2006/relationships/customXml" Target="../ink/ink17.xml"/><Relationship Id="rId55" Type="http://schemas.openxmlformats.org/officeDocument/2006/relationships/image" Target="../media/image44.png"/><Relationship Id="rId76" Type="http://schemas.openxmlformats.org/officeDocument/2006/relationships/customXml" Target="../ink/ink38.xml"/><Relationship Id="rId97" Type="http://schemas.openxmlformats.org/officeDocument/2006/relationships/image" Target="../media/image65.png"/><Relationship Id="rId120" Type="http://schemas.openxmlformats.org/officeDocument/2006/relationships/customXml" Target="../ink/ink60.xml"/><Relationship Id="rId141" Type="http://schemas.openxmlformats.org/officeDocument/2006/relationships/image" Target="../media/image87.png"/><Relationship Id="rId7" Type="http://schemas.openxmlformats.org/officeDocument/2006/relationships/image" Target="../media/image20.png"/><Relationship Id="rId162" Type="http://schemas.openxmlformats.org/officeDocument/2006/relationships/image" Target="../media/image97.png"/><Relationship Id="rId183" Type="http://schemas.openxmlformats.org/officeDocument/2006/relationships/customXml" Target="../ink/ink92.xml"/><Relationship Id="rId218" Type="http://schemas.openxmlformats.org/officeDocument/2006/relationships/image" Target="../media/image125.png"/><Relationship Id="rId239" Type="http://schemas.openxmlformats.org/officeDocument/2006/relationships/image" Target="../media/image135.png"/><Relationship Id="rId250" Type="http://schemas.openxmlformats.org/officeDocument/2006/relationships/customXml" Target="../ink/ink126.xml"/><Relationship Id="rId24" Type="http://schemas.openxmlformats.org/officeDocument/2006/relationships/customXml" Target="../ink/ink12.xml"/><Relationship Id="rId45" Type="http://schemas.openxmlformats.org/officeDocument/2006/relationships/image" Target="../media/image39.png"/><Relationship Id="rId66" Type="http://schemas.openxmlformats.org/officeDocument/2006/relationships/customXml" Target="../ink/ink33.xml"/><Relationship Id="rId87" Type="http://schemas.openxmlformats.org/officeDocument/2006/relationships/image" Target="../media/image60.png"/><Relationship Id="rId110" Type="http://schemas.openxmlformats.org/officeDocument/2006/relationships/customXml" Target="../ink/ink55.xml"/><Relationship Id="rId131" Type="http://schemas.openxmlformats.org/officeDocument/2006/relationships/image" Target="../media/image82.png"/><Relationship Id="rId152" Type="http://schemas.openxmlformats.org/officeDocument/2006/relationships/customXml" Target="../ink/ink76.xml"/><Relationship Id="rId173" Type="http://schemas.openxmlformats.org/officeDocument/2006/relationships/customXml" Target="../ink/ink87.xml"/><Relationship Id="rId194" Type="http://schemas.openxmlformats.org/officeDocument/2006/relationships/image" Target="../media/image113.png"/><Relationship Id="rId208" Type="http://schemas.openxmlformats.org/officeDocument/2006/relationships/image" Target="../media/image120.png"/><Relationship Id="rId229" Type="http://schemas.openxmlformats.org/officeDocument/2006/relationships/customXml" Target="../ink/ink115.xml"/><Relationship Id="rId240" Type="http://schemas.openxmlformats.org/officeDocument/2006/relationships/customXml" Target="../ink/ink121.xml"/><Relationship Id="rId14" Type="http://schemas.openxmlformats.org/officeDocument/2006/relationships/customXml" Target="../ink/ink7.xml"/><Relationship Id="rId35" Type="http://schemas.openxmlformats.org/officeDocument/2006/relationships/image" Target="../media/image34.png"/><Relationship Id="rId56" Type="http://schemas.openxmlformats.org/officeDocument/2006/relationships/customXml" Target="../ink/ink28.xml"/><Relationship Id="rId77" Type="http://schemas.openxmlformats.org/officeDocument/2006/relationships/image" Target="../media/image55.png"/><Relationship Id="rId100" Type="http://schemas.openxmlformats.org/officeDocument/2006/relationships/customXml" Target="../ink/ink50.xml"/><Relationship Id="rId8" Type="http://schemas.openxmlformats.org/officeDocument/2006/relationships/customXml" Target="../ink/ink4.xml"/><Relationship Id="rId98" Type="http://schemas.openxmlformats.org/officeDocument/2006/relationships/customXml" Target="../ink/ink49.xml"/><Relationship Id="rId121" Type="http://schemas.openxmlformats.org/officeDocument/2006/relationships/image" Target="../media/image77.png"/><Relationship Id="rId142" Type="http://schemas.openxmlformats.org/officeDocument/2006/relationships/customXml" Target="../ink/ink71.xml"/><Relationship Id="rId163" Type="http://schemas.openxmlformats.org/officeDocument/2006/relationships/customXml" Target="../ink/ink82.xml"/><Relationship Id="rId184" Type="http://schemas.openxmlformats.org/officeDocument/2006/relationships/image" Target="../media/image108.png"/><Relationship Id="rId219" Type="http://schemas.openxmlformats.org/officeDocument/2006/relationships/customXml" Target="../ink/ink110.xml"/><Relationship Id="rId230" Type="http://schemas.openxmlformats.org/officeDocument/2006/relationships/customXml" Target="../ink/ink116.xml"/><Relationship Id="rId251" Type="http://schemas.openxmlformats.org/officeDocument/2006/relationships/image" Target="../media/image141.png"/><Relationship Id="rId25" Type="http://schemas.openxmlformats.org/officeDocument/2006/relationships/image" Target="../media/image29.png"/><Relationship Id="rId46" Type="http://schemas.openxmlformats.org/officeDocument/2006/relationships/customXml" Target="../ink/ink23.xml"/><Relationship Id="rId67" Type="http://schemas.openxmlformats.org/officeDocument/2006/relationships/image" Target="../media/image50.png"/><Relationship Id="rId88" Type="http://schemas.openxmlformats.org/officeDocument/2006/relationships/customXml" Target="../ink/ink44.xml"/><Relationship Id="rId111" Type="http://schemas.openxmlformats.org/officeDocument/2006/relationships/image" Target="../media/image72.png"/><Relationship Id="rId132" Type="http://schemas.openxmlformats.org/officeDocument/2006/relationships/customXml" Target="../ink/ink66.xml"/><Relationship Id="rId153" Type="http://schemas.openxmlformats.org/officeDocument/2006/relationships/image" Target="../media/image93.png"/><Relationship Id="rId174" Type="http://schemas.openxmlformats.org/officeDocument/2006/relationships/image" Target="../media/image103.png"/><Relationship Id="rId195" Type="http://schemas.openxmlformats.org/officeDocument/2006/relationships/customXml" Target="../ink/ink98.xml"/><Relationship Id="rId209" Type="http://schemas.openxmlformats.org/officeDocument/2006/relationships/customXml" Target="../ink/ink105.xml"/><Relationship Id="rId220" Type="http://schemas.openxmlformats.org/officeDocument/2006/relationships/image" Target="../media/image126.png"/><Relationship Id="rId241" Type="http://schemas.openxmlformats.org/officeDocument/2006/relationships/image" Target="../media/image136.png"/><Relationship Id="rId15" Type="http://schemas.openxmlformats.org/officeDocument/2006/relationships/image" Target="../media/image24.png"/><Relationship Id="rId36" Type="http://schemas.openxmlformats.org/officeDocument/2006/relationships/customXml" Target="../ink/ink18.xml"/><Relationship Id="rId57" Type="http://schemas.openxmlformats.org/officeDocument/2006/relationships/image" Target="../media/image45.png"/><Relationship Id="rId78" Type="http://schemas.openxmlformats.org/officeDocument/2006/relationships/customXml" Target="../ink/ink39.xml"/><Relationship Id="rId99" Type="http://schemas.openxmlformats.org/officeDocument/2006/relationships/image" Target="../media/image66.png"/><Relationship Id="rId101" Type="http://schemas.openxmlformats.org/officeDocument/2006/relationships/image" Target="../media/image67.png"/><Relationship Id="rId122" Type="http://schemas.openxmlformats.org/officeDocument/2006/relationships/customXml" Target="../ink/ink61.xml"/><Relationship Id="rId143" Type="http://schemas.openxmlformats.org/officeDocument/2006/relationships/image" Target="../media/image88.png"/><Relationship Id="rId164" Type="http://schemas.openxmlformats.org/officeDocument/2006/relationships/image" Target="../media/image98.png"/><Relationship Id="rId185" Type="http://schemas.openxmlformats.org/officeDocument/2006/relationships/customXml" Target="../ink/ink93.xml"/><Relationship Id="rId9" Type="http://schemas.openxmlformats.org/officeDocument/2006/relationships/image" Target="../media/image21.png"/><Relationship Id="rId210" Type="http://schemas.openxmlformats.org/officeDocument/2006/relationships/image" Target="../media/image121.png"/><Relationship Id="rId26" Type="http://schemas.openxmlformats.org/officeDocument/2006/relationships/customXml" Target="../ink/ink13.xml"/><Relationship Id="rId231" Type="http://schemas.openxmlformats.org/officeDocument/2006/relationships/image" Target="../media/image131.png"/><Relationship Id="rId252" Type="http://schemas.openxmlformats.org/officeDocument/2006/relationships/customXml" Target="../ink/ink127.xml"/><Relationship Id="rId47" Type="http://schemas.openxmlformats.org/officeDocument/2006/relationships/image" Target="../media/image40.png"/><Relationship Id="rId68" Type="http://schemas.openxmlformats.org/officeDocument/2006/relationships/customXml" Target="../ink/ink34.xml"/><Relationship Id="rId89" Type="http://schemas.openxmlformats.org/officeDocument/2006/relationships/image" Target="../media/image61.png"/><Relationship Id="rId112" Type="http://schemas.openxmlformats.org/officeDocument/2006/relationships/customXml" Target="../ink/ink56.xml"/><Relationship Id="rId133" Type="http://schemas.openxmlformats.org/officeDocument/2006/relationships/image" Target="../media/image83.png"/><Relationship Id="rId154" Type="http://schemas.openxmlformats.org/officeDocument/2006/relationships/customXml" Target="../ink/ink77.xml"/><Relationship Id="rId175" Type="http://schemas.openxmlformats.org/officeDocument/2006/relationships/customXml" Target="../ink/ink88.xml"/><Relationship Id="rId196" Type="http://schemas.openxmlformats.org/officeDocument/2006/relationships/image" Target="../media/image114.png"/><Relationship Id="rId200" Type="http://schemas.openxmlformats.org/officeDocument/2006/relationships/image" Target="../media/image116.png"/><Relationship Id="rId16" Type="http://schemas.openxmlformats.org/officeDocument/2006/relationships/customXml" Target="../ink/ink8.xml"/><Relationship Id="rId221" Type="http://schemas.openxmlformats.org/officeDocument/2006/relationships/customXml" Target="../ink/ink111.xml"/><Relationship Id="rId242" Type="http://schemas.openxmlformats.org/officeDocument/2006/relationships/customXml" Target="../ink/ink122.xml"/><Relationship Id="rId37" Type="http://schemas.openxmlformats.org/officeDocument/2006/relationships/image" Target="../media/image35.png"/><Relationship Id="rId58" Type="http://schemas.openxmlformats.org/officeDocument/2006/relationships/customXml" Target="../ink/ink29.xml"/><Relationship Id="rId79" Type="http://schemas.openxmlformats.org/officeDocument/2006/relationships/image" Target="../media/image56.png"/><Relationship Id="rId102" Type="http://schemas.openxmlformats.org/officeDocument/2006/relationships/customXml" Target="../ink/ink51.xml"/><Relationship Id="rId123" Type="http://schemas.openxmlformats.org/officeDocument/2006/relationships/image" Target="../media/image78.png"/><Relationship Id="rId144" Type="http://schemas.openxmlformats.org/officeDocument/2006/relationships/customXml" Target="../ink/ink72.xml"/><Relationship Id="rId90" Type="http://schemas.openxmlformats.org/officeDocument/2006/relationships/customXml" Target="../ink/ink45.xml"/><Relationship Id="rId165" Type="http://schemas.openxmlformats.org/officeDocument/2006/relationships/customXml" Target="../ink/ink83.xml"/><Relationship Id="rId186" Type="http://schemas.openxmlformats.org/officeDocument/2006/relationships/image" Target="../media/image109.png"/><Relationship Id="rId211" Type="http://schemas.openxmlformats.org/officeDocument/2006/relationships/customXml" Target="../ink/ink106.xml"/><Relationship Id="rId232" Type="http://schemas.openxmlformats.org/officeDocument/2006/relationships/customXml" Target="../ink/ink117.xml"/><Relationship Id="rId253" Type="http://schemas.openxmlformats.org/officeDocument/2006/relationships/image" Target="../media/image142.png"/><Relationship Id="rId27" Type="http://schemas.openxmlformats.org/officeDocument/2006/relationships/image" Target="../media/image30.png"/><Relationship Id="rId48" Type="http://schemas.openxmlformats.org/officeDocument/2006/relationships/customXml" Target="../ink/ink24.xml"/><Relationship Id="rId69" Type="http://schemas.openxmlformats.org/officeDocument/2006/relationships/image" Target="../media/image51.png"/><Relationship Id="rId113" Type="http://schemas.openxmlformats.org/officeDocument/2006/relationships/image" Target="../media/image73.png"/><Relationship Id="rId134" Type="http://schemas.openxmlformats.org/officeDocument/2006/relationships/customXml" Target="../ink/ink67.xml"/><Relationship Id="rId80" Type="http://schemas.openxmlformats.org/officeDocument/2006/relationships/customXml" Target="../ink/ink40.xml"/><Relationship Id="rId155" Type="http://schemas.openxmlformats.org/officeDocument/2006/relationships/image" Target="../media/image94.png"/><Relationship Id="rId176" Type="http://schemas.openxmlformats.org/officeDocument/2006/relationships/image" Target="../media/image104.png"/><Relationship Id="rId197" Type="http://schemas.openxmlformats.org/officeDocument/2006/relationships/customXml" Target="../ink/ink99.xml"/><Relationship Id="rId201" Type="http://schemas.openxmlformats.org/officeDocument/2006/relationships/customXml" Target="../ink/ink101.xml"/><Relationship Id="rId222" Type="http://schemas.openxmlformats.org/officeDocument/2006/relationships/image" Target="../media/image127.png"/><Relationship Id="rId243" Type="http://schemas.openxmlformats.org/officeDocument/2006/relationships/image" Target="../media/image137.png"/><Relationship Id="rId17" Type="http://schemas.openxmlformats.org/officeDocument/2006/relationships/image" Target="../media/image25.png"/><Relationship Id="rId38" Type="http://schemas.openxmlformats.org/officeDocument/2006/relationships/customXml" Target="../ink/ink19.xml"/><Relationship Id="rId59" Type="http://schemas.openxmlformats.org/officeDocument/2006/relationships/image" Target="../media/image46.png"/><Relationship Id="rId103" Type="http://schemas.openxmlformats.org/officeDocument/2006/relationships/image" Target="../media/image68.png"/><Relationship Id="rId124" Type="http://schemas.openxmlformats.org/officeDocument/2006/relationships/customXml" Target="../ink/ink62.xml"/><Relationship Id="rId70" Type="http://schemas.openxmlformats.org/officeDocument/2006/relationships/customXml" Target="../ink/ink35.xml"/><Relationship Id="rId91" Type="http://schemas.openxmlformats.org/officeDocument/2006/relationships/image" Target="../media/image62.png"/><Relationship Id="rId145" Type="http://schemas.openxmlformats.org/officeDocument/2006/relationships/image" Target="../media/image89.png"/><Relationship Id="rId166" Type="http://schemas.openxmlformats.org/officeDocument/2006/relationships/image" Target="../media/image99.png"/><Relationship Id="rId187" Type="http://schemas.openxmlformats.org/officeDocument/2006/relationships/customXml" Target="../ink/ink94.xml"/><Relationship Id="rId1" Type="http://schemas.openxmlformats.org/officeDocument/2006/relationships/slideLayout" Target="../slideLayouts/slideLayout6.xml"/><Relationship Id="rId212" Type="http://schemas.openxmlformats.org/officeDocument/2006/relationships/image" Target="../media/image122.png"/><Relationship Id="rId233" Type="http://schemas.openxmlformats.org/officeDocument/2006/relationships/image" Target="../media/image132.png"/><Relationship Id="rId28" Type="http://schemas.openxmlformats.org/officeDocument/2006/relationships/customXml" Target="../ink/ink14.xml"/><Relationship Id="rId49" Type="http://schemas.openxmlformats.org/officeDocument/2006/relationships/image" Target="../media/image41.png"/><Relationship Id="rId114" Type="http://schemas.openxmlformats.org/officeDocument/2006/relationships/customXml" Target="../ink/ink57.xml"/><Relationship Id="rId60" Type="http://schemas.openxmlformats.org/officeDocument/2006/relationships/customXml" Target="../ink/ink30.xml"/><Relationship Id="rId81" Type="http://schemas.openxmlformats.org/officeDocument/2006/relationships/image" Target="../media/image57.png"/><Relationship Id="rId135" Type="http://schemas.openxmlformats.org/officeDocument/2006/relationships/image" Target="../media/image84.png"/><Relationship Id="rId156" Type="http://schemas.openxmlformats.org/officeDocument/2006/relationships/customXml" Target="../ink/ink78.xml"/><Relationship Id="rId177" Type="http://schemas.openxmlformats.org/officeDocument/2006/relationships/customXml" Target="../ink/ink89.xml"/><Relationship Id="rId198" Type="http://schemas.openxmlformats.org/officeDocument/2006/relationships/image" Target="../media/image115.png"/><Relationship Id="rId202" Type="http://schemas.openxmlformats.org/officeDocument/2006/relationships/image" Target="../media/image117.png"/><Relationship Id="rId223" Type="http://schemas.openxmlformats.org/officeDocument/2006/relationships/customXml" Target="../ink/ink112.xml"/><Relationship Id="rId244" Type="http://schemas.openxmlformats.org/officeDocument/2006/relationships/customXml" Target="../ink/ink123.xml"/><Relationship Id="rId18" Type="http://schemas.openxmlformats.org/officeDocument/2006/relationships/customXml" Target="../ink/ink9.xml"/><Relationship Id="rId39" Type="http://schemas.openxmlformats.org/officeDocument/2006/relationships/image" Target="../media/image36.png"/><Relationship Id="rId50" Type="http://schemas.openxmlformats.org/officeDocument/2006/relationships/customXml" Target="../ink/ink25.xml"/><Relationship Id="rId104" Type="http://schemas.openxmlformats.org/officeDocument/2006/relationships/customXml" Target="../ink/ink52.xml"/><Relationship Id="rId125" Type="http://schemas.openxmlformats.org/officeDocument/2006/relationships/image" Target="../media/image79.png"/><Relationship Id="rId146" Type="http://schemas.openxmlformats.org/officeDocument/2006/relationships/customXml" Target="../ink/ink73.xml"/><Relationship Id="rId167" Type="http://schemas.openxmlformats.org/officeDocument/2006/relationships/customXml" Target="../ink/ink84.xml"/><Relationship Id="rId188" Type="http://schemas.openxmlformats.org/officeDocument/2006/relationships/image" Target="../media/image110.png"/><Relationship Id="rId71" Type="http://schemas.openxmlformats.org/officeDocument/2006/relationships/image" Target="../media/image52.png"/><Relationship Id="rId92" Type="http://schemas.openxmlformats.org/officeDocument/2006/relationships/customXml" Target="../ink/ink46.xml"/><Relationship Id="rId213" Type="http://schemas.openxmlformats.org/officeDocument/2006/relationships/customXml" Target="../ink/ink107.xml"/><Relationship Id="rId234" Type="http://schemas.openxmlformats.org/officeDocument/2006/relationships/customXml" Target="../ink/ink118.xml"/><Relationship Id="rId2" Type="http://schemas.openxmlformats.org/officeDocument/2006/relationships/customXml" Target="../ink/ink1.xml"/><Relationship Id="rId29" Type="http://schemas.openxmlformats.org/officeDocument/2006/relationships/image" Target="../media/image31.png"/><Relationship Id="rId40" Type="http://schemas.openxmlformats.org/officeDocument/2006/relationships/customXml" Target="../ink/ink20.xml"/><Relationship Id="rId115" Type="http://schemas.openxmlformats.org/officeDocument/2006/relationships/image" Target="../media/image74.png"/><Relationship Id="rId136" Type="http://schemas.openxmlformats.org/officeDocument/2006/relationships/customXml" Target="../ink/ink68.xml"/><Relationship Id="rId157" Type="http://schemas.openxmlformats.org/officeDocument/2006/relationships/image" Target="../media/image95.png"/><Relationship Id="rId178" Type="http://schemas.openxmlformats.org/officeDocument/2006/relationships/image" Target="../media/image105.png"/><Relationship Id="rId61" Type="http://schemas.openxmlformats.org/officeDocument/2006/relationships/image" Target="../media/image47.png"/><Relationship Id="rId82" Type="http://schemas.openxmlformats.org/officeDocument/2006/relationships/customXml" Target="../ink/ink41.xml"/><Relationship Id="rId199" Type="http://schemas.openxmlformats.org/officeDocument/2006/relationships/customXml" Target="../ink/ink100.xml"/><Relationship Id="rId203" Type="http://schemas.openxmlformats.org/officeDocument/2006/relationships/customXml" Target="../ink/ink102.xml"/><Relationship Id="rId19" Type="http://schemas.openxmlformats.org/officeDocument/2006/relationships/image" Target="../media/image26.png"/><Relationship Id="rId224" Type="http://schemas.openxmlformats.org/officeDocument/2006/relationships/image" Target="../media/image128.png"/><Relationship Id="rId245" Type="http://schemas.openxmlformats.org/officeDocument/2006/relationships/image" Target="../media/image138.png"/><Relationship Id="rId30" Type="http://schemas.openxmlformats.org/officeDocument/2006/relationships/customXml" Target="../ink/ink15.xml"/><Relationship Id="rId105" Type="http://schemas.openxmlformats.org/officeDocument/2006/relationships/image" Target="../media/image69.png"/><Relationship Id="rId126" Type="http://schemas.openxmlformats.org/officeDocument/2006/relationships/customXml" Target="../ink/ink63.xml"/><Relationship Id="rId147" Type="http://schemas.openxmlformats.org/officeDocument/2006/relationships/image" Target="../media/image90.png"/><Relationship Id="rId168" Type="http://schemas.openxmlformats.org/officeDocument/2006/relationships/image" Target="../media/image100.png"/><Relationship Id="rId51" Type="http://schemas.openxmlformats.org/officeDocument/2006/relationships/image" Target="../media/image42.png"/><Relationship Id="rId72" Type="http://schemas.openxmlformats.org/officeDocument/2006/relationships/customXml" Target="../ink/ink36.xml"/><Relationship Id="rId93" Type="http://schemas.openxmlformats.org/officeDocument/2006/relationships/image" Target="../media/image63.png"/><Relationship Id="rId189" Type="http://schemas.openxmlformats.org/officeDocument/2006/relationships/customXml" Target="../ink/ink95.xml"/><Relationship Id="rId3" Type="http://schemas.openxmlformats.org/officeDocument/2006/relationships/image" Target="../media/image18.png"/><Relationship Id="rId214" Type="http://schemas.openxmlformats.org/officeDocument/2006/relationships/image" Target="../media/image123.png"/><Relationship Id="rId235" Type="http://schemas.openxmlformats.org/officeDocument/2006/relationships/image" Target="../media/image133.png"/><Relationship Id="rId116" Type="http://schemas.openxmlformats.org/officeDocument/2006/relationships/customXml" Target="../ink/ink58.xml"/><Relationship Id="rId137" Type="http://schemas.openxmlformats.org/officeDocument/2006/relationships/image" Target="../media/image85.png"/><Relationship Id="rId158" Type="http://schemas.openxmlformats.org/officeDocument/2006/relationships/customXml" Target="../ink/ink79.xml"/><Relationship Id="rId20" Type="http://schemas.openxmlformats.org/officeDocument/2006/relationships/customXml" Target="../ink/ink10.xml"/><Relationship Id="rId41" Type="http://schemas.openxmlformats.org/officeDocument/2006/relationships/image" Target="../media/image37.png"/><Relationship Id="rId62" Type="http://schemas.openxmlformats.org/officeDocument/2006/relationships/customXml" Target="../ink/ink31.xml"/><Relationship Id="rId83" Type="http://schemas.openxmlformats.org/officeDocument/2006/relationships/image" Target="../media/image58.png"/><Relationship Id="rId179" Type="http://schemas.openxmlformats.org/officeDocument/2006/relationships/customXml" Target="../ink/ink90.xml"/><Relationship Id="rId190" Type="http://schemas.openxmlformats.org/officeDocument/2006/relationships/image" Target="../media/image111.png"/><Relationship Id="rId204" Type="http://schemas.openxmlformats.org/officeDocument/2006/relationships/image" Target="../media/image118.png"/><Relationship Id="rId225" Type="http://schemas.openxmlformats.org/officeDocument/2006/relationships/customXml" Target="../ink/ink113.xml"/><Relationship Id="rId246" Type="http://schemas.openxmlformats.org/officeDocument/2006/relationships/customXml" Target="../ink/ink124.xml"/><Relationship Id="rId106" Type="http://schemas.openxmlformats.org/officeDocument/2006/relationships/customXml" Target="../ink/ink53.xml"/><Relationship Id="rId127" Type="http://schemas.openxmlformats.org/officeDocument/2006/relationships/image" Target="../media/image80.png"/><Relationship Id="rId10" Type="http://schemas.openxmlformats.org/officeDocument/2006/relationships/customXml" Target="../ink/ink5.xml"/><Relationship Id="rId31" Type="http://schemas.openxmlformats.org/officeDocument/2006/relationships/image" Target="../media/image32.png"/><Relationship Id="rId52" Type="http://schemas.openxmlformats.org/officeDocument/2006/relationships/customXml" Target="../ink/ink26.xml"/><Relationship Id="rId73" Type="http://schemas.openxmlformats.org/officeDocument/2006/relationships/image" Target="../media/image53.png"/><Relationship Id="rId94" Type="http://schemas.openxmlformats.org/officeDocument/2006/relationships/customXml" Target="../ink/ink47.xml"/><Relationship Id="rId148" Type="http://schemas.openxmlformats.org/officeDocument/2006/relationships/customXml" Target="../ink/ink74.xml"/><Relationship Id="rId169" Type="http://schemas.openxmlformats.org/officeDocument/2006/relationships/customXml" Target="../ink/ink85.xml"/><Relationship Id="rId4" Type="http://schemas.openxmlformats.org/officeDocument/2006/relationships/customXml" Target="../ink/ink2.xml"/><Relationship Id="rId180" Type="http://schemas.openxmlformats.org/officeDocument/2006/relationships/image" Target="../media/image106.png"/><Relationship Id="rId215" Type="http://schemas.openxmlformats.org/officeDocument/2006/relationships/customXml" Target="../ink/ink108.xml"/><Relationship Id="rId236" Type="http://schemas.openxmlformats.org/officeDocument/2006/relationships/customXml" Target="../ink/ink11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5B756-E6BC-4DCB-AC11-111AA36E0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9172" y="1196752"/>
            <a:ext cx="7605464" cy="2387600"/>
          </a:xfrm>
        </p:spPr>
        <p:txBody>
          <a:bodyPr>
            <a:normAutofit fontScale="90000"/>
          </a:bodyPr>
          <a:lstStyle/>
          <a:p>
            <a:r>
              <a:rPr lang="en-GB" b="1"/>
              <a:t>MOLE, MOLAR MASS, molarity</a:t>
            </a:r>
            <a:br>
              <a:rPr lang="en-GB" b="1"/>
            </a:br>
            <a:br>
              <a:rPr lang="en-GB" b="1"/>
            </a:br>
            <a:r>
              <a:rPr lang="en-GB" sz="4000"/>
              <a:t>Lecture 6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E8E8FC-64F1-446B-8C20-961374613C5B}"/>
              </a:ext>
            </a:extLst>
          </p:cNvPr>
          <p:cNvSpPr txBox="1"/>
          <p:nvPr/>
        </p:nvSpPr>
        <p:spPr>
          <a:xfrm>
            <a:off x="5087888" y="5301208"/>
            <a:ext cx="240803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Dr Ewa Kazimierska</a:t>
            </a:r>
          </a:p>
          <a:p>
            <a:endParaRPr lang="en-GB"/>
          </a:p>
          <a:p>
            <a:r>
              <a:rPr lang="en-GB" sz="1400"/>
              <a:t>e.kazimierska@uwtsd.ac.uk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F52045-988F-489E-BB5B-869DD3E8542B}"/>
              </a:ext>
            </a:extLst>
          </p:cNvPr>
          <p:cNvSpPr txBox="1"/>
          <p:nvPr/>
        </p:nvSpPr>
        <p:spPr>
          <a:xfrm>
            <a:off x="11084004" y="0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Y2, 2022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EA2D33-FDD3-4EAC-8DFD-4E8A08FB4F3F}"/>
              </a:ext>
            </a:extLst>
          </p:cNvPr>
          <p:cNvSpPr txBox="1"/>
          <p:nvPr/>
        </p:nvSpPr>
        <p:spPr>
          <a:xfrm>
            <a:off x="0" y="0"/>
            <a:ext cx="1321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ACDB4011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9CF01D-DE78-4199-AFFB-FE46A523477E}"/>
              </a:ext>
            </a:extLst>
          </p:cNvPr>
          <p:cNvSpPr txBox="1"/>
          <p:nvPr/>
        </p:nvSpPr>
        <p:spPr>
          <a:xfrm>
            <a:off x="407368" y="980728"/>
            <a:ext cx="5688632" cy="26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>
                <a:cs typeface="Calibri" panose="020F0502020204030204" pitchFamily="34" charset="0"/>
              </a:rPr>
              <a:t>Mole and molar mass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>
                <a:cs typeface="Calibri" panose="020F0502020204030204" pitchFamily="34" charset="0"/>
              </a:rPr>
              <a:t>Concentration of solution (molarity)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>
                <a:cs typeface="Calibri" panose="020F0502020204030204" pitchFamily="34" charset="0"/>
              </a:rPr>
              <a:t>Calculations using moles, MM, molarity</a:t>
            </a:r>
          </a:p>
        </p:txBody>
      </p:sp>
      <p:pic>
        <p:nvPicPr>
          <p:cNvPr id="10" name="Picture 2" descr="mole - Wiktionary">
            <a:extLst>
              <a:ext uri="{FF2B5EF4-FFF2-40B4-BE49-F238E27FC236}">
                <a16:creationId xmlns:a16="http://schemas.microsoft.com/office/drawing/2014/main" id="{C379358D-F127-43AE-AE8C-AD8F690DF4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976" y="2492896"/>
            <a:ext cx="5970197" cy="4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9C01E51-C05B-4A54-8DF4-636626B7C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801918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8978064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9B7814-A85E-48D9-8322-C365E6F81EA6}"/>
              </a:ext>
            </a:extLst>
          </p:cNvPr>
          <p:cNvSpPr txBox="1"/>
          <p:nvPr/>
        </p:nvSpPr>
        <p:spPr>
          <a:xfrm>
            <a:off x="239367" y="1230836"/>
            <a:ext cx="5820824" cy="8515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  <a:cs typeface="Calibri" panose="020F0502020204030204" pitchFamily="34" charset="0"/>
              </a:rPr>
              <a:t>Dozen = 12</a:t>
            </a:r>
            <a:r>
              <a:rPr lang="en-GB" sz="2600">
                <a:cs typeface="Calibri" panose="020F0502020204030204" pitchFamily="34" charset="0"/>
              </a:rPr>
              <a:t>	</a:t>
            </a:r>
            <a:r>
              <a:rPr lang="en-GB" sz="2600">
                <a:solidFill>
                  <a:srgbClr val="00B050"/>
                </a:solidFill>
                <a:cs typeface="Calibri" panose="020F0502020204030204" pitchFamily="34" charset="0"/>
              </a:rPr>
              <a:t>used to count eggs easily</a:t>
            </a:r>
          </a:p>
          <a:p>
            <a:endParaRPr lang="en-GB" sz="2600" baseline="30000"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683BFB-3FAE-45C7-9708-BD6A374EBCB0}"/>
              </a:ext>
            </a:extLst>
          </p:cNvPr>
          <p:cNvSpPr txBox="1"/>
          <p:nvPr/>
        </p:nvSpPr>
        <p:spPr>
          <a:xfrm>
            <a:off x="8457026" y="1250986"/>
            <a:ext cx="371518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solidFill>
                  <a:srgbClr val="00B050"/>
                </a:solidFill>
                <a:cs typeface="Calibri" panose="020F0502020204030204" pitchFamily="34" charset="0"/>
              </a:rPr>
              <a:t> 7</a:t>
            </a:r>
            <a:r>
              <a:rPr lang="en-GB" sz="26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 12 = 84 eggs</a:t>
            </a:r>
            <a:endParaRPr lang="en-GB" sz="2600" dirty="0">
              <a:solidFill>
                <a:srgbClr val="00B050"/>
              </a:solidFill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D1AE43-4DAF-410D-99B4-015D90CC6FDD}"/>
              </a:ext>
            </a:extLst>
          </p:cNvPr>
          <p:cNvSpPr txBox="1"/>
          <p:nvPr/>
        </p:nvSpPr>
        <p:spPr>
          <a:xfrm>
            <a:off x="6243247" y="3316259"/>
            <a:ext cx="584379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7 moles of </a:t>
            </a:r>
            <a:r>
              <a:rPr lang="en-GB" sz="2600" b="1" u="sng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CO</a:t>
            </a:r>
            <a:r>
              <a:rPr lang="en-GB" sz="2600" b="1" u="sng" baseline="-250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</a:t>
            </a:r>
            <a:r>
              <a:rPr lang="en-GB" sz="2600" b="1" u="sng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molecules</a:t>
            </a:r>
            <a:r>
              <a:rPr lang="en-GB" sz="26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	=</a:t>
            </a:r>
          </a:p>
          <a:p>
            <a:r>
              <a:rPr lang="en-GB" sz="26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=  7  </a:t>
            </a:r>
            <a:r>
              <a:rPr lang="en-GB" sz="2600" dirty="0">
                <a:solidFill>
                  <a:srgbClr val="002060"/>
                </a:solidFill>
                <a:cs typeface="Calibri" panose="020F0502020204030204" pitchFamily="34" charset="0"/>
              </a:rPr>
              <a:t>6.02 </a:t>
            </a:r>
            <a:r>
              <a:rPr lang="en-GB" sz="26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600" baseline="300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6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 = 4.21  10</a:t>
            </a:r>
            <a:r>
              <a:rPr lang="en-GB" sz="2600" baseline="300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24</a:t>
            </a:r>
            <a:r>
              <a:rPr lang="en-GB" sz="26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CO</a:t>
            </a:r>
            <a:r>
              <a:rPr lang="en-GB" sz="2600" baseline="-250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</a:t>
            </a:r>
            <a:r>
              <a:rPr lang="en-GB" sz="26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molecules</a:t>
            </a:r>
            <a:endParaRPr lang="en-GB" sz="2600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9154A5-8768-47B3-ADE1-0FF384BCF893}"/>
              </a:ext>
            </a:extLst>
          </p:cNvPr>
          <p:cNvSpPr txBox="1"/>
          <p:nvPr/>
        </p:nvSpPr>
        <p:spPr>
          <a:xfrm>
            <a:off x="690347" y="4639972"/>
            <a:ext cx="3092513" cy="707886"/>
          </a:xfrm>
          <a:prstGeom prst="rect">
            <a:avLst/>
          </a:prstGeom>
          <a:noFill/>
          <a:ln w="127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rgbClr val="0000FF"/>
                </a:solidFill>
                <a:cs typeface="Calibri" panose="020F0502020204030204" pitchFamily="34" charset="0"/>
              </a:rPr>
              <a:t>N  =  n </a:t>
            </a:r>
            <a:r>
              <a:rPr lang="en-GB" sz="40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 </a:t>
            </a:r>
            <a:r>
              <a:rPr lang="en-GB" sz="4000" b="1" dirty="0">
                <a:solidFill>
                  <a:srgbClr val="0000FF"/>
                </a:solidFill>
                <a:cs typeface="Calibri" panose="020F0502020204030204" pitchFamily="34" charset="0"/>
              </a:rPr>
              <a:t>N</a:t>
            </a:r>
            <a:r>
              <a:rPr lang="en-GB" sz="40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33A68F-A893-49D6-980C-AB009D0976E4}"/>
              </a:ext>
            </a:extLst>
          </p:cNvPr>
          <p:cNvSpPr txBox="1"/>
          <p:nvPr/>
        </p:nvSpPr>
        <p:spPr>
          <a:xfrm>
            <a:off x="40580" y="608721"/>
            <a:ext cx="12101961" cy="492443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txBody>
          <a:bodyPr wrap="square" rtlCol="0">
            <a:spAutoFit/>
          </a:bodyPr>
          <a:lstStyle/>
          <a:p>
            <a:r>
              <a:rPr lang="en-GB" sz="2600">
                <a:solidFill>
                  <a:srgbClr val="FF0000"/>
                </a:solidFill>
                <a:cs typeface="Calibri" panose="020F0502020204030204" pitchFamily="34" charset="0"/>
              </a:rPr>
              <a:t>the fundamental unit of measurement used to deal with large numbers of atoms/molecules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8A79959-4798-48BF-A15A-232A6B89B63F}"/>
              </a:ext>
            </a:extLst>
          </p:cNvPr>
          <p:cNvSpPr txBox="1"/>
          <p:nvPr/>
        </p:nvSpPr>
        <p:spPr>
          <a:xfrm>
            <a:off x="253487" y="2069966"/>
            <a:ext cx="5910732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00FF"/>
                </a:solidFill>
                <a:cs typeface="Calibri" panose="020F0502020204030204" pitchFamily="34" charset="0"/>
              </a:rPr>
              <a:t>Mole = 6.02 </a:t>
            </a:r>
            <a:r>
              <a:rPr lang="en-GB" sz="32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3200" b="1" baseline="300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32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	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  <a:sym typeface="Symbol" panose="05050102010706020507" pitchFamily="18" charset="2"/>
              </a:rPr>
              <a:t>this number is called AVOGADRO’s number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  <a:sym typeface="Symbol" panose="05050102010706020507" pitchFamily="18" charset="2"/>
              </a:rPr>
              <a:t>has symbol N</a:t>
            </a:r>
            <a:r>
              <a:rPr lang="en-GB" sz="2600" baseline="-25000" dirty="0">
                <a:cs typeface="Calibri" panose="020F0502020204030204" pitchFamily="34" charset="0"/>
                <a:sym typeface="Symbol" panose="05050102010706020507" pitchFamily="18" charset="2"/>
              </a:rPr>
              <a:t>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  <a:sym typeface="Symbol" panose="05050102010706020507" pitchFamily="18" charset="2"/>
              </a:rPr>
              <a:t>it is used to count </a:t>
            </a:r>
            <a:r>
              <a:rPr lang="en-GB" sz="2600" dirty="0" err="1">
                <a:cs typeface="Calibri" panose="020F0502020204030204" pitchFamily="34" charset="0"/>
                <a:sym typeface="Symbol" panose="05050102010706020507" pitchFamily="18" charset="2"/>
              </a:rPr>
              <a:t>submacroscopic</a:t>
            </a:r>
            <a:r>
              <a:rPr lang="en-GB" sz="2600" dirty="0">
                <a:cs typeface="Calibri" panose="020F0502020204030204" pitchFamily="34" charset="0"/>
                <a:sym typeface="Symbol" panose="05050102010706020507" pitchFamily="18" charset="2"/>
              </a:rPr>
              <a:t> particles easily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3734027-999E-4F25-AAC9-DA5D4083EB23}"/>
              </a:ext>
            </a:extLst>
          </p:cNvPr>
          <p:cNvSpPr txBox="1"/>
          <p:nvPr/>
        </p:nvSpPr>
        <p:spPr>
          <a:xfrm>
            <a:off x="6298748" y="1268139"/>
            <a:ext cx="2952329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7 dozen eggs = </a:t>
            </a:r>
            <a:endParaRPr lang="en-GB" sz="2600" b="1" dirty="0">
              <a:solidFill>
                <a:srgbClr val="00B050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82460DF-298E-48BF-B54A-68FFF6B1134A}"/>
              </a:ext>
            </a:extLst>
          </p:cNvPr>
          <p:cNvSpPr txBox="1"/>
          <p:nvPr/>
        </p:nvSpPr>
        <p:spPr>
          <a:xfrm>
            <a:off x="6298748" y="2122720"/>
            <a:ext cx="4327252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7 moles of </a:t>
            </a:r>
            <a:r>
              <a:rPr lang="en-GB" sz="2600" b="1" u="sng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carbon atoms 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=   </a:t>
            </a:r>
            <a:endParaRPr lang="en-GB" sz="2600" b="1" dirty="0">
              <a:solidFill>
                <a:srgbClr val="0000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3C1441E-9FA8-4AE0-9D00-C50F0D0294CD}"/>
              </a:ext>
            </a:extLst>
          </p:cNvPr>
          <p:cNvSpPr txBox="1"/>
          <p:nvPr/>
        </p:nvSpPr>
        <p:spPr>
          <a:xfrm>
            <a:off x="6060191" y="2517120"/>
            <a:ext cx="6143771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= 7  </a:t>
            </a:r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</a:rPr>
              <a:t>6.02 </a:t>
            </a:r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600" baseline="300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 = 4.21  10</a:t>
            </a:r>
            <a:r>
              <a:rPr lang="en-GB" sz="2600" baseline="300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24</a:t>
            </a:r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C atoms</a:t>
            </a:r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</a:rPr>
              <a:t> </a:t>
            </a:r>
            <a:endParaRPr lang="en-GB" sz="2600">
              <a:solidFill>
                <a:srgbClr val="0000FF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4C906F-F61B-4954-A2F4-9A4EC3AAD1BC}"/>
              </a:ext>
            </a:extLst>
          </p:cNvPr>
          <p:cNvSpPr txBox="1"/>
          <p:nvPr/>
        </p:nvSpPr>
        <p:spPr>
          <a:xfrm>
            <a:off x="6060191" y="4697640"/>
            <a:ext cx="6209905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i="1" dirty="0">
                <a:cs typeface="Calibri" panose="020F0502020204030204" pitchFamily="34" charset="0"/>
              </a:rPr>
              <a:t>N – number of particles (molecules, atoms, etc)</a:t>
            </a:r>
          </a:p>
          <a:p>
            <a:r>
              <a:rPr lang="en-GB" sz="2600" i="1" dirty="0">
                <a:cs typeface="Calibri" panose="020F0502020204030204" pitchFamily="34" charset="0"/>
              </a:rPr>
              <a:t>n – number of moles; </a:t>
            </a:r>
            <a:r>
              <a:rPr lang="en-GB" sz="2600" i="1" dirty="0">
                <a:solidFill>
                  <a:srgbClr val="FF0000"/>
                </a:solidFill>
                <a:cs typeface="Calibri" panose="020F0502020204030204" pitchFamily="34" charset="0"/>
              </a:rPr>
              <a:t>unit MOL</a:t>
            </a:r>
          </a:p>
          <a:p>
            <a:r>
              <a:rPr lang="en-GB" sz="2600" i="1" dirty="0">
                <a:cs typeface="Calibri" panose="020F0502020204030204" pitchFamily="34" charset="0"/>
              </a:rPr>
              <a:t>N</a:t>
            </a:r>
            <a:r>
              <a:rPr lang="en-GB" sz="2600" i="1" baseline="-25000" dirty="0">
                <a:cs typeface="Calibri" panose="020F0502020204030204" pitchFamily="34" charset="0"/>
              </a:rPr>
              <a:t>A</a:t>
            </a:r>
            <a:r>
              <a:rPr lang="en-GB" sz="2600" i="1" dirty="0">
                <a:cs typeface="Calibri" panose="020F0502020204030204" pitchFamily="34" charset="0"/>
              </a:rPr>
              <a:t> – Avogadro’s number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7B96DAE-AAFF-4FB4-961C-71899A3AA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878" y="-123"/>
            <a:ext cx="10364451" cy="789353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The mole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03E4001-F090-4632-8A1A-40D28A4D2BBB}"/>
              </a:ext>
            </a:extLst>
          </p:cNvPr>
          <p:cNvSpPr txBox="1"/>
          <p:nvPr/>
        </p:nvSpPr>
        <p:spPr>
          <a:xfrm>
            <a:off x="690347" y="5494419"/>
            <a:ext cx="4799712" cy="707886"/>
          </a:xfrm>
          <a:prstGeom prst="rect">
            <a:avLst/>
          </a:prstGeom>
          <a:noFill/>
          <a:ln w="127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 sz="4000" b="1">
                <a:solidFill>
                  <a:srgbClr val="0000FF"/>
                </a:solidFill>
                <a:cs typeface="Calibri" panose="020F0502020204030204" pitchFamily="34" charset="0"/>
              </a:rPr>
              <a:t>N  =  n </a:t>
            </a:r>
            <a:r>
              <a:rPr lang="en-GB" sz="4000" b="1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 </a:t>
            </a:r>
            <a:r>
              <a:rPr lang="en-GB" sz="4000" b="1">
                <a:solidFill>
                  <a:srgbClr val="0000FF"/>
                </a:solidFill>
                <a:cs typeface="Calibri" panose="020F0502020204030204" pitchFamily="34" charset="0"/>
              </a:rPr>
              <a:t>6.02 </a:t>
            </a:r>
            <a:r>
              <a:rPr lang="en-GB" sz="4000" b="1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4000" b="1" baseline="300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endParaRPr lang="en-GB" sz="4000" b="1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4735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0" grpId="0"/>
      <p:bldP spid="6" grpId="0" animBg="1"/>
      <p:bldP spid="3" grpId="0" animBg="1"/>
      <p:bldP spid="17" grpId="0"/>
      <p:bldP spid="19" grpId="0"/>
      <p:bldP spid="21" grpId="0"/>
      <p:bldP spid="23" grpId="0"/>
      <p:bldP spid="11" grpId="0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FCC2911-42F2-4B1D-BC76-8BDC82068FF9}"/>
              </a:ext>
            </a:extLst>
          </p:cNvPr>
          <p:cNvSpPr txBox="1"/>
          <p:nvPr/>
        </p:nvSpPr>
        <p:spPr>
          <a:xfrm>
            <a:off x="212436" y="157017"/>
            <a:ext cx="26345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SAMPLE PROBLEM: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0AB91C-569C-4874-A555-BDD8DCE2165C}"/>
              </a:ext>
            </a:extLst>
          </p:cNvPr>
          <p:cNvSpPr txBox="1"/>
          <p:nvPr/>
        </p:nvSpPr>
        <p:spPr>
          <a:xfrm>
            <a:off x="535709" y="618682"/>
            <a:ext cx="805410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3.0 moles of water, H</a:t>
            </a:r>
            <a:r>
              <a:rPr lang="en-GB" sz="2400" baseline="-25000" dirty="0"/>
              <a:t>2</a:t>
            </a:r>
            <a:r>
              <a:rPr lang="en-GB" sz="2400" dirty="0"/>
              <a:t>O:</a:t>
            </a:r>
          </a:p>
          <a:p>
            <a:pPr marL="800100" lvl="1" indent="-342900">
              <a:buAutoNum type="alphaLcParenR"/>
            </a:pPr>
            <a:r>
              <a:rPr lang="en-GB" sz="2400" dirty="0"/>
              <a:t>How many </a:t>
            </a:r>
            <a:r>
              <a:rPr lang="en-GB" sz="2400" dirty="0">
                <a:solidFill>
                  <a:srgbClr val="00B050"/>
                </a:solidFill>
              </a:rPr>
              <a:t>molecules of water </a:t>
            </a:r>
            <a:r>
              <a:rPr lang="en-GB" sz="2400" dirty="0"/>
              <a:t>are there?</a:t>
            </a:r>
          </a:p>
          <a:p>
            <a:pPr marL="800100" lvl="1" indent="-342900">
              <a:buAutoNum type="alphaLcParenR"/>
            </a:pPr>
            <a:r>
              <a:rPr lang="en-GB" sz="2400" dirty="0"/>
              <a:t>How many </a:t>
            </a:r>
            <a:r>
              <a:rPr lang="en-GB" sz="2400" dirty="0">
                <a:solidFill>
                  <a:srgbClr val="0000FF"/>
                </a:solidFill>
              </a:rPr>
              <a:t>atoms of oxygen </a:t>
            </a:r>
            <a:r>
              <a:rPr lang="en-GB" sz="2400" dirty="0"/>
              <a:t>are there?</a:t>
            </a:r>
          </a:p>
          <a:p>
            <a:pPr marL="800100" lvl="1" indent="-342900">
              <a:buAutoNum type="alphaLcParenR"/>
            </a:pPr>
            <a:r>
              <a:rPr lang="en-GB" sz="2400" dirty="0"/>
              <a:t>How many </a:t>
            </a:r>
            <a:r>
              <a:rPr lang="en-GB" sz="2400" dirty="0">
                <a:solidFill>
                  <a:srgbClr val="FF0000"/>
                </a:solidFill>
              </a:rPr>
              <a:t>atoms of hydrogen </a:t>
            </a:r>
            <a:r>
              <a:rPr lang="en-GB" sz="2400" dirty="0"/>
              <a:t>are there?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FFCCA5-2263-4378-B2AB-6BF05D16AC2B}"/>
              </a:ext>
            </a:extLst>
          </p:cNvPr>
          <p:cNvSpPr txBox="1"/>
          <p:nvPr/>
        </p:nvSpPr>
        <p:spPr>
          <a:xfrm>
            <a:off x="1343557" y="2228671"/>
            <a:ext cx="22733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what do we know:</a:t>
            </a:r>
          </a:p>
          <a:p>
            <a:r>
              <a:rPr lang="en-GB" dirty="0"/>
              <a:t>	n = 2.5 mol H</a:t>
            </a:r>
            <a:r>
              <a:rPr lang="en-GB" baseline="-25000" dirty="0"/>
              <a:t>2</a:t>
            </a:r>
            <a:r>
              <a:rPr lang="en-GB" dirty="0"/>
              <a:t>O</a:t>
            </a:r>
          </a:p>
          <a:p>
            <a:r>
              <a:rPr lang="en-GB" dirty="0"/>
              <a:t>	N</a:t>
            </a:r>
            <a:r>
              <a:rPr lang="en-GB" baseline="-25000" dirty="0"/>
              <a:t>A</a:t>
            </a:r>
            <a:r>
              <a:rPr lang="en-GB" dirty="0"/>
              <a:t> = 6.02 x 10</a:t>
            </a:r>
            <a:r>
              <a:rPr lang="en-GB" baseline="30000" dirty="0"/>
              <a:t>23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2C58AC-42E7-424F-AFE0-5A7BD8C96663}"/>
              </a:ext>
            </a:extLst>
          </p:cNvPr>
          <p:cNvSpPr txBox="1"/>
          <p:nvPr/>
        </p:nvSpPr>
        <p:spPr>
          <a:xfrm>
            <a:off x="4073473" y="2228671"/>
            <a:ext cx="77948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also know that:</a:t>
            </a:r>
          </a:p>
          <a:p>
            <a:r>
              <a:rPr lang="en-GB" dirty="0"/>
              <a:t>	</a:t>
            </a:r>
            <a:r>
              <a:rPr lang="en-GB" dirty="0">
                <a:solidFill>
                  <a:srgbClr val="00B050"/>
                </a:solidFill>
              </a:rPr>
              <a:t>1</a:t>
            </a:r>
            <a:r>
              <a:rPr lang="en-GB" dirty="0"/>
              <a:t> </a:t>
            </a:r>
            <a:r>
              <a:rPr lang="en-GB" dirty="0">
                <a:solidFill>
                  <a:srgbClr val="00B050"/>
                </a:solidFill>
              </a:rPr>
              <a:t>molecule of water </a:t>
            </a:r>
            <a:r>
              <a:rPr lang="en-GB" dirty="0"/>
              <a:t>contains </a:t>
            </a:r>
            <a:r>
              <a:rPr lang="en-GB" dirty="0">
                <a:solidFill>
                  <a:srgbClr val="0000FF"/>
                </a:solidFill>
              </a:rPr>
              <a:t>1 atom of oxygen </a:t>
            </a:r>
            <a:r>
              <a:rPr lang="en-GB" dirty="0"/>
              <a:t>and </a:t>
            </a:r>
            <a:r>
              <a:rPr lang="en-GB" dirty="0">
                <a:solidFill>
                  <a:srgbClr val="FF0000"/>
                </a:solidFill>
              </a:rPr>
              <a:t>2 atoms of hydrogen</a:t>
            </a:r>
          </a:p>
          <a:p>
            <a:r>
              <a:rPr lang="en-GB" baseline="30000" dirty="0"/>
              <a:t>	</a:t>
            </a:r>
            <a:r>
              <a:rPr lang="en-GB" dirty="0">
                <a:solidFill>
                  <a:srgbClr val="00B050"/>
                </a:solidFill>
              </a:rPr>
              <a:t>1 </a:t>
            </a:r>
            <a:r>
              <a:rPr lang="en-GB" b="1" dirty="0">
                <a:solidFill>
                  <a:srgbClr val="00B050"/>
                </a:solidFill>
              </a:rPr>
              <a:t>mole</a:t>
            </a:r>
            <a:r>
              <a:rPr lang="en-GB" dirty="0">
                <a:solidFill>
                  <a:srgbClr val="00B050"/>
                </a:solidFill>
              </a:rPr>
              <a:t> of water molecules </a:t>
            </a:r>
            <a:r>
              <a:rPr lang="en-GB" dirty="0"/>
              <a:t>contains </a:t>
            </a:r>
            <a:r>
              <a:rPr lang="en-GB" dirty="0">
                <a:solidFill>
                  <a:srgbClr val="0000FF"/>
                </a:solidFill>
              </a:rPr>
              <a:t>1 </a:t>
            </a:r>
            <a:r>
              <a:rPr lang="en-GB" b="1" dirty="0">
                <a:solidFill>
                  <a:srgbClr val="0000FF"/>
                </a:solidFill>
              </a:rPr>
              <a:t>mole</a:t>
            </a:r>
            <a:r>
              <a:rPr lang="en-GB" dirty="0">
                <a:solidFill>
                  <a:srgbClr val="0000FF"/>
                </a:solidFill>
              </a:rPr>
              <a:t> of oxygen atoms </a:t>
            </a:r>
            <a:r>
              <a:rPr lang="en-GB" dirty="0"/>
              <a:t>and </a:t>
            </a:r>
            <a:r>
              <a:rPr lang="en-GB" dirty="0">
                <a:solidFill>
                  <a:srgbClr val="FF0000"/>
                </a:solidFill>
              </a:rPr>
              <a:t>2 </a:t>
            </a:r>
            <a:r>
              <a:rPr lang="en-GB" b="1" dirty="0">
                <a:solidFill>
                  <a:srgbClr val="FF0000"/>
                </a:solidFill>
              </a:rPr>
              <a:t>moles</a:t>
            </a:r>
            <a:r>
              <a:rPr lang="en-GB" dirty="0">
                <a:solidFill>
                  <a:srgbClr val="FF0000"/>
                </a:solidFill>
              </a:rPr>
              <a:t> of  		hydrogen atoms </a:t>
            </a:r>
            <a:endParaRPr lang="en-GB" baseline="30000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A8587A-775A-4C7E-A5E6-1B964BA47715}"/>
              </a:ext>
            </a:extLst>
          </p:cNvPr>
          <p:cNvSpPr txBox="1"/>
          <p:nvPr/>
        </p:nvSpPr>
        <p:spPr>
          <a:xfrm>
            <a:off x="535708" y="3474616"/>
            <a:ext cx="84009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a) number of water molecules: N</a:t>
            </a:r>
            <a:r>
              <a:rPr lang="en-GB" sz="2400" baseline="-25000" dirty="0"/>
              <a:t>H2O</a:t>
            </a:r>
            <a:r>
              <a:rPr lang="en-GB" sz="2400" dirty="0"/>
              <a:t> = n</a:t>
            </a:r>
            <a:r>
              <a:rPr lang="en-GB" sz="2400" baseline="-25000" dirty="0"/>
              <a:t>H2O</a:t>
            </a:r>
            <a:r>
              <a:rPr lang="en-GB" sz="2400" dirty="0"/>
              <a:t> </a:t>
            </a:r>
            <a:r>
              <a:rPr lang="en-GB" sz="2400" dirty="0">
                <a:sym typeface="Symbol" panose="05050102010706020507" pitchFamily="18" charset="2"/>
              </a:rPr>
              <a:t></a:t>
            </a:r>
            <a:r>
              <a:rPr lang="en-GB" sz="2400" dirty="0"/>
              <a:t> N</a:t>
            </a:r>
            <a:r>
              <a:rPr lang="en-GB" sz="2400" baseline="-25000" dirty="0"/>
              <a:t>A</a:t>
            </a:r>
            <a:r>
              <a:rPr lang="en-GB" sz="2400" dirty="0"/>
              <a:t> </a:t>
            </a:r>
          </a:p>
          <a:p>
            <a:r>
              <a:rPr lang="en-GB" sz="2400" dirty="0"/>
              <a:t>	2.5 mol </a:t>
            </a:r>
            <a:r>
              <a:rPr lang="en-GB" sz="2400" dirty="0">
                <a:sym typeface="Symbol" panose="05050102010706020507" pitchFamily="18" charset="2"/>
              </a:rPr>
              <a:t></a:t>
            </a:r>
            <a:r>
              <a:rPr lang="en-GB" sz="2400" dirty="0"/>
              <a:t> 6.02 x 10</a:t>
            </a:r>
            <a:r>
              <a:rPr lang="en-GB" sz="2400" baseline="30000" dirty="0"/>
              <a:t>23</a:t>
            </a:r>
            <a:r>
              <a:rPr lang="en-GB" sz="2400" dirty="0"/>
              <a:t> = </a:t>
            </a:r>
            <a:r>
              <a:rPr lang="en-GB" sz="2400" dirty="0">
                <a:solidFill>
                  <a:srgbClr val="00B050"/>
                </a:solidFill>
              </a:rPr>
              <a:t>1.5 x 10</a:t>
            </a:r>
            <a:r>
              <a:rPr lang="en-GB" sz="2400" baseline="30000" dirty="0">
                <a:solidFill>
                  <a:srgbClr val="00B050"/>
                </a:solidFill>
              </a:rPr>
              <a:t>24</a:t>
            </a:r>
            <a:r>
              <a:rPr lang="en-GB" sz="2400" dirty="0">
                <a:solidFill>
                  <a:srgbClr val="00B050"/>
                </a:solidFill>
              </a:rPr>
              <a:t> molecules of water</a:t>
            </a:r>
            <a:endParaRPr lang="en-GB" sz="2400" baseline="-25000" dirty="0">
              <a:solidFill>
                <a:srgbClr val="00B05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6F7F38-E93A-4907-A2A3-6AA43A2230B6}"/>
              </a:ext>
            </a:extLst>
          </p:cNvPr>
          <p:cNvSpPr txBox="1"/>
          <p:nvPr/>
        </p:nvSpPr>
        <p:spPr>
          <a:xfrm>
            <a:off x="535708" y="4391558"/>
            <a:ext cx="71790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b) number of oxygen atoms: N</a:t>
            </a:r>
            <a:r>
              <a:rPr lang="en-GB" sz="2400" baseline="-25000" dirty="0"/>
              <a:t>O</a:t>
            </a:r>
            <a:r>
              <a:rPr lang="en-GB" sz="2400" dirty="0"/>
              <a:t> = </a:t>
            </a:r>
            <a:r>
              <a:rPr lang="en-GB" sz="2400" dirty="0" err="1"/>
              <a:t>n</a:t>
            </a:r>
            <a:r>
              <a:rPr lang="en-GB" sz="2400" baseline="-25000" dirty="0" err="1"/>
              <a:t>O</a:t>
            </a:r>
            <a:r>
              <a:rPr lang="en-GB" sz="2400" dirty="0"/>
              <a:t> </a:t>
            </a:r>
            <a:r>
              <a:rPr lang="en-GB" sz="2400" dirty="0">
                <a:sym typeface="Symbol" panose="05050102010706020507" pitchFamily="18" charset="2"/>
              </a:rPr>
              <a:t></a:t>
            </a:r>
            <a:r>
              <a:rPr lang="en-GB" sz="2400" dirty="0"/>
              <a:t> N</a:t>
            </a:r>
            <a:r>
              <a:rPr lang="en-GB" sz="2400" baseline="-25000" dirty="0"/>
              <a:t>A</a:t>
            </a:r>
            <a:r>
              <a:rPr lang="en-GB" sz="2400" dirty="0"/>
              <a:t> </a:t>
            </a:r>
          </a:p>
          <a:p>
            <a:r>
              <a:rPr lang="en-GB" sz="2400" dirty="0"/>
              <a:t>	in 2.5 moles of H</a:t>
            </a:r>
            <a:r>
              <a:rPr lang="en-GB" sz="2400" baseline="-25000" dirty="0"/>
              <a:t>2</a:t>
            </a:r>
            <a:r>
              <a:rPr lang="en-GB" sz="2400" dirty="0"/>
              <a:t>O there are 2.5 moles of O atoms </a:t>
            </a:r>
          </a:p>
          <a:p>
            <a:r>
              <a:rPr lang="en-GB" sz="2400" dirty="0"/>
              <a:t>	2.5 mol </a:t>
            </a:r>
            <a:r>
              <a:rPr lang="en-GB" sz="2400" dirty="0">
                <a:sym typeface="Symbol" panose="05050102010706020507" pitchFamily="18" charset="2"/>
              </a:rPr>
              <a:t></a:t>
            </a:r>
            <a:r>
              <a:rPr lang="en-GB" sz="2400" dirty="0"/>
              <a:t> 6.02 x 10</a:t>
            </a:r>
            <a:r>
              <a:rPr lang="en-GB" sz="2400" baseline="30000" dirty="0"/>
              <a:t>23</a:t>
            </a:r>
            <a:r>
              <a:rPr lang="en-GB" sz="2400" dirty="0"/>
              <a:t> = </a:t>
            </a:r>
            <a:r>
              <a:rPr lang="en-GB" sz="2400" dirty="0">
                <a:solidFill>
                  <a:srgbClr val="0000FF"/>
                </a:solidFill>
              </a:rPr>
              <a:t>1.5 x 10</a:t>
            </a:r>
            <a:r>
              <a:rPr lang="en-GB" sz="2400" baseline="30000" dirty="0">
                <a:solidFill>
                  <a:srgbClr val="0000FF"/>
                </a:solidFill>
              </a:rPr>
              <a:t>24</a:t>
            </a:r>
            <a:r>
              <a:rPr lang="en-GB" sz="2400" dirty="0">
                <a:solidFill>
                  <a:srgbClr val="0000FF"/>
                </a:solidFill>
              </a:rPr>
              <a:t> atoms of oxygen</a:t>
            </a:r>
            <a:endParaRPr lang="en-GB" sz="2400" baseline="-25000" dirty="0">
              <a:solidFill>
                <a:srgbClr val="0000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CB31607-127D-4804-8AE0-B0970985261A}"/>
              </a:ext>
            </a:extLst>
          </p:cNvPr>
          <p:cNvSpPr txBox="1"/>
          <p:nvPr/>
        </p:nvSpPr>
        <p:spPr>
          <a:xfrm>
            <a:off x="535708" y="5736226"/>
            <a:ext cx="82877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c) number of hydrogen atoms: N</a:t>
            </a:r>
            <a:r>
              <a:rPr lang="en-GB" sz="2400" baseline="-25000" dirty="0"/>
              <a:t>H</a:t>
            </a:r>
            <a:r>
              <a:rPr lang="en-GB" sz="2400" dirty="0"/>
              <a:t> = </a:t>
            </a:r>
            <a:r>
              <a:rPr lang="en-GB" sz="2400" dirty="0" err="1"/>
              <a:t>n</a:t>
            </a:r>
            <a:r>
              <a:rPr lang="en-GB" sz="2400" baseline="-25000" dirty="0" err="1"/>
              <a:t>H</a:t>
            </a:r>
            <a:r>
              <a:rPr lang="en-GB" sz="2400" dirty="0"/>
              <a:t> </a:t>
            </a:r>
            <a:r>
              <a:rPr lang="en-GB" sz="2400" dirty="0">
                <a:sym typeface="Symbol" panose="05050102010706020507" pitchFamily="18" charset="2"/>
              </a:rPr>
              <a:t></a:t>
            </a:r>
            <a:r>
              <a:rPr lang="en-GB" sz="2400" dirty="0"/>
              <a:t> N</a:t>
            </a:r>
            <a:r>
              <a:rPr lang="en-GB" sz="2400" baseline="-25000" dirty="0"/>
              <a:t>A</a:t>
            </a:r>
            <a:r>
              <a:rPr lang="en-GB" sz="2400" dirty="0"/>
              <a:t> </a:t>
            </a:r>
          </a:p>
          <a:p>
            <a:r>
              <a:rPr lang="en-GB" sz="2400" dirty="0"/>
              <a:t>	in 2.5 moles of H</a:t>
            </a:r>
            <a:r>
              <a:rPr lang="en-GB" sz="2400" baseline="-25000" dirty="0"/>
              <a:t>2</a:t>
            </a:r>
            <a:r>
              <a:rPr lang="en-GB" sz="2400" dirty="0"/>
              <a:t>O there are 5.0 moles of H atoms </a:t>
            </a:r>
          </a:p>
          <a:p>
            <a:r>
              <a:rPr lang="en-GB" sz="2400" dirty="0"/>
              <a:t>	5.0 mol </a:t>
            </a:r>
            <a:r>
              <a:rPr lang="en-GB" sz="2400" dirty="0">
                <a:sym typeface="Symbol" panose="05050102010706020507" pitchFamily="18" charset="2"/>
              </a:rPr>
              <a:t></a:t>
            </a:r>
            <a:r>
              <a:rPr lang="en-GB" sz="2400" dirty="0"/>
              <a:t> 6.02 x 10</a:t>
            </a:r>
            <a:r>
              <a:rPr lang="en-GB" sz="2400" baseline="30000" dirty="0"/>
              <a:t>23</a:t>
            </a:r>
            <a:r>
              <a:rPr lang="en-GB" sz="2400" dirty="0"/>
              <a:t> = </a:t>
            </a:r>
            <a:r>
              <a:rPr lang="en-GB" sz="2400" dirty="0">
                <a:solidFill>
                  <a:srgbClr val="FF0000"/>
                </a:solidFill>
              </a:rPr>
              <a:t>3.0 x 10</a:t>
            </a:r>
            <a:r>
              <a:rPr lang="en-GB" sz="2400" baseline="30000" dirty="0">
                <a:solidFill>
                  <a:srgbClr val="FF0000"/>
                </a:solidFill>
              </a:rPr>
              <a:t>24</a:t>
            </a:r>
            <a:r>
              <a:rPr lang="en-GB" sz="2400" dirty="0">
                <a:solidFill>
                  <a:srgbClr val="FF0000"/>
                </a:solidFill>
              </a:rPr>
              <a:t> atoms of hydrogen</a:t>
            </a:r>
            <a:endParaRPr lang="en-GB" sz="2400" baseline="-25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4206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9B7814-A85E-48D9-8322-C365E6F81EA6}"/>
              </a:ext>
            </a:extLst>
          </p:cNvPr>
          <p:cNvSpPr txBox="1"/>
          <p:nvPr/>
        </p:nvSpPr>
        <p:spPr>
          <a:xfrm>
            <a:off x="239367" y="1464538"/>
            <a:ext cx="5820824" cy="8515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  <a:cs typeface="Calibri" panose="020F0502020204030204" pitchFamily="34" charset="0"/>
              </a:rPr>
              <a:t>Dozen = 12</a:t>
            </a:r>
            <a:r>
              <a:rPr lang="en-GB" sz="2600">
                <a:cs typeface="Calibri" panose="020F0502020204030204" pitchFamily="34" charset="0"/>
              </a:rPr>
              <a:t>	</a:t>
            </a:r>
            <a:r>
              <a:rPr lang="en-GB" sz="2600">
                <a:solidFill>
                  <a:srgbClr val="00B050"/>
                </a:solidFill>
                <a:cs typeface="Calibri" panose="020F0502020204030204" pitchFamily="34" charset="0"/>
              </a:rPr>
              <a:t>used to count eggs easily</a:t>
            </a:r>
          </a:p>
          <a:p>
            <a:endParaRPr lang="en-GB" sz="2600" baseline="30000"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9154A5-8768-47B3-ADE1-0FF384BCF893}"/>
              </a:ext>
            </a:extLst>
          </p:cNvPr>
          <p:cNvSpPr txBox="1"/>
          <p:nvPr/>
        </p:nvSpPr>
        <p:spPr>
          <a:xfrm>
            <a:off x="952710" y="4112479"/>
            <a:ext cx="3065263" cy="707886"/>
          </a:xfrm>
          <a:prstGeom prst="rect">
            <a:avLst/>
          </a:prstGeom>
          <a:noFill/>
          <a:ln w="127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rgbClr val="0000FF"/>
                </a:solidFill>
                <a:cs typeface="Calibri" panose="020F0502020204030204" pitchFamily="34" charset="0"/>
              </a:rPr>
              <a:t>n  =  N </a:t>
            </a:r>
            <a:r>
              <a:rPr lang="en-GB" sz="4000" dirty="0">
                <a:solidFill>
                  <a:srgbClr val="0000FF"/>
                </a:solidFill>
                <a:cs typeface="Calibri" panose="020F0502020204030204" pitchFamily="34" charset="0"/>
              </a:rPr>
              <a:t>÷</a:t>
            </a:r>
            <a:r>
              <a:rPr lang="en-GB" sz="40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 </a:t>
            </a:r>
            <a:r>
              <a:rPr lang="en-GB" sz="4000" b="1" dirty="0">
                <a:solidFill>
                  <a:srgbClr val="0000FF"/>
                </a:solidFill>
                <a:cs typeface="Calibri" panose="020F0502020204030204" pitchFamily="34" charset="0"/>
              </a:rPr>
              <a:t>N</a:t>
            </a:r>
            <a:r>
              <a:rPr lang="en-GB" sz="40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A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37F575-897D-4C6E-AD89-323D76D3B11E}"/>
              </a:ext>
            </a:extLst>
          </p:cNvPr>
          <p:cNvSpPr txBox="1"/>
          <p:nvPr/>
        </p:nvSpPr>
        <p:spPr>
          <a:xfrm>
            <a:off x="6256138" y="2586064"/>
            <a:ext cx="5910731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</a:rPr>
              <a:t>8.14 </a:t>
            </a:r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600" baseline="300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NH</a:t>
            </a:r>
            <a:r>
              <a:rPr lang="en-GB" sz="2600" baseline="-250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3</a:t>
            </a:r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molecules to moles:</a:t>
            </a:r>
          </a:p>
          <a:p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</a:rPr>
              <a:t>8.14 </a:t>
            </a:r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600" baseline="300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</a:rPr>
              <a:t>÷ 6.02 </a:t>
            </a:r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600" baseline="300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= </a:t>
            </a:r>
            <a:r>
              <a:rPr lang="en-GB" sz="2600" b="1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1.35 moles</a:t>
            </a:r>
          </a:p>
          <a:p>
            <a:r>
              <a:rPr lang="en-GB" sz="2600" b="1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									      of NH</a:t>
            </a:r>
            <a:r>
              <a:rPr lang="en-GB" sz="2600" b="1" baseline="-250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3</a:t>
            </a:r>
            <a:endParaRPr lang="en-GB" sz="2600" b="1" baseline="-2500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33A68F-A893-49D6-980C-AB009D0976E4}"/>
              </a:ext>
            </a:extLst>
          </p:cNvPr>
          <p:cNvSpPr txBox="1"/>
          <p:nvPr/>
        </p:nvSpPr>
        <p:spPr>
          <a:xfrm>
            <a:off x="47044" y="816002"/>
            <a:ext cx="12101961" cy="492443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txBody>
          <a:bodyPr wrap="square" rtlCol="0">
            <a:spAutoFit/>
          </a:bodyPr>
          <a:lstStyle/>
          <a:p>
            <a:r>
              <a:rPr lang="en-GB" sz="2600">
                <a:solidFill>
                  <a:srgbClr val="FF0000"/>
                </a:solidFill>
                <a:cs typeface="Calibri" panose="020F0502020204030204" pitchFamily="34" charset="0"/>
              </a:rPr>
              <a:t>the fundamental unit of measurement used to deal with large numbers of atoms/molecules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8A79959-4798-48BF-A15A-232A6B89B63F}"/>
              </a:ext>
            </a:extLst>
          </p:cNvPr>
          <p:cNvSpPr txBox="1"/>
          <p:nvPr/>
        </p:nvSpPr>
        <p:spPr>
          <a:xfrm>
            <a:off x="239367" y="2511828"/>
            <a:ext cx="5910732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00FF"/>
                </a:solidFill>
                <a:cs typeface="Calibri" panose="020F0502020204030204" pitchFamily="34" charset="0"/>
              </a:rPr>
              <a:t>Mole = 6.02 </a:t>
            </a:r>
            <a:r>
              <a:rPr lang="en-GB" sz="32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3200" b="1" baseline="300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32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	</a:t>
            </a:r>
            <a:r>
              <a:rPr lang="en-GB" sz="2600" dirty="0">
                <a:cs typeface="Calibri" panose="020F0502020204030204" pitchFamily="34" charset="0"/>
                <a:sym typeface="Symbol" panose="05050102010706020507" pitchFamily="18" charset="2"/>
              </a:rPr>
              <a:t>used to count</a:t>
            </a:r>
          </a:p>
          <a:p>
            <a:r>
              <a:rPr lang="en-GB" sz="2600" dirty="0">
                <a:cs typeface="Calibri" panose="020F0502020204030204" pitchFamily="34" charset="0"/>
                <a:sym typeface="Symbol" panose="05050102010706020507" pitchFamily="18" charset="2"/>
              </a:rPr>
              <a:t>          	    </a:t>
            </a:r>
            <a:r>
              <a:rPr lang="en-GB" sz="2600" dirty="0" err="1">
                <a:cs typeface="Calibri" panose="020F0502020204030204" pitchFamily="34" charset="0"/>
                <a:sym typeface="Symbol" panose="05050102010706020507" pitchFamily="18" charset="2"/>
              </a:rPr>
              <a:t>submacroscopic</a:t>
            </a:r>
            <a:r>
              <a:rPr lang="en-GB" sz="2600" dirty="0">
                <a:cs typeface="Calibri" panose="020F0502020204030204" pitchFamily="34" charset="0"/>
                <a:sym typeface="Symbol" panose="05050102010706020507" pitchFamily="18" charset="2"/>
              </a:rPr>
              <a:t> particles easily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5406AE6-A624-427F-A469-F1F7E3CE2130}"/>
              </a:ext>
            </a:extLst>
          </p:cNvPr>
          <p:cNvSpPr txBox="1"/>
          <p:nvPr/>
        </p:nvSpPr>
        <p:spPr>
          <a:xfrm>
            <a:off x="6240016" y="1577921"/>
            <a:ext cx="6089924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>
                <a:solidFill>
                  <a:srgbClr val="00B050"/>
                </a:solidFill>
                <a:cs typeface="Calibri" panose="020F0502020204030204" pitchFamily="34" charset="0"/>
              </a:rPr>
              <a:t>30 eggs to dozen:</a:t>
            </a:r>
          </a:p>
          <a:p>
            <a:r>
              <a:rPr lang="en-GB" sz="2600">
                <a:solidFill>
                  <a:srgbClr val="00B050"/>
                </a:solidFill>
                <a:cs typeface="Calibri" panose="020F0502020204030204" pitchFamily="34" charset="0"/>
              </a:rPr>
              <a:t>30 ÷ 12  =  </a:t>
            </a:r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2.5 dozen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7B96DAE-AAFF-4FB4-961C-71899A3AA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878" y="-123"/>
            <a:ext cx="10364451" cy="789353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The mole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8CCF29-FBE9-4CC7-B1F9-D8FC073AE55F}"/>
              </a:ext>
            </a:extLst>
          </p:cNvPr>
          <p:cNvSpPr txBox="1"/>
          <p:nvPr/>
        </p:nvSpPr>
        <p:spPr>
          <a:xfrm>
            <a:off x="952710" y="4990028"/>
            <a:ext cx="4772460" cy="707886"/>
          </a:xfrm>
          <a:prstGeom prst="rect">
            <a:avLst/>
          </a:prstGeom>
          <a:noFill/>
          <a:ln w="127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 sz="4000" b="1">
                <a:solidFill>
                  <a:srgbClr val="0000FF"/>
                </a:solidFill>
                <a:cs typeface="Calibri" panose="020F0502020204030204" pitchFamily="34" charset="0"/>
              </a:rPr>
              <a:t>n  =  N </a:t>
            </a:r>
            <a:r>
              <a:rPr lang="en-GB" sz="4000">
                <a:solidFill>
                  <a:srgbClr val="0000FF"/>
                </a:solidFill>
                <a:cs typeface="Calibri" panose="020F0502020204030204" pitchFamily="34" charset="0"/>
              </a:rPr>
              <a:t>÷</a:t>
            </a:r>
            <a:r>
              <a:rPr lang="en-GB" sz="4000" b="1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 </a:t>
            </a:r>
            <a:r>
              <a:rPr lang="en-GB" sz="4000" b="1">
                <a:solidFill>
                  <a:srgbClr val="0000FF"/>
                </a:solidFill>
                <a:cs typeface="Calibri" panose="020F0502020204030204" pitchFamily="34" charset="0"/>
              </a:rPr>
              <a:t>6.02 </a:t>
            </a:r>
            <a:r>
              <a:rPr lang="en-GB" sz="4000" b="1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4000" b="1" baseline="300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endParaRPr lang="en-GB" sz="4000" b="1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047CCE-8108-4945-A80C-B1432737E529}"/>
              </a:ext>
            </a:extLst>
          </p:cNvPr>
          <p:cNvSpPr txBox="1"/>
          <p:nvPr/>
        </p:nvSpPr>
        <p:spPr>
          <a:xfrm>
            <a:off x="6060191" y="4100800"/>
            <a:ext cx="6209905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i="1" dirty="0">
                <a:cs typeface="Calibri" panose="020F0502020204030204" pitchFamily="34" charset="0"/>
              </a:rPr>
              <a:t>N – number of particles (molecules, atoms, etc)</a:t>
            </a:r>
          </a:p>
          <a:p>
            <a:r>
              <a:rPr lang="en-GB" sz="2600" i="1" dirty="0">
                <a:cs typeface="Calibri" panose="020F0502020204030204" pitchFamily="34" charset="0"/>
              </a:rPr>
              <a:t>n – number of moles; </a:t>
            </a:r>
            <a:r>
              <a:rPr lang="en-GB" sz="2600" i="1" dirty="0">
                <a:solidFill>
                  <a:srgbClr val="FF0000"/>
                </a:solidFill>
                <a:cs typeface="Calibri" panose="020F0502020204030204" pitchFamily="34" charset="0"/>
              </a:rPr>
              <a:t>unit MOL</a:t>
            </a:r>
          </a:p>
          <a:p>
            <a:r>
              <a:rPr lang="en-GB" sz="2600" i="1" dirty="0">
                <a:cs typeface="Calibri" panose="020F0502020204030204" pitchFamily="34" charset="0"/>
              </a:rPr>
              <a:t>N</a:t>
            </a:r>
            <a:r>
              <a:rPr lang="en-GB" sz="2600" i="1" baseline="-25000" dirty="0">
                <a:cs typeface="Calibri" panose="020F0502020204030204" pitchFamily="34" charset="0"/>
              </a:rPr>
              <a:t>A</a:t>
            </a:r>
            <a:r>
              <a:rPr lang="en-GB" sz="2600" i="1" dirty="0">
                <a:cs typeface="Calibri" panose="020F0502020204030204" pitchFamily="34" charset="0"/>
              </a:rPr>
              <a:t> – Avogadro’s number</a:t>
            </a:r>
          </a:p>
        </p:txBody>
      </p:sp>
    </p:spTree>
    <p:extLst>
      <p:ext uri="{BB962C8B-B14F-4D97-AF65-F5344CB8AC3E}">
        <p14:creationId xmlns:p14="http://schemas.microsoft.com/office/powerpoint/2010/main" val="340142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2" grpId="0"/>
      <p:bldP spid="25" grpId="0"/>
      <p:bldP spid="10" grpId="0" animBg="1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6CCC0AC-8511-420C-97EB-7E6394FBB429}"/>
              </a:ext>
            </a:extLst>
          </p:cNvPr>
          <p:cNvSpPr txBox="1"/>
          <p:nvPr/>
        </p:nvSpPr>
        <p:spPr>
          <a:xfrm>
            <a:off x="707314" y="900759"/>
            <a:ext cx="95050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mole</a:t>
            </a:r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 </a:t>
            </a:r>
            <a:r>
              <a:rPr lang="en-GB" sz="2800" dirty="0">
                <a:cs typeface="Calibri" panose="020F0502020204030204" pitchFamily="34" charset="0"/>
              </a:rPr>
              <a:t>- </a:t>
            </a:r>
            <a:r>
              <a:rPr lang="en-GB" sz="2800" dirty="0">
                <a:solidFill>
                  <a:srgbClr val="202124"/>
                </a:solidFill>
                <a:cs typeface="Calibri" panose="020F0502020204030204" pitchFamily="34" charset="0"/>
              </a:rPr>
              <a:t>the amount of substance that contains the same number of particles (atoms/ ions/ molecules/ formula units etc.) as there are atoms in exactly 12 g of carbon-12. </a:t>
            </a:r>
          </a:p>
          <a:p>
            <a:endParaRPr lang="en-GB" sz="2800" dirty="0">
              <a:solidFill>
                <a:srgbClr val="202124"/>
              </a:solidFill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46D386-7F84-4914-B23A-1F18F8D9A4BE}"/>
              </a:ext>
            </a:extLst>
          </p:cNvPr>
          <p:cNvSpPr txBox="1"/>
          <p:nvPr/>
        </p:nvSpPr>
        <p:spPr>
          <a:xfrm>
            <a:off x="707314" y="2507610"/>
            <a:ext cx="984758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cs typeface="Calibri" panose="020F0502020204030204" pitchFamily="34" charset="0"/>
              </a:rPr>
              <a:t>Avogadro's number -</a:t>
            </a:r>
            <a:r>
              <a:rPr lang="en-GB" sz="2800" dirty="0">
                <a:solidFill>
                  <a:srgbClr val="202124"/>
                </a:solidFill>
                <a:cs typeface="Calibri" panose="020F0502020204030204" pitchFamily="34" charset="0"/>
              </a:rPr>
              <a:t> number of particles (atoms, molecules, ions, etc) in one mole of any substance, equal to </a:t>
            </a:r>
            <a:r>
              <a:rPr lang="en-GB" sz="2800" b="1" dirty="0">
                <a:solidFill>
                  <a:srgbClr val="0070C0"/>
                </a:solidFill>
                <a:cs typeface="Calibri" panose="020F0502020204030204" pitchFamily="34" charset="0"/>
              </a:rPr>
              <a:t>6.02214076 × 10</a:t>
            </a:r>
            <a:r>
              <a:rPr lang="en-GB" sz="2800" b="1" baseline="30000" dirty="0">
                <a:solidFill>
                  <a:srgbClr val="0070C0"/>
                </a:solidFill>
                <a:cs typeface="Calibri" panose="020F0502020204030204" pitchFamily="34" charset="0"/>
              </a:rPr>
              <a:t>23</a:t>
            </a:r>
            <a:endParaRPr lang="en-GB" sz="2800" b="1" dirty="0">
              <a:solidFill>
                <a:srgbClr val="0070C0"/>
              </a:solidFill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8F374BC-05F0-4216-BCC7-87773D120531}"/>
              </a:ext>
            </a:extLst>
          </p:cNvPr>
          <p:cNvSpPr txBox="1"/>
          <p:nvPr/>
        </p:nvSpPr>
        <p:spPr>
          <a:xfrm>
            <a:off x="2489309" y="5068568"/>
            <a:ext cx="933379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7030A0"/>
                </a:solidFill>
                <a:cs typeface="Calibri" panose="020F0502020204030204" pitchFamily="34" charset="0"/>
              </a:rPr>
              <a:t>stoichiometry</a:t>
            </a:r>
            <a:r>
              <a:rPr lang="en-GB" sz="2800" dirty="0">
                <a:solidFill>
                  <a:srgbClr val="202124"/>
                </a:solidFill>
                <a:cs typeface="Calibri" panose="020F0502020204030204" pitchFamily="34" charset="0"/>
              </a:rPr>
              <a:t> - the relationship between the relative quantities of substances taking part in a reaction or forming a compound, typically a ratio of whole integers.</a:t>
            </a: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6B3FDC6-E26D-4410-AEF2-CE8B78F5B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729910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E28287-9CC3-478C-88E6-07B0FE405D85}"/>
              </a:ext>
            </a:extLst>
          </p:cNvPr>
          <p:cNvSpPr txBox="1"/>
          <p:nvPr/>
        </p:nvSpPr>
        <p:spPr>
          <a:xfrm>
            <a:off x="707314" y="3612829"/>
            <a:ext cx="95050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  <a:cs typeface="Calibri" panose="020F0502020204030204" pitchFamily="34" charset="0"/>
              </a:rPr>
              <a:t>molar mass</a:t>
            </a:r>
            <a:r>
              <a:rPr lang="en-GB" sz="2800" dirty="0">
                <a:solidFill>
                  <a:srgbClr val="202124"/>
                </a:solidFill>
                <a:cs typeface="Calibri" panose="020F0502020204030204" pitchFamily="34" charset="0"/>
              </a:rPr>
              <a:t> – (molecular weight) mass of 1 mole of a substance in g/mol (sum of atomic masses of constituent atoms in g/mol)</a:t>
            </a:r>
            <a:endParaRPr lang="en-GB" sz="2800" dirty="0"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77472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F7D6B6-F341-486A-8B2E-57B480047E42}"/>
              </a:ext>
            </a:extLst>
          </p:cNvPr>
          <p:cNvSpPr txBox="1"/>
          <p:nvPr/>
        </p:nvSpPr>
        <p:spPr>
          <a:xfrm>
            <a:off x="1346879" y="824040"/>
            <a:ext cx="94982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>
                <a:solidFill>
                  <a:srgbClr val="0000FF"/>
                </a:solidFill>
                <a:cs typeface="Calibri" panose="020F0502020204030204" pitchFamily="34" charset="0"/>
              </a:rPr>
              <a:t>1 mole of a pure substance weighs the relative mass in grams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A6AF26D-53C6-4AB9-84AB-0181079CEC5A}"/>
              </a:ext>
            </a:extLst>
          </p:cNvPr>
          <p:cNvSpPr txBox="1"/>
          <p:nvPr/>
        </p:nvSpPr>
        <p:spPr>
          <a:xfrm>
            <a:off x="1855449" y="3744689"/>
            <a:ext cx="28312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>
                <a:solidFill>
                  <a:srgbClr val="FF0000"/>
                </a:solidFill>
                <a:cs typeface="Calibri" panose="020F0502020204030204" pitchFamily="34" charset="0"/>
              </a:rPr>
              <a:t>H</a:t>
            </a:r>
            <a:r>
              <a:rPr lang="en-GB" sz="3600" b="1" baseline="-25000">
                <a:solidFill>
                  <a:srgbClr val="FF0000"/>
                </a:solidFill>
                <a:cs typeface="Calibri" panose="020F0502020204030204" pitchFamily="34" charset="0"/>
              </a:rPr>
              <a:t>2</a:t>
            </a:r>
            <a:r>
              <a:rPr lang="en-GB" sz="3600" b="1">
                <a:solidFill>
                  <a:srgbClr val="FF0000"/>
                </a:solidFill>
                <a:cs typeface="Calibri" panose="020F0502020204030204" pitchFamily="34" charset="0"/>
              </a:rPr>
              <a:t>O molecule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7C128A4-0A83-4253-857A-DA9EEA2DC21A}"/>
              </a:ext>
            </a:extLst>
          </p:cNvPr>
          <p:cNvSpPr txBox="1"/>
          <p:nvPr/>
        </p:nvSpPr>
        <p:spPr>
          <a:xfrm>
            <a:off x="5587939" y="3727385"/>
            <a:ext cx="57342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>
                <a:solidFill>
                  <a:srgbClr val="00B050"/>
                </a:solidFill>
                <a:cs typeface="Calibri" panose="020F0502020204030204" pitchFamily="34" charset="0"/>
              </a:rPr>
              <a:t>2 </a:t>
            </a:r>
            <a:r>
              <a:rPr lang="en-GB" sz="400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1.0 </a:t>
            </a:r>
            <a:r>
              <a:rPr lang="en-GB" sz="4000">
                <a:cs typeface="Calibri" panose="020F0502020204030204" pitchFamily="34" charset="0"/>
                <a:sym typeface="Symbol" panose="05050102010706020507" pitchFamily="18" charset="2"/>
              </a:rPr>
              <a:t>+ </a:t>
            </a:r>
            <a:r>
              <a:rPr lang="en-GB" sz="40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1  16.0 </a:t>
            </a:r>
            <a:r>
              <a:rPr lang="en-GB" sz="4000">
                <a:cs typeface="Calibri" panose="020F0502020204030204" pitchFamily="34" charset="0"/>
                <a:sym typeface="Symbol" panose="05050102010706020507" pitchFamily="18" charset="2"/>
              </a:rPr>
              <a:t>= </a:t>
            </a:r>
            <a:r>
              <a:rPr lang="en-GB" sz="400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18.0</a:t>
            </a:r>
            <a:endParaRPr lang="en-GB" sz="40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7432FF8-0359-4EDB-93F6-3314459B6DB3}"/>
              </a:ext>
            </a:extLst>
          </p:cNvPr>
          <p:cNvSpPr txBox="1"/>
          <p:nvPr/>
        </p:nvSpPr>
        <p:spPr>
          <a:xfrm>
            <a:off x="3042503" y="4748105"/>
            <a:ext cx="6106993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>
                <a:cs typeface="Calibri" panose="020F0502020204030204" pitchFamily="34" charset="0"/>
              </a:rPr>
              <a:t>molar mass of H</a:t>
            </a:r>
            <a:r>
              <a:rPr lang="en-GB" sz="2800" baseline="-25000">
                <a:cs typeface="Calibri" panose="020F0502020204030204" pitchFamily="34" charset="0"/>
              </a:rPr>
              <a:t>2</a:t>
            </a:r>
            <a:r>
              <a:rPr lang="en-GB" sz="2800">
                <a:cs typeface="Calibri" panose="020F0502020204030204" pitchFamily="34" charset="0"/>
              </a:rPr>
              <a:t>O = 18.0 g/mol</a:t>
            </a:r>
          </a:p>
          <a:p>
            <a:r>
              <a:rPr lang="en-GB" sz="2800">
                <a:cs typeface="Calibri" panose="020F0502020204030204" pitchFamily="34" charset="0"/>
              </a:rPr>
              <a:t>1 mole of H</a:t>
            </a:r>
            <a:r>
              <a:rPr lang="en-GB" sz="2800" baseline="-25000">
                <a:cs typeface="Calibri" panose="020F0502020204030204" pitchFamily="34" charset="0"/>
              </a:rPr>
              <a:t>2</a:t>
            </a:r>
            <a:r>
              <a:rPr lang="en-GB" sz="2800">
                <a:cs typeface="Calibri" panose="020F0502020204030204" pitchFamily="34" charset="0"/>
              </a:rPr>
              <a:t>O weighs 18.0 g</a:t>
            </a:r>
          </a:p>
          <a:p>
            <a:r>
              <a:rPr lang="en-GB" sz="2800">
                <a:cs typeface="Calibri" panose="020F0502020204030204" pitchFamily="34" charset="0"/>
              </a:rPr>
              <a:t>6.02 </a:t>
            </a:r>
            <a:r>
              <a:rPr lang="en-GB" sz="2800"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800" baseline="30000"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800">
                <a:cs typeface="Calibri" panose="020F0502020204030204" pitchFamily="34" charset="0"/>
                <a:sym typeface="Symbol" panose="05050102010706020507" pitchFamily="18" charset="2"/>
              </a:rPr>
              <a:t> H</a:t>
            </a:r>
            <a:r>
              <a:rPr lang="en-GB" sz="2800" baseline="-25000">
                <a:cs typeface="Calibri" panose="020F0502020204030204" pitchFamily="34" charset="0"/>
                <a:sym typeface="Symbol" panose="05050102010706020507" pitchFamily="18" charset="2"/>
              </a:rPr>
              <a:t>2</a:t>
            </a:r>
            <a:r>
              <a:rPr lang="en-GB" sz="2800">
                <a:cs typeface="Calibri" panose="020F0502020204030204" pitchFamily="34" charset="0"/>
                <a:sym typeface="Symbol" panose="05050102010706020507" pitchFamily="18" charset="2"/>
              </a:rPr>
              <a:t>O molecules weigh 18.0 g</a:t>
            </a:r>
            <a:endParaRPr lang="en-GB" sz="2800">
              <a:cs typeface="Calibri" panose="020F0502020204030204" pitchFamily="34" charset="0"/>
            </a:endParaRPr>
          </a:p>
          <a:p>
            <a:endParaRPr lang="en-GB" sz="2800">
              <a:cs typeface="Calibri" panose="020F0502020204030204" pitchFamily="34" charset="0"/>
            </a:endParaRPr>
          </a:p>
          <a:p>
            <a:endParaRPr lang="en-GB" sz="2800">
              <a:cs typeface="Calibri" panose="020F0502020204030204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4CEA3E07-7797-4B6F-8784-6D86616F5B44}"/>
              </a:ext>
            </a:extLst>
          </p:cNvPr>
          <p:cNvGrpSpPr/>
          <p:nvPr/>
        </p:nvGrpSpPr>
        <p:grpSpPr>
          <a:xfrm>
            <a:off x="3443485" y="2114529"/>
            <a:ext cx="1084973" cy="1077219"/>
            <a:chOff x="971600" y="1988840"/>
            <a:chExt cx="720080" cy="773673"/>
          </a:xfrm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D73FA911-6FFB-40CF-AE46-910BC80F0D79}"/>
                </a:ext>
              </a:extLst>
            </p:cNvPr>
            <p:cNvSpPr/>
            <p:nvPr/>
          </p:nvSpPr>
          <p:spPr>
            <a:xfrm>
              <a:off x="971600" y="1988840"/>
              <a:ext cx="720080" cy="720080"/>
            </a:xfrm>
            <a:prstGeom prst="roundRect">
              <a:avLst/>
            </a:prstGeom>
            <a:solidFill>
              <a:srgbClr val="00B05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cs typeface="Calibri" panose="020F0502020204030204" pitchFamily="34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3BED1DD1-2C3D-42C8-9EB7-6340D1D97E07}"/>
                </a:ext>
              </a:extLst>
            </p:cNvPr>
            <p:cNvSpPr txBox="1"/>
            <p:nvPr/>
          </p:nvSpPr>
          <p:spPr>
            <a:xfrm>
              <a:off x="1044230" y="1988840"/>
              <a:ext cx="534285" cy="77367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>
                  <a:cs typeface="Calibri" panose="020F0502020204030204" pitchFamily="34" charset="0"/>
                </a:rPr>
                <a:t>1</a:t>
              </a:r>
            </a:p>
            <a:p>
              <a:pPr algn="ctr"/>
              <a:r>
                <a:rPr lang="en-GB" sz="2400" b="1">
                  <a:solidFill>
                    <a:srgbClr val="FF0000"/>
                  </a:solidFill>
                  <a:cs typeface="Calibri" panose="020F0502020204030204" pitchFamily="34" charset="0"/>
                </a:rPr>
                <a:t>H</a:t>
              </a:r>
            </a:p>
            <a:p>
              <a:pPr algn="ctr"/>
              <a:r>
                <a:rPr lang="en-GB" sz="2000">
                  <a:cs typeface="Calibri" panose="020F0502020204030204" pitchFamily="34" charset="0"/>
                </a:rPr>
                <a:t>1.008</a:t>
              </a: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F19CFF10-DAAA-450E-A538-411009E403FB}"/>
              </a:ext>
            </a:extLst>
          </p:cNvPr>
          <p:cNvSpPr txBox="1"/>
          <p:nvPr/>
        </p:nvSpPr>
        <p:spPr>
          <a:xfrm>
            <a:off x="3453643" y="1635496"/>
            <a:ext cx="123303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cs typeface="Calibri" panose="020F0502020204030204" pitchFamily="34" charset="0"/>
              </a:rPr>
              <a:t>H atom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D3EDC74-847A-40BB-882E-2F5AEAEB7009}"/>
              </a:ext>
            </a:extLst>
          </p:cNvPr>
          <p:cNvSpPr txBox="1"/>
          <p:nvPr/>
        </p:nvSpPr>
        <p:spPr>
          <a:xfrm>
            <a:off x="7212849" y="1629201"/>
            <a:ext cx="128753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cs typeface="Calibri" panose="020F0502020204030204" pitchFamily="34" charset="0"/>
              </a:rPr>
              <a:t>O atom 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4CD6D15-E1BF-47A4-A974-C631DE8E09F5}"/>
              </a:ext>
            </a:extLst>
          </p:cNvPr>
          <p:cNvGrpSpPr/>
          <p:nvPr/>
        </p:nvGrpSpPr>
        <p:grpSpPr>
          <a:xfrm>
            <a:off x="7147770" y="2056835"/>
            <a:ext cx="1324494" cy="1107996"/>
            <a:chOff x="3041816" y="1963541"/>
            <a:chExt cx="892446" cy="781046"/>
          </a:xfrm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02BCEA2B-8986-4E84-A0B7-AEF3C8806A7D}"/>
                </a:ext>
              </a:extLst>
            </p:cNvPr>
            <p:cNvSpPr/>
            <p:nvPr/>
          </p:nvSpPr>
          <p:spPr>
            <a:xfrm>
              <a:off x="3144934" y="2001435"/>
              <a:ext cx="720080" cy="720080"/>
            </a:xfrm>
            <a:prstGeom prst="roundRect">
              <a:avLst/>
            </a:prstGeom>
            <a:solidFill>
              <a:srgbClr val="00B0F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cs typeface="Calibri" panose="020F0502020204030204" pitchFamily="34" charset="0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428F2763-9953-4361-B82B-483B1436D4A9}"/>
                </a:ext>
              </a:extLst>
            </p:cNvPr>
            <p:cNvSpPr txBox="1"/>
            <p:nvPr/>
          </p:nvSpPr>
          <p:spPr>
            <a:xfrm>
              <a:off x="3041816" y="1963541"/>
              <a:ext cx="892446" cy="78104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2000">
                  <a:cs typeface="Calibri" panose="020F0502020204030204" pitchFamily="34" charset="0"/>
                </a:rPr>
                <a:t>8</a:t>
              </a:r>
            </a:p>
            <a:p>
              <a:pPr algn="ctr"/>
              <a:r>
                <a:rPr lang="en-GB" sz="2600" b="1">
                  <a:solidFill>
                    <a:srgbClr val="FF0000"/>
                  </a:solidFill>
                  <a:cs typeface="Calibri" panose="020F0502020204030204" pitchFamily="34" charset="0"/>
                </a:rPr>
                <a:t>O</a:t>
              </a:r>
            </a:p>
            <a:p>
              <a:pPr algn="ctr"/>
              <a:r>
                <a:rPr lang="en-GB" sz="2000">
                  <a:cs typeface="Calibri" panose="020F0502020204030204" pitchFamily="34" charset="0"/>
                </a:rPr>
                <a:t>15.999</a:t>
              </a: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D7781516-C8C7-4F96-9F5E-9CF9AA03183D}"/>
              </a:ext>
            </a:extLst>
          </p:cNvPr>
          <p:cNvSpPr txBox="1">
            <a:spLocks/>
          </p:cNvSpPr>
          <p:nvPr/>
        </p:nvSpPr>
        <p:spPr>
          <a:xfrm>
            <a:off x="2933491" y="1875423"/>
            <a:ext cx="184731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endParaRPr lang="en-GB" sz="2400">
              <a:cs typeface="Calibri" panose="020F0502020204030204" pitchFamily="34" charset="0"/>
            </a:endParaRP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3A11348-1C71-42A5-83C0-4B74993EE7D7}"/>
              </a:ext>
            </a:extLst>
          </p:cNvPr>
          <p:cNvCxnSpPr>
            <a:cxnSpLocks/>
          </p:cNvCxnSpPr>
          <p:nvPr/>
        </p:nvCxnSpPr>
        <p:spPr>
          <a:xfrm flipH="1">
            <a:off x="4587132" y="2106255"/>
            <a:ext cx="921217" cy="760202"/>
          </a:xfrm>
          <a:prstGeom prst="straightConnector1">
            <a:avLst/>
          </a:prstGeom>
          <a:ln w="95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7C14A4A-2E2C-4BAC-BFA9-A3514988E658}"/>
              </a:ext>
            </a:extLst>
          </p:cNvPr>
          <p:cNvCxnSpPr>
            <a:cxnSpLocks/>
          </p:cNvCxnSpPr>
          <p:nvPr/>
        </p:nvCxnSpPr>
        <p:spPr>
          <a:xfrm>
            <a:off x="6528048" y="2106255"/>
            <a:ext cx="684801" cy="856737"/>
          </a:xfrm>
          <a:prstGeom prst="straightConnector1">
            <a:avLst/>
          </a:prstGeom>
          <a:ln w="95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13073DAB-09C9-47EC-BB23-B2E26D4C9067}"/>
              </a:ext>
            </a:extLst>
          </p:cNvPr>
          <p:cNvSpPr txBox="1"/>
          <p:nvPr/>
        </p:nvSpPr>
        <p:spPr>
          <a:xfrm>
            <a:off x="76486" y="2171843"/>
            <a:ext cx="3264227" cy="923330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en-GB">
                <a:cs typeface="Calibri" panose="020F0502020204030204" pitchFamily="34" charset="0"/>
              </a:rPr>
              <a:t>1 mole of H atoms weighs 1.0 g</a:t>
            </a:r>
          </a:p>
          <a:p>
            <a:r>
              <a:rPr lang="en-GB">
                <a:cs typeface="Calibri" panose="020F0502020204030204" pitchFamily="34" charset="0"/>
              </a:rPr>
              <a:t>molar mass = 1.0 g/mol</a:t>
            </a:r>
          </a:p>
          <a:p>
            <a:r>
              <a:rPr lang="en-GB">
                <a:cs typeface="Calibri" panose="020F0502020204030204" pitchFamily="34" charset="0"/>
              </a:rPr>
              <a:t>6.02 </a:t>
            </a:r>
            <a:r>
              <a:rPr lang="en-GB"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baseline="30000"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>
                <a:cs typeface="Calibri" panose="020F0502020204030204" pitchFamily="34" charset="0"/>
                <a:sym typeface="Symbol" panose="05050102010706020507" pitchFamily="18" charset="2"/>
              </a:rPr>
              <a:t> H atoms weigh 1.0 g</a:t>
            </a:r>
            <a:endParaRPr lang="en-GB">
              <a:cs typeface="Calibri" panose="020F05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79A490C-5651-4D91-96C7-8753784E334D}"/>
              </a:ext>
            </a:extLst>
          </p:cNvPr>
          <p:cNvSpPr txBox="1"/>
          <p:nvPr/>
        </p:nvSpPr>
        <p:spPr>
          <a:xfrm>
            <a:off x="8472264" y="2154163"/>
            <a:ext cx="3429337" cy="923330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>
                <a:cs typeface="Calibri" panose="020F0502020204030204" pitchFamily="34" charset="0"/>
              </a:rPr>
              <a:t>1 mole of O atoms weighs 16.0 g</a:t>
            </a:r>
          </a:p>
          <a:p>
            <a:r>
              <a:rPr lang="en-GB">
                <a:cs typeface="Calibri" panose="020F0502020204030204" pitchFamily="34" charset="0"/>
              </a:rPr>
              <a:t>molar mass = 16.0 g/mol</a:t>
            </a:r>
          </a:p>
          <a:p>
            <a:r>
              <a:rPr lang="en-GB">
                <a:cs typeface="Calibri" panose="020F0502020204030204" pitchFamily="34" charset="0"/>
              </a:rPr>
              <a:t>6.02 </a:t>
            </a:r>
            <a:r>
              <a:rPr lang="en-GB"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baseline="30000"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>
                <a:cs typeface="Calibri" panose="020F0502020204030204" pitchFamily="34" charset="0"/>
                <a:sym typeface="Symbol" panose="05050102010706020507" pitchFamily="18" charset="2"/>
              </a:rPr>
              <a:t> O atoms weigh 16.0 g</a:t>
            </a:r>
            <a:endParaRPr lang="en-GB">
              <a:cs typeface="Calibri" panose="020F050202020403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515353D-D535-4675-A824-BE3DA6CD2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750" y="107558"/>
            <a:ext cx="10364451" cy="660819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Molar mass 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AEED38AB-1B45-4726-A21D-E309883B894F}"/>
              </a:ext>
            </a:extLst>
          </p:cNvPr>
          <p:cNvSpPr txBox="1">
            <a:spLocks/>
          </p:cNvSpPr>
          <p:nvPr/>
        </p:nvSpPr>
        <p:spPr>
          <a:xfrm>
            <a:off x="5207647" y="1512016"/>
            <a:ext cx="1776705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2400">
                <a:cs typeface="Calibri" panose="020F0502020204030204" pitchFamily="34" charset="0"/>
              </a:rPr>
              <a:t>relative mass</a:t>
            </a:r>
          </a:p>
        </p:txBody>
      </p:sp>
    </p:spTree>
    <p:extLst>
      <p:ext uri="{BB962C8B-B14F-4D97-AF65-F5344CB8AC3E}">
        <p14:creationId xmlns:p14="http://schemas.microsoft.com/office/powerpoint/2010/main" val="2055791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F7D6B6-F341-486A-8B2E-57B480047E42}"/>
              </a:ext>
            </a:extLst>
          </p:cNvPr>
          <p:cNvSpPr txBox="1"/>
          <p:nvPr/>
        </p:nvSpPr>
        <p:spPr>
          <a:xfrm>
            <a:off x="1346879" y="824040"/>
            <a:ext cx="94982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>
                <a:solidFill>
                  <a:srgbClr val="0000FF"/>
                </a:solidFill>
                <a:cs typeface="Calibri" panose="020F0502020204030204" pitchFamily="34" charset="0"/>
              </a:rPr>
              <a:t>1 mole of a pure substance weighs the relative mass in grams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A6AF26D-53C6-4AB9-84AB-0181079CEC5A}"/>
              </a:ext>
            </a:extLst>
          </p:cNvPr>
          <p:cNvSpPr txBox="1"/>
          <p:nvPr/>
        </p:nvSpPr>
        <p:spPr>
          <a:xfrm>
            <a:off x="1410607" y="3755611"/>
            <a:ext cx="38554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>
                <a:solidFill>
                  <a:srgbClr val="FF0000"/>
                </a:solidFill>
                <a:cs typeface="Calibri" panose="020F0502020204030204" pitchFamily="34" charset="0"/>
              </a:rPr>
              <a:t>NaCl ‘formula unit’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7C128A4-0A83-4253-857A-DA9EEA2DC21A}"/>
              </a:ext>
            </a:extLst>
          </p:cNvPr>
          <p:cNvSpPr txBox="1"/>
          <p:nvPr/>
        </p:nvSpPr>
        <p:spPr>
          <a:xfrm>
            <a:off x="5587939" y="3727385"/>
            <a:ext cx="41809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>
                <a:solidFill>
                  <a:srgbClr val="00B050"/>
                </a:solidFill>
                <a:cs typeface="Calibri" panose="020F0502020204030204" pitchFamily="34" charset="0"/>
              </a:rPr>
              <a:t>23.0</a:t>
            </a:r>
            <a:r>
              <a:rPr lang="en-GB" sz="400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4000">
                <a:cs typeface="Calibri" panose="020F0502020204030204" pitchFamily="34" charset="0"/>
                <a:sym typeface="Symbol" panose="05050102010706020507" pitchFamily="18" charset="2"/>
              </a:rPr>
              <a:t>+ </a:t>
            </a:r>
            <a:r>
              <a:rPr lang="en-GB" sz="40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35.5</a:t>
            </a:r>
            <a:r>
              <a:rPr lang="en-GB" sz="4000">
                <a:cs typeface="Calibri" panose="020F0502020204030204" pitchFamily="34" charset="0"/>
                <a:sym typeface="Symbol" panose="05050102010706020507" pitchFamily="18" charset="2"/>
              </a:rPr>
              <a:t>= </a:t>
            </a:r>
            <a:r>
              <a:rPr lang="en-GB" sz="400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58.5</a:t>
            </a:r>
            <a:endParaRPr lang="en-GB" sz="40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7432FF8-0359-4EDB-93F6-3314459B6DB3}"/>
              </a:ext>
            </a:extLst>
          </p:cNvPr>
          <p:cNvSpPr txBox="1"/>
          <p:nvPr/>
        </p:nvSpPr>
        <p:spPr>
          <a:xfrm>
            <a:off x="3352521" y="4693512"/>
            <a:ext cx="578530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cs typeface="Calibri" panose="020F0502020204030204" pitchFamily="34" charset="0"/>
              </a:rPr>
              <a:t>molar mass of NaCl = 58.5 g/mol</a:t>
            </a:r>
          </a:p>
          <a:p>
            <a:r>
              <a:rPr lang="en-GB" sz="2600">
                <a:cs typeface="Calibri" panose="020F0502020204030204" pitchFamily="34" charset="0"/>
              </a:rPr>
              <a:t>1 mole of H</a:t>
            </a:r>
            <a:r>
              <a:rPr lang="en-GB" sz="2600" baseline="-25000">
                <a:cs typeface="Calibri" panose="020F0502020204030204" pitchFamily="34" charset="0"/>
              </a:rPr>
              <a:t>2</a:t>
            </a:r>
            <a:r>
              <a:rPr lang="en-GB" sz="2600">
                <a:cs typeface="Calibri" panose="020F0502020204030204" pitchFamily="34" charset="0"/>
              </a:rPr>
              <a:t>O weighs 58.5 g</a:t>
            </a:r>
          </a:p>
          <a:p>
            <a:r>
              <a:rPr lang="en-GB" sz="2600">
                <a:cs typeface="Calibri" panose="020F0502020204030204" pitchFamily="34" charset="0"/>
              </a:rPr>
              <a:t>6.02 </a:t>
            </a:r>
            <a:r>
              <a:rPr lang="en-GB" sz="2600"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600" baseline="30000"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600">
                <a:cs typeface="Calibri" panose="020F0502020204030204" pitchFamily="34" charset="0"/>
                <a:sym typeface="Symbol" panose="05050102010706020507" pitchFamily="18" charset="2"/>
              </a:rPr>
              <a:t> NaCl molecules weigh 58.5 g</a:t>
            </a:r>
            <a:endParaRPr lang="en-GB" sz="2600">
              <a:cs typeface="Calibri" panose="020F0502020204030204" pitchFamily="34" charset="0"/>
            </a:endParaRPr>
          </a:p>
          <a:p>
            <a:endParaRPr lang="en-GB" sz="2600">
              <a:cs typeface="Calibri" panose="020F0502020204030204" pitchFamily="34" charset="0"/>
            </a:endParaRPr>
          </a:p>
          <a:p>
            <a:endParaRPr lang="en-GB" sz="2600">
              <a:cs typeface="Calibri" panose="020F0502020204030204" pitchFamily="34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73FA911-6FFB-40CF-AE46-910BC80F0D79}"/>
              </a:ext>
            </a:extLst>
          </p:cNvPr>
          <p:cNvSpPr/>
          <p:nvPr/>
        </p:nvSpPr>
        <p:spPr>
          <a:xfrm>
            <a:off x="3751931" y="2114529"/>
            <a:ext cx="1084973" cy="1002599"/>
          </a:xfrm>
          <a:prstGeom prst="roundRect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>
              <a:ln>
                <a:solidFill>
                  <a:schemeClr val="tx1"/>
                </a:solidFill>
              </a:ln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9CFF10-DAAA-450E-A538-411009E403FB}"/>
              </a:ext>
            </a:extLst>
          </p:cNvPr>
          <p:cNvSpPr txBox="1"/>
          <p:nvPr/>
        </p:nvSpPr>
        <p:spPr>
          <a:xfrm>
            <a:off x="3577666" y="1642266"/>
            <a:ext cx="14382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cs typeface="Calibri" panose="020F0502020204030204" pitchFamily="34" charset="0"/>
              </a:rPr>
              <a:t>Na atom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D3EDC74-847A-40BB-882E-2F5AEAEB7009}"/>
              </a:ext>
            </a:extLst>
          </p:cNvPr>
          <p:cNvSpPr txBox="1"/>
          <p:nvPr/>
        </p:nvSpPr>
        <p:spPr>
          <a:xfrm>
            <a:off x="7140841" y="1629201"/>
            <a:ext cx="130676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cs typeface="Calibri" panose="020F0502020204030204" pitchFamily="34" charset="0"/>
              </a:rPr>
              <a:t>Cl atom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02BCEA2B-8986-4E84-A0B7-AEF3C8806A7D}"/>
              </a:ext>
            </a:extLst>
          </p:cNvPr>
          <p:cNvSpPr/>
          <p:nvPr/>
        </p:nvSpPr>
        <p:spPr>
          <a:xfrm>
            <a:off x="7228801" y="2110592"/>
            <a:ext cx="1068683" cy="1021509"/>
          </a:xfrm>
          <a:prstGeom prst="roundRect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>
              <a:ln>
                <a:solidFill>
                  <a:schemeClr val="tx1"/>
                </a:solidFill>
              </a:ln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7781516-C8C7-4F96-9F5E-9CF9AA03183D}"/>
              </a:ext>
            </a:extLst>
          </p:cNvPr>
          <p:cNvSpPr txBox="1">
            <a:spLocks/>
          </p:cNvSpPr>
          <p:nvPr/>
        </p:nvSpPr>
        <p:spPr>
          <a:xfrm>
            <a:off x="2933491" y="1875423"/>
            <a:ext cx="184731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endParaRPr lang="en-GB" sz="2400">
              <a:cs typeface="Calibri" panose="020F0502020204030204" pitchFamily="34" charset="0"/>
            </a:endParaRP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3A11348-1C71-42A5-83C0-4B74993EE7D7}"/>
              </a:ext>
            </a:extLst>
          </p:cNvPr>
          <p:cNvCxnSpPr>
            <a:cxnSpLocks/>
          </p:cNvCxnSpPr>
          <p:nvPr/>
        </p:nvCxnSpPr>
        <p:spPr>
          <a:xfrm flipH="1">
            <a:off x="4886751" y="2106255"/>
            <a:ext cx="921217" cy="760202"/>
          </a:xfrm>
          <a:prstGeom prst="straightConnector1">
            <a:avLst/>
          </a:prstGeom>
          <a:ln w="95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7C14A4A-2E2C-4BAC-BFA9-A3514988E658}"/>
              </a:ext>
            </a:extLst>
          </p:cNvPr>
          <p:cNvCxnSpPr>
            <a:cxnSpLocks/>
          </p:cNvCxnSpPr>
          <p:nvPr/>
        </p:nvCxnSpPr>
        <p:spPr>
          <a:xfrm>
            <a:off x="6456040" y="2106255"/>
            <a:ext cx="669989" cy="716513"/>
          </a:xfrm>
          <a:prstGeom prst="straightConnector1">
            <a:avLst/>
          </a:prstGeom>
          <a:ln w="95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13073DAB-09C9-47EC-BB23-B2E26D4C9067}"/>
              </a:ext>
            </a:extLst>
          </p:cNvPr>
          <p:cNvSpPr txBox="1"/>
          <p:nvPr/>
        </p:nvSpPr>
        <p:spPr>
          <a:xfrm>
            <a:off x="23031" y="2174428"/>
            <a:ext cx="3390865" cy="923330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en-GB">
                <a:cs typeface="Calibri" panose="020F0502020204030204" pitchFamily="34" charset="0"/>
              </a:rPr>
              <a:t>1 mole of Na atoms weighs 23.0 g</a:t>
            </a:r>
          </a:p>
          <a:p>
            <a:r>
              <a:rPr lang="en-GB">
                <a:cs typeface="Calibri" panose="020F0502020204030204" pitchFamily="34" charset="0"/>
              </a:rPr>
              <a:t>Molar mass = 23.0 g/mol</a:t>
            </a:r>
          </a:p>
          <a:p>
            <a:r>
              <a:rPr lang="en-GB">
                <a:cs typeface="Calibri" panose="020F0502020204030204" pitchFamily="34" charset="0"/>
              </a:rPr>
              <a:t>6.02 </a:t>
            </a:r>
            <a:r>
              <a:rPr lang="en-GB"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baseline="30000"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>
                <a:cs typeface="Calibri" panose="020F0502020204030204" pitchFamily="34" charset="0"/>
                <a:sym typeface="Symbol" panose="05050102010706020507" pitchFamily="18" charset="2"/>
              </a:rPr>
              <a:t> H atoms weigh </a:t>
            </a:r>
            <a:r>
              <a:rPr lang="en-GB">
                <a:cs typeface="Calibri" panose="020F0502020204030204" pitchFamily="34" charset="0"/>
              </a:rPr>
              <a:t>23.0 </a:t>
            </a:r>
            <a:r>
              <a:rPr lang="en-GB">
                <a:cs typeface="Calibri" panose="020F0502020204030204" pitchFamily="34" charset="0"/>
                <a:sym typeface="Symbol" panose="05050102010706020507" pitchFamily="18" charset="2"/>
              </a:rPr>
              <a:t>g</a:t>
            </a:r>
            <a:endParaRPr lang="en-GB">
              <a:cs typeface="Calibri" panose="020F05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79A490C-5651-4D91-96C7-8753784E334D}"/>
              </a:ext>
            </a:extLst>
          </p:cNvPr>
          <p:cNvSpPr txBox="1"/>
          <p:nvPr/>
        </p:nvSpPr>
        <p:spPr>
          <a:xfrm>
            <a:off x="8472264" y="2154163"/>
            <a:ext cx="3429337" cy="923330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>
                <a:cs typeface="Calibri" panose="020F0502020204030204" pitchFamily="34" charset="0"/>
              </a:rPr>
              <a:t>1 mole of Cl atoms weighs 35.5 g</a:t>
            </a:r>
          </a:p>
          <a:p>
            <a:r>
              <a:rPr lang="en-GB">
                <a:cs typeface="Calibri" panose="020F0502020204030204" pitchFamily="34" charset="0"/>
              </a:rPr>
              <a:t>Molar mass = 35.5 g/mol</a:t>
            </a:r>
          </a:p>
          <a:p>
            <a:r>
              <a:rPr lang="en-GB">
                <a:cs typeface="Calibri" panose="020F0502020204030204" pitchFamily="34" charset="0"/>
              </a:rPr>
              <a:t>6.02 </a:t>
            </a:r>
            <a:r>
              <a:rPr lang="en-GB"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baseline="30000"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>
                <a:cs typeface="Calibri" panose="020F0502020204030204" pitchFamily="34" charset="0"/>
                <a:sym typeface="Symbol" panose="05050102010706020507" pitchFamily="18" charset="2"/>
              </a:rPr>
              <a:t> O atoms weigh </a:t>
            </a:r>
            <a:r>
              <a:rPr lang="en-GB">
                <a:cs typeface="Calibri" panose="020F0502020204030204" pitchFamily="34" charset="0"/>
              </a:rPr>
              <a:t>35.5</a:t>
            </a:r>
            <a:r>
              <a:rPr lang="en-GB">
                <a:cs typeface="Calibri" panose="020F0502020204030204" pitchFamily="34" charset="0"/>
                <a:sym typeface="Symbol" panose="05050102010706020507" pitchFamily="18" charset="2"/>
              </a:rPr>
              <a:t> g</a:t>
            </a:r>
            <a:endParaRPr lang="en-GB">
              <a:cs typeface="Calibri" panose="020F050202020403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515353D-D535-4675-A824-BE3DA6CD2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750" y="107558"/>
            <a:ext cx="10364451" cy="660819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Molar mass 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AEED38AB-1B45-4726-A21D-E309883B894F}"/>
              </a:ext>
            </a:extLst>
          </p:cNvPr>
          <p:cNvSpPr txBox="1">
            <a:spLocks/>
          </p:cNvSpPr>
          <p:nvPr/>
        </p:nvSpPr>
        <p:spPr>
          <a:xfrm>
            <a:off x="5207647" y="1512016"/>
            <a:ext cx="1776705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2400">
                <a:cs typeface="Calibri" panose="020F0502020204030204" pitchFamily="34" charset="0"/>
              </a:rPr>
              <a:t>relative mass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5D4EC09-441B-4497-9A2A-B3BC614D499C}"/>
              </a:ext>
            </a:extLst>
          </p:cNvPr>
          <p:cNvSpPr txBox="1"/>
          <p:nvPr/>
        </p:nvSpPr>
        <p:spPr>
          <a:xfrm>
            <a:off x="3619206" y="2079136"/>
            <a:ext cx="1324493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>
                <a:cs typeface="Calibri" panose="020F0502020204030204" pitchFamily="34" charset="0"/>
              </a:rPr>
              <a:t>11</a:t>
            </a:r>
          </a:p>
          <a:p>
            <a:pPr algn="ctr"/>
            <a:r>
              <a:rPr lang="en-GB" sz="2400" b="1">
                <a:solidFill>
                  <a:srgbClr val="FF0000"/>
                </a:solidFill>
                <a:cs typeface="Calibri" panose="020F0502020204030204" pitchFamily="34" charset="0"/>
              </a:rPr>
              <a:t>Na</a:t>
            </a:r>
          </a:p>
          <a:p>
            <a:pPr algn="ctr"/>
            <a:r>
              <a:rPr lang="en-GB" sz="2000">
                <a:cs typeface="Calibri" panose="020F0502020204030204" pitchFamily="34" charset="0"/>
              </a:rPr>
              <a:t>22.990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128E797-1E02-4B43-AA92-45E6540B35BC}"/>
              </a:ext>
            </a:extLst>
          </p:cNvPr>
          <p:cNvSpPr txBox="1"/>
          <p:nvPr/>
        </p:nvSpPr>
        <p:spPr>
          <a:xfrm>
            <a:off x="7267046" y="2077219"/>
            <a:ext cx="95062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>
                <a:cs typeface="Calibri" panose="020F0502020204030204" pitchFamily="34" charset="0"/>
              </a:rPr>
              <a:t>17</a:t>
            </a:r>
          </a:p>
          <a:p>
            <a:pPr algn="ctr"/>
            <a:r>
              <a:rPr lang="en-GB" sz="2400" b="1">
                <a:solidFill>
                  <a:srgbClr val="FF0000"/>
                </a:solidFill>
                <a:cs typeface="Calibri" panose="020F0502020204030204" pitchFamily="34" charset="0"/>
              </a:rPr>
              <a:t>Cl</a:t>
            </a:r>
          </a:p>
          <a:p>
            <a:pPr algn="ctr"/>
            <a:r>
              <a:rPr lang="en-GB" sz="2000">
                <a:cs typeface="Calibri" panose="020F0502020204030204" pitchFamily="34" charset="0"/>
              </a:rPr>
              <a:t>35.453</a:t>
            </a:r>
          </a:p>
        </p:txBody>
      </p:sp>
    </p:spTree>
    <p:extLst>
      <p:ext uri="{BB962C8B-B14F-4D97-AF65-F5344CB8AC3E}">
        <p14:creationId xmlns:p14="http://schemas.microsoft.com/office/powerpoint/2010/main" val="3834526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E7BEC-71F3-4214-872B-4C2B6CBEA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149" y="0"/>
            <a:ext cx="10364451" cy="774534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Molar mass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E6319-6707-4902-BFA8-7C9CD97B0EA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7408" y="774566"/>
            <a:ext cx="10363826" cy="34241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/>
              <a:t>SAMPLE PROBLEM: </a:t>
            </a:r>
            <a:r>
              <a:rPr lang="en-GB" sz="2800" cap="none"/>
              <a:t>What is the molar mass of:</a:t>
            </a:r>
          </a:p>
          <a:p>
            <a:pPr marL="457200" indent="-457200">
              <a:buAutoNum type="arabicPeriod"/>
            </a:pPr>
            <a:r>
              <a:rPr lang="en-GB" sz="2800" cap="none"/>
              <a:t>Aluminium nitrate</a:t>
            </a:r>
          </a:p>
          <a:p>
            <a:pPr marL="457200" indent="-457200">
              <a:buAutoNum type="arabicPeriod"/>
            </a:pPr>
            <a:endParaRPr lang="en-GB" sz="2800" cap="none"/>
          </a:p>
          <a:p>
            <a:pPr marL="457200" indent="-457200">
              <a:buAutoNum type="arabicPeriod"/>
            </a:pPr>
            <a:endParaRPr lang="en-GB" sz="2800" cap="none"/>
          </a:p>
          <a:p>
            <a:pPr marL="457200" indent="-457200">
              <a:buAutoNum type="arabicPeriod"/>
            </a:pPr>
            <a:r>
              <a:rPr lang="en-GB" sz="2800" cap="none"/>
              <a:t>Magnesium phosphate</a:t>
            </a: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2185587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B3D2DAC-F0CF-4905-962B-92CC4ED4A5A4}"/>
              </a:ext>
            </a:extLst>
          </p:cNvPr>
          <p:cNvSpPr txBox="1"/>
          <p:nvPr/>
        </p:nvSpPr>
        <p:spPr>
          <a:xfrm>
            <a:off x="124484" y="804662"/>
            <a:ext cx="4579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rgbClr val="00B050"/>
                </a:solidFill>
                <a:cs typeface="Calibri" panose="020F0502020204030204" pitchFamily="34" charset="0"/>
              </a:rPr>
              <a:t>1 bag of sugar weighs 3.0 kg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61FEB7-280B-40D1-9D88-3878DE700178}"/>
              </a:ext>
            </a:extLst>
          </p:cNvPr>
          <p:cNvSpPr txBox="1"/>
          <p:nvPr/>
        </p:nvSpPr>
        <p:spPr>
          <a:xfrm>
            <a:off x="5218526" y="2784286"/>
            <a:ext cx="52694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rgbClr val="0000FF"/>
                </a:solidFill>
                <a:cs typeface="Calibri" panose="020F0502020204030204" pitchFamily="34" charset="0"/>
              </a:rPr>
              <a:t>4 moles of water weigh 4 x 18.0 = = 72.0 g of water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19DEF1-86EA-4CA5-B39A-F8CF8EDC3488}"/>
              </a:ext>
            </a:extLst>
          </p:cNvPr>
          <p:cNvSpPr txBox="1"/>
          <p:nvPr/>
        </p:nvSpPr>
        <p:spPr>
          <a:xfrm>
            <a:off x="213371" y="1826821"/>
            <a:ext cx="30457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rgbClr val="00B050"/>
                </a:solidFill>
                <a:cs typeface="Calibri" panose="020F0502020204030204" pitchFamily="34" charset="0"/>
              </a:rPr>
              <a:t>7.0 kg of sugar ??? 	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8FBFE4-19FA-414A-843F-47372F0056F9}"/>
              </a:ext>
            </a:extLst>
          </p:cNvPr>
          <p:cNvSpPr txBox="1"/>
          <p:nvPr/>
        </p:nvSpPr>
        <p:spPr>
          <a:xfrm>
            <a:off x="4583832" y="3824372"/>
            <a:ext cx="7383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rgbClr val="0000FF"/>
                </a:solidFill>
                <a:cs typeface="Calibri" panose="020F0502020204030204" pitchFamily="34" charset="0"/>
              </a:rPr>
              <a:t>	45.0 g ÷ 18.0 g/mol  = 2.5 moles of water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115E5A-2323-4432-AC3C-4881C82DF5E5}"/>
              </a:ext>
            </a:extLst>
          </p:cNvPr>
          <p:cNvSpPr txBox="1"/>
          <p:nvPr/>
        </p:nvSpPr>
        <p:spPr>
          <a:xfrm>
            <a:off x="1669861" y="4846464"/>
            <a:ext cx="5472608" cy="584775"/>
          </a:xfrm>
          <a:prstGeom prst="rect">
            <a:avLst/>
          </a:prstGeom>
          <a:noFill/>
          <a:ln w="381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rgbClr val="7030A0"/>
                </a:solidFill>
                <a:cs typeface="Calibri" panose="020F0502020204030204" pitchFamily="34" charset="0"/>
              </a:rPr>
              <a:t>mass = moles x Molar Mass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DA1FE63-342C-4519-BFEF-C2CBA3060AFD}"/>
              </a:ext>
            </a:extLst>
          </p:cNvPr>
          <p:cNvSpPr txBox="1"/>
          <p:nvPr/>
        </p:nvSpPr>
        <p:spPr>
          <a:xfrm>
            <a:off x="2320194" y="5837572"/>
            <a:ext cx="2581579" cy="584775"/>
          </a:xfrm>
          <a:prstGeom prst="rect">
            <a:avLst/>
          </a:prstGeom>
          <a:noFill/>
          <a:ln w="381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rgbClr val="7030A0"/>
                </a:solidFill>
                <a:cs typeface="Calibri" panose="020F0502020204030204" pitchFamily="34" charset="0"/>
              </a:rPr>
              <a:t>m = n x MM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B3A744F-EB3C-4CBE-B7C0-0D280DF6E651}"/>
              </a:ext>
            </a:extLst>
          </p:cNvPr>
          <p:cNvSpPr txBox="1"/>
          <p:nvPr/>
        </p:nvSpPr>
        <p:spPr>
          <a:xfrm>
            <a:off x="5231904" y="804662"/>
            <a:ext cx="518457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>
                <a:solidFill>
                  <a:srgbClr val="00B050"/>
                </a:solidFill>
                <a:cs typeface="Calibri" panose="020F0502020204030204" pitchFamily="34" charset="0"/>
              </a:rPr>
              <a:t>4 bags of sugar weigh 4 x 3.0 = = 12.0 kg of sugar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EF24B04-A7AC-47F4-8AD2-FC2BE4D66595}"/>
              </a:ext>
            </a:extLst>
          </p:cNvPr>
          <p:cNvSpPr txBox="1"/>
          <p:nvPr/>
        </p:nvSpPr>
        <p:spPr>
          <a:xfrm>
            <a:off x="5218526" y="1807030"/>
            <a:ext cx="384788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>
                <a:solidFill>
                  <a:srgbClr val="00B050"/>
                </a:solidFill>
                <a:cs typeface="Calibri" panose="020F0502020204030204" pitchFamily="34" charset="0"/>
              </a:rPr>
              <a:t>7.0 kg ÷ 3.0 kg/bag  = = 2.33 bags of sugar</a:t>
            </a:r>
            <a:endParaRPr lang="en-GB" sz="280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B228CEF-356F-46E9-B11F-5D28A898D66E}"/>
              </a:ext>
            </a:extLst>
          </p:cNvPr>
          <p:cNvSpPr txBox="1"/>
          <p:nvPr/>
        </p:nvSpPr>
        <p:spPr>
          <a:xfrm>
            <a:off x="147040" y="2708920"/>
            <a:ext cx="69954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>
                <a:solidFill>
                  <a:srgbClr val="0000FF"/>
                </a:solidFill>
                <a:cs typeface="Calibri" panose="020F0502020204030204" pitchFamily="34" charset="0"/>
              </a:rPr>
              <a:t>1 mole of water weighs 18.0 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CA7A92D-00C2-4065-B533-8B2192001D73}"/>
              </a:ext>
            </a:extLst>
          </p:cNvPr>
          <p:cNvSpPr txBox="1"/>
          <p:nvPr/>
        </p:nvSpPr>
        <p:spPr>
          <a:xfrm>
            <a:off x="156212" y="3829518"/>
            <a:ext cx="345477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>
                <a:solidFill>
                  <a:srgbClr val="0000FF"/>
                </a:solidFill>
                <a:cs typeface="Calibri" panose="020F0502020204030204" pitchFamily="34" charset="0"/>
              </a:rPr>
              <a:t>45.0 g of water  ??? </a:t>
            </a:r>
            <a:endParaRPr lang="en-GB" sz="2800">
              <a:solidFill>
                <a:srgbClr val="0000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03EA78-21BB-41B8-BBCD-2B33F4ABF53E}"/>
              </a:ext>
            </a:extLst>
          </p:cNvPr>
          <p:cNvSpPr txBox="1"/>
          <p:nvPr/>
        </p:nvSpPr>
        <p:spPr>
          <a:xfrm>
            <a:off x="8097074" y="4939824"/>
            <a:ext cx="312976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m – mass (g)</a:t>
            </a:r>
          </a:p>
          <a:p>
            <a:r>
              <a:rPr lang="en-GB" sz="2200" dirty="0"/>
              <a:t>n = number of moles (mol)</a:t>
            </a:r>
          </a:p>
          <a:p>
            <a:r>
              <a:rPr lang="en-GB" sz="2200" dirty="0"/>
              <a:t>MM – molar mass (g/mol)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32A3DF2-766D-477A-B706-2F0E4569A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432" y="16422"/>
            <a:ext cx="10364451" cy="861152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Mass to moles</a:t>
            </a:r>
          </a:p>
        </p:txBody>
      </p:sp>
    </p:spTree>
    <p:extLst>
      <p:ext uri="{BB962C8B-B14F-4D97-AF65-F5344CB8AC3E}">
        <p14:creationId xmlns:p14="http://schemas.microsoft.com/office/powerpoint/2010/main" val="3893850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4" grpId="0" animBg="1"/>
      <p:bldP spid="14" grpId="0" animBg="1"/>
      <p:bldP spid="15" grpId="0"/>
      <p:bldP spid="16" grpId="0"/>
      <p:bldP spid="18" grpId="0"/>
      <p:bldP spid="20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6042576-FFD2-478E-ADA6-AEE3BDDBA7C1}"/>
              </a:ext>
            </a:extLst>
          </p:cNvPr>
          <p:cNvSpPr txBox="1"/>
          <p:nvPr/>
        </p:nvSpPr>
        <p:spPr>
          <a:xfrm>
            <a:off x="286863" y="707895"/>
            <a:ext cx="75632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/>
              <a:t>How many water molecules are in 36.0 g of water?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FC20D1-264B-4DE5-BE29-F92B19C3DE98}"/>
              </a:ext>
            </a:extLst>
          </p:cNvPr>
          <p:cNvSpPr txBox="1"/>
          <p:nvPr/>
        </p:nvSpPr>
        <p:spPr>
          <a:xfrm>
            <a:off x="1106672" y="2273645"/>
            <a:ext cx="374653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>
                <a:cs typeface="Calibri" panose="020F0502020204030204" pitchFamily="34" charset="0"/>
              </a:rPr>
              <a:t>m = 36.0 g</a:t>
            </a:r>
          </a:p>
          <a:p>
            <a:r>
              <a:rPr lang="en-GB" sz="2800">
                <a:cs typeface="Calibri" panose="020F0502020204030204" pitchFamily="34" charset="0"/>
              </a:rPr>
              <a:t>MM (H</a:t>
            </a:r>
            <a:r>
              <a:rPr lang="en-GB" sz="2800" baseline="-25000">
                <a:cs typeface="Calibri" panose="020F0502020204030204" pitchFamily="34" charset="0"/>
              </a:rPr>
              <a:t>2</a:t>
            </a:r>
            <a:r>
              <a:rPr lang="en-GB" sz="2800">
                <a:cs typeface="Calibri" panose="020F0502020204030204" pitchFamily="34" charset="0"/>
              </a:rPr>
              <a:t>O) = 18.0 g/mol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58A9E7C-FCF5-4B6D-A65B-48E8F532153D}"/>
                  </a:ext>
                </a:extLst>
              </p:cNvPr>
              <p:cNvSpPr txBox="1"/>
              <p:nvPr/>
            </p:nvSpPr>
            <p:spPr>
              <a:xfrm>
                <a:off x="4776643" y="1393959"/>
                <a:ext cx="1585370" cy="8274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𝑛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𝑀𝑀</m:t>
                          </m:r>
                        </m:den>
                      </m:f>
                    </m:oMath>
                  </m:oMathPara>
                </a14:m>
                <a:endParaRPr lang="en-GB" sz="280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58A9E7C-FCF5-4B6D-A65B-48E8F53215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6643" y="1393959"/>
                <a:ext cx="1585370" cy="827471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BD3BA4DD-D6DD-4440-B8E5-B750183A1696}"/>
                  </a:ext>
                </a:extLst>
              </p:cNvPr>
              <p:cNvSpPr txBox="1"/>
              <p:nvPr/>
            </p:nvSpPr>
            <p:spPr>
              <a:xfrm>
                <a:off x="1106672" y="3630248"/>
                <a:ext cx="2623603" cy="9773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800" b="0" i="0" smtClean="0">
                          <a:latin typeface="Cambria Math" panose="02040503050406030204" pitchFamily="18" charset="0"/>
                        </a:rPr>
                        <m:t>n</m:t>
                      </m:r>
                      <m:r>
                        <a:rPr lang="en-GB" sz="2800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b="0" i="0" smtClean="0">
                              <a:latin typeface="Cambria Math" panose="02040503050406030204" pitchFamily="18" charset="0"/>
                            </a:rPr>
                            <m:t>36.0 </m:t>
                          </m:r>
                          <m:r>
                            <m:rPr>
                              <m:sty m:val="p"/>
                            </m:rPr>
                            <a:rPr lang="en-GB" sz="2800" b="0" i="0" smtClean="0">
                              <a:latin typeface="Cambria Math" panose="02040503050406030204" pitchFamily="18" charset="0"/>
                            </a:rPr>
                            <m:t>g</m:t>
                          </m:r>
                        </m:num>
                        <m:den>
                          <m:r>
                            <a:rPr lang="en-GB" sz="2800" b="0" i="0" smtClean="0">
                              <a:latin typeface="Cambria Math" panose="02040503050406030204" pitchFamily="18" charset="0"/>
                            </a:rPr>
                            <m:t>18.0 </m:t>
                          </m:r>
                          <m:r>
                            <m:rPr>
                              <m:sty m:val="p"/>
                            </m:rPr>
                            <a:rPr lang="en-GB" sz="2800" b="0" i="0" smtClean="0">
                              <a:latin typeface="Cambria Math" panose="02040503050406030204" pitchFamily="18" charset="0"/>
                            </a:rPr>
                            <m:t>g</m:t>
                          </m:r>
                          <m:r>
                            <a:rPr lang="en-GB" sz="2800" b="0" i="0" smtClean="0">
                              <a:latin typeface="Cambria Math" panose="02040503050406030204" pitchFamily="18" charset="0"/>
                            </a:rPr>
                            <m:t>/</m:t>
                          </m:r>
                          <m:r>
                            <m:rPr>
                              <m:sty m:val="p"/>
                            </m:rPr>
                            <a:rPr lang="en-GB" sz="2800" b="0" i="0" smtClean="0">
                              <a:latin typeface="Cambria Math" panose="02040503050406030204" pitchFamily="18" charset="0"/>
                            </a:rPr>
                            <m:t>mol</m:t>
                          </m:r>
                        </m:den>
                      </m:f>
                    </m:oMath>
                  </m:oMathPara>
                </a14:m>
                <a:endParaRPr lang="en-GB" sz="280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BD3BA4DD-D6DD-4440-B8E5-B750183A169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6672" y="3630248"/>
                <a:ext cx="2623603" cy="977319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6A3F57B-A675-4AAC-A4F5-AABD34AC49F5}"/>
                  </a:ext>
                </a:extLst>
              </p:cNvPr>
              <p:cNvSpPr txBox="1"/>
              <p:nvPr/>
            </p:nvSpPr>
            <p:spPr>
              <a:xfrm>
                <a:off x="1106672" y="4869160"/>
                <a:ext cx="296183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800" b="0" i="0" smtClean="0">
                          <a:latin typeface="Cambria Math" panose="02040503050406030204" pitchFamily="18" charset="0"/>
                        </a:rPr>
                        <m:t>n</m:t>
                      </m:r>
                      <m:r>
                        <a:rPr lang="en-GB" sz="2800" b="0" i="0" smtClean="0">
                          <a:latin typeface="Cambria Math" panose="02040503050406030204" pitchFamily="18" charset="0"/>
                        </a:rPr>
                        <m:t>=2.00 </m:t>
                      </m:r>
                      <m:r>
                        <m:rPr>
                          <m:sty m:val="p"/>
                        </m:rPr>
                        <a:rPr lang="en-GB" sz="2800" b="0" i="0" smtClean="0">
                          <a:latin typeface="Cambria Math" panose="02040503050406030204" pitchFamily="18" charset="0"/>
                        </a:rPr>
                        <m:t>mol</m:t>
                      </m:r>
                      <m:r>
                        <a:rPr lang="en-GB" sz="2800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800" b="0" i="0" smtClean="0">
                          <a:latin typeface="Cambria Math" panose="02040503050406030204" pitchFamily="18" charset="0"/>
                        </a:rPr>
                        <m:t>H</m:t>
                      </m:r>
                      <m:r>
                        <a:rPr lang="en-GB" sz="2800" b="0" i="0" baseline="-25000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n-GB" sz="2800" b="0" i="0" smtClean="0">
                          <a:latin typeface="Cambria Math" panose="02040503050406030204" pitchFamily="18" charset="0"/>
                        </a:rPr>
                        <m:t>O</m:t>
                      </m:r>
                    </m:oMath>
                  </m:oMathPara>
                </a14:m>
                <a:endParaRPr lang="en-GB" sz="280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6A3F57B-A675-4AAC-A4F5-AABD34AC49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6672" y="4869160"/>
                <a:ext cx="2961836" cy="523220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9173997-F3AD-40B5-9009-7BF9D03D2229}"/>
                  </a:ext>
                </a:extLst>
              </p:cNvPr>
              <p:cNvSpPr txBox="1"/>
              <p:nvPr/>
            </p:nvSpPr>
            <p:spPr>
              <a:xfrm>
                <a:off x="4943872" y="4886003"/>
                <a:ext cx="653973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800" b="0" i="0" smtClean="0">
                        <a:latin typeface="Cambria Math" panose="02040503050406030204" pitchFamily="18" charset="0"/>
                      </a:rPr>
                      <m:t>N</m:t>
                    </m:r>
                    <m:r>
                      <a:rPr lang="en-GB" sz="2800" b="0" i="0" smtClean="0">
                        <a:latin typeface="Cambria Math" panose="02040503050406030204" pitchFamily="18" charset="0"/>
                      </a:rPr>
                      <m:t>=2.00 </m:t>
                    </m:r>
                    <m:r>
                      <m:rPr>
                        <m:sty m:val="p"/>
                      </m:rPr>
                      <a:rPr lang="en-GB" sz="2800" b="0" i="0" smtClean="0">
                        <a:latin typeface="Cambria Math" panose="02040503050406030204" pitchFamily="18" charset="0"/>
                      </a:rPr>
                      <m:t>mol</m:t>
                    </m:r>
                  </m:oMath>
                </a14:m>
                <a:r>
                  <a:rPr lang="en-GB" sz="2800">
                    <a:sym typeface="Symbol" panose="05050102010706020507" pitchFamily="18" charset="2"/>
                  </a:rPr>
                  <a:t>  </a:t>
                </a:r>
                <a:r>
                  <a:rPr lang="en-GB" sz="2800"/>
                  <a:t>6.02 </a:t>
                </a:r>
                <a:r>
                  <a:rPr lang="en-GB" sz="2800">
                    <a:sym typeface="Symbol" panose="05050102010706020507" pitchFamily="18" charset="2"/>
                  </a:rPr>
                  <a:t> 10</a:t>
                </a:r>
                <a:r>
                  <a:rPr lang="en-GB" sz="2800" baseline="30000">
                    <a:sym typeface="Symbol" panose="05050102010706020507" pitchFamily="18" charset="2"/>
                  </a:rPr>
                  <a:t>23</a:t>
                </a:r>
                <a:r>
                  <a:rPr lang="en-GB" sz="2800">
                    <a:sym typeface="Symbol" panose="05050102010706020507" pitchFamily="18" charset="2"/>
                  </a:rPr>
                  <a:t> molecules/mol</a:t>
                </a:r>
                <a:r>
                  <a:rPr lang="en-GB" sz="2800"/>
                  <a:t> </a:t>
                </a: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9173997-F3AD-40B5-9009-7BF9D03D222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3872" y="4886003"/>
                <a:ext cx="6539739" cy="523220"/>
              </a:xfrm>
              <a:prstGeom prst="rect">
                <a:avLst/>
              </a:prstGeom>
              <a:blipFill>
                <a:blip r:embed="rId5"/>
                <a:stretch>
                  <a:fillRect t="-15294" b="-3411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177D832E-E3F5-4968-BD87-5FFB5045762C}"/>
                  </a:ext>
                </a:extLst>
              </p:cNvPr>
              <p:cNvSpPr txBox="1"/>
              <p:nvPr/>
            </p:nvSpPr>
            <p:spPr>
              <a:xfrm>
                <a:off x="4931520" y="5601327"/>
                <a:ext cx="506632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800" b="1">
                    <a:solidFill>
                      <a:srgbClr val="0000FF"/>
                    </a:solidFill>
                  </a:rPr>
                  <a:t>N = </a:t>
                </a:r>
                <a14:m>
                  <m:oMath xmlns:m="http://schemas.openxmlformats.org/officeDocument/2006/math">
                    <m:r>
                      <a:rPr lang="en-GB" sz="2800" b="1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GB" sz="2800" b="1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2800" b="1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𝟐𝟎</m:t>
                    </m:r>
                  </m:oMath>
                </a14:m>
                <a:r>
                  <a:rPr lang="en-GB" sz="2800" b="1">
                    <a:solidFill>
                      <a:srgbClr val="0000FF"/>
                    </a:solidFill>
                  </a:rPr>
                  <a:t> </a:t>
                </a:r>
                <a:r>
                  <a:rPr lang="en-GB" sz="2800" b="1">
                    <a:solidFill>
                      <a:srgbClr val="0000FF"/>
                    </a:solidFill>
                    <a:sym typeface="Symbol" panose="05050102010706020507" pitchFamily="18" charset="2"/>
                  </a:rPr>
                  <a:t>  10</a:t>
                </a:r>
                <a:r>
                  <a:rPr lang="en-GB" sz="2800" b="1" baseline="30000">
                    <a:solidFill>
                      <a:srgbClr val="0000FF"/>
                    </a:solidFill>
                    <a:sym typeface="Symbol" panose="05050102010706020507" pitchFamily="18" charset="2"/>
                  </a:rPr>
                  <a:t>24</a:t>
                </a:r>
                <a:r>
                  <a:rPr lang="en-GB" sz="2800" b="1">
                    <a:solidFill>
                      <a:srgbClr val="0000FF"/>
                    </a:solidFill>
                  </a:rPr>
                  <a:t> molecules H</a:t>
                </a:r>
                <a:r>
                  <a:rPr lang="en-GB" sz="2800" b="1" baseline="-25000">
                    <a:solidFill>
                      <a:srgbClr val="0000FF"/>
                    </a:solidFill>
                  </a:rPr>
                  <a:t>2</a:t>
                </a:r>
                <a:r>
                  <a:rPr lang="en-GB" sz="2800" b="1">
                    <a:solidFill>
                      <a:srgbClr val="0000FF"/>
                    </a:solidFill>
                  </a:rPr>
                  <a:t>O</a:t>
                </a: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177D832E-E3F5-4968-BD87-5FFB5045762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1520" y="5601327"/>
                <a:ext cx="5066323" cy="523220"/>
              </a:xfrm>
              <a:prstGeom prst="rect">
                <a:avLst/>
              </a:prstGeom>
              <a:blipFill>
                <a:blip r:embed="rId6"/>
                <a:stretch>
                  <a:fillRect l="-2527" t="-15116" b="-3255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5B226BB5-C557-423A-9E82-6976B86641FB}"/>
                  </a:ext>
                </a:extLst>
              </p:cNvPr>
              <p:cNvSpPr txBox="1"/>
              <p:nvPr/>
            </p:nvSpPr>
            <p:spPr>
              <a:xfrm>
                <a:off x="1106672" y="1559986"/>
                <a:ext cx="2608406" cy="523220"/>
              </a:xfrm>
              <a:prstGeom prst="rect">
                <a:avLst/>
              </a:prstGeom>
              <a:noFill/>
              <a:ln w="38100">
                <a:solidFill>
                  <a:schemeClr val="accent6">
                    <a:lumMod val="60000"/>
                    <a:lumOff val="40000"/>
                  </a:schemeClr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smtClean="0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𝒎</m:t>
                      </m:r>
                      <m:r>
                        <a:rPr lang="en-GB" sz="2800" b="1" i="1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800" b="1" i="1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𝒏</m:t>
                      </m:r>
                      <m:r>
                        <a:rPr lang="en-GB" sz="2800" b="1" i="1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 × </m:t>
                      </m:r>
                      <m:r>
                        <a:rPr lang="en-GB" sz="2800" b="1" i="1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𝑴𝑴</m:t>
                      </m:r>
                      <m:r>
                        <a:rPr lang="en-GB" sz="2800" b="1" i="1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en-GB" sz="2800" b="1">
                  <a:solidFill>
                    <a:srgbClr val="7030A0"/>
                  </a:solidFill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5B226BB5-C557-423A-9E82-6976B86641F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6672" y="1559986"/>
                <a:ext cx="2608406" cy="523220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  <a:ln w="38100">
                <a:solidFill>
                  <a:schemeClr val="accent6">
                    <a:lumMod val="60000"/>
                    <a:lumOff val="40000"/>
                  </a:schemeClr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C017A78-23B6-4D07-B806-0632D0FD1359}"/>
              </a:ext>
            </a:extLst>
          </p:cNvPr>
          <p:cNvCxnSpPr>
            <a:stCxn id="17" idx="3"/>
            <a:endCxn id="11" idx="1"/>
          </p:cNvCxnSpPr>
          <p:nvPr/>
        </p:nvCxnSpPr>
        <p:spPr>
          <a:xfrm flipV="1">
            <a:off x="3715078" y="1807695"/>
            <a:ext cx="1061565" cy="13901"/>
          </a:xfrm>
          <a:prstGeom prst="straightConnector1">
            <a:avLst/>
          </a:prstGeom>
          <a:ln w="12700">
            <a:solidFill>
              <a:schemeClr val="accent6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2667CA17-12EE-4C8C-81E6-5BA1A0FE4126}"/>
              </a:ext>
            </a:extLst>
          </p:cNvPr>
          <p:cNvSpPr txBox="1"/>
          <p:nvPr/>
        </p:nvSpPr>
        <p:spPr>
          <a:xfrm>
            <a:off x="7405945" y="1566602"/>
            <a:ext cx="3421129" cy="523220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 sz="2800" b="1">
                <a:solidFill>
                  <a:srgbClr val="0000FF"/>
                </a:solidFill>
                <a:cs typeface="Calibri" panose="020F0502020204030204" pitchFamily="34" charset="0"/>
              </a:rPr>
              <a:t>N  =  n </a:t>
            </a:r>
            <a:r>
              <a:rPr lang="en-GB" sz="2800" b="1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 </a:t>
            </a:r>
            <a:r>
              <a:rPr lang="en-GB" sz="2800" b="1">
                <a:solidFill>
                  <a:srgbClr val="0000FF"/>
                </a:solidFill>
                <a:cs typeface="Calibri" panose="020F0502020204030204" pitchFamily="34" charset="0"/>
              </a:rPr>
              <a:t>6.02 </a:t>
            </a:r>
            <a:r>
              <a:rPr lang="en-GB" sz="2800" b="1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800" b="1" baseline="3000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endParaRPr lang="en-GB" sz="2800" b="1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CF50338-61CF-4BEC-BC1D-4F26BD3FC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4953"/>
            <a:ext cx="10364451" cy="872950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Counting by weight</a:t>
            </a:r>
          </a:p>
        </p:txBody>
      </p:sp>
    </p:spTree>
    <p:extLst>
      <p:ext uri="{BB962C8B-B14F-4D97-AF65-F5344CB8AC3E}">
        <p14:creationId xmlns:p14="http://schemas.microsoft.com/office/powerpoint/2010/main" val="2358818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5" grpId="0"/>
      <p:bldP spid="16" grpId="0"/>
      <p:bldP spid="17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24878A-CC7A-4651-8585-91794F36B19B}"/>
              </a:ext>
            </a:extLst>
          </p:cNvPr>
          <p:cNvSpPr txBox="1"/>
          <p:nvPr/>
        </p:nvSpPr>
        <p:spPr>
          <a:xfrm>
            <a:off x="878954" y="1124744"/>
            <a:ext cx="99371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Practice problem 1</a:t>
            </a:r>
            <a:r>
              <a:rPr lang="en-GB" sz="2800"/>
              <a:t>: </a:t>
            </a:r>
            <a:r>
              <a:rPr lang="en-US" altLang="en-US" sz="2800"/>
              <a:t>How many moles of AlCl</a:t>
            </a:r>
            <a:r>
              <a:rPr lang="en-US" altLang="en-US" sz="2800" baseline="-30000"/>
              <a:t>3</a:t>
            </a:r>
            <a:r>
              <a:rPr lang="en-US" altLang="en-US" sz="2800"/>
              <a:t> is equivalent to 3.45 x 10</a:t>
            </a:r>
            <a:r>
              <a:rPr lang="en-US" altLang="en-US" sz="2800" baseline="30000"/>
              <a:t>22</a:t>
            </a:r>
            <a:r>
              <a:rPr lang="en-US" altLang="en-US" sz="2800"/>
              <a:t> AlCl</a:t>
            </a:r>
            <a:r>
              <a:rPr lang="en-US" altLang="en-US" sz="2800" baseline="-30000"/>
              <a:t>3</a:t>
            </a:r>
            <a:r>
              <a:rPr lang="en-US" altLang="en-US" sz="2800"/>
              <a:t> "molecules" (formula units)? </a:t>
            </a:r>
          </a:p>
          <a:p>
            <a:endParaRPr lang="en-US" altLang="en-US" sz="2800"/>
          </a:p>
          <a:p>
            <a:endParaRPr lang="en-US" altLang="en-US" sz="2800"/>
          </a:p>
          <a:p>
            <a:endParaRPr lang="en-GB" sz="280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322B57E-E128-47E6-B083-AE42EE3A3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16632"/>
            <a:ext cx="10364451" cy="801918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problems</a:t>
            </a:r>
          </a:p>
        </p:txBody>
      </p:sp>
    </p:spTree>
    <p:extLst>
      <p:ext uri="{BB962C8B-B14F-4D97-AF65-F5344CB8AC3E}">
        <p14:creationId xmlns:p14="http://schemas.microsoft.com/office/powerpoint/2010/main" val="34116638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24878A-CC7A-4651-8585-91794F36B19B}"/>
              </a:ext>
            </a:extLst>
          </p:cNvPr>
          <p:cNvSpPr txBox="1"/>
          <p:nvPr/>
        </p:nvSpPr>
        <p:spPr>
          <a:xfrm>
            <a:off x="878954" y="1124744"/>
            <a:ext cx="99371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Practice problem 2</a:t>
            </a:r>
            <a:r>
              <a:rPr lang="en-GB" sz="2800"/>
              <a:t>: </a:t>
            </a:r>
            <a:r>
              <a:rPr lang="en-US" altLang="en-US" sz="2800"/>
              <a:t>How many moles of H</a:t>
            </a:r>
            <a:r>
              <a:rPr lang="en-US" altLang="en-US" sz="2800" baseline="-30000"/>
              <a:t>3</a:t>
            </a:r>
            <a:r>
              <a:rPr lang="en-US" altLang="en-US" sz="2800"/>
              <a:t>PO</a:t>
            </a:r>
            <a:r>
              <a:rPr lang="en-US" altLang="en-US" sz="2800" baseline="-30000"/>
              <a:t>4</a:t>
            </a:r>
            <a:r>
              <a:rPr lang="en-US" altLang="en-US" sz="2800"/>
              <a:t> are contained in 0.352 grams of H</a:t>
            </a:r>
            <a:r>
              <a:rPr lang="en-US" altLang="en-US" sz="2800" baseline="-30000"/>
              <a:t>3</a:t>
            </a:r>
            <a:r>
              <a:rPr lang="en-US" altLang="en-US" sz="2800"/>
              <a:t>PO</a:t>
            </a:r>
            <a:r>
              <a:rPr lang="en-US" altLang="en-US" sz="2800" baseline="-30000"/>
              <a:t>4</a:t>
            </a:r>
            <a:r>
              <a:rPr lang="en-US" altLang="en-US" sz="2800"/>
              <a:t>. </a:t>
            </a:r>
          </a:p>
          <a:p>
            <a:endParaRPr lang="en-US" altLang="en-US" sz="2800"/>
          </a:p>
          <a:p>
            <a:endParaRPr lang="en-US" altLang="en-US" sz="2800"/>
          </a:p>
          <a:p>
            <a:endParaRPr lang="en-GB" sz="280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322B57E-E128-47E6-B083-AE42EE3A3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16632"/>
            <a:ext cx="10364451" cy="801918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problems</a:t>
            </a:r>
          </a:p>
        </p:txBody>
      </p:sp>
    </p:spTree>
    <p:extLst>
      <p:ext uri="{BB962C8B-B14F-4D97-AF65-F5344CB8AC3E}">
        <p14:creationId xmlns:p14="http://schemas.microsoft.com/office/powerpoint/2010/main" val="21191967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24878A-CC7A-4651-8585-91794F36B19B}"/>
              </a:ext>
            </a:extLst>
          </p:cNvPr>
          <p:cNvSpPr txBox="1"/>
          <p:nvPr/>
        </p:nvSpPr>
        <p:spPr>
          <a:xfrm>
            <a:off x="878954" y="1124744"/>
            <a:ext cx="99371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hangingPunct="0"/>
            <a:r>
              <a:rPr lang="en-GB" sz="2800" b="1"/>
              <a:t>Practice problem 3</a:t>
            </a:r>
            <a:r>
              <a:rPr lang="en-GB" sz="2800"/>
              <a:t>: </a:t>
            </a:r>
            <a:r>
              <a:rPr lang="en-US" altLang="en-US" sz="2800"/>
              <a:t>How many grams  of C</a:t>
            </a:r>
            <a:r>
              <a:rPr lang="en-US" altLang="en-US" sz="2800" baseline="-30000"/>
              <a:t>7</a:t>
            </a:r>
            <a:r>
              <a:rPr lang="en-US" altLang="en-US" sz="2800"/>
              <a:t>H</a:t>
            </a:r>
            <a:r>
              <a:rPr lang="en-US" altLang="en-US" sz="2800" baseline="-30000"/>
              <a:t>11</a:t>
            </a:r>
            <a:r>
              <a:rPr lang="en-US" altLang="en-US" sz="2800"/>
              <a:t>O</a:t>
            </a:r>
            <a:r>
              <a:rPr lang="en-US" altLang="en-US" sz="2800" baseline="-30000"/>
              <a:t>2</a:t>
            </a:r>
            <a:r>
              <a:rPr lang="en-US" altLang="en-US" sz="2800"/>
              <a:t> are contained in 4.45 moles of C</a:t>
            </a:r>
            <a:r>
              <a:rPr lang="en-US" altLang="en-US" sz="2800" baseline="-30000"/>
              <a:t>7</a:t>
            </a:r>
            <a:r>
              <a:rPr lang="en-US" altLang="en-US" sz="2800"/>
              <a:t>H</a:t>
            </a:r>
            <a:r>
              <a:rPr lang="en-US" altLang="en-US" sz="2800" baseline="-30000"/>
              <a:t>11</a:t>
            </a:r>
            <a:r>
              <a:rPr lang="en-US" altLang="en-US" sz="2800"/>
              <a:t>O</a:t>
            </a:r>
            <a:r>
              <a:rPr lang="en-US" altLang="en-US" sz="2800" baseline="-30000"/>
              <a:t>2</a:t>
            </a:r>
            <a:r>
              <a:rPr lang="en-US" altLang="en-US" sz="2800"/>
              <a:t>?</a:t>
            </a:r>
          </a:p>
          <a:p>
            <a:endParaRPr lang="en-GB" sz="280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322B57E-E128-47E6-B083-AE42EE3A3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16632"/>
            <a:ext cx="10364451" cy="801918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problems</a:t>
            </a:r>
          </a:p>
        </p:txBody>
      </p:sp>
    </p:spTree>
    <p:extLst>
      <p:ext uri="{BB962C8B-B14F-4D97-AF65-F5344CB8AC3E}">
        <p14:creationId xmlns:p14="http://schemas.microsoft.com/office/powerpoint/2010/main" val="25541039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3699929E-F9EA-4798-9A73-DE5E121555D9}"/>
              </a:ext>
            </a:extLst>
          </p:cNvPr>
          <p:cNvSpPr txBox="1"/>
          <p:nvPr/>
        </p:nvSpPr>
        <p:spPr>
          <a:xfrm>
            <a:off x="55853" y="4483380"/>
            <a:ext cx="870751" cy="7780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600" b="1">
                <a:solidFill>
                  <a:srgbClr val="0070C0"/>
                </a:solidFill>
                <a:cs typeface="Calibri" panose="020F0502020204030204" pitchFamily="34" charset="0"/>
              </a:rPr>
              <a:t>NaCl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2D4B8D1-8D45-4D33-93F1-CB6098B94BD5}"/>
              </a:ext>
            </a:extLst>
          </p:cNvPr>
          <p:cNvSpPr txBox="1"/>
          <p:nvPr/>
        </p:nvSpPr>
        <p:spPr>
          <a:xfrm>
            <a:off x="3282998" y="5634324"/>
            <a:ext cx="920124" cy="830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>
                <a:solidFill>
                  <a:srgbClr val="CC66FF"/>
                </a:solidFill>
                <a:cs typeface="Calibri" panose="020F0502020204030204" pitchFamily="34" charset="0"/>
              </a:rPr>
              <a:t>Brass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B542036-8A22-4812-9406-F632775872AC}"/>
              </a:ext>
            </a:extLst>
          </p:cNvPr>
          <p:cNvSpPr txBox="1"/>
          <p:nvPr/>
        </p:nvSpPr>
        <p:spPr>
          <a:xfrm>
            <a:off x="5962966" y="4436505"/>
            <a:ext cx="1034257" cy="830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 b="1">
                <a:solidFill>
                  <a:srgbClr val="002060"/>
                </a:solidFill>
                <a:cs typeface="Calibri" panose="020F0502020204030204" pitchFamily="34" charset="0"/>
              </a:rPr>
              <a:t>Water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F3C9028-DD37-494F-8B58-D03ED92881E8}"/>
              </a:ext>
            </a:extLst>
          </p:cNvPr>
          <p:cNvGrpSpPr/>
          <p:nvPr/>
        </p:nvGrpSpPr>
        <p:grpSpPr>
          <a:xfrm>
            <a:off x="134058" y="2749208"/>
            <a:ext cx="7008117" cy="1757787"/>
            <a:chOff x="830174" y="712437"/>
            <a:chExt cx="7907090" cy="1757787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0C3B44A-D4EA-47AD-AC85-949470B6E9C4}"/>
                </a:ext>
              </a:extLst>
            </p:cNvPr>
            <p:cNvSpPr txBox="1"/>
            <p:nvPr/>
          </p:nvSpPr>
          <p:spPr>
            <a:xfrm>
              <a:off x="3169665" y="712437"/>
              <a:ext cx="3571612" cy="492443"/>
            </a:xfrm>
            <a:prstGeom prst="rect">
              <a:avLst/>
            </a:prstGeom>
            <a:noFill/>
            <a:ln w="28575">
              <a:solidFill>
                <a:srgbClr val="0070C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2600" b="1">
                  <a:solidFill>
                    <a:srgbClr val="0000FF"/>
                  </a:solidFill>
                  <a:cs typeface="Calibri" panose="020F0502020204030204" pitchFamily="34" charset="0"/>
                </a:rPr>
                <a:t>homogenous mixture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54AF7FCD-C901-4073-BF28-EDE4A09A0EDD}"/>
                </a:ext>
              </a:extLst>
            </p:cNvPr>
            <p:cNvSpPr txBox="1"/>
            <p:nvPr/>
          </p:nvSpPr>
          <p:spPr>
            <a:xfrm>
              <a:off x="830174" y="1977781"/>
              <a:ext cx="1013419" cy="492443"/>
            </a:xfrm>
            <a:prstGeom prst="rect">
              <a:avLst/>
            </a:prstGeom>
            <a:noFill/>
            <a:ln w="28575"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sz="2600" b="1">
                  <a:solidFill>
                    <a:srgbClr val="0070C0"/>
                  </a:solidFill>
                  <a:cs typeface="Calibri" panose="020F0502020204030204" pitchFamily="34" charset="0"/>
                </a:rPr>
                <a:t>solute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E438940-F789-44B7-AAF6-503B59A6B268}"/>
                </a:ext>
              </a:extLst>
            </p:cNvPr>
            <p:cNvSpPr txBox="1"/>
            <p:nvPr/>
          </p:nvSpPr>
          <p:spPr>
            <a:xfrm>
              <a:off x="3979690" y="1823893"/>
              <a:ext cx="1856534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b="1">
                  <a:solidFill>
                    <a:srgbClr val="CC66FF"/>
                  </a:solidFill>
                  <a:cs typeface="Calibri" panose="020F0502020204030204" pitchFamily="34" charset="0"/>
                </a:rPr>
                <a:t>dissolved in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26CCCC0-BB68-4C93-AAB4-6BB35F2E4F78}"/>
                </a:ext>
              </a:extLst>
            </p:cNvPr>
            <p:cNvSpPr txBox="1"/>
            <p:nvPr/>
          </p:nvSpPr>
          <p:spPr>
            <a:xfrm>
              <a:off x="7406791" y="1977781"/>
              <a:ext cx="1330473" cy="492443"/>
            </a:xfrm>
            <a:prstGeom prst="rect">
              <a:avLst/>
            </a:prstGeom>
            <a:noFill/>
            <a:ln w="28575">
              <a:solidFill>
                <a:srgbClr val="00206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2600" b="1">
                  <a:solidFill>
                    <a:srgbClr val="002060"/>
                  </a:solidFill>
                  <a:cs typeface="Calibri" panose="020F0502020204030204" pitchFamily="34" charset="0"/>
                </a:rPr>
                <a:t>solvent</a:t>
              </a: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CA863D6E-5B80-4B6C-BB42-61975247B0A0}"/>
                </a:ext>
              </a:extLst>
            </p:cNvPr>
            <p:cNvCxnSpPr>
              <a:cxnSpLocks/>
              <a:stCxn id="6" idx="3"/>
              <a:endCxn id="10" idx="1"/>
            </p:cNvCxnSpPr>
            <p:nvPr/>
          </p:nvCxnSpPr>
          <p:spPr>
            <a:xfrm>
              <a:off x="1843593" y="2224003"/>
              <a:ext cx="5563198" cy="0"/>
            </a:xfrm>
            <a:prstGeom prst="straightConnector1">
              <a:avLst/>
            </a:prstGeom>
            <a:ln w="28575">
              <a:solidFill>
                <a:srgbClr val="CC66F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D47BB747-989B-4697-90C6-622609390517}"/>
                </a:ext>
              </a:extLst>
            </p:cNvPr>
            <p:cNvCxnSpPr>
              <a:cxnSpLocks/>
              <a:stCxn id="4" idx="1"/>
              <a:endCxn id="6" idx="0"/>
            </p:cNvCxnSpPr>
            <p:nvPr/>
          </p:nvCxnSpPr>
          <p:spPr>
            <a:xfrm flipH="1">
              <a:off x="1336884" y="958659"/>
              <a:ext cx="1832782" cy="1019122"/>
            </a:xfrm>
            <a:prstGeom prst="straightConnector1">
              <a:avLst/>
            </a:prstGeom>
            <a:ln w="28575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BF90C181-EBC0-4E43-9BA5-851D9832E373}"/>
                </a:ext>
              </a:extLst>
            </p:cNvPr>
            <p:cNvCxnSpPr>
              <a:cxnSpLocks/>
              <a:stCxn id="4" idx="3"/>
            </p:cNvCxnSpPr>
            <p:nvPr/>
          </p:nvCxnSpPr>
          <p:spPr>
            <a:xfrm>
              <a:off x="6741277" y="958659"/>
              <a:ext cx="1470956" cy="1001365"/>
            </a:xfrm>
            <a:prstGeom prst="straightConnector1">
              <a:avLst/>
            </a:prstGeom>
            <a:ln w="28575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1DB7966F-1816-485D-A05D-DEABD52B289A}"/>
              </a:ext>
            </a:extLst>
          </p:cNvPr>
          <p:cNvSpPr txBox="1"/>
          <p:nvPr/>
        </p:nvSpPr>
        <p:spPr>
          <a:xfrm>
            <a:off x="335965" y="837533"/>
            <a:ext cx="11668237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600" b="1">
                <a:solidFill>
                  <a:srgbClr val="0000FF"/>
                </a:solidFill>
                <a:cs typeface="Calibri" panose="020F0502020204030204" pitchFamily="34" charset="0"/>
              </a:rPr>
              <a:t>Solution is a homogenous mixture of two or more substances in relative amounts that can be varied continuously up to what is called the limit of solubility</a:t>
            </a:r>
            <a:r>
              <a:rPr lang="en-US" sz="2600">
                <a:solidFill>
                  <a:srgbClr val="0000FF"/>
                </a:solidFill>
                <a:cs typeface="Calibri" panose="020F0502020204030204" pitchFamily="34" charset="0"/>
              </a:rPr>
              <a:t>. The term solution is commonly applied to the liquid state of matter, but solutions of gases and solids are possible.</a:t>
            </a:r>
            <a:endParaRPr lang="en-GB" sz="260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AE7E52-FAD4-4484-B442-B80A751E4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71844"/>
            <a:ext cx="10364451" cy="761976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3620382-9959-474C-8E98-5F1E925DE81C}"/>
              </a:ext>
            </a:extLst>
          </p:cNvPr>
          <p:cNvSpPr txBox="1"/>
          <p:nvPr/>
        </p:nvSpPr>
        <p:spPr>
          <a:xfrm>
            <a:off x="0" y="4993716"/>
            <a:ext cx="3289170" cy="830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 b="1">
                <a:solidFill>
                  <a:srgbClr val="0070C0"/>
                </a:solidFill>
                <a:cs typeface="Calibri" panose="020F0502020204030204" pitchFamily="34" charset="0"/>
              </a:rPr>
              <a:t>O</a:t>
            </a:r>
            <a:r>
              <a:rPr lang="en-GB" sz="2800" b="1" baseline="-25000">
                <a:solidFill>
                  <a:srgbClr val="0070C0"/>
                </a:solidFill>
                <a:cs typeface="Calibri" panose="020F0502020204030204" pitchFamily="34" charset="0"/>
              </a:rPr>
              <a:t>2</a:t>
            </a:r>
            <a:r>
              <a:rPr lang="en-GB" sz="2800" b="1">
                <a:solidFill>
                  <a:srgbClr val="0070C0"/>
                </a:solidFill>
                <a:cs typeface="Calibri" panose="020F0502020204030204" pitchFamily="34" charset="0"/>
              </a:rPr>
              <a:t>, CO</a:t>
            </a:r>
            <a:r>
              <a:rPr lang="en-GB" sz="2800" b="1" baseline="-25000">
                <a:solidFill>
                  <a:srgbClr val="0070C0"/>
                </a:solidFill>
                <a:cs typeface="Calibri" panose="020F0502020204030204" pitchFamily="34" charset="0"/>
              </a:rPr>
              <a:t>2</a:t>
            </a:r>
            <a:r>
              <a:rPr lang="en-GB" sz="2800" b="1">
                <a:solidFill>
                  <a:srgbClr val="0070C0"/>
                </a:solidFill>
                <a:cs typeface="Calibri" panose="020F0502020204030204" pitchFamily="34" charset="0"/>
              </a:rPr>
              <a:t>, H</a:t>
            </a:r>
            <a:r>
              <a:rPr lang="en-GB" sz="2800" b="1" baseline="-25000">
                <a:solidFill>
                  <a:srgbClr val="0070C0"/>
                </a:solidFill>
                <a:cs typeface="Calibri" panose="020F0502020204030204" pitchFamily="34" charset="0"/>
              </a:rPr>
              <a:t>2</a:t>
            </a:r>
            <a:r>
              <a:rPr lang="en-GB" sz="2800" b="1">
                <a:solidFill>
                  <a:srgbClr val="0070C0"/>
                </a:solidFill>
                <a:cs typeface="Calibri" panose="020F0502020204030204" pitchFamily="34" charset="0"/>
              </a:rPr>
              <a:t>O, </a:t>
            </a:r>
            <a:r>
              <a:rPr lang="en-GB" sz="2800" b="1" err="1">
                <a:solidFill>
                  <a:srgbClr val="0070C0"/>
                </a:solidFill>
                <a:cs typeface="Calibri" panose="020F0502020204030204" pitchFamily="34" charset="0"/>
              </a:rPr>
              <a:t>Ar</a:t>
            </a:r>
            <a:r>
              <a:rPr lang="en-GB" sz="2800" b="1">
                <a:solidFill>
                  <a:srgbClr val="0070C0"/>
                </a:solidFill>
                <a:cs typeface="Calibri" panose="020F0502020204030204" pitchFamily="34" charset="0"/>
              </a:rPr>
              <a:t>, etc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FF0D4A3-592B-493A-A6DD-E03E5E235858}"/>
              </a:ext>
            </a:extLst>
          </p:cNvPr>
          <p:cNvSpPr txBox="1"/>
          <p:nvPr/>
        </p:nvSpPr>
        <p:spPr>
          <a:xfrm>
            <a:off x="0" y="5575840"/>
            <a:ext cx="1712328" cy="830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 b="1">
                <a:solidFill>
                  <a:srgbClr val="0070C0"/>
                </a:solidFill>
                <a:cs typeface="Calibri" panose="020F0502020204030204" pitchFamily="34" charset="0"/>
              </a:rPr>
              <a:t>Zn, Al, etc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B88A521-6A1D-49D7-9CE8-6E9F1A5BC61C}"/>
              </a:ext>
            </a:extLst>
          </p:cNvPr>
          <p:cNvSpPr txBox="1"/>
          <p:nvPr/>
        </p:nvSpPr>
        <p:spPr>
          <a:xfrm>
            <a:off x="3257471" y="4431227"/>
            <a:ext cx="1659493" cy="830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>
                <a:solidFill>
                  <a:srgbClr val="CC66FF"/>
                </a:solidFill>
                <a:cs typeface="Calibri" panose="020F0502020204030204" pitchFamily="34" charset="0"/>
              </a:rPr>
              <a:t>Salt water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8295F10-DF13-4F6E-8270-266BFB1974CE}"/>
              </a:ext>
            </a:extLst>
          </p:cNvPr>
          <p:cNvSpPr txBox="1"/>
          <p:nvPr/>
        </p:nvSpPr>
        <p:spPr>
          <a:xfrm>
            <a:off x="3244446" y="4993715"/>
            <a:ext cx="1872629" cy="830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>
                <a:solidFill>
                  <a:srgbClr val="CC66FF"/>
                </a:solidFill>
                <a:cs typeface="Calibri" panose="020F0502020204030204" pitchFamily="34" charset="0"/>
              </a:rPr>
              <a:t>Atmosphere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1141131-6576-4D51-B3C4-3968052E8E80}"/>
              </a:ext>
            </a:extLst>
          </p:cNvPr>
          <p:cNvSpPr txBox="1"/>
          <p:nvPr/>
        </p:nvSpPr>
        <p:spPr>
          <a:xfrm>
            <a:off x="6007006" y="4993715"/>
            <a:ext cx="1067921" cy="830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 b="1">
                <a:solidFill>
                  <a:srgbClr val="002060"/>
                </a:solidFill>
                <a:cs typeface="Calibri" panose="020F0502020204030204" pitchFamily="34" charset="0"/>
              </a:rPr>
              <a:t>N</a:t>
            </a:r>
            <a:r>
              <a:rPr lang="en-GB" sz="2800" b="1" baseline="-25000">
                <a:solidFill>
                  <a:srgbClr val="002060"/>
                </a:solidFill>
                <a:cs typeface="Calibri" panose="020F0502020204030204" pitchFamily="34" charset="0"/>
              </a:rPr>
              <a:t>2</a:t>
            </a:r>
            <a:r>
              <a:rPr lang="en-GB" sz="2800" b="1">
                <a:solidFill>
                  <a:srgbClr val="002060"/>
                </a:solidFill>
                <a:cs typeface="Calibri" panose="020F0502020204030204" pitchFamily="34" charset="0"/>
              </a:rPr>
              <a:t> (g)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229037C-5062-424C-B58E-E679381E4746}"/>
              </a:ext>
            </a:extLst>
          </p:cNvPr>
          <p:cNvSpPr txBox="1"/>
          <p:nvPr/>
        </p:nvSpPr>
        <p:spPr>
          <a:xfrm>
            <a:off x="6024976" y="5575840"/>
            <a:ext cx="585417" cy="830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 b="1">
                <a:solidFill>
                  <a:srgbClr val="002060"/>
                </a:solidFill>
                <a:cs typeface="Calibri" panose="020F0502020204030204" pitchFamily="34" charset="0"/>
              </a:rPr>
              <a:t>Cu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6768C34-121F-4784-8BD6-982FEACEE586}"/>
              </a:ext>
            </a:extLst>
          </p:cNvPr>
          <p:cNvSpPr txBox="1"/>
          <p:nvPr/>
        </p:nvSpPr>
        <p:spPr>
          <a:xfrm>
            <a:off x="9336360" y="2749208"/>
            <a:ext cx="1380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>
                <a:solidFill>
                  <a:srgbClr val="0000FF"/>
                </a:solidFill>
              </a:rPr>
              <a:t>solution</a:t>
            </a:r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D79539BF-B478-4C06-9FFE-5C9A7329C8E8}"/>
              </a:ext>
            </a:extLst>
          </p:cNvPr>
          <p:cNvSpPr/>
          <p:nvPr/>
        </p:nvSpPr>
        <p:spPr>
          <a:xfrm>
            <a:off x="9954605" y="3249719"/>
            <a:ext cx="72008" cy="83542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6ABFB0F-F71B-48EF-B8E3-4A6044D5D3B4}"/>
              </a:ext>
            </a:extLst>
          </p:cNvPr>
          <p:cNvSpPr txBox="1"/>
          <p:nvPr/>
        </p:nvSpPr>
        <p:spPr>
          <a:xfrm>
            <a:off x="8832304" y="4062431"/>
            <a:ext cx="386911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0070C0"/>
                </a:solidFill>
                <a:cs typeface="Calibri" panose="020F0502020204030204" pitchFamily="34" charset="0"/>
              </a:rPr>
              <a:t>solute </a:t>
            </a:r>
            <a:r>
              <a:rPr lang="en-GB" sz="2800" b="1">
                <a:solidFill>
                  <a:srgbClr val="CC66FF"/>
                </a:solidFill>
                <a:cs typeface="Calibri" panose="020F0502020204030204" pitchFamily="34" charset="0"/>
              </a:rPr>
              <a:t>+</a:t>
            </a:r>
            <a:r>
              <a:rPr lang="en-GB" sz="2800" b="1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2800" b="1">
                <a:solidFill>
                  <a:srgbClr val="002060"/>
                </a:solidFill>
                <a:cs typeface="Calibri" panose="020F0502020204030204" pitchFamily="34" charset="0"/>
              </a:rPr>
              <a:t>solvent</a:t>
            </a:r>
          </a:p>
        </p:txBody>
      </p:sp>
    </p:spTree>
    <p:extLst>
      <p:ext uri="{BB962C8B-B14F-4D97-AF65-F5344CB8AC3E}">
        <p14:creationId xmlns:p14="http://schemas.microsoft.com/office/powerpoint/2010/main" val="3756449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334D4A4-32F3-4D3F-A1F6-3BAAD5771DF7}"/>
              </a:ext>
            </a:extLst>
          </p:cNvPr>
          <p:cNvSpPr txBox="1"/>
          <p:nvPr/>
        </p:nvSpPr>
        <p:spPr>
          <a:xfrm>
            <a:off x="808876" y="2329855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>
                <a:solidFill>
                  <a:srgbClr val="C00000"/>
                </a:solidFill>
                <a:cs typeface="Calibri" panose="020F0502020204030204" pitchFamily="34" charset="0"/>
              </a:rPr>
              <a:t>Molarity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9E4B7CB-58C8-4092-AB7F-4909FE1A7DE1}"/>
                  </a:ext>
                </a:extLst>
              </p:cNvPr>
              <p:cNvSpPr txBox="1"/>
              <p:nvPr/>
            </p:nvSpPr>
            <p:spPr>
              <a:xfrm>
                <a:off x="1919536" y="3215896"/>
                <a:ext cx="9001000" cy="9973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4000" smtClean="0">
                        <a:solidFill>
                          <a:srgbClr val="C00000"/>
                        </a:solidFill>
                        <a:latin typeface="Cambria Math" panose="02040503050406030204" pitchFamily="18" charset="0"/>
                      </a:rPr>
                      <m:t>M</m:t>
                    </m:r>
                    <m:r>
                      <a:rPr lang="en-GB" sz="400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4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sz="4000">
                            <a:latin typeface="Cambria Math" panose="02040503050406030204" pitchFamily="18" charset="0"/>
                          </a:rPr>
                          <m:t>moles</m:t>
                        </m:r>
                        <m:r>
                          <a:rPr lang="en-GB" sz="400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4000">
                            <a:latin typeface="Cambria Math" panose="02040503050406030204" pitchFamily="18" charset="0"/>
                          </a:rPr>
                          <m:t>of</m:t>
                        </m:r>
                        <m:r>
                          <a:rPr lang="en-GB" sz="400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4000" b="1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  <m:t>𝐬𝐨𝐥𝐮𝐭𝐞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GB" sz="4000">
                            <a:latin typeface="Cambria Math" panose="02040503050406030204" pitchFamily="18" charset="0"/>
                          </a:rPr>
                          <m:t>liters</m:t>
                        </m:r>
                        <m:r>
                          <a:rPr lang="en-GB" sz="400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4000">
                            <a:latin typeface="Cambria Math" panose="02040503050406030204" pitchFamily="18" charset="0"/>
                          </a:rPr>
                          <m:t>of</m:t>
                        </m:r>
                        <m:r>
                          <a:rPr lang="en-GB" sz="400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4000">
                            <a:solidFill>
                              <a:srgbClr val="CC66FF"/>
                            </a:solidFill>
                            <a:latin typeface="Cambria Math" panose="02040503050406030204" pitchFamily="18" charset="0"/>
                          </a:rPr>
                          <m:t>solutions</m:t>
                        </m:r>
                      </m:den>
                    </m:f>
                    <m:r>
                      <a:rPr lang="en-GB" sz="40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4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sz="4000" i="0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  <m:t>n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GB" sz="4000" b="0" i="0" smtClean="0">
                            <a:solidFill>
                              <a:srgbClr val="CC66FF"/>
                            </a:solidFill>
                            <a:latin typeface="Cambria Math" panose="02040503050406030204" pitchFamily="18" charset="0"/>
                          </a:rPr>
                          <m:t>v</m:t>
                        </m:r>
                      </m:den>
                    </m:f>
                    <m:r>
                      <a:rPr lang="en-GB" sz="4000" b="0" i="1" smtClean="0">
                        <a:solidFill>
                          <a:srgbClr val="CC66FF"/>
                        </a:solidFill>
                        <a:latin typeface="Cambria Math" panose="02040503050406030204" pitchFamily="18" charset="0"/>
                      </a:rPr>
                      <m:t>           </m:t>
                    </m:r>
                    <m:r>
                      <a:rPr lang="en-GB" sz="4000" i="1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sz="4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4000" i="1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  <m:t>𝑚𝑜𝑙</m:t>
                        </m:r>
                      </m:num>
                      <m:den>
                        <m:r>
                          <a:rPr lang="en-GB" sz="4000" i="1" smtClean="0">
                            <a:solidFill>
                              <a:srgbClr val="CC66FF"/>
                            </a:solidFill>
                            <a:latin typeface="Cambria Math" panose="02040503050406030204" pitchFamily="18" charset="0"/>
                          </a:rPr>
                          <m:t>𝐿</m:t>
                        </m:r>
                      </m:den>
                    </m:f>
                  </m:oMath>
                </a14:m>
                <a:r>
                  <a:rPr lang="en-GB" sz="3600">
                    <a:cs typeface="Calibri" panose="020F0502020204030204" pitchFamily="34" charset="0"/>
                  </a:rPr>
                  <a:t> = M) 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9E4B7CB-58C8-4092-AB7F-4909FE1A7DE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9536" y="3215896"/>
                <a:ext cx="9001000" cy="997389"/>
              </a:xfrm>
              <a:prstGeom prst="rect">
                <a:avLst/>
              </a:prstGeom>
              <a:blipFill>
                <a:blip r:embed="rId2"/>
                <a:stretch>
                  <a:fillRect b="-920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8" name="TextBox 77">
            <a:extLst>
              <a:ext uri="{FF2B5EF4-FFF2-40B4-BE49-F238E27FC236}">
                <a16:creationId xmlns:a16="http://schemas.microsoft.com/office/drawing/2014/main" id="{4FC96F4A-AC3E-490A-B693-ED81194BC97F}"/>
              </a:ext>
            </a:extLst>
          </p:cNvPr>
          <p:cNvSpPr txBox="1"/>
          <p:nvPr/>
        </p:nvSpPr>
        <p:spPr>
          <a:xfrm>
            <a:off x="929342" y="965035"/>
            <a:ext cx="10443511" cy="1088183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2600" b="1">
                <a:solidFill>
                  <a:srgbClr val="0000FF"/>
                </a:solidFill>
                <a:cs typeface="Calibri" panose="020F0502020204030204" pitchFamily="34" charset="0"/>
              </a:rPr>
              <a:t>Molarity </a:t>
            </a:r>
            <a:r>
              <a:rPr lang="en-US" sz="2600">
                <a:solidFill>
                  <a:srgbClr val="0000FF"/>
                </a:solidFill>
                <a:cs typeface="Calibri" panose="020F0502020204030204" pitchFamily="34" charset="0"/>
              </a:rPr>
              <a:t>(molar concentration) is expressed as the number of moles of solute in one liter of solution. </a:t>
            </a:r>
            <a:endParaRPr lang="en-GB" sz="260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6957130-FBCD-4EF7-8DE8-64ACDE9CE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424" y="172142"/>
            <a:ext cx="10364451" cy="635367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molarity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E5E9BA-1436-4968-A3F8-5F2506839627}"/>
              </a:ext>
            </a:extLst>
          </p:cNvPr>
          <p:cNvSpPr txBox="1"/>
          <p:nvPr/>
        </p:nvSpPr>
        <p:spPr>
          <a:xfrm>
            <a:off x="950100" y="4993324"/>
            <a:ext cx="106192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2 M solution = 2 molar solution = 2 mol/L = 2 moles of solute in 1 L of solution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C0D390-E61A-42E4-BE8E-37227231BDD0}"/>
              </a:ext>
            </a:extLst>
          </p:cNvPr>
          <p:cNvSpPr txBox="1"/>
          <p:nvPr/>
        </p:nvSpPr>
        <p:spPr>
          <a:xfrm>
            <a:off x="1703512" y="5839770"/>
            <a:ext cx="50738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How many moles of solute will be in 0.5 L of solution?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2753291-C9C2-48C1-AC2E-B07E5555DA89}"/>
              </a:ext>
            </a:extLst>
          </p:cNvPr>
          <p:cNvSpPr txBox="1"/>
          <p:nvPr/>
        </p:nvSpPr>
        <p:spPr>
          <a:xfrm>
            <a:off x="1703512" y="6343707"/>
            <a:ext cx="50738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How many moles of solute will be in 0.1 L of solution?</a:t>
            </a:r>
          </a:p>
        </p:txBody>
      </p:sp>
    </p:spTree>
    <p:extLst>
      <p:ext uri="{BB962C8B-B14F-4D97-AF65-F5344CB8AC3E}">
        <p14:creationId xmlns:p14="http://schemas.microsoft.com/office/powerpoint/2010/main" val="205942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BA3BF-7DA7-45FC-8EEE-6811E5D0F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432" y="25192"/>
            <a:ext cx="10364451" cy="729910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5AE58E-C7AF-46FC-96B7-B27160DBCE03}"/>
              </a:ext>
            </a:extLst>
          </p:cNvPr>
          <p:cNvSpPr txBox="1"/>
          <p:nvPr/>
        </p:nvSpPr>
        <p:spPr>
          <a:xfrm>
            <a:off x="474675" y="908720"/>
            <a:ext cx="10873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>
                <a:cs typeface="Calibri" panose="020F0502020204030204" pitchFamily="34" charset="0"/>
              </a:rPr>
              <a:t>EXAMPLE 1</a:t>
            </a:r>
            <a:r>
              <a:rPr lang="en-GB" sz="2800">
                <a:cs typeface="Calibri" panose="020F0502020204030204" pitchFamily="34" charset="0"/>
              </a:rPr>
              <a:t>: </a:t>
            </a:r>
            <a:r>
              <a:rPr lang="en-GB" sz="2800"/>
              <a:t>What is the molarity of 2.5 L solution prepared by dissolving 0.4 mole of </a:t>
            </a:r>
            <a:r>
              <a:rPr lang="en-GB" sz="2800" err="1"/>
              <a:t>KCl</a:t>
            </a:r>
            <a:r>
              <a:rPr lang="en-GB" sz="2800"/>
              <a:t> in water?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1859A7-BB4B-40CE-B6CA-121E7CE6AD0D}"/>
              </a:ext>
            </a:extLst>
          </p:cNvPr>
          <p:cNvSpPr txBox="1"/>
          <p:nvPr/>
        </p:nvSpPr>
        <p:spPr>
          <a:xfrm>
            <a:off x="484591" y="2564904"/>
            <a:ext cx="10873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/>
              <a:t>How many grams of </a:t>
            </a:r>
            <a:r>
              <a:rPr lang="en-GB" sz="2800" err="1"/>
              <a:t>KCl</a:t>
            </a:r>
            <a:r>
              <a:rPr lang="en-GB" sz="2800"/>
              <a:t> must be dissolved in water to prepare 2.5 L of solution with the above concentration?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2BAACC-0055-47A2-B319-B7B35DFC488E}"/>
              </a:ext>
            </a:extLst>
          </p:cNvPr>
          <p:cNvSpPr txBox="1"/>
          <p:nvPr/>
        </p:nvSpPr>
        <p:spPr>
          <a:xfrm>
            <a:off x="470908" y="4653136"/>
            <a:ext cx="10873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/>
              <a:t>How many molecules of </a:t>
            </a:r>
            <a:r>
              <a:rPr lang="en-GB" sz="2800" err="1"/>
              <a:t>KCl</a:t>
            </a:r>
            <a:r>
              <a:rPr lang="en-GB" sz="2800"/>
              <a:t> are present in 2.5 L of solution with the above concentration? </a:t>
            </a:r>
          </a:p>
        </p:txBody>
      </p:sp>
    </p:spTree>
    <p:extLst>
      <p:ext uri="{BB962C8B-B14F-4D97-AF65-F5344CB8AC3E}">
        <p14:creationId xmlns:p14="http://schemas.microsoft.com/office/powerpoint/2010/main" val="15385379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8E63252-7FC1-4E03-BD29-FF05A3484EE7}"/>
              </a:ext>
            </a:extLst>
          </p:cNvPr>
          <p:cNvSpPr txBox="1"/>
          <p:nvPr/>
        </p:nvSpPr>
        <p:spPr>
          <a:xfrm>
            <a:off x="224280" y="836713"/>
            <a:ext cx="1174812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cs typeface="Calibri" panose="020F0502020204030204" pitchFamily="34" charset="0"/>
              </a:rPr>
              <a:t>EXAMPLE 2</a:t>
            </a:r>
            <a:r>
              <a:rPr lang="en-GB" sz="2600">
                <a:cs typeface="Calibri" panose="020F0502020204030204" pitchFamily="34" charset="0"/>
              </a:rPr>
              <a:t>: How many grams of glucose (C</a:t>
            </a:r>
            <a:r>
              <a:rPr lang="en-GB" sz="2600" baseline="-25000">
                <a:cs typeface="Calibri" panose="020F0502020204030204" pitchFamily="34" charset="0"/>
              </a:rPr>
              <a:t>6</a:t>
            </a:r>
            <a:r>
              <a:rPr lang="en-GB" sz="2600">
                <a:cs typeface="Calibri" panose="020F0502020204030204" pitchFamily="34" charset="0"/>
              </a:rPr>
              <a:t>H</a:t>
            </a:r>
            <a:r>
              <a:rPr lang="en-GB" sz="2600" baseline="-25000">
                <a:cs typeface="Calibri" panose="020F0502020204030204" pitchFamily="34" charset="0"/>
              </a:rPr>
              <a:t>12</a:t>
            </a:r>
            <a:r>
              <a:rPr lang="en-GB" sz="2600">
                <a:cs typeface="Calibri" panose="020F0502020204030204" pitchFamily="34" charset="0"/>
              </a:rPr>
              <a:t>O</a:t>
            </a:r>
            <a:r>
              <a:rPr lang="en-GB" sz="2600" baseline="-25000">
                <a:cs typeface="Calibri" panose="020F0502020204030204" pitchFamily="34" charset="0"/>
              </a:rPr>
              <a:t>6</a:t>
            </a:r>
            <a:r>
              <a:rPr lang="en-GB" sz="2600">
                <a:cs typeface="Calibri" panose="020F0502020204030204" pitchFamily="34" charset="0"/>
              </a:rPr>
              <a:t>, MM = 180.0 g/mol) are contained in 0.600L of a 0.200M aqueous solution of glucose? 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80E9BD9-6625-4022-9479-AA0513345E87}"/>
              </a:ext>
            </a:extLst>
          </p:cNvPr>
          <p:cNvGrpSpPr/>
          <p:nvPr/>
        </p:nvGrpSpPr>
        <p:grpSpPr>
          <a:xfrm>
            <a:off x="2089583" y="1411134"/>
            <a:ext cx="1847880" cy="550080"/>
            <a:chOff x="565583" y="1411134"/>
            <a:chExt cx="1847880" cy="5500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9F3CA2A5-E40D-4425-A5E0-E9DB41507422}"/>
                    </a:ext>
                  </a:extLst>
                </p14:cNvPr>
                <p14:cNvContentPartPr/>
                <p14:nvPr/>
              </p14:nvContentPartPr>
              <p14:xfrm>
                <a:off x="1519223" y="1411134"/>
                <a:ext cx="894240" cy="251640"/>
              </p14:xfrm>
            </p:contentPart>
          </mc:Choice>
          <mc:Fallback xmlns=""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9F3CA2A5-E40D-4425-A5E0-E9DB41507422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1510223" y="1402121"/>
                  <a:ext cx="911880" cy="26930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8D85BD24-9E2C-401E-AE2D-37D1DCD36B24}"/>
                    </a:ext>
                  </a:extLst>
                </p14:cNvPr>
                <p14:cNvContentPartPr/>
                <p14:nvPr/>
              </p14:nvContentPartPr>
              <p14:xfrm>
                <a:off x="565583" y="1495734"/>
                <a:ext cx="642240" cy="27288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8D85BD24-9E2C-401E-AE2D-37D1DCD36B24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556583" y="1486734"/>
                  <a:ext cx="659880" cy="29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677A7C50-F568-4D33-ACB6-62CF1E0DAD56}"/>
                    </a:ext>
                  </a:extLst>
                </p14:cNvPr>
                <p14:cNvContentPartPr/>
                <p14:nvPr/>
              </p14:nvContentPartPr>
              <p14:xfrm>
                <a:off x="1230143" y="1427334"/>
                <a:ext cx="39240" cy="3204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677A7C50-F568-4D33-ACB6-62CF1E0DAD56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1221143" y="1418334"/>
                  <a:ext cx="56880" cy="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5E92CCA8-D3F9-47AE-BBF5-D0C9AD85B9CE}"/>
                    </a:ext>
                  </a:extLst>
                </p14:cNvPr>
                <p14:cNvContentPartPr/>
                <p14:nvPr/>
              </p14:nvContentPartPr>
              <p14:xfrm>
                <a:off x="1095143" y="1767534"/>
                <a:ext cx="327240" cy="19368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5E92CCA8-D3F9-47AE-BBF5-D0C9AD85B9CE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086133" y="1758534"/>
                  <a:ext cx="344899" cy="21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D1177231-7FF6-46FB-BCA0-AB649E385B93}"/>
                    </a:ext>
                  </a:extLst>
                </p14:cNvPr>
                <p14:cNvContentPartPr/>
                <p14:nvPr/>
              </p14:nvContentPartPr>
              <p14:xfrm>
                <a:off x="1681943" y="1790214"/>
                <a:ext cx="86760" cy="14940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D1177231-7FF6-46FB-BCA0-AB649E385B93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672980" y="1781214"/>
                  <a:ext cx="104327" cy="167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C9193835-CE15-4C1F-BB08-C3D10FB970D0}"/>
                    </a:ext>
                  </a:extLst>
                </p14:cNvPr>
                <p14:cNvContentPartPr/>
                <p14:nvPr/>
              </p14:nvContentPartPr>
              <p14:xfrm>
                <a:off x="1805063" y="1721814"/>
                <a:ext cx="360" cy="36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C9193835-CE15-4C1F-BB08-C3D10FB970D0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796063" y="1712814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D764C5B7-8797-40C3-AD7C-F61769CC122F}"/>
                    </a:ext>
                  </a:extLst>
                </p14:cNvPr>
                <p14:cNvContentPartPr/>
                <p14:nvPr/>
              </p14:nvContentPartPr>
              <p14:xfrm>
                <a:off x="1606343" y="1712454"/>
                <a:ext cx="192600" cy="207720"/>
              </p14:xfrm>
            </p:contentPart>
          </mc:Choice>
          <mc:Fallback xmlns=""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D764C5B7-8797-40C3-AD7C-F61769CC122F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1597343" y="1703454"/>
                  <a:ext cx="210240" cy="2253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B3C1230B-8855-4592-9AAE-3D6886D4CC38}"/>
                  </a:ext>
                </a:extLst>
              </p14:cNvPr>
              <p14:cNvContentPartPr/>
              <p14:nvPr/>
            </p14:nvContentPartPr>
            <p14:xfrm>
              <a:off x="2744783" y="2157054"/>
              <a:ext cx="455400" cy="243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B3C1230B-8855-4592-9AAE-3D6886D4CC38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2735783" y="2148054"/>
                <a:ext cx="473040" cy="261000"/>
              </a:xfrm>
              <a:prstGeom prst="rect">
                <a:avLst/>
              </a:prstGeom>
            </p:spPr>
          </p:pic>
        </mc:Fallback>
      </mc:AlternateContent>
      <p:grpSp>
        <p:nvGrpSpPr>
          <p:cNvPr id="24" name="Group 23">
            <a:extLst>
              <a:ext uri="{FF2B5EF4-FFF2-40B4-BE49-F238E27FC236}">
                <a16:creationId xmlns:a16="http://schemas.microsoft.com/office/drawing/2014/main" id="{0D1191B9-6F04-46E8-8281-C50900BF8895}"/>
              </a:ext>
            </a:extLst>
          </p:cNvPr>
          <p:cNvGrpSpPr/>
          <p:nvPr/>
        </p:nvGrpSpPr>
        <p:grpSpPr>
          <a:xfrm>
            <a:off x="4804703" y="1697694"/>
            <a:ext cx="496440" cy="524520"/>
            <a:chOff x="3280703" y="1697694"/>
            <a:chExt cx="496440" cy="524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19E32262-806B-4E3E-815B-1B94FD594CAD}"/>
                    </a:ext>
                  </a:extLst>
                </p14:cNvPr>
                <p14:cNvContentPartPr/>
                <p14:nvPr/>
              </p14:nvContentPartPr>
              <p14:xfrm>
                <a:off x="3280703" y="1717854"/>
                <a:ext cx="97560" cy="48132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19E32262-806B-4E3E-815B-1B94FD594CAD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3271703" y="1708854"/>
                  <a:ext cx="115200" cy="49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F64670C5-D2BC-46BD-B2C8-AFDFAAC7F638}"/>
                    </a:ext>
                  </a:extLst>
                </p14:cNvPr>
                <p14:cNvContentPartPr/>
                <p14:nvPr/>
              </p14:nvContentPartPr>
              <p14:xfrm>
                <a:off x="3312383" y="1697694"/>
                <a:ext cx="464760" cy="524520"/>
              </p14:xfrm>
            </p:contentPart>
          </mc:Choice>
          <mc:Fallback xmlns=""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F64670C5-D2BC-46BD-B2C8-AFDFAAC7F638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3303376" y="1688694"/>
                  <a:ext cx="482414" cy="542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9D3D74AC-FA2E-4018-91B8-7899D8F39029}"/>
              </a:ext>
            </a:extLst>
          </p:cNvPr>
          <p:cNvGrpSpPr/>
          <p:nvPr/>
        </p:nvGrpSpPr>
        <p:grpSpPr>
          <a:xfrm>
            <a:off x="5646743" y="1834134"/>
            <a:ext cx="215280" cy="120240"/>
            <a:chOff x="4122743" y="1834134"/>
            <a:chExt cx="215280" cy="1202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29D8CFF5-26C5-4212-BAEC-AC6B945549A7}"/>
                    </a:ext>
                  </a:extLst>
                </p14:cNvPr>
                <p14:cNvContentPartPr/>
                <p14:nvPr/>
              </p14:nvContentPartPr>
              <p14:xfrm>
                <a:off x="4122743" y="1834134"/>
                <a:ext cx="180000" cy="25560"/>
              </p14:xfrm>
            </p:contentPart>
          </mc:Choice>
          <mc:Fallback xmlns=""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29D8CFF5-26C5-4212-BAEC-AC6B945549A7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4113743" y="1825134"/>
                  <a:ext cx="197640" cy="4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C988325E-ED78-4E4A-B5BD-BAD31F102CED}"/>
                    </a:ext>
                  </a:extLst>
                </p14:cNvPr>
                <p14:cNvContentPartPr/>
                <p14:nvPr/>
              </p14:nvContentPartPr>
              <p14:xfrm>
                <a:off x="4174943" y="1929894"/>
                <a:ext cx="163080" cy="2448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C988325E-ED78-4E4A-B5BD-BAD31F102CED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4165943" y="1921024"/>
                  <a:ext cx="180720" cy="41864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B05C083B-D9D9-4305-AC32-0F00E9626174}"/>
              </a:ext>
            </a:extLst>
          </p:cNvPr>
          <p:cNvGrpSpPr/>
          <p:nvPr/>
        </p:nvGrpSpPr>
        <p:grpSpPr>
          <a:xfrm>
            <a:off x="6300503" y="1562694"/>
            <a:ext cx="1600200" cy="773280"/>
            <a:chOff x="4776503" y="1562694"/>
            <a:chExt cx="1600200" cy="7732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C02ED32B-77A2-4558-9BE1-FA4E94F44DD6}"/>
                    </a:ext>
                  </a:extLst>
                </p14:cNvPr>
                <p14:cNvContentPartPr/>
                <p14:nvPr/>
              </p14:nvContentPartPr>
              <p14:xfrm>
                <a:off x="4809983" y="1562694"/>
                <a:ext cx="494640" cy="23976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C02ED32B-77A2-4558-9BE1-FA4E94F44DD6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4800983" y="1553694"/>
                  <a:ext cx="512280" cy="25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417E4F98-D8C4-48E8-8653-DEBA06A291FF}"/>
                    </a:ext>
                  </a:extLst>
                </p14:cNvPr>
                <p14:cNvContentPartPr/>
                <p14:nvPr/>
              </p14:nvContentPartPr>
              <p14:xfrm>
                <a:off x="4776503" y="1934934"/>
                <a:ext cx="564120" cy="1800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417E4F98-D8C4-48E8-8653-DEBA06A291FF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4767509" y="1925934"/>
                  <a:ext cx="581749" cy="3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BF54731E-2D6D-400A-8512-F242CE229081}"/>
                    </a:ext>
                  </a:extLst>
                </p14:cNvPr>
                <p14:cNvContentPartPr/>
                <p14:nvPr/>
              </p14:nvContentPartPr>
              <p14:xfrm>
                <a:off x="4866503" y="2112774"/>
                <a:ext cx="326880" cy="223200"/>
              </p14:xfrm>
            </p:contentPart>
          </mc:Choice>
          <mc:Fallback xmlns=""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BF54731E-2D6D-400A-8512-F242CE229081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4857503" y="2103788"/>
                  <a:ext cx="344520" cy="240812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4BEED69E-C544-405F-A99F-74465E6BF64E}"/>
                    </a:ext>
                  </a:extLst>
                </p14:cNvPr>
                <p14:cNvContentPartPr/>
                <p14:nvPr/>
              </p14:nvContentPartPr>
              <p14:xfrm>
                <a:off x="5659223" y="1929894"/>
                <a:ext cx="4320" cy="2880"/>
              </p14:xfrm>
            </p:contentPart>
          </mc:Choice>
          <mc:Fallback xmlns=""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4BEED69E-C544-405F-A99F-74465E6BF64E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5650915" y="1920894"/>
                  <a:ext cx="20603" cy="2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7773ACEE-54FA-44D4-BAD3-D731B274DE4E}"/>
                    </a:ext>
                  </a:extLst>
                </p14:cNvPr>
                <p14:cNvContentPartPr/>
                <p14:nvPr/>
              </p14:nvContentPartPr>
              <p14:xfrm>
                <a:off x="5637263" y="1891374"/>
                <a:ext cx="523800" cy="27360"/>
              </p14:xfrm>
            </p:contentPart>
          </mc:Choice>
          <mc:Fallback xmlns=""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7773ACEE-54FA-44D4-BAD3-D731B274DE4E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5628263" y="1882374"/>
                  <a:ext cx="541440" cy="4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6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04F31026-3239-4A21-AD49-F31247DA908C}"/>
                    </a:ext>
                  </a:extLst>
                </p14:cNvPr>
                <p14:cNvContentPartPr/>
                <p14:nvPr/>
              </p14:nvContentPartPr>
              <p14:xfrm>
                <a:off x="6001223" y="1774014"/>
                <a:ext cx="375480" cy="298080"/>
              </p14:xfrm>
            </p:contentPart>
          </mc:Choice>
          <mc:Fallback xmlns=""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04F31026-3239-4A21-AD49-F31247DA908C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5992223" y="1765014"/>
                  <a:ext cx="393120" cy="31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D27F5B99-A19F-4F64-A88F-9C390CAAA22C}"/>
                    </a:ext>
                  </a:extLst>
                </p14:cNvPr>
                <p14:cNvContentPartPr/>
                <p14:nvPr/>
              </p14:nvContentPartPr>
              <p14:xfrm>
                <a:off x="6081503" y="1870854"/>
                <a:ext cx="43200" cy="117720"/>
              </p14:xfrm>
            </p:contentPart>
          </mc:Choice>
          <mc:Fallback xmlns=""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D27F5B99-A19F-4F64-A88F-9C390CAAA22C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6072503" y="1861854"/>
                  <a:ext cx="60840" cy="135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795AA26A-8FB7-4C05-9B9E-70A19D5387F8}"/>
              </a:ext>
            </a:extLst>
          </p:cNvPr>
          <p:cNvGrpSpPr/>
          <p:nvPr/>
        </p:nvGrpSpPr>
        <p:grpSpPr>
          <a:xfrm>
            <a:off x="8192303" y="1597974"/>
            <a:ext cx="2286000" cy="493560"/>
            <a:chOff x="6668303" y="1597974"/>
            <a:chExt cx="2286000" cy="4935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40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CCFE1278-E342-4E97-931E-0EABCB3984E9}"/>
                    </a:ext>
                  </a:extLst>
                </p14:cNvPr>
                <p14:cNvContentPartPr/>
                <p14:nvPr/>
              </p14:nvContentPartPr>
              <p14:xfrm>
                <a:off x="6668303" y="1785534"/>
                <a:ext cx="554760" cy="306000"/>
              </p14:xfrm>
            </p:contentPart>
          </mc:Choice>
          <mc:Fallback xmlns=""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CCFE1278-E342-4E97-931E-0EABCB3984E9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6659303" y="1776534"/>
                  <a:ext cx="572400" cy="32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AA6630EA-85E1-453F-86BD-5435B34873CF}"/>
                    </a:ext>
                  </a:extLst>
                </p14:cNvPr>
                <p14:cNvContentPartPr/>
                <p14:nvPr/>
              </p14:nvContentPartPr>
              <p14:xfrm>
                <a:off x="7430063" y="1729734"/>
                <a:ext cx="244440" cy="2664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AA6630EA-85E1-453F-86BD-5435B34873CF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7421050" y="1720734"/>
                  <a:ext cx="262106" cy="4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87CCD289-D9D4-4A14-9621-4AD4DE53A5BD}"/>
                    </a:ext>
                  </a:extLst>
                </p14:cNvPr>
                <p14:cNvContentPartPr/>
                <p14:nvPr/>
              </p14:nvContentPartPr>
              <p14:xfrm>
                <a:off x="7480823" y="1855734"/>
                <a:ext cx="213840" cy="3348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87CCD289-D9D4-4A14-9621-4AD4DE53A5BD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7471823" y="1846734"/>
                  <a:ext cx="231480" cy="5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29298EB0-50FE-4071-B43A-81B43507E0FB}"/>
                    </a:ext>
                  </a:extLst>
                </p14:cNvPr>
                <p14:cNvContentPartPr/>
                <p14:nvPr/>
              </p14:nvContentPartPr>
              <p14:xfrm>
                <a:off x="7852703" y="1597974"/>
                <a:ext cx="357120" cy="48672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29298EB0-50FE-4071-B43A-81B43507E0FB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7843703" y="1588974"/>
                  <a:ext cx="374760" cy="50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6E027E2F-F8E0-4BAB-BC93-9D35FD30C3E6}"/>
                    </a:ext>
                  </a:extLst>
                </p14:cNvPr>
                <p14:cNvContentPartPr/>
                <p14:nvPr/>
              </p14:nvContentPartPr>
              <p14:xfrm>
                <a:off x="8349143" y="1748454"/>
                <a:ext cx="63360" cy="10872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6E027E2F-F8E0-4BAB-BC93-9D35FD30C3E6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8340194" y="1739454"/>
                  <a:ext cx="80900" cy="12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75E12F0F-381C-4FEB-B168-5314ACF5EA87}"/>
                    </a:ext>
                  </a:extLst>
                </p14:cNvPr>
                <p14:cNvContentPartPr/>
                <p14:nvPr/>
              </p14:nvContentPartPr>
              <p14:xfrm>
                <a:off x="8652623" y="1693374"/>
                <a:ext cx="301680" cy="330480"/>
              </p14:xfrm>
            </p:contentPart>
          </mc:Choice>
          <mc:Fallback xmlns=""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75E12F0F-381C-4FEB-B168-5314ACF5EA87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8643634" y="1684374"/>
                  <a:ext cx="319299" cy="3481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CC51FE04-D396-4157-9AD0-A8B0DE717B1F}"/>
              </a:ext>
            </a:extLst>
          </p:cNvPr>
          <p:cNvGrpSpPr/>
          <p:nvPr/>
        </p:nvGrpSpPr>
        <p:grpSpPr>
          <a:xfrm>
            <a:off x="8466983" y="2303934"/>
            <a:ext cx="2262960" cy="655920"/>
            <a:chOff x="6942983" y="2303934"/>
            <a:chExt cx="2262960" cy="6559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F2D50448-14F0-4702-8B2D-EB1C2B233096}"/>
                    </a:ext>
                  </a:extLst>
                </p14:cNvPr>
                <p14:cNvContentPartPr/>
                <p14:nvPr/>
              </p14:nvContentPartPr>
              <p14:xfrm>
                <a:off x="6942983" y="2323014"/>
                <a:ext cx="327600" cy="170280"/>
              </p14:xfrm>
            </p:contentPart>
          </mc:Choice>
          <mc:Fallback xmlns=""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F2D50448-14F0-4702-8B2D-EB1C2B233096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6933983" y="2313995"/>
                  <a:ext cx="345240" cy="187957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69054911-C772-44D7-A197-74DC6BE1FDE0}"/>
                    </a:ext>
                  </a:extLst>
                </p14:cNvPr>
                <p14:cNvContentPartPr/>
                <p14:nvPr/>
              </p14:nvContentPartPr>
              <p14:xfrm>
                <a:off x="7304063" y="2363334"/>
                <a:ext cx="116280" cy="122040"/>
              </p14:xfrm>
            </p:contentPart>
          </mc:Choice>
          <mc:Fallback xmlns=""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69054911-C772-44D7-A197-74DC6BE1FDE0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7295063" y="2354334"/>
                  <a:ext cx="133920" cy="13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6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4A5C5418-6767-4854-84AC-521A53B455F6}"/>
                    </a:ext>
                  </a:extLst>
                </p14:cNvPr>
                <p14:cNvContentPartPr/>
                <p14:nvPr/>
              </p14:nvContentPartPr>
              <p14:xfrm>
                <a:off x="7526903" y="2303934"/>
                <a:ext cx="69480" cy="18324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4A5C5418-6767-4854-84AC-521A53B455F6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7517903" y="2294934"/>
                  <a:ext cx="87120" cy="200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8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FDEA5271-5525-4F57-8570-97F3DC4F1BE3}"/>
                    </a:ext>
                  </a:extLst>
                </p14:cNvPr>
                <p14:cNvContentPartPr/>
                <p14:nvPr/>
              </p14:nvContentPartPr>
              <p14:xfrm>
                <a:off x="6967463" y="2544414"/>
                <a:ext cx="657000" cy="2196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FDEA5271-5525-4F57-8570-97F3DC4F1BE3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6958463" y="2535559"/>
                  <a:ext cx="674640" cy="3931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0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D1F060A2-722C-47FD-8C30-59DDD2A69331}"/>
                    </a:ext>
                  </a:extLst>
                </p14:cNvPr>
                <p14:cNvContentPartPr/>
                <p14:nvPr/>
              </p14:nvContentPartPr>
              <p14:xfrm>
                <a:off x="7192823" y="2662854"/>
                <a:ext cx="169560" cy="19584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D1F060A2-722C-47FD-8C30-59DDD2A69331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7183823" y="2653854"/>
                  <a:ext cx="187200" cy="213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2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FBD14FE0-9D4B-46AD-8D18-C01CE064828D}"/>
                    </a:ext>
                  </a:extLst>
                </p14:cNvPr>
                <p14:cNvContentPartPr/>
                <p14:nvPr/>
              </p14:nvContentPartPr>
              <p14:xfrm>
                <a:off x="7664423" y="2566374"/>
                <a:ext cx="50400" cy="55080"/>
              </p14:xfrm>
            </p:contentPart>
          </mc:Choice>
          <mc:Fallback xmlns=""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FBD14FE0-9D4B-46AD-8D18-C01CE064828D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7655423" y="2557374"/>
                  <a:ext cx="68040" cy="72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4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612298A0-693F-4721-8EB8-C8E659AE35E2}"/>
                    </a:ext>
                  </a:extLst>
                </p14:cNvPr>
                <p14:cNvContentPartPr/>
                <p14:nvPr/>
              </p14:nvContentPartPr>
              <p14:xfrm>
                <a:off x="7900943" y="2370894"/>
                <a:ext cx="234360" cy="40644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612298A0-693F-4721-8EB8-C8E659AE35E2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7891943" y="2361894"/>
                  <a:ext cx="252000" cy="42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6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A01F4BF4-6DD4-4B4A-BEE9-1F7A1DF33066}"/>
                    </a:ext>
                  </a:extLst>
                </p14:cNvPr>
                <p14:cNvContentPartPr/>
                <p14:nvPr/>
              </p14:nvContentPartPr>
              <p14:xfrm>
                <a:off x="6995183" y="2751774"/>
                <a:ext cx="359640" cy="208080"/>
              </p14:xfrm>
            </p:contentPart>
          </mc:Choice>
          <mc:Fallback xmlns=""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A01F4BF4-6DD4-4B4A-BEE9-1F7A1DF33066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6986183" y="2742774"/>
                  <a:ext cx="377280" cy="22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8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BEA8F242-E9A0-4FEF-B06D-0D5882BDE62F}"/>
                    </a:ext>
                  </a:extLst>
                </p14:cNvPr>
                <p14:cNvContentPartPr/>
                <p14:nvPr/>
              </p14:nvContentPartPr>
              <p14:xfrm>
                <a:off x="7708343" y="2523534"/>
                <a:ext cx="476280" cy="23904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BEA8F242-E9A0-4FEF-B06D-0D5882BDE62F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7699350" y="2514534"/>
                  <a:ext cx="493907" cy="25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0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6AE9F4C1-1643-4AB9-947C-85642561C3B0}"/>
                    </a:ext>
                  </a:extLst>
                </p14:cNvPr>
                <p14:cNvContentPartPr/>
                <p14:nvPr/>
              </p14:nvContentPartPr>
              <p14:xfrm>
                <a:off x="8365703" y="2460534"/>
                <a:ext cx="130680" cy="42840"/>
              </p14:xfrm>
            </p:contentPart>
          </mc:Choice>
          <mc:Fallback xmlns=""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6AE9F4C1-1643-4AB9-947C-85642561C3B0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8356678" y="2451458"/>
                  <a:ext cx="148369" cy="60629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2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9399B4DF-4390-4AA4-8442-ED332B572FF9}"/>
                    </a:ext>
                  </a:extLst>
                </p14:cNvPr>
                <p14:cNvContentPartPr/>
                <p14:nvPr/>
              </p14:nvContentPartPr>
              <p14:xfrm>
                <a:off x="8400983" y="2546934"/>
                <a:ext cx="118800" cy="2052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9399B4DF-4390-4AA4-8442-ED332B572FF9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8391983" y="2537934"/>
                  <a:ext cx="136440" cy="3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4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9B9967E0-3F2E-4B23-8B38-8B9AB3679CB2}"/>
                    </a:ext>
                  </a:extLst>
                </p14:cNvPr>
                <p14:cNvContentPartPr/>
                <p14:nvPr/>
              </p14:nvContentPartPr>
              <p14:xfrm>
                <a:off x="8649383" y="2460534"/>
                <a:ext cx="249480" cy="16812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9B9967E0-3F2E-4B23-8B38-8B9AB3679CB2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8640383" y="2451534"/>
                  <a:ext cx="267120" cy="185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6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5EC028BB-2356-4095-A604-9FD3ADEC88A5}"/>
                    </a:ext>
                  </a:extLst>
                </p14:cNvPr>
                <p14:cNvContentPartPr/>
                <p14:nvPr/>
              </p14:nvContentPartPr>
              <p14:xfrm>
                <a:off x="8911103" y="2518494"/>
                <a:ext cx="153000" cy="98640"/>
              </p14:xfrm>
            </p:contentPart>
          </mc:Choice>
          <mc:Fallback xmlns=""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5EC028BB-2356-4095-A604-9FD3ADEC88A5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8902103" y="2509494"/>
                  <a:ext cx="170640" cy="116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8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8942EB83-7526-4226-95C5-A8D7F479FEBF}"/>
                    </a:ext>
                  </a:extLst>
                </p14:cNvPr>
                <p14:cNvContentPartPr/>
                <p14:nvPr/>
              </p14:nvContentPartPr>
              <p14:xfrm>
                <a:off x="9124583" y="2491134"/>
                <a:ext cx="81360" cy="236520"/>
              </p14:xfrm>
            </p:contentPart>
          </mc:Choice>
          <mc:Fallback xmlns=""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8942EB83-7526-4226-95C5-A8D7F479FEBF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9115623" y="2482148"/>
                  <a:ext cx="98922" cy="254133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80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B55EBC83-34E2-4CF2-9D85-4D35E9398A64}"/>
                  </a:ext>
                </a:extLst>
              </p14:cNvPr>
              <p14:cNvContentPartPr/>
              <p14:nvPr/>
            </p14:nvContentPartPr>
            <p14:xfrm>
              <a:off x="2275703" y="3256494"/>
              <a:ext cx="514440" cy="34164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B55EBC83-34E2-4CF2-9D85-4D35E9398A64}"/>
                  </a:ext>
                </a:extLst>
              </p:cNvPr>
              <p:cNvPicPr/>
              <p:nvPr/>
            </p:nvPicPr>
            <p:blipFill>
              <a:blip r:embed="rId81"/>
              <a:stretch>
                <a:fillRect/>
              </a:stretch>
            </p:blipFill>
            <p:spPr>
              <a:xfrm>
                <a:off x="2266697" y="3247494"/>
                <a:ext cx="532092" cy="359280"/>
              </a:xfrm>
              <a:prstGeom prst="rect">
                <a:avLst/>
              </a:prstGeom>
            </p:spPr>
          </p:pic>
        </mc:Fallback>
      </mc:AlternateContent>
      <p:grpSp>
        <p:nvGrpSpPr>
          <p:cNvPr id="79" name="Group 78">
            <a:extLst>
              <a:ext uri="{FF2B5EF4-FFF2-40B4-BE49-F238E27FC236}">
                <a16:creationId xmlns:a16="http://schemas.microsoft.com/office/drawing/2014/main" id="{A9882515-B883-4FBA-8892-DA502E915BF8}"/>
              </a:ext>
            </a:extLst>
          </p:cNvPr>
          <p:cNvGrpSpPr/>
          <p:nvPr/>
        </p:nvGrpSpPr>
        <p:grpSpPr>
          <a:xfrm>
            <a:off x="3117023" y="2843214"/>
            <a:ext cx="3044880" cy="792000"/>
            <a:chOff x="1593023" y="2843214"/>
            <a:chExt cx="3044880" cy="7920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82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070D9FB0-9479-4801-857A-BADCE9B9636E}"/>
                    </a:ext>
                  </a:extLst>
                </p14:cNvPr>
                <p14:cNvContentPartPr/>
                <p14:nvPr/>
              </p14:nvContentPartPr>
              <p14:xfrm>
                <a:off x="1593023" y="3145614"/>
                <a:ext cx="202320" cy="19080"/>
              </p14:xfrm>
            </p:contentPart>
          </mc:Choice>
          <mc:Fallback xmlns=""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070D9FB0-9479-4801-857A-BADCE9B9636E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1584039" y="3136614"/>
                  <a:ext cx="219929" cy="3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4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501D95DF-A13D-439F-B28E-26FF11D361DB}"/>
                    </a:ext>
                  </a:extLst>
                </p14:cNvPr>
                <p14:cNvContentPartPr/>
                <p14:nvPr/>
              </p14:nvContentPartPr>
              <p14:xfrm>
                <a:off x="1598783" y="3255774"/>
                <a:ext cx="181800" cy="65880"/>
              </p14:xfrm>
            </p:contentPart>
          </mc:Choice>
          <mc:Fallback xmlns=""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501D95DF-A13D-439F-B28E-26FF11D361DB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1589783" y="3246774"/>
                  <a:ext cx="199440" cy="8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6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B01BFF2F-38BE-492B-971C-3965DEF3B3FE}"/>
                    </a:ext>
                  </a:extLst>
                </p14:cNvPr>
                <p14:cNvContentPartPr/>
                <p14:nvPr/>
              </p14:nvContentPartPr>
              <p14:xfrm>
                <a:off x="2043743" y="3049854"/>
                <a:ext cx="265320" cy="365760"/>
              </p14:xfrm>
            </p:contentPart>
          </mc:Choice>
          <mc:Fallback xmlns=""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B01BFF2F-38BE-492B-971C-3965DEF3B3FE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2034743" y="3040854"/>
                  <a:ext cx="282960" cy="38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8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3EA26AB7-AB0B-48DB-B9DD-79ABFA84B5C6}"/>
                    </a:ext>
                  </a:extLst>
                </p14:cNvPr>
                <p14:cNvContentPartPr/>
                <p14:nvPr/>
              </p14:nvContentPartPr>
              <p14:xfrm>
                <a:off x="2423543" y="3393654"/>
                <a:ext cx="28440" cy="42120"/>
              </p14:xfrm>
            </p:contentPart>
          </mc:Choice>
          <mc:Fallback xmlns=""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3EA26AB7-AB0B-48DB-B9DD-79ABFA84B5C6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2414428" y="3384730"/>
                  <a:ext cx="46306" cy="59611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0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1429E7AE-961A-43B6-8E8F-465C5B4C5AEB}"/>
                    </a:ext>
                  </a:extLst>
                </p14:cNvPr>
                <p14:cNvContentPartPr/>
                <p14:nvPr/>
              </p14:nvContentPartPr>
              <p14:xfrm>
                <a:off x="2480783" y="3010614"/>
                <a:ext cx="522360" cy="359640"/>
              </p14:xfrm>
            </p:contentPart>
          </mc:Choice>
          <mc:Fallback xmlns=""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1429E7AE-961A-43B6-8E8F-465C5B4C5AEB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2471783" y="3001614"/>
                  <a:ext cx="540000" cy="377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CF44D373-457D-497F-B1B6-CF9269F5B3F2}"/>
                    </a:ext>
                  </a:extLst>
                </p14:cNvPr>
                <p14:cNvContentPartPr/>
                <p14:nvPr/>
              </p14:nvContentPartPr>
              <p14:xfrm>
                <a:off x="3043103" y="3034374"/>
                <a:ext cx="321840" cy="33084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CF44D373-457D-497F-B1B6-CF9269F5B3F2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3034103" y="3025364"/>
                  <a:ext cx="339480" cy="348499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A0899C41-1541-4B82-90A4-BA5F267921E6}"/>
                    </a:ext>
                  </a:extLst>
                </p14:cNvPr>
                <p14:cNvContentPartPr/>
                <p14:nvPr/>
              </p14:nvContentPartPr>
              <p14:xfrm>
                <a:off x="3540623" y="2987934"/>
                <a:ext cx="1800" cy="29160"/>
              </p14:xfrm>
            </p:contentPart>
          </mc:Choice>
          <mc:Fallback xmlns=""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A0899C41-1541-4B82-90A4-BA5F267921E6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3531623" y="2979044"/>
                  <a:ext cx="19440" cy="4658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97F7AAB7-52A1-4F64-B7D3-0AE1D861086A}"/>
                    </a:ext>
                  </a:extLst>
                </p14:cNvPr>
                <p14:cNvContentPartPr/>
                <p14:nvPr/>
              </p14:nvContentPartPr>
              <p14:xfrm>
                <a:off x="3537743" y="2905134"/>
                <a:ext cx="348840" cy="182520"/>
              </p14:xfrm>
            </p:contentPart>
          </mc:Choice>
          <mc:Fallback xmlns=""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97F7AAB7-52A1-4F64-B7D3-0AE1D861086A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3528743" y="2896134"/>
                  <a:ext cx="366480" cy="20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8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3432D679-C75F-4F96-8F7B-3BB814EB99FB}"/>
                    </a:ext>
                  </a:extLst>
                </p14:cNvPr>
                <p14:cNvContentPartPr/>
                <p14:nvPr/>
              </p14:nvContentPartPr>
              <p14:xfrm>
                <a:off x="3933743" y="2974974"/>
                <a:ext cx="176400" cy="131760"/>
              </p14:xfrm>
            </p:contentPart>
          </mc:Choice>
          <mc:Fallback xmlns=""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3432D679-C75F-4F96-8F7B-3BB814EB99FB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3924743" y="2965999"/>
                  <a:ext cx="194040" cy="149352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0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34D15C28-28B1-4E2F-A362-64C68F917F4B}"/>
                    </a:ext>
                  </a:extLst>
                </p14:cNvPr>
                <p14:cNvContentPartPr/>
                <p14:nvPr/>
              </p14:nvContentPartPr>
              <p14:xfrm>
                <a:off x="4319303" y="2843214"/>
                <a:ext cx="8280" cy="232560"/>
              </p14:xfrm>
            </p:contentPart>
          </mc:Choice>
          <mc:Fallback xmlns=""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34D15C28-28B1-4E2F-A362-64C68F917F4B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4310303" y="2834214"/>
                  <a:ext cx="25920" cy="25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2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D849DBFC-FDB3-4206-962F-B76855A15B56}"/>
                    </a:ext>
                  </a:extLst>
                </p14:cNvPr>
                <p14:cNvContentPartPr/>
                <p14:nvPr/>
              </p14:nvContentPartPr>
              <p14:xfrm>
                <a:off x="3412463" y="3222654"/>
                <a:ext cx="915480" cy="71640"/>
              </p14:xfrm>
            </p:contentPart>
          </mc:Choice>
          <mc:Fallback xmlns=""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D849DBFC-FDB3-4206-962F-B76855A15B56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3403463" y="3213654"/>
                  <a:ext cx="933120" cy="89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4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32673EF1-DD16-44E5-9C72-6ACDC9A88830}"/>
                    </a:ext>
                  </a:extLst>
                </p14:cNvPr>
                <p14:cNvContentPartPr/>
                <p14:nvPr/>
              </p14:nvContentPartPr>
              <p14:xfrm>
                <a:off x="3684983" y="3428934"/>
                <a:ext cx="264600" cy="206280"/>
              </p14:xfrm>
            </p:contentPart>
          </mc:Choice>
          <mc:Fallback xmlns=""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32673EF1-DD16-44E5-9C72-6ACDC9A88830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3675971" y="3419934"/>
                  <a:ext cx="282264" cy="22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6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68EEEA79-6D4C-4FC1-8ECE-7DCE64B0B439}"/>
                    </a:ext>
                  </a:extLst>
                </p14:cNvPr>
                <p14:cNvContentPartPr/>
                <p14:nvPr/>
              </p14:nvContentPartPr>
              <p14:xfrm>
                <a:off x="4542503" y="3246054"/>
                <a:ext cx="95400" cy="77400"/>
              </p14:xfrm>
            </p:contentPart>
          </mc:Choice>
          <mc:Fallback xmlns=""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68EEEA79-6D4C-4FC1-8ECE-7DCE64B0B439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4533503" y="3237054"/>
                  <a:ext cx="113040" cy="95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0" name="Group 89">
            <a:extLst>
              <a:ext uri="{FF2B5EF4-FFF2-40B4-BE49-F238E27FC236}">
                <a16:creationId xmlns:a16="http://schemas.microsoft.com/office/drawing/2014/main" id="{4E322308-C4EC-446E-BB48-85628A40768D}"/>
              </a:ext>
            </a:extLst>
          </p:cNvPr>
          <p:cNvGrpSpPr/>
          <p:nvPr/>
        </p:nvGrpSpPr>
        <p:grpSpPr>
          <a:xfrm>
            <a:off x="6450263" y="2986854"/>
            <a:ext cx="2160000" cy="414000"/>
            <a:chOff x="4926263" y="2986854"/>
            <a:chExt cx="2160000" cy="4140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08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88253833-8685-41E7-9959-602DF03689D8}"/>
                    </a:ext>
                  </a:extLst>
                </p14:cNvPr>
                <p14:cNvContentPartPr/>
                <p14:nvPr/>
              </p14:nvContentPartPr>
              <p14:xfrm>
                <a:off x="4926263" y="3078294"/>
                <a:ext cx="206280" cy="301320"/>
              </p14:xfrm>
            </p:contentPart>
          </mc:Choice>
          <mc:Fallback xmlns=""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88253833-8685-41E7-9959-602DF03689D8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4917263" y="3069294"/>
                  <a:ext cx="223920" cy="31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0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7EF1D054-1F30-4BE0-B894-52910F1BE98E}"/>
                    </a:ext>
                  </a:extLst>
                </p14:cNvPr>
                <p14:cNvContentPartPr/>
                <p14:nvPr/>
              </p14:nvContentPartPr>
              <p14:xfrm>
                <a:off x="5231543" y="3374574"/>
                <a:ext cx="21960" cy="26280"/>
              </p14:xfrm>
            </p:contentPart>
          </mc:Choice>
          <mc:Fallback xmlns=""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7EF1D054-1F30-4BE0-B894-52910F1BE98E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5222543" y="3365574"/>
                  <a:ext cx="39600" cy="4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2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A0866628-21C4-424E-AB93-ABF6E1B65945}"/>
                    </a:ext>
                  </a:extLst>
                </p14:cNvPr>
                <p14:cNvContentPartPr/>
                <p14:nvPr/>
              </p14:nvContentPartPr>
              <p14:xfrm>
                <a:off x="5385623" y="3040134"/>
                <a:ext cx="184320" cy="326160"/>
              </p14:xfrm>
            </p:contentPart>
          </mc:Choice>
          <mc:Fallback xmlns=""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A0866628-21C4-424E-AB93-ABF6E1B65945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5376623" y="3031144"/>
                  <a:ext cx="201960" cy="343781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4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94CAAEDA-8CDE-4A2A-A139-25E3EEE70FE7}"/>
                    </a:ext>
                  </a:extLst>
                </p14:cNvPr>
                <p14:cNvContentPartPr/>
                <p14:nvPr/>
              </p14:nvContentPartPr>
              <p14:xfrm>
                <a:off x="5690183" y="3136974"/>
                <a:ext cx="199440" cy="237960"/>
              </p14:xfrm>
            </p:contentPart>
          </mc:Choice>
          <mc:Fallback xmlns=""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94CAAEDA-8CDE-4A2A-A139-25E3EEE70FE7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5681199" y="3127974"/>
                  <a:ext cx="217048" cy="25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6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4CD52D0D-7091-4DA1-BFAD-2F13DBDFEEBB}"/>
                    </a:ext>
                  </a:extLst>
                </p14:cNvPr>
                <p14:cNvContentPartPr/>
                <p14:nvPr/>
              </p14:nvContentPartPr>
              <p14:xfrm>
                <a:off x="5939663" y="3105654"/>
                <a:ext cx="242280" cy="252360"/>
              </p14:xfrm>
            </p:contentPart>
          </mc:Choice>
          <mc:Fallback xmlns=""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4CD52D0D-7091-4DA1-BFAD-2F13DBDFEEBB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5930663" y="3096667"/>
                  <a:ext cx="259920" cy="26997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8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75188CE2-A492-4B5A-967A-6FF61340B4C1}"/>
                    </a:ext>
                  </a:extLst>
                </p14:cNvPr>
                <p14:cNvContentPartPr/>
                <p14:nvPr/>
              </p14:nvContentPartPr>
              <p14:xfrm>
                <a:off x="6271943" y="2986854"/>
                <a:ext cx="311760" cy="381240"/>
              </p14:xfrm>
            </p:contentPart>
          </mc:Choice>
          <mc:Fallback xmlns=""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75188CE2-A492-4B5A-967A-6FF61340B4C1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6262943" y="2977854"/>
                  <a:ext cx="329400" cy="39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0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D118A5B0-4ADE-4F74-8046-E9AF853A8809}"/>
                    </a:ext>
                  </a:extLst>
                </p14:cNvPr>
                <p14:cNvContentPartPr/>
                <p14:nvPr/>
              </p14:nvContentPartPr>
              <p14:xfrm>
                <a:off x="6967463" y="3181614"/>
                <a:ext cx="118800" cy="41040"/>
              </p14:xfrm>
            </p:contentPart>
          </mc:Choice>
          <mc:Fallback xmlns=""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D118A5B0-4ADE-4F74-8046-E9AF853A8809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6958463" y="3172614"/>
                  <a:ext cx="136440" cy="5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2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6EE9EC9B-4100-416C-9973-AD905F70636C}"/>
                    </a:ext>
                  </a:extLst>
                </p14:cNvPr>
                <p14:cNvContentPartPr/>
                <p14:nvPr/>
              </p14:nvContentPartPr>
              <p14:xfrm>
                <a:off x="6821663" y="3359454"/>
                <a:ext cx="173880" cy="34560"/>
              </p14:xfrm>
            </p:contentPart>
          </mc:Choice>
          <mc:Fallback xmlns=""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6EE9EC9B-4100-416C-9973-AD905F70636C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6812682" y="3350359"/>
                  <a:ext cx="191484" cy="52386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24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948A6F03-3024-42B9-B8A2-A9FF40F6CD4A}"/>
                  </a:ext>
                </a:extLst>
              </p14:cNvPr>
              <p14:cNvContentPartPr/>
              <p14:nvPr/>
            </p14:nvContentPartPr>
            <p14:xfrm>
              <a:off x="3788063" y="4088454"/>
              <a:ext cx="240120" cy="41040"/>
            </p14:xfrm>
          </p:contentPart>
        </mc:Choice>
        <mc:Fallback xmlns=""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948A6F03-3024-42B9-B8A2-A9FF40F6CD4A}"/>
                  </a:ext>
                </a:extLst>
              </p:cNvPr>
              <p:cNvPicPr/>
              <p:nvPr/>
            </p:nvPicPr>
            <p:blipFill>
              <a:blip r:embed="rId125"/>
              <a:stretch>
                <a:fillRect/>
              </a:stretch>
            </p:blipFill>
            <p:spPr>
              <a:xfrm>
                <a:off x="3779063" y="4079532"/>
                <a:ext cx="257760" cy="5852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6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14EC18E7-E405-4800-850E-41228A754B3B}"/>
                  </a:ext>
                </a:extLst>
              </p14:cNvPr>
              <p14:cNvContentPartPr/>
              <p14:nvPr/>
            </p14:nvContentPartPr>
            <p14:xfrm>
              <a:off x="3879863" y="4237134"/>
              <a:ext cx="169560" cy="612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14EC18E7-E405-4800-850E-41228A754B3B}"/>
                  </a:ext>
                </a:extLst>
              </p:cNvPr>
              <p:cNvPicPr/>
              <p:nvPr/>
            </p:nvPicPr>
            <p:blipFill>
              <a:blip r:embed="rId127"/>
              <a:stretch>
                <a:fillRect/>
              </a:stretch>
            </p:blipFill>
            <p:spPr>
              <a:xfrm>
                <a:off x="3870844" y="4228134"/>
                <a:ext cx="187238" cy="23760"/>
              </a:xfrm>
              <a:prstGeom prst="rect">
                <a:avLst/>
              </a:prstGeom>
            </p:spPr>
          </p:pic>
        </mc:Fallback>
      </mc:AlternateContent>
      <p:grpSp>
        <p:nvGrpSpPr>
          <p:cNvPr id="97" name="Group 96">
            <a:extLst>
              <a:ext uri="{FF2B5EF4-FFF2-40B4-BE49-F238E27FC236}">
                <a16:creationId xmlns:a16="http://schemas.microsoft.com/office/drawing/2014/main" id="{C281DE89-BBAC-47A4-8D5C-7E5176173285}"/>
              </a:ext>
            </a:extLst>
          </p:cNvPr>
          <p:cNvGrpSpPr/>
          <p:nvPr/>
        </p:nvGrpSpPr>
        <p:grpSpPr>
          <a:xfrm>
            <a:off x="4552703" y="3657174"/>
            <a:ext cx="2291400" cy="639360"/>
            <a:chOff x="3028703" y="3657174"/>
            <a:chExt cx="2291400" cy="639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28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66EE6E1F-5F92-42DC-AB5C-AAD9427E492E}"/>
                    </a:ext>
                  </a:extLst>
                </p14:cNvPr>
                <p14:cNvContentPartPr/>
                <p14:nvPr/>
              </p14:nvContentPartPr>
              <p14:xfrm>
                <a:off x="3028703" y="3867774"/>
                <a:ext cx="420840" cy="306720"/>
              </p14:xfrm>
            </p:contentPart>
          </mc:Choice>
          <mc:Fallback xmlns=""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66EE6E1F-5F92-42DC-AB5C-AAD9427E492E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3019703" y="3858785"/>
                  <a:ext cx="438480" cy="324339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0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74D085E9-3DB0-4125-8150-9BB641E0A9A8}"/>
                    </a:ext>
                  </a:extLst>
                </p14:cNvPr>
                <p14:cNvContentPartPr/>
                <p14:nvPr/>
              </p14:nvContentPartPr>
              <p14:xfrm>
                <a:off x="3588143" y="4231734"/>
                <a:ext cx="23040" cy="64800"/>
              </p14:xfrm>
            </p:contentPart>
          </mc:Choice>
          <mc:Fallback xmlns=""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74D085E9-3DB0-4125-8150-9BB641E0A9A8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3579143" y="4222784"/>
                  <a:ext cx="40680" cy="82343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2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3EEDC43D-C8C1-4029-9616-639849261BEF}"/>
                    </a:ext>
                  </a:extLst>
                </p14:cNvPr>
                <p14:cNvContentPartPr/>
                <p14:nvPr/>
              </p14:nvContentPartPr>
              <p14:xfrm>
                <a:off x="3875063" y="3829614"/>
                <a:ext cx="14040" cy="323280"/>
              </p14:xfrm>
            </p:contentPart>
          </mc:Choice>
          <mc:Fallback xmlns=""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3EEDC43D-C8C1-4029-9616-639849261BEF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3866063" y="3820604"/>
                  <a:ext cx="31680" cy="3409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4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A629BF46-21F6-411C-849C-F284A360D1CA}"/>
                    </a:ext>
                  </a:extLst>
                </p14:cNvPr>
                <p14:cNvContentPartPr/>
                <p14:nvPr/>
              </p14:nvContentPartPr>
              <p14:xfrm>
                <a:off x="4015463" y="3836814"/>
                <a:ext cx="296280" cy="299160"/>
              </p14:xfrm>
            </p:contentPart>
          </mc:Choice>
          <mc:Fallback xmlns=""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A629BF46-21F6-411C-849C-F284A360D1CA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4006474" y="3827814"/>
                  <a:ext cx="313899" cy="31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6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3B3D0008-64AE-45C8-8269-08794F9210E7}"/>
                    </a:ext>
                  </a:extLst>
                </p14:cNvPr>
                <p14:cNvContentPartPr/>
                <p14:nvPr/>
              </p14:nvContentPartPr>
              <p14:xfrm>
                <a:off x="4510103" y="3901254"/>
                <a:ext cx="587160" cy="142560"/>
              </p14:xfrm>
            </p:contentPart>
          </mc:Choice>
          <mc:Fallback xmlns=""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3B3D0008-64AE-45C8-8269-08794F9210E7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4501109" y="3892254"/>
                  <a:ext cx="604789" cy="16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8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DF9B5CF3-F41F-4AA1-BA93-942A3C85109D}"/>
                    </a:ext>
                  </a:extLst>
                </p14:cNvPr>
                <p14:cNvContentPartPr/>
                <p14:nvPr/>
              </p14:nvContentPartPr>
              <p14:xfrm>
                <a:off x="5209583" y="3657174"/>
                <a:ext cx="110520" cy="323280"/>
              </p14:xfrm>
            </p:contentPart>
          </mc:Choice>
          <mc:Fallback xmlns=""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DF9B5CF3-F41F-4AA1-BA93-942A3C85109D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5200583" y="3648174"/>
                  <a:ext cx="128160" cy="3409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5" name="Group 104">
            <a:extLst>
              <a:ext uri="{FF2B5EF4-FFF2-40B4-BE49-F238E27FC236}">
                <a16:creationId xmlns:a16="http://schemas.microsoft.com/office/drawing/2014/main" id="{4BB1A97C-B5E2-447D-95FC-91D1AE94B6B1}"/>
              </a:ext>
            </a:extLst>
          </p:cNvPr>
          <p:cNvGrpSpPr/>
          <p:nvPr/>
        </p:nvGrpSpPr>
        <p:grpSpPr>
          <a:xfrm>
            <a:off x="7330103" y="3658614"/>
            <a:ext cx="1695240" cy="588600"/>
            <a:chOff x="5806103" y="3658614"/>
            <a:chExt cx="1695240" cy="5886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40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B979F75D-0384-43AD-94C9-09AC04B6D392}"/>
                    </a:ext>
                  </a:extLst>
                </p14:cNvPr>
                <p14:cNvContentPartPr/>
                <p14:nvPr/>
              </p14:nvContentPartPr>
              <p14:xfrm>
                <a:off x="5806103" y="3815934"/>
                <a:ext cx="168840" cy="137880"/>
              </p14:xfrm>
            </p:contentPart>
          </mc:Choice>
          <mc:Fallback xmlns=""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B979F75D-0384-43AD-94C9-09AC04B6D392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5797103" y="3806934"/>
                  <a:ext cx="186480" cy="155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2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9BD5EBE9-EDCD-4813-81B0-BBDF5E408727}"/>
                    </a:ext>
                  </a:extLst>
                </p14:cNvPr>
                <p14:cNvContentPartPr/>
                <p14:nvPr/>
              </p14:nvContentPartPr>
              <p14:xfrm>
                <a:off x="5905823" y="3658614"/>
                <a:ext cx="615600" cy="588600"/>
              </p14:xfrm>
            </p:contentPart>
          </mc:Choice>
          <mc:Fallback xmlns=""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9BD5EBE9-EDCD-4813-81B0-BBDF5E408727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5896823" y="3649614"/>
                  <a:ext cx="633240" cy="60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4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AFD927A3-EBE9-48E1-943E-43EBA75AF78A}"/>
                    </a:ext>
                  </a:extLst>
                </p14:cNvPr>
                <p14:cNvContentPartPr/>
                <p14:nvPr/>
              </p14:nvContentPartPr>
              <p14:xfrm>
                <a:off x="6453023" y="3807294"/>
                <a:ext cx="95760" cy="171000"/>
              </p14:xfrm>
            </p:contentPart>
          </mc:Choice>
          <mc:Fallback xmlns=""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AFD927A3-EBE9-48E1-943E-43EBA75AF78A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6444023" y="3798294"/>
                  <a:ext cx="113400" cy="18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6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363750D9-CC98-4094-8A03-25132E90614E}"/>
                    </a:ext>
                  </a:extLst>
                </p14:cNvPr>
                <p14:cNvContentPartPr/>
                <p14:nvPr/>
              </p14:nvContentPartPr>
              <p14:xfrm>
                <a:off x="6660383" y="3801534"/>
                <a:ext cx="108000" cy="30240"/>
              </p14:xfrm>
            </p:contentPart>
          </mc:Choice>
          <mc:Fallback xmlns=""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363750D9-CC98-4094-8A03-25132E90614E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6651383" y="3792640"/>
                  <a:ext cx="125640" cy="47672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8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D5BC7845-BF41-45D1-BD0F-AE046CCA32E6}"/>
                    </a:ext>
                  </a:extLst>
                </p14:cNvPr>
                <p14:cNvContentPartPr/>
                <p14:nvPr/>
              </p14:nvContentPartPr>
              <p14:xfrm>
                <a:off x="6600263" y="3828894"/>
                <a:ext cx="416880" cy="180720"/>
              </p14:xfrm>
            </p:contentPart>
          </mc:Choice>
          <mc:Fallback xmlns=""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D5BC7845-BF41-45D1-BD0F-AE046CCA32E6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6591263" y="3819894"/>
                  <a:ext cx="434520" cy="198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0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8A5436D0-418A-4E47-98C7-2629EBA26110}"/>
                    </a:ext>
                  </a:extLst>
                </p14:cNvPr>
                <p14:cNvContentPartPr/>
                <p14:nvPr/>
              </p14:nvContentPartPr>
              <p14:xfrm>
                <a:off x="7054583" y="3819174"/>
                <a:ext cx="179280" cy="191160"/>
              </p14:xfrm>
            </p:contentPart>
          </mc:Choice>
          <mc:Fallback xmlns=""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8A5436D0-418A-4E47-98C7-2629EBA26110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7045601" y="3810174"/>
                  <a:ext cx="196885" cy="20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2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3E6AB533-F580-4EEB-9AAA-DFC30B116205}"/>
                    </a:ext>
                  </a:extLst>
                </p14:cNvPr>
                <p14:cNvContentPartPr/>
                <p14:nvPr/>
              </p14:nvContentPartPr>
              <p14:xfrm>
                <a:off x="7329263" y="3819894"/>
                <a:ext cx="172080" cy="202320"/>
              </p14:xfrm>
            </p:contentPart>
          </mc:Choice>
          <mc:Fallback xmlns=""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3E6AB533-F580-4EEB-9AAA-DFC30B116205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7320263" y="3810894"/>
                  <a:ext cx="189720" cy="219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7683B085-3565-46AB-97B5-8422FE0C1D0A}"/>
              </a:ext>
            </a:extLst>
          </p:cNvPr>
          <p:cNvGrpSpPr/>
          <p:nvPr/>
        </p:nvGrpSpPr>
        <p:grpSpPr>
          <a:xfrm>
            <a:off x="5281343" y="4276014"/>
            <a:ext cx="495360" cy="1010520"/>
            <a:chOff x="3757343" y="4276014"/>
            <a:chExt cx="495360" cy="1010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54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2D297407-7DED-4BB2-8D7B-DBCF7107D35B}"/>
                    </a:ext>
                  </a:extLst>
                </p14:cNvPr>
                <p14:cNvContentPartPr/>
                <p14:nvPr/>
              </p14:nvContentPartPr>
              <p14:xfrm>
                <a:off x="3911063" y="4276014"/>
                <a:ext cx="337680" cy="399960"/>
              </p14:xfrm>
            </p:contentPart>
          </mc:Choice>
          <mc:Fallback xmlns=""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2D297407-7DED-4BB2-8D7B-DBCF7107D35B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3902073" y="4267014"/>
                  <a:ext cx="355301" cy="41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6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3904FDE2-D900-49AF-837F-3205DA9EA17B}"/>
                    </a:ext>
                  </a:extLst>
                </p14:cNvPr>
                <p14:cNvContentPartPr/>
                <p14:nvPr/>
              </p14:nvContentPartPr>
              <p14:xfrm>
                <a:off x="3757343" y="4770294"/>
                <a:ext cx="327960" cy="297720"/>
              </p14:xfrm>
            </p:contentPart>
          </mc:Choice>
          <mc:Fallback xmlns=""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3904FDE2-D900-49AF-837F-3205DA9EA17B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3748353" y="4761294"/>
                  <a:ext cx="345581" cy="31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8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6EC9214D-008A-4EC3-984C-ADD44EB25C79}"/>
                    </a:ext>
                  </a:extLst>
                </p14:cNvPr>
                <p14:cNvContentPartPr/>
                <p14:nvPr/>
              </p14:nvContentPartPr>
              <p14:xfrm>
                <a:off x="3937343" y="4988454"/>
                <a:ext cx="315360" cy="298080"/>
              </p14:xfrm>
            </p:contentPart>
          </mc:Choice>
          <mc:Fallback xmlns=""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6EC9214D-008A-4EC3-984C-ADD44EB25C79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3928343" y="4979454"/>
                  <a:ext cx="333000" cy="315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9" name="Group 118">
            <a:extLst>
              <a:ext uri="{FF2B5EF4-FFF2-40B4-BE49-F238E27FC236}">
                <a16:creationId xmlns:a16="http://schemas.microsoft.com/office/drawing/2014/main" id="{7BC09E90-87E2-443E-A489-6B8034CBEFA7}"/>
              </a:ext>
            </a:extLst>
          </p:cNvPr>
          <p:cNvGrpSpPr/>
          <p:nvPr/>
        </p:nvGrpSpPr>
        <p:grpSpPr>
          <a:xfrm>
            <a:off x="3212423" y="5657334"/>
            <a:ext cx="1760040" cy="695520"/>
            <a:chOff x="1688423" y="5657334"/>
            <a:chExt cx="1760040" cy="695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60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9CE32D0A-CA81-49C9-8FCF-635CF0014E3C}"/>
                    </a:ext>
                  </a:extLst>
                </p14:cNvPr>
                <p14:cNvContentPartPr/>
                <p14:nvPr/>
              </p14:nvContentPartPr>
              <p14:xfrm>
                <a:off x="1707863" y="5737974"/>
                <a:ext cx="5040" cy="5400"/>
              </p14:xfrm>
            </p:contentPart>
          </mc:Choice>
          <mc:Fallback xmlns=""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9CE32D0A-CA81-49C9-8FCF-635CF0014E3C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1698863" y="5729536"/>
                  <a:ext cx="22680" cy="21938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1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BD971332-D3DB-43DA-921E-325A26A0FD3E}"/>
                    </a:ext>
                  </a:extLst>
                </p14:cNvPr>
                <p14:cNvContentPartPr/>
                <p14:nvPr/>
              </p14:nvContentPartPr>
              <p14:xfrm>
                <a:off x="1688423" y="5667054"/>
                <a:ext cx="222120" cy="244440"/>
              </p14:xfrm>
            </p:contentPart>
          </mc:Choice>
          <mc:Fallback xmlns=""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BD971332-D3DB-43DA-921E-325A26A0FD3E}"/>
                    </a:ext>
                  </a:extLst>
                </p:cNvPr>
                <p:cNvPicPr/>
                <p:nvPr/>
              </p:nvPicPr>
              <p:blipFill>
                <a:blip r:embed="rId162"/>
                <a:stretch>
                  <a:fillRect/>
                </a:stretch>
              </p:blipFill>
              <p:spPr>
                <a:xfrm>
                  <a:off x="1679423" y="5658041"/>
                  <a:ext cx="239760" cy="262106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3">
              <p14:nvContentPartPr>
                <p14:cNvPr id="112" name="Ink 111">
                  <a:extLst>
                    <a:ext uri="{FF2B5EF4-FFF2-40B4-BE49-F238E27FC236}">
                      <a16:creationId xmlns:a16="http://schemas.microsoft.com/office/drawing/2014/main" id="{0B274C2F-00D2-4626-8399-9EE6E495B491}"/>
                    </a:ext>
                  </a:extLst>
                </p14:cNvPr>
                <p14:cNvContentPartPr/>
                <p14:nvPr/>
              </p14:nvContentPartPr>
              <p14:xfrm>
                <a:off x="1704983" y="5810334"/>
                <a:ext cx="313560" cy="542520"/>
              </p14:xfrm>
            </p:contentPart>
          </mc:Choice>
          <mc:Fallback xmlns="">
            <p:pic>
              <p:nvPicPr>
                <p:cNvPr id="112" name="Ink 111">
                  <a:extLst>
                    <a:ext uri="{FF2B5EF4-FFF2-40B4-BE49-F238E27FC236}">
                      <a16:creationId xmlns:a16="http://schemas.microsoft.com/office/drawing/2014/main" id="{0B274C2F-00D2-4626-8399-9EE6E495B491}"/>
                    </a:ext>
                  </a:extLst>
                </p:cNvPr>
                <p:cNvPicPr/>
                <p:nvPr/>
              </p:nvPicPr>
              <p:blipFill>
                <a:blip r:embed="rId164"/>
                <a:stretch>
                  <a:fillRect/>
                </a:stretch>
              </p:blipFill>
              <p:spPr>
                <a:xfrm>
                  <a:off x="1695983" y="5801334"/>
                  <a:ext cx="331200" cy="56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5">
              <p14:nvContentPartPr>
                <p14:cNvPr id="113" name="Ink 112">
                  <a:extLst>
                    <a:ext uri="{FF2B5EF4-FFF2-40B4-BE49-F238E27FC236}">
                      <a16:creationId xmlns:a16="http://schemas.microsoft.com/office/drawing/2014/main" id="{2CB6E50A-F127-4CCF-AEA6-7F29D4CE8647}"/>
                    </a:ext>
                  </a:extLst>
                </p14:cNvPr>
                <p14:cNvContentPartPr/>
                <p14:nvPr/>
              </p14:nvContentPartPr>
              <p14:xfrm>
                <a:off x="2295023" y="5657334"/>
                <a:ext cx="174960" cy="29520"/>
              </p14:xfrm>
            </p:contentPart>
          </mc:Choice>
          <mc:Fallback xmlns="">
            <p:pic>
              <p:nvPicPr>
                <p:cNvPr id="113" name="Ink 112">
                  <a:extLst>
                    <a:ext uri="{FF2B5EF4-FFF2-40B4-BE49-F238E27FC236}">
                      <a16:creationId xmlns:a16="http://schemas.microsoft.com/office/drawing/2014/main" id="{2CB6E50A-F127-4CCF-AEA6-7F29D4CE8647}"/>
                    </a:ext>
                  </a:extLst>
                </p:cNvPr>
                <p:cNvPicPr/>
                <p:nvPr/>
              </p:nvPicPr>
              <p:blipFill>
                <a:blip r:embed="rId166"/>
                <a:stretch>
                  <a:fillRect/>
                </a:stretch>
              </p:blipFill>
              <p:spPr>
                <a:xfrm>
                  <a:off x="2286041" y="5648334"/>
                  <a:ext cx="192564" cy="4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7">
              <p14:nvContentPartPr>
                <p14:cNvPr id="114" name="Ink 113">
                  <a:extLst>
                    <a:ext uri="{FF2B5EF4-FFF2-40B4-BE49-F238E27FC236}">
                      <a16:creationId xmlns:a16="http://schemas.microsoft.com/office/drawing/2014/main" id="{9D5628BE-B584-45A7-82B0-B28AE65A1B4C}"/>
                    </a:ext>
                  </a:extLst>
                </p14:cNvPr>
                <p14:cNvContentPartPr/>
                <p14:nvPr/>
              </p14:nvContentPartPr>
              <p14:xfrm>
                <a:off x="2359103" y="5771814"/>
                <a:ext cx="137520" cy="13680"/>
              </p14:xfrm>
            </p:contentPart>
          </mc:Choice>
          <mc:Fallback xmlns="">
            <p:pic>
              <p:nvPicPr>
                <p:cNvPr id="114" name="Ink 113">
                  <a:extLst>
                    <a:ext uri="{FF2B5EF4-FFF2-40B4-BE49-F238E27FC236}">
                      <a16:creationId xmlns:a16="http://schemas.microsoft.com/office/drawing/2014/main" id="{9D5628BE-B584-45A7-82B0-B28AE65A1B4C}"/>
                    </a:ext>
                  </a:extLst>
                </p:cNvPr>
                <p:cNvPicPr/>
                <p:nvPr/>
              </p:nvPicPr>
              <p:blipFill>
                <a:blip r:embed="rId168"/>
                <a:stretch>
                  <a:fillRect/>
                </a:stretch>
              </p:blipFill>
              <p:spPr>
                <a:xfrm>
                  <a:off x="2350103" y="5762814"/>
                  <a:ext cx="155160" cy="3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9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650F3F1E-19D7-4C82-A1A0-3A9F9B72CE86}"/>
                    </a:ext>
                  </a:extLst>
                </p14:cNvPr>
                <p14:cNvContentPartPr/>
                <p14:nvPr/>
              </p14:nvContentPartPr>
              <p14:xfrm>
                <a:off x="2761943" y="5668854"/>
                <a:ext cx="367200" cy="329400"/>
              </p14:xfrm>
            </p:contentPart>
          </mc:Choice>
          <mc:Fallback xmlns=""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650F3F1E-19D7-4C82-A1A0-3A9F9B72CE86}"/>
                    </a:ext>
                  </a:extLst>
                </p:cNvPr>
                <p:cNvPicPr/>
                <p:nvPr/>
              </p:nvPicPr>
              <p:blipFill>
                <a:blip r:embed="rId170"/>
                <a:stretch>
                  <a:fillRect/>
                </a:stretch>
              </p:blipFill>
              <p:spPr>
                <a:xfrm>
                  <a:off x="2752934" y="5659854"/>
                  <a:ext cx="384857" cy="347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1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80880DCF-AEE8-49D3-9C4D-21A344239661}"/>
                    </a:ext>
                  </a:extLst>
                </p14:cNvPr>
                <p14:cNvContentPartPr/>
                <p14:nvPr/>
              </p14:nvContentPartPr>
              <p14:xfrm>
                <a:off x="3379703" y="5716374"/>
                <a:ext cx="68760" cy="78840"/>
              </p14:xfrm>
            </p:contentPart>
          </mc:Choice>
          <mc:Fallback xmlns=""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80880DCF-AEE8-49D3-9C4D-21A344239661}"/>
                    </a:ext>
                  </a:extLst>
                </p:cNvPr>
                <p:cNvPicPr/>
                <p:nvPr/>
              </p:nvPicPr>
              <p:blipFill>
                <a:blip r:embed="rId172"/>
                <a:stretch>
                  <a:fillRect/>
                </a:stretch>
              </p:blipFill>
              <p:spPr>
                <a:xfrm>
                  <a:off x="3370750" y="5707374"/>
                  <a:ext cx="86308" cy="96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A5411ED8-0A9B-4771-A1E2-B4D71BF1BEF7}"/>
              </a:ext>
            </a:extLst>
          </p:cNvPr>
          <p:cNvGrpSpPr/>
          <p:nvPr/>
        </p:nvGrpSpPr>
        <p:grpSpPr>
          <a:xfrm>
            <a:off x="5257943" y="5469774"/>
            <a:ext cx="880920" cy="448200"/>
            <a:chOff x="3733943" y="5469774"/>
            <a:chExt cx="880920" cy="4482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73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0E54E6A6-0197-46DC-8405-F6697A132647}"/>
                    </a:ext>
                  </a:extLst>
                </p14:cNvPr>
                <p14:cNvContentPartPr/>
                <p14:nvPr/>
              </p14:nvContentPartPr>
              <p14:xfrm>
                <a:off x="3767783" y="5484174"/>
                <a:ext cx="70920" cy="433800"/>
              </p14:xfrm>
            </p:contentPart>
          </mc:Choice>
          <mc:Fallback xmlns=""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0E54E6A6-0197-46DC-8405-F6697A132647}"/>
                    </a:ext>
                  </a:extLst>
                </p:cNvPr>
                <p:cNvPicPr/>
                <p:nvPr/>
              </p:nvPicPr>
              <p:blipFill>
                <a:blip r:embed="rId174"/>
                <a:stretch>
                  <a:fillRect/>
                </a:stretch>
              </p:blipFill>
              <p:spPr>
                <a:xfrm>
                  <a:off x="3758783" y="5475174"/>
                  <a:ext cx="88560" cy="451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5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EEF838A9-731A-414D-88ED-98ABC0CB5A81}"/>
                    </a:ext>
                  </a:extLst>
                </p14:cNvPr>
                <p14:cNvContentPartPr/>
                <p14:nvPr/>
              </p14:nvContentPartPr>
              <p14:xfrm>
                <a:off x="3733943" y="5482374"/>
                <a:ext cx="460080" cy="363240"/>
              </p14:xfrm>
            </p:contentPart>
          </mc:Choice>
          <mc:Fallback xmlns=""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EEF838A9-731A-414D-88ED-98ABC0CB5A81}"/>
                    </a:ext>
                  </a:extLst>
                </p:cNvPr>
                <p:cNvPicPr/>
                <p:nvPr/>
              </p:nvPicPr>
              <p:blipFill>
                <a:blip r:embed="rId176"/>
                <a:stretch>
                  <a:fillRect/>
                </a:stretch>
              </p:blipFill>
              <p:spPr>
                <a:xfrm>
                  <a:off x="3724936" y="5473374"/>
                  <a:ext cx="477734" cy="380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7">
              <p14:nvContentPartPr>
                <p14:cNvPr id="122" name="Ink 121">
                  <a:extLst>
                    <a:ext uri="{FF2B5EF4-FFF2-40B4-BE49-F238E27FC236}">
                      <a16:creationId xmlns:a16="http://schemas.microsoft.com/office/drawing/2014/main" id="{CB04C4AE-A605-46F3-B070-5B8C8F0F893E}"/>
                    </a:ext>
                  </a:extLst>
                </p14:cNvPr>
                <p14:cNvContentPartPr/>
                <p14:nvPr/>
              </p14:nvContentPartPr>
              <p14:xfrm>
                <a:off x="4215983" y="5469774"/>
                <a:ext cx="398880" cy="402120"/>
              </p14:xfrm>
            </p:contentPart>
          </mc:Choice>
          <mc:Fallback xmlns="">
            <p:pic>
              <p:nvPicPr>
                <p:cNvPr id="122" name="Ink 121">
                  <a:extLst>
                    <a:ext uri="{FF2B5EF4-FFF2-40B4-BE49-F238E27FC236}">
                      <a16:creationId xmlns:a16="http://schemas.microsoft.com/office/drawing/2014/main" id="{CB04C4AE-A605-46F3-B070-5B8C8F0F893E}"/>
                    </a:ext>
                  </a:extLst>
                </p:cNvPr>
                <p:cNvPicPr/>
                <p:nvPr/>
              </p:nvPicPr>
              <p:blipFill>
                <a:blip r:embed="rId178"/>
                <a:stretch>
                  <a:fillRect/>
                </a:stretch>
              </p:blipFill>
              <p:spPr>
                <a:xfrm>
                  <a:off x="4206983" y="5460774"/>
                  <a:ext cx="416520" cy="419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6" name="Group 125">
            <a:extLst>
              <a:ext uri="{FF2B5EF4-FFF2-40B4-BE49-F238E27FC236}">
                <a16:creationId xmlns:a16="http://schemas.microsoft.com/office/drawing/2014/main" id="{A8DCBA46-75B8-4D26-9197-1407C399AF8D}"/>
              </a:ext>
            </a:extLst>
          </p:cNvPr>
          <p:cNvGrpSpPr/>
          <p:nvPr/>
        </p:nvGrpSpPr>
        <p:grpSpPr>
          <a:xfrm>
            <a:off x="6480503" y="5535654"/>
            <a:ext cx="221760" cy="169560"/>
            <a:chOff x="4956503" y="5535654"/>
            <a:chExt cx="221760" cy="1695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79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6984668A-18FF-422F-B36B-AD92E8B77B3E}"/>
                    </a:ext>
                  </a:extLst>
                </p14:cNvPr>
                <p14:cNvContentPartPr/>
                <p14:nvPr/>
              </p14:nvContentPartPr>
              <p14:xfrm>
                <a:off x="4956503" y="5535654"/>
                <a:ext cx="178560" cy="34560"/>
              </p14:xfrm>
            </p:contentPart>
          </mc:Choice>
          <mc:Fallback xmlns=""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6984668A-18FF-422F-B36B-AD92E8B77B3E}"/>
                    </a:ext>
                  </a:extLst>
                </p:cNvPr>
                <p:cNvPicPr/>
                <p:nvPr/>
              </p:nvPicPr>
              <p:blipFill>
                <a:blip r:embed="rId180"/>
                <a:stretch>
                  <a:fillRect/>
                </a:stretch>
              </p:blipFill>
              <p:spPr>
                <a:xfrm>
                  <a:off x="4947503" y="5526654"/>
                  <a:ext cx="196200" cy="52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1">
              <p14:nvContentPartPr>
                <p14:cNvPr id="125" name="Ink 124">
                  <a:extLst>
                    <a:ext uri="{FF2B5EF4-FFF2-40B4-BE49-F238E27FC236}">
                      <a16:creationId xmlns:a16="http://schemas.microsoft.com/office/drawing/2014/main" id="{75B92C75-2FB0-4D46-9BC7-2E9E1C4047FC}"/>
                    </a:ext>
                  </a:extLst>
                </p14:cNvPr>
                <p14:cNvContentPartPr/>
                <p14:nvPr/>
              </p14:nvContentPartPr>
              <p14:xfrm>
                <a:off x="4989263" y="5677854"/>
                <a:ext cx="189000" cy="27360"/>
              </p14:xfrm>
            </p:contentPart>
          </mc:Choice>
          <mc:Fallback xmlns="">
            <p:pic>
              <p:nvPicPr>
                <p:cNvPr id="125" name="Ink 124">
                  <a:extLst>
                    <a:ext uri="{FF2B5EF4-FFF2-40B4-BE49-F238E27FC236}">
                      <a16:creationId xmlns:a16="http://schemas.microsoft.com/office/drawing/2014/main" id="{75B92C75-2FB0-4D46-9BC7-2E9E1C4047FC}"/>
                    </a:ext>
                  </a:extLst>
                </p:cNvPr>
                <p:cNvPicPr/>
                <p:nvPr/>
              </p:nvPicPr>
              <p:blipFill>
                <a:blip r:embed="rId182"/>
                <a:stretch>
                  <a:fillRect/>
                </a:stretch>
              </p:blipFill>
              <p:spPr>
                <a:xfrm>
                  <a:off x="4980263" y="5668734"/>
                  <a:ext cx="206640" cy="45235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9" name="Group 128">
            <a:extLst>
              <a:ext uri="{FF2B5EF4-FFF2-40B4-BE49-F238E27FC236}">
                <a16:creationId xmlns:a16="http://schemas.microsoft.com/office/drawing/2014/main" id="{3A826E56-BC35-4B20-8DF3-529D34320DB9}"/>
              </a:ext>
            </a:extLst>
          </p:cNvPr>
          <p:cNvGrpSpPr/>
          <p:nvPr/>
        </p:nvGrpSpPr>
        <p:grpSpPr>
          <a:xfrm>
            <a:off x="7053623" y="5416854"/>
            <a:ext cx="381240" cy="421920"/>
            <a:chOff x="5529623" y="5416854"/>
            <a:chExt cx="381240" cy="4219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83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9C9687ED-EC9B-4A86-81C9-36CF80447DDB}"/>
                    </a:ext>
                  </a:extLst>
                </p14:cNvPr>
                <p14:cNvContentPartPr/>
                <p14:nvPr/>
              </p14:nvContentPartPr>
              <p14:xfrm>
                <a:off x="5529623" y="5416854"/>
                <a:ext cx="250920" cy="353160"/>
              </p14:xfrm>
            </p:contentPart>
          </mc:Choice>
          <mc:Fallback xmlns=""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9C9687ED-EC9B-4A86-81C9-36CF80447DDB}"/>
                    </a:ext>
                  </a:extLst>
                </p:cNvPr>
                <p:cNvPicPr/>
                <p:nvPr/>
              </p:nvPicPr>
              <p:blipFill>
                <a:blip r:embed="rId184"/>
                <a:stretch>
                  <a:fillRect/>
                </a:stretch>
              </p:blipFill>
              <p:spPr>
                <a:xfrm>
                  <a:off x="5520623" y="5407854"/>
                  <a:ext cx="268560" cy="370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5">
              <p14:nvContentPartPr>
                <p14:cNvPr id="128" name="Ink 127">
                  <a:extLst>
                    <a:ext uri="{FF2B5EF4-FFF2-40B4-BE49-F238E27FC236}">
                      <a16:creationId xmlns:a16="http://schemas.microsoft.com/office/drawing/2014/main" id="{BE8829CF-F2EF-48DC-8A4A-82F2B73CFBEE}"/>
                    </a:ext>
                  </a:extLst>
                </p14:cNvPr>
                <p14:cNvContentPartPr/>
                <p14:nvPr/>
              </p14:nvContentPartPr>
              <p14:xfrm>
                <a:off x="5898263" y="5771814"/>
                <a:ext cx="12600" cy="66960"/>
              </p14:xfrm>
            </p:contentPart>
          </mc:Choice>
          <mc:Fallback xmlns="">
            <p:pic>
              <p:nvPicPr>
                <p:cNvPr id="128" name="Ink 127">
                  <a:extLst>
                    <a:ext uri="{FF2B5EF4-FFF2-40B4-BE49-F238E27FC236}">
                      <a16:creationId xmlns:a16="http://schemas.microsoft.com/office/drawing/2014/main" id="{BE8829CF-F2EF-48DC-8A4A-82F2B73CFBEE}"/>
                    </a:ext>
                  </a:extLst>
                </p:cNvPr>
                <p:cNvPicPr/>
                <p:nvPr/>
              </p:nvPicPr>
              <p:blipFill>
                <a:blip r:embed="rId186"/>
                <a:stretch>
                  <a:fillRect/>
                </a:stretch>
              </p:blipFill>
              <p:spPr>
                <a:xfrm>
                  <a:off x="5889263" y="5762814"/>
                  <a:ext cx="30240" cy="84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4" name="Group 153">
            <a:extLst>
              <a:ext uri="{FF2B5EF4-FFF2-40B4-BE49-F238E27FC236}">
                <a16:creationId xmlns:a16="http://schemas.microsoft.com/office/drawing/2014/main" id="{80C01007-27EB-4BBB-BE47-914E6AF34958}"/>
              </a:ext>
            </a:extLst>
          </p:cNvPr>
          <p:cNvGrpSpPr/>
          <p:nvPr/>
        </p:nvGrpSpPr>
        <p:grpSpPr>
          <a:xfrm>
            <a:off x="7646543" y="5335854"/>
            <a:ext cx="1353240" cy="551160"/>
            <a:chOff x="6122543" y="5335854"/>
            <a:chExt cx="1353240" cy="5511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87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7F39FBAB-1EFA-4F59-91AF-9223FB6927AD}"/>
                    </a:ext>
                  </a:extLst>
                </p14:cNvPr>
                <p14:cNvContentPartPr/>
                <p14:nvPr/>
              </p14:nvContentPartPr>
              <p14:xfrm>
                <a:off x="6122543" y="5393454"/>
                <a:ext cx="48960" cy="393840"/>
              </p14:xfrm>
            </p:contentPart>
          </mc:Choice>
          <mc:Fallback xmlns=""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7F39FBAB-1EFA-4F59-91AF-9223FB6927AD}"/>
                    </a:ext>
                  </a:extLst>
                </p:cNvPr>
                <p:cNvPicPr/>
                <p:nvPr/>
              </p:nvPicPr>
              <p:blipFill>
                <a:blip r:embed="rId188"/>
                <a:stretch>
                  <a:fillRect/>
                </a:stretch>
              </p:blipFill>
              <p:spPr>
                <a:xfrm>
                  <a:off x="6113476" y="5384454"/>
                  <a:ext cx="66731" cy="41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9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3AC5AC4C-C735-4DA2-8433-D4CC51F00D51}"/>
                    </a:ext>
                  </a:extLst>
                </p14:cNvPr>
                <p14:cNvContentPartPr/>
                <p14:nvPr/>
              </p14:nvContentPartPr>
              <p14:xfrm>
                <a:off x="6192023" y="5374014"/>
                <a:ext cx="257760" cy="387720"/>
              </p14:xfrm>
            </p:contentPart>
          </mc:Choice>
          <mc:Fallback xmlns=""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3AC5AC4C-C735-4DA2-8433-D4CC51F00D51}"/>
                    </a:ext>
                  </a:extLst>
                </p:cNvPr>
                <p:cNvPicPr/>
                <p:nvPr/>
              </p:nvPicPr>
              <p:blipFill>
                <a:blip r:embed="rId190"/>
                <a:stretch>
                  <a:fillRect/>
                </a:stretch>
              </p:blipFill>
              <p:spPr>
                <a:xfrm>
                  <a:off x="6183023" y="5365014"/>
                  <a:ext cx="275400" cy="40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1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EB483C61-E6B2-48DB-97FE-5DB9EDEFEADD}"/>
                    </a:ext>
                  </a:extLst>
                </p14:cNvPr>
                <p14:cNvContentPartPr/>
                <p14:nvPr/>
              </p14:nvContentPartPr>
              <p14:xfrm>
                <a:off x="6590183" y="5507214"/>
                <a:ext cx="268560" cy="216000"/>
              </p14:xfrm>
            </p:contentPart>
          </mc:Choice>
          <mc:Fallback xmlns=""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EB483C61-E6B2-48DB-97FE-5DB9EDEFEADD}"/>
                    </a:ext>
                  </a:extLst>
                </p:cNvPr>
                <p:cNvPicPr/>
                <p:nvPr/>
              </p:nvPicPr>
              <p:blipFill>
                <a:blip r:embed="rId192"/>
                <a:stretch>
                  <a:fillRect/>
                </a:stretch>
              </p:blipFill>
              <p:spPr>
                <a:xfrm>
                  <a:off x="6581171" y="5498214"/>
                  <a:ext cx="286224" cy="23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3">
              <p14:nvContentPartPr>
                <p14:cNvPr id="134" name="Ink 133">
                  <a:extLst>
                    <a:ext uri="{FF2B5EF4-FFF2-40B4-BE49-F238E27FC236}">
                      <a16:creationId xmlns:a16="http://schemas.microsoft.com/office/drawing/2014/main" id="{B907A141-04F2-4EA6-B406-B78D7E8810CA}"/>
                    </a:ext>
                  </a:extLst>
                </p14:cNvPr>
                <p14:cNvContentPartPr/>
                <p14:nvPr/>
              </p14:nvContentPartPr>
              <p14:xfrm>
                <a:off x="6906263" y="5531694"/>
                <a:ext cx="147240" cy="151920"/>
              </p14:xfrm>
            </p:contentPart>
          </mc:Choice>
          <mc:Fallback xmlns="">
            <p:pic>
              <p:nvPicPr>
                <p:cNvPr id="134" name="Ink 133">
                  <a:extLst>
                    <a:ext uri="{FF2B5EF4-FFF2-40B4-BE49-F238E27FC236}">
                      <a16:creationId xmlns:a16="http://schemas.microsoft.com/office/drawing/2014/main" id="{B907A141-04F2-4EA6-B406-B78D7E8810CA}"/>
                    </a:ext>
                  </a:extLst>
                </p:cNvPr>
                <p:cNvPicPr/>
                <p:nvPr/>
              </p:nvPicPr>
              <p:blipFill>
                <a:blip r:embed="rId194"/>
                <a:stretch>
                  <a:fillRect/>
                </a:stretch>
              </p:blipFill>
              <p:spPr>
                <a:xfrm>
                  <a:off x="6897263" y="5522694"/>
                  <a:ext cx="164880" cy="16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5">
              <p14:nvContentPartPr>
                <p14:cNvPr id="135" name="Ink 134">
                  <a:extLst>
                    <a:ext uri="{FF2B5EF4-FFF2-40B4-BE49-F238E27FC236}">
                      <a16:creationId xmlns:a16="http://schemas.microsoft.com/office/drawing/2014/main" id="{DEDA2C46-A80D-4B27-8DCF-D44A2BC3400E}"/>
                    </a:ext>
                  </a:extLst>
                </p14:cNvPr>
                <p14:cNvContentPartPr/>
                <p14:nvPr/>
              </p14:nvContentPartPr>
              <p14:xfrm>
                <a:off x="7122983" y="5389494"/>
                <a:ext cx="82800" cy="286200"/>
              </p14:xfrm>
            </p:contentPart>
          </mc:Choice>
          <mc:Fallback xmlns="">
            <p:pic>
              <p:nvPicPr>
                <p:cNvPr id="135" name="Ink 134">
                  <a:extLst>
                    <a:ext uri="{FF2B5EF4-FFF2-40B4-BE49-F238E27FC236}">
                      <a16:creationId xmlns:a16="http://schemas.microsoft.com/office/drawing/2014/main" id="{DEDA2C46-A80D-4B27-8DCF-D44A2BC3400E}"/>
                    </a:ext>
                  </a:extLst>
                </p:cNvPr>
                <p:cNvPicPr/>
                <p:nvPr/>
              </p:nvPicPr>
              <p:blipFill>
                <a:blip r:embed="rId196"/>
                <a:stretch>
                  <a:fillRect/>
                </a:stretch>
              </p:blipFill>
              <p:spPr>
                <a:xfrm>
                  <a:off x="7113983" y="5380494"/>
                  <a:ext cx="100440" cy="30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7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8142F7C7-B168-4583-8F71-1004DAED2D16}"/>
                    </a:ext>
                  </a:extLst>
                </p14:cNvPr>
                <p14:cNvContentPartPr/>
                <p14:nvPr/>
              </p14:nvContentPartPr>
              <p14:xfrm>
                <a:off x="7416023" y="5418294"/>
                <a:ext cx="59760" cy="55800"/>
              </p14:xfrm>
            </p:contentPart>
          </mc:Choice>
          <mc:Fallback xmlns=""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8142F7C7-B168-4583-8F71-1004DAED2D16}"/>
                    </a:ext>
                  </a:extLst>
                </p:cNvPr>
                <p:cNvPicPr/>
                <p:nvPr/>
              </p:nvPicPr>
              <p:blipFill>
                <a:blip r:embed="rId198"/>
                <a:stretch>
                  <a:fillRect/>
                </a:stretch>
              </p:blipFill>
              <p:spPr>
                <a:xfrm>
                  <a:off x="7407023" y="5409236"/>
                  <a:ext cx="77400" cy="7355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9">
              <p14:nvContentPartPr>
                <p14:cNvPr id="151" name="Ink 150">
                  <a:extLst>
                    <a:ext uri="{FF2B5EF4-FFF2-40B4-BE49-F238E27FC236}">
                      <a16:creationId xmlns:a16="http://schemas.microsoft.com/office/drawing/2014/main" id="{2DA95D60-6691-422F-93F4-93AB4ADF8FCF}"/>
                    </a:ext>
                  </a:extLst>
                </p14:cNvPr>
                <p14:cNvContentPartPr/>
                <p14:nvPr/>
              </p14:nvContentPartPr>
              <p14:xfrm>
                <a:off x="6543383" y="5335854"/>
                <a:ext cx="624240" cy="551160"/>
              </p14:xfrm>
            </p:contentPart>
          </mc:Choice>
          <mc:Fallback xmlns="">
            <p:pic>
              <p:nvPicPr>
                <p:cNvPr id="151" name="Ink 150">
                  <a:extLst>
                    <a:ext uri="{FF2B5EF4-FFF2-40B4-BE49-F238E27FC236}">
                      <a16:creationId xmlns:a16="http://schemas.microsoft.com/office/drawing/2014/main" id="{2DA95D60-6691-422F-93F4-93AB4ADF8FCF}"/>
                    </a:ext>
                  </a:extLst>
                </p:cNvPr>
                <p:cNvPicPr/>
                <p:nvPr/>
              </p:nvPicPr>
              <p:blipFill>
                <a:blip r:embed="rId200"/>
                <a:stretch>
                  <a:fillRect/>
                </a:stretch>
              </p:blipFill>
              <p:spPr>
                <a:xfrm>
                  <a:off x="6534383" y="5326860"/>
                  <a:ext cx="641880" cy="568788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3" name="Group 152">
            <a:extLst>
              <a:ext uri="{FF2B5EF4-FFF2-40B4-BE49-F238E27FC236}">
                <a16:creationId xmlns:a16="http://schemas.microsoft.com/office/drawing/2014/main" id="{B7B7A642-B0B5-47A2-B980-77DFDB42B5D8}"/>
              </a:ext>
            </a:extLst>
          </p:cNvPr>
          <p:cNvGrpSpPr/>
          <p:nvPr/>
        </p:nvGrpSpPr>
        <p:grpSpPr>
          <a:xfrm>
            <a:off x="9238463" y="5227494"/>
            <a:ext cx="1428840" cy="618840"/>
            <a:chOff x="7714463" y="5227494"/>
            <a:chExt cx="1428840" cy="6188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01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5BA5EE41-83E1-4E27-A75D-72106DAE98D5}"/>
                    </a:ext>
                  </a:extLst>
                </p14:cNvPr>
                <p14:cNvContentPartPr/>
                <p14:nvPr/>
              </p14:nvContentPartPr>
              <p14:xfrm>
                <a:off x="7714463" y="5267094"/>
                <a:ext cx="76320" cy="308520"/>
              </p14:xfrm>
            </p:contentPart>
          </mc:Choice>
          <mc:Fallback xmlns=""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5BA5EE41-83E1-4E27-A75D-72106DAE98D5}"/>
                    </a:ext>
                  </a:extLst>
                </p:cNvPr>
                <p:cNvPicPr/>
                <p:nvPr/>
              </p:nvPicPr>
              <p:blipFill>
                <a:blip r:embed="rId202"/>
                <a:stretch>
                  <a:fillRect/>
                </a:stretch>
              </p:blipFill>
              <p:spPr>
                <a:xfrm>
                  <a:off x="7705463" y="5258104"/>
                  <a:ext cx="93960" cy="326139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3">
              <p14:nvContentPartPr>
                <p14:cNvPr id="139" name="Ink 138">
                  <a:extLst>
                    <a:ext uri="{FF2B5EF4-FFF2-40B4-BE49-F238E27FC236}">
                      <a16:creationId xmlns:a16="http://schemas.microsoft.com/office/drawing/2014/main" id="{074B0CDA-E13B-4C21-AEB9-3CB185880DD3}"/>
                    </a:ext>
                  </a:extLst>
                </p14:cNvPr>
                <p14:cNvContentPartPr/>
                <p14:nvPr/>
              </p14:nvContentPartPr>
              <p14:xfrm>
                <a:off x="7855583" y="5227494"/>
                <a:ext cx="206640" cy="360360"/>
              </p14:xfrm>
            </p:contentPart>
          </mc:Choice>
          <mc:Fallback xmlns="">
            <p:pic>
              <p:nvPicPr>
                <p:cNvPr id="139" name="Ink 138">
                  <a:extLst>
                    <a:ext uri="{FF2B5EF4-FFF2-40B4-BE49-F238E27FC236}">
                      <a16:creationId xmlns:a16="http://schemas.microsoft.com/office/drawing/2014/main" id="{074B0CDA-E13B-4C21-AEB9-3CB185880DD3}"/>
                    </a:ext>
                  </a:extLst>
                </p:cNvPr>
                <p:cNvPicPr/>
                <p:nvPr/>
              </p:nvPicPr>
              <p:blipFill>
                <a:blip r:embed="rId204"/>
                <a:stretch>
                  <a:fillRect/>
                </a:stretch>
              </p:blipFill>
              <p:spPr>
                <a:xfrm>
                  <a:off x="7846583" y="5218494"/>
                  <a:ext cx="224280" cy="37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5">
              <p14:nvContentPartPr>
                <p14:cNvPr id="140" name="Ink 139">
                  <a:extLst>
                    <a:ext uri="{FF2B5EF4-FFF2-40B4-BE49-F238E27FC236}">
                      <a16:creationId xmlns:a16="http://schemas.microsoft.com/office/drawing/2014/main" id="{F225040F-6889-43C6-B0E7-330CFB90AA32}"/>
                    </a:ext>
                  </a:extLst>
                </p14:cNvPr>
                <p14:cNvContentPartPr/>
                <p14:nvPr/>
              </p14:nvContentPartPr>
              <p14:xfrm>
                <a:off x="8153663" y="5278614"/>
                <a:ext cx="216000" cy="268920"/>
              </p14:xfrm>
            </p:contentPart>
          </mc:Choice>
          <mc:Fallback xmlns="">
            <p:pic>
              <p:nvPicPr>
                <p:cNvPr id="140" name="Ink 139">
                  <a:extLst>
                    <a:ext uri="{FF2B5EF4-FFF2-40B4-BE49-F238E27FC236}">
                      <a16:creationId xmlns:a16="http://schemas.microsoft.com/office/drawing/2014/main" id="{F225040F-6889-43C6-B0E7-330CFB90AA32}"/>
                    </a:ext>
                  </a:extLst>
                </p:cNvPr>
                <p:cNvPicPr/>
                <p:nvPr/>
              </p:nvPicPr>
              <p:blipFill>
                <a:blip r:embed="rId206"/>
                <a:stretch>
                  <a:fillRect/>
                </a:stretch>
              </p:blipFill>
              <p:spPr>
                <a:xfrm>
                  <a:off x="8144663" y="5269614"/>
                  <a:ext cx="233640" cy="28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7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6EAFFB99-08F8-4B4F-83CA-3B59ED8988F3}"/>
                    </a:ext>
                  </a:extLst>
                </p14:cNvPr>
                <p14:cNvContentPartPr/>
                <p14:nvPr/>
              </p14:nvContentPartPr>
              <p14:xfrm>
                <a:off x="8431223" y="5617374"/>
                <a:ext cx="8280" cy="26640"/>
              </p14:xfrm>
            </p:contentPart>
          </mc:Choice>
          <mc:Fallback xmlns=""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6EAFFB99-08F8-4B4F-83CA-3B59ED8988F3}"/>
                    </a:ext>
                  </a:extLst>
                </p:cNvPr>
                <p:cNvPicPr/>
                <p:nvPr/>
              </p:nvPicPr>
              <p:blipFill>
                <a:blip r:embed="rId208"/>
                <a:stretch>
                  <a:fillRect/>
                </a:stretch>
              </p:blipFill>
              <p:spPr>
                <a:xfrm>
                  <a:off x="8421814" y="5608374"/>
                  <a:ext cx="26722" cy="4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9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7D46820E-C830-4554-8170-2678D88868D6}"/>
                    </a:ext>
                  </a:extLst>
                </p14:cNvPr>
                <p14:cNvContentPartPr/>
                <p14:nvPr/>
              </p14:nvContentPartPr>
              <p14:xfrm>
                <a:off x="8526983" y="5299494"/>
                <a:ext cx="16920" cy="7200"/>
              </p14:xfrm>
            </p:contentPart>
          </mc:Choice>
          <mc:Fallback xmlns=""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7D46820E-C830-4554-8170-2678D88868D6}"/>
                    </a:ext>
                  </a:extLst>
                </p:cNvPr>
                <p:cNvPicPr/>
                <p:nvPr/>
              </p:nvPicPr>
              <p:blipFill>
                <a:blip r:embed="rId210"/>
                <a:stretch>
                  <a:fillRect/>
                </a:stretch>
              </p:blipFill>
              <p:spPr>
                <a:xfrm>
                  <a:off x="8517787" y="5290020"/>
                  <a:ext cx="34943" cy="25768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1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0F1ECB21-C635-4726-955C-5A06F0924C22}"/>
                    </a:ext>
                  </a:extLst>
                </p14:cNvPr>
                <p14:cNvContentPartPr/>
                <p14:nvPr/>
              </p14:nvContentPartPr>
              <p14:xfrm>
                <a:off x="8488823" y="5233614"/>
                <a:ext cx="192600" cy="180360"/>
              </p14:xfrm>
            </p:contentPart>
          </mc:Choice>
          <mc:Fallback xmlns=""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0F1ECB21-C635-4726-955C-5A06F0924C22}"/>
                    </a:ext>
                  </a:extLst>
                </p:cNvPr>
                <p:cNvPicPr/>
                <p:nvPr/>
              </p:nvPicPr>
              <p:blipFill>
                <a:blip r:embed="rId212"/>
                <a:stretch>
                  <a:fillRect/>
                </a:stretch>
              </p:blipFill>
              <p:spPr>
                <a:xfrm>
                  <a:off x="8479823" y="5224632"/>
                  <a:ext cx="210240" cy="19796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3">
              <p14:nvContentPartPr>
                <p14:cNvPr id="145" name="Ink 144">
                  <a:extLst>
                    <a:ext uri="{FF2B5EF4-FFF2-40B4-BE49-F238E27FC236}">
                      <a16:creationId xmlns:a16="http://schemas.microsoft.com/office/drawing/2014/main" id="{D20B2A74-C279-4A1D-AF52-277B450BA33F}"/>
                    </a:ext>
                  </a:extLst>
                </p14:cNvPr>
                <p14:cNvContentPartPr/>
                <p14:nvPr/>
              </p14:nvContentPartPr>
              <p14:xfrm>
                <a:off x="8570903" y="5335134"/>
                <a:ext cx="67320" cy="203400"/>
              </p14:xfrm>
            </p:contentPart>
          </mc:Choice>
          <mc:Fallback xmlns="">
            <p:pic>
              <p:nvPicPr>
                <p:cNvPr id="145" name="Ink 144">
                  <a:extLst>
                    <a:ext uri="{FF2B5EF4-FFF2-40B4-BE49-F238E27FC236}">
                      <a16:creationId xmlns:a16="http://schemas.microsoft.com/office/drawing/2014/main" id="{D20B2A74-C279-4A1D-AF52-277B450BA33F}"/>
                    </a:ext>
                  </a:extLst>
                </p:cNvPr>
                <p:cNvPicPr/>
                <p:nvPr/>
              </p:nvPicPr>
              <p:blipFill>
                <a:blip r:embed="rId214"/>
                <a:stretch>
                  <a:fillRect/>
                </a:stretch>
              </p:blipFill>
              <p:spPr>
                <a:xfrm>
                  <a:off x="8561855" y="5326134"/>
                  <a:ext cx="85055" cy="221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5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DBC658A3-7DF7-400D-90AF-3A6C65E47120}"/>
                    </a:ext>
                  </a:extLst>
                </p14:cNvPr>
                <p14:cNvContentPartPr/>
                <p14:nvPr/>
              </p14:nvContentPartPr>
              <p14:xfrm>
                <a:off x="8679263" y="5243694"/>
                <a:ext cx="190440" cy="537480"/>
              </p14:xfrm>
            </p:contentPart>
          </mc:Choice>
          <mc:Fallback xmlns=""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DBC658A3-7DF7-400D-90AF-3A6C65E47120}"/>
                    </a:ext>
                  </a:extLst>
                </p:cNvPr>
                <p:cNvPicPr/>
                <p:nvPr/>
              </p:nvPicPr>
              <p:blipFill>
                <a:blip r:embed="rId216"/>
                <a:stretch>
                  <a:fillRect/>
                </a:stretch>
              </p:blipFill>
              <p:spPr>
                <a:xfrm>
                  <a:off x="8670263" y="5234694"/>
                  <a:ext cx="208080" cy="555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7">
              <p14:nvContentPartPr>
                <p14:cNvPr id="147" name="Ink 146">
                  <a:extLst>
                    <a:ext uri="{FF2B5EF4-FFF2-40B4-BE49-F238E27FC236}">
                      <a16:creationId xmlns:a16="http://schemas.microsoft.com/office/drawing/2014/main" id="{35B37CC9-E75F-4A4F-A192-D00200504F65}"/>
                    </a:ext>
                  </a:extLst>
                </p14:cNvPr>
                <p14:cNvContentPartPr/>
                <p14:nvPr/>
              </p14:nvContentPartPr>
              <p14:xfrm>
                <a:off x="8783303" y="5505774"/>
                <a:ext cx="145440" cy="204840"/>
              </p14:xfrm>
            </p:contentPart>
          </mc:Choice>
          <mc:Fallback xmlns="">
            <p:pic>
              <p:nvPicPr>
                <p:cNvPr id="147" name="Ink 146">
                  <a:extLst>
                    <a:ext uri="{FF2B5EF4-FFF2-40B4-BE49-F238E27FC236}">
                      <a16:creationId xmlns:a16="http://schemas.microsoft.com/office/drawing/2014/main" id="{35B37CC9-E75F-4A4F-A192-D00200504F65}"/>
                    </a:ext>
                  </a:extLst>
                </p:cNvPr>
                <p:cNvPicPr/>
                <p:nvPr/>
              </p:nvPicPr>
              <p:blipFill>
                <a:blip r:embed="rId218"/>
                <a:stretch>
                  <a:fillRect/>
                </a:stretch>
              </p:blipFill>
              <p:spPr>
                <a:xfrm>
                  <a:off x="8774303" y="5496790"/>
                  <a:ext cx="163080" cy="222449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9">
              <p14:nvContentPartPr>
                <p14:cNvPr id="148" name="Ink 147">
                  <a:extLst>
                    <a:ext uri="{FF2B5EF4-FFF2-40B4-BE49-F238E27FC236}">
                      <a16:creationId xmlns:a16="http://schemas.microsoft.com/office/drawing/2014/main" id="{A0569345-D5AA-4BAF-BF56-02618AB70B09}"/>
                    </a:ext>
                  </a:extLst>
                </p14:cNvPr>
                <p14:cNvContentPartPr/>
                <p14:nvPr/>
              </p14:nvContentPartPr>
              <p14:xfrm>
                <a:off x="8924423" y="5614494"/>
                <a:ext cx="121320" cy="99360"/>
              </p14:xfrm>
            </p:contentPart>
          </mc:Choice>
          <mc:Fallback xmlns="">
            <p:pic>
              <p:nvPicPr>
                <p:cNvPr id="148" name="Ink 147">
                  <a:extLst>
                    <a:ext uri="{FF2B5EF4-FFF2-40B4-BE49-F238E27FC236}">
                      <a16:creationId xmlns:a16="http://schemas.microsoft.com/office/drawing/2014/main" id="{A0569345-D5AA-4BAF-BF56-02618AB70B09}"/>
                    </a:ext>
                  </a:extLst>
                </p:cNvPr>
                <p:cNvPicPr/>
                <p:nvPr/>
              </p:nvPicPr>
              <p:blipFill>
                <a:blip r:embed="rId220"/>
                <a:stretch>
                  <a:fillRect/>
                </a:stretch>
              </p:blipFill>
              <p:spPr>
                <a:xfrm>
                  <a:off x="8915423" y="5605494"/>
                  <a:ext cx="138960" cy="11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1">
              <p14:nvContentPartPr>
                <p14:cNvPr id="149" name="Ink 148">
                  <a:extLst>
                    <a:ext uri="{FF2B5EF4-FFF2-40B4-BE49-F238E27FC236}">
                      <a16:creationId xmlns:a16="http://schemas.microsoft.com/office/drawing/2014/main" id="{858D82E4-347A-4F76-9FE4-E7DD3A07BBB4}"/>
                    </a:ext>
                  </a:extLst>
                </p14:cNvPr>
                <p14:cNvContentPartPr/>
                <p14:nvPr/>
              </p14:nvContentPartPr>
              <p14:xfrm>
                <a:off x="9046103" y="5554734"/>
                <a:ext cx="46440" cy="185040"/>
              </p14:xfrm>
            </p:contentPart>
          </mc:Choice>
          <mc:Fallback xmlns="">
            <p:pic>
              <p:nvPicPr>
                <p:cNvPr id="149" name="Ink 148">
                  <a:extLst>
                    <a:ext uri="{FF2B5EF4-FFF2-40B4-BE49-F238E27FC236}">
                      <a16:creationId xmlns:a16="http://schemas.microsoft.com/office/drawing/2014/main" id="{858D82E4-347A-4F76-9FE4-E7DD3A07BBB4}"/>
                    </a:ext>
                  </a:extLst>
                </p:cNvPr>
                <p:cNvPicPr/>
                <p:nvPr/>
              </p:nvPicPr>
              <p:blipFill>
                <a:blip r:embed="rId222"/>
                <a:stretch>
                  <a:fillRect/>
                </a:stretch>
              </p:blipFill>
              <p:spPr>
                <a:xfrm>
                  <a:off x="9037103" y="5545716"/>
                  <a:ext cx="64080" cy="202714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3">
              <p14:nvContentPartPr>
                <p14:cNvPr id="152" name="Ink 151">
                  <a:extLst>
                    <a:ext uri="{FF2B5EF4-FFF2-40B4-BE49-F238E27FC236}">
                      <a16:creationId xmlns:a16="http://schemas.microsoft.com/office/drawing/2014/main" id="{BB5446E7-C78D-429F-AE9F-24635B677192}"/>
                    </a:ext>
                  </a:extLst>
                </p14:cNvPr>
                <p14:cNvContentPartPr/>
                <p14:nvPr/>
              </p14:nvContentPartPr>
              <p14:xfrm>
                <a:off x="8741903" y="5456814"/>
                <a:ext cx="401400" cy="389520"/>
              </p14:xfrm>
            </p:contentPart>
          </mc:Choice>
          <mc:Fallback xmlns="">
            <p:pic>
              <p:nvPicPr>
                <p:cNvPr id="152" name="Ink 151">
                  <a:extLst>
                    <a:ext uri="{FF2B5EF4-FFF2-40B4-BE49-F238E27FC236}">
                      <a16:creationId xmlns:a16="http://schemas.microsoft.com/office/drawing/2014/main" id="{BB5446E7-C78D-429F-AE9F-24635B677192}"/>
                    </a:ext>
                  </a:extLst>
                </p:cNvPr>
                <p:cNvPicPr/>
                <p:nvPr/>
              </p:nvPicPr>
              <p:blipFill>
                <a:blip r:embed="rId224"/>
                <a:stretch>
                  <a:fillRect/>
                </a:stretch>
              </p:blipFill>
              <p:spPr>
                <a:xfrm>
                  <a:off x="8732895" y="5447814"/>
                  <a:ext cx="419056" cy="407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8" name="Group 167">
            <a:extLst>
              <a:ext uri="{FF2B5EF4-FFF2-40B4-BE49-F238E27FC236}">
                <a16:creationId xmlns:a16="http://schemas.microsoft.com/office/drawing/2014/main" id="{76D4B773-93A1-44A4-AF14-D75C641B8086}"/>
              </a:ext>
            </a:extLst>
          </p:cNvPr>
          <p:cNvGrpSpPr/>
          <p:nvPr/>
        </p:nvGrpSpPr>
        <p:grpSpPr>
          <a:xfrm>
            <a:off x="4465583" y="6085374"/>
            <a:ext cx="1264320" cy="451440"/>
            <a:chOff x="2941583" y="6085374"/>
            <a:chExt cx="1264320" cy="4514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25">
              <p14:nvContentPartPr>
                <p14:cNvPr id="155" name="Ink 154">
                  <a:extLst>
                    <a:ext uri="{FF2B5EF4-FFF2-40B4-BE49-F238E27FC236}">
                      <a16:creationId xmlns:a16="http://schemas.microsoft.com/office/drawing/2014/main" id="{2EB866E3-EBB8-466C-AAFF-9124FEEF1421}"/>
                    </a:ext>
                  </a:extLst>
                </p14:cNvPr>
                <p14:cNvContentPartPr/>
                <p14:nvPr/>
              </p14:nvContentPartPr>
              <p14:xfrm>
                <a:off x="3013583" y="6180414"/>
                <a:ext cx="89280" cy="93600"/>
              </p14:xfrm>
            </p:contentPart>
          </mc:Choice>
          <mc:Fallback xmlns="">
            <p:pic>
              <p:nvPicPr>
                <p:cNvPr id="155" name="Ink 154">
                  <a:extLst>
                    <a:ext uri="{FF2B5EF4-FFF2-40B4-BE49-F238E27FC236}">
                      <a16:creationId xmlns:a16="http://schemas.microsoft.com/office/drawing/2014/main" id="{2EB866E3-EBB8-466C-AAFF-9124FEEF1421}"/>
                    </a:ext>
                  </a:extLst>
                </p:cNvPr>
                <p:cNvPicPr/>
                <p:nvPr/>
              </p:nvPicPr>
              <p:blipFill>
                <a:blip r:embed="rId226"/>
                <a:stretch>
                  <a:fillRect/>
                </a:stretch>
              </p:blipFill>
              <p:spPr>
                <a:xfrm>
                  <a:off x="3004583" y="6171414"/>
                  <a:ext cx="106920" cy="11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7">
              <p14:nvContentPartPr>
                <p14:cNvPr id="156" name="Ink 155">
                  <a:extLst>
                    <a:ext uri="{FF2B5EF4-FFF2-40B4-BE49-F238E27FC236}">
                      <a16:creationId xmlns:a16="http://schemas.microsoft.com/office/drawing/2014/main" id="{17B5E479-E19F-4B26-9DF1-9742DAB4A3CF}"/>
                    </a:ext>
                  </a:extLst>
                </p14:cNvPr>
                <p14:cNvContentPartPr/>
                <p14:nvPr/>
              </p14:nvContentPartPr>
              <p14:xfrm>
                <a:off x="2986223" y="6364014"/>
                <a:ext cx="136800" cy="21240"/>
              </p14:xfrm>
            </p:contentPart>
          </mc:Choice>
          <mc:Fallback xmlns="">
            <p:pic>
              <p:nvPicPr>
                <p:cNvPr id="156" name="Ink 155">
                  <a:extLst>
                    <a:ext uri="{FF2B5EF4-FFF2-40B4-BE49-F238E27FC236}">
                      <a16:creationId xmlns:a16="http://schemas.microsoft.com/office/drawing/2014/main" id="{17B5E479-E19F-4B26-9DF1-9742DAB4A3CF}"/>
                    </a:ext>
                  </a:extLst>
                </p:cNvPr>
                <p:cNvPicPr/>
                <p:nvPr/>
              </p:nvPicPr>
              <p:blipFill>
                <a:blip r:embed="rId228"/>
                <a:stretch>
                  <a:fillRect/>
                </a:stretch>
              </p:blipFill>
              <p:spPr>
                <a:xfrm>
                  <a:off x="2977223" y="6355014"/>
                  <a:ext cx="154440" cy="3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9">
              <p14:nvContentPartPr>
                <p14:cNvPr id="158" name="Ink 157">
                  <a:extLst>
                    <a:ext uri="{FF2B5EF4-FFF2-40B4-BE49-F238E27FC236}">
                      <a16:creationId xmlns:a16="http://schemas.microsoft.com/office/drawing/2014/main" id="{28624DB6-F4C7-4B02-9C59-36D2ED0AE135}"/>
                    </a:ext>
                  </a:extLst>
                </p14:cNvPr>
                <p14:cNvContentPartPr/>
                <p14:nvPr/>
              </p14:nvContentPartPr>
              <p14:xfrm>
                <a:off x="2943023" y="6234774"/>
                <a:ext cx="360" cy="360"/>
              </p14:xfrm>
            </p:contentPart>
          </mc:Choice>
          <mc:Fallback xmlns="">
            <p:pic>
              <p:nvPicPr>
                <p:cNvPr id="158" name="Ink 157">
                  <a:extLst>
                    <a:ext uri="{FF2B5EF4-FFF2-40B4-BE49-F238E27FC236}">
                      <a16:creationId xmlns:a16="http://schemas.microsoft.com/office/drawing/2014/main" id="{28624DB6-F4C7-4B02-9C59-36D2ED0AE135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2934023" y="6225774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0">
              <p14:nvContentPartPr>
                <p14:cNvPr id="159" name="Ink 158">
                  <a:extLst>
                    <a:ext uri="{FF2B5EF4-FFF2-40B4-BE49-F238E27FC236}">
                      <a16:creationId xmlns:a16="http://schemas.microsoft.com/office/drawing/2014/main" id="{737716A9-5969-4E4D-8676-A9491A302914}"/>
                    </a:ext>
                  </a:extLst>
                </p14:cNvPr>
                <p14:cNvContentPartPr/>
                <p14:nvPr/>
              </p14:nvContentPartPr>
              <p14:xfrm>
                <a:off x="2941583" y="6105534"/>
                <a:ext cx="224640" cy="122400"/>
              </p14:xfrm>
            </p:contentPart>
          </mc:Choice>
          <mc:Fallback xmlns="">
            <p:pic>
              <p:nvPicPr>
                <p:cNvPr id="159" name="Ink 158">
                  <a:extLst>
                    <a:ext uri="{FF2B5EF4-FFF2-40B4-BE49-F238E27FC236}">
                      <a16:creationId xmlns:a16="http://schemas.microsoft.com/office/drawing/2014/main" id="{737716A9-5969-4E4D-8676-A9491A302914}"/>
                    </a:ext>
                  </a:extLst>
                </p:cNvPr>
                <p:cNvPicPr/>
                <p:nvPr/>
              </p:nvPicPr>
              <p:blipFill>
                <a:blip r:embed="rId231"/>
                <a:stretch>
                  <a:fillRect/>
                </a:stretch>
              </p:blipFill>
              <p:spPr>
                <a:xfrm>
                  <a:off x="2932583" y="6096534"/>
                  <a:ext cx="242280" cy="140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2">
              <p14:nvContentPartPr>
                <p14:cNvPr id="160" name="Ink 159">
                  <a:extLst>
                    <a:ext uri="{FF2B5EF4-FFF2-40B4-BE49-F238E27FC236}">
                      <a16:creationId xmlns:a16="http://schemas.microsoft.com/office/drawing/2014/main" id="{D4C58D7C-41EB-4D47-A84E-B8EBCC7EEE0A}"/>
                    </a:ext>
                  </a:extLst>
                </p14:cNvPr>
                <p14:cNvContentPartPr/>
                <p14:nvPr/>
              </p14:nvContentPartPr>
              <p14:xfrm>
                <a:off x="3372503" y="6085374"/>
                <a:ext cx="360720" cy="422640"/>
              </p14:xfrm>
            </p:contentPart>
          </mc:Choice>
          <mc:Fallback xmlns="">
            <p:pic>
              <p:nvPicPr>
                <p:cNvPr id="160" name="Ink 159">
                  <a:extLst>
                    <a:ext uri="{FF2B5EF4-FFF2-40B4-BE49-F238E27FC236}">
                      <a16:creationId xmlns:a16="http://schemas.microsoft.com/office/drawing/2014/main" id="{D4C58D7C-41EB-4D47-A84E-B8EBCC7EEE0A}"/>
                    </a:ext>
                  </a:extLst>
                </p:cNvPr>
                <p:cNvPicPr/>
                <p:nvPr/>
              </p:nvPicPr>
              <p:blipFill>
                <a:blip r:embed="rId233"/>
                <a:stretch>
                  <a:fillRect/>
                </a:stretch>
              </p:blipFill>
              <p:spPr>
                <a:xfrm>
                  <a:off x="3363503" y="6076382"/>
                  <a:ext cx="378360" cy="44026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4">
              <p14:nvContentPartPr>
                <p14:cNvPr id="162" name="Ink 161">
                  <a:extLst>
                    <a:ext uri="{FF2B5EF4-FFF2-40B4-BE49-F238E27FC236}">
                      <a16:creationId xmlns:a16="http://schemas.microsoft.com/office/drawing/2014/main" id="{5ACF2B34-FC4B-4E29-9104-F374595E60D1}"/>
                    </a:ext>
                  </a:extLst>
                </p14:cNvPr>
                <p14:cNvContentPartPr/>
                <p14:nvPr/>
              </p14:nvContentPartPr>
              <p14:xfrm>
                <a:off x="3847703" y="6120654"/>
                <a:ext cx="203040" cy="416160"/>
              </p14:xfrm>
            </p:contentPart>
          </mc:Choice>
          <mc:Fallback xmlns="">
            <p:pic>
              <p:nvPicPr>
                <p:cNvPr id="162" name="Ink 161">
                  <a:extLst>
                    <a:ext uri="{FF2B5EF4-FFF2-40B4-BE49-F238E27FC236}">
                      <a16:creationId xmlns:a16="http://schemas.microsoft.com/office/drawing/2014/main" id="{5ACF2B34-FC4B-4E29-9104-F374595E60D1}"/>
                    </a:ext>
                  </a:extLst>
                </p:cNvPr>
                <p:cNvPicPr/>
                <p:nvPr/>
              </p:nvPicPr>
              <p:blipFill>
                <a:blip r:embed="rId235"/>
                <a:stretch>
                  <a:fillRect/>
                </a:stretch>
              </p:blipFill>
              <p:spPr>
                <a:xfrm>
                  <a:off x="3838703" y="6111662"/>
                  <a:ext cx="220680" cy="43378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6">
              <p14:nvContentPartPr>
                <p14:cNvPr id="163" name="Ink 162">
                  <a:extLst>
                    <a:ext uri="{FF2B5EF4-FFF2-40B4-BE49-F238E27FC236}">
                      <a16:creationId xmlns:a16="http://schemas.microsoft.com/office/drawing/2014/main" id="{93B47AEC-929E-484A-95AD-1BA7F59F38D7}"/>
                    </a:ext>
                  </a:extLst>
                </p14:cNvPr>
                <p14:cNvContentPartPr/>
                <p14:nvPr/>
              </p14:nvContentPartPr>
              <p14:xfrm>
                <a:off x="4170263" y="6459054"/>
                <a:ext cx="35640" cy="72720"/>
              </p14:xfrm>
            </p:contentPart>
          </mc:Choice>
          <mc:Fallback xmlns="">
            <p:pic>
              <p:nvPicPr>
                <p:cNvPr id="163" name="Ink 162">
                  <a:extLst>
                    <a:ext uri="{FF2B5EF4-FFF2-40B4-BE49-F238E27FC236}">
                      <a16:creationId xmlns:a16="http://schemas.microsoft.com/office/drawing/2014/main" id="{93B47AEC-929E-484A-95AD-1BA7F59F38D7}"/>
                    </a:ext>
                  </a:extLst>
                </p:cNvPr>
                <p:cNvPicPr/>
                <p:nvPr/>
              </p:nvPicPr>
              <p:blipFill>
                <a:blip r:embed="rId237"/>
                <a:stretch>
                  <a:fillRect/>
                </a:stretch>
              </p:blipFill>
              <p:spPr>
                <a:xfrm>
                  <a:off x="4161171" y="6450054"/>
                  <a:ext cx="53460" cy="90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7" name="Group 166">
            <a:extLst>
              <a:ext uri="{FF2B5EF4-FFF2-40B4-BE49-F238E27FC236}">
                <a16:creationId xmlns:a16="http://schemas.microsoft.com/office/drawing/2014/main" id="{215D73BD-67F4-4304-9048-3007EA59457B}"/>
              </a:ext>
            </a:extLst>
          </p:cNvPr>
          <p:cNvGrpSpPr/>
          <p:nvPr/>
        </p:nvGrpSpPr>
        <p:grpSpPr>
          <a:xfrm>
            <a:off x="6027983" y="6047214"/>
            <a:ext cx="1007640" cy="680760"/>
            <a:chOff x="4503983" y="6047214"/>
            <a:chExt cx="1007640" cy="6807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38">
              <p14:nvContentPartPr>
                <p14:cNvPr id="164" name="Ink 163">
                  <a:extLst>
                    <a:ext uri="{FF2B5EF4-FFF2-40B4-BE49-F238E27FC236}">
                      <a16:creationId xmlns:a16="http://schemas.microsoft.com/office/drawing/2014/main" id="{AE2BFD47-BF85-4E11-AC89-4E3EAECF7CD1}"/>
                    </a:ext>
                  </a:extLst>
                </p14:cNvPr>
                <p14:cNvContentPartPr/>
                <p14:nvPr/>
              </p14:nvContentPartPr>
              <p14:xfrm>
                <a:off x="4503983" y="6047214"/>
                <a:ext cx="285840" cy="462960"/>
              </p14:xfrm>
            </p:contentPart>
          </mc:Choice>
          <mc:Fallback xmlns="">
            <p:pic>
              <p:nvPicPr>
                <p:cNvPr id="164" name="Ink 163">
                  <a:extLst>
                    <a:ext uri="{FF2B5EF4-FFF2-40B4-BE49-F238E27FC236}">
                      <a16:creationId xmlns:a16="http://schemas.microsoft.com/office/drawing/2014/main" id="{AE2BFD47-BF85-4E11-AC89-4E3EAECF7CD1}"/>
                    </a:ext>
                  </a:extLst>
                </p:cNvPr>
                <p:cNvPicPr/>
                <p:nvPr/>
              </p:nvPicPr>
              <p:blipFill>
                <a:blip r:embed="rId239"/>
                <a:stretch>
                  <a:fillRect/>
                </a:stretch>
              </p:blipFill>
              <p:spPr>
                <a:xfrm>
                  <a:off x="4494983" y="6038214"/>
                  <a:ext cx="303480" cy="48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0">
              <p14:nvContentPartPr>
                <p14:cNvPr id="165" name="Ink 164">
                  <a:extLst>
                    <a:ext uri="{FF2B5EF4-FFF2-40B4-BE49-F238E27FC236}">
                      <a16:creationId xmlns:a16="http://schemas.microsoft.com/office/drawing/2014/main" id="{4029342E-9DE8-4636-931E-D519A8F2893E}"/>
                    </a:ext>
                  </a:extLst>
                </p14:cNvPr>
                <p14:cNvContentPartPr/>
                <p14:nvPr/>
              </p14:nvContentPartPr>
              <p14:xfrm>
                <a:off x="5064503" y="6173934"/>
                <a:ext cx="218520" cy="222840"/>
              </p14:xfrm>
            </p:contentPart>
          </mc:Choice>
          <mc:Fallback xmlns="">
            <p:pic>
              <p:nvPicPr>
                <p:cNvPr id="165" name="Ink 164">
                  <a:extLst>
                    <a:ext uri="{FF2B5EF4-FFF2-40B4-BE49-F238E27FC236}">
                      <a16:creationId xmlns:a16="http://schemas.microsoft.com/office/drawing/2014/main" id="{4029342E-9DE8-4636-931E-D519A8F2893E}"/>
                    </a:ext>
                  </a:extLst>
                </p:cNvPr>
                <p:cNvPicPr/>
                <p:nvPr/>
              </p:nvPicPr>
              <p:blipFill>
                <a:blip r:embed="rId241"/>
                <a:stretch>
                  <a:fillRect/>
                </a:stretch>
              </p:blipFill>
              <p:spPr>
                <a:xfrm>
                  <a:off x="5055503" y="6164934"/>
                  <a:ext cx="236160" cy="24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2">
              <p14:nvContentPartPr>
                <p14:cNvPr id="166" name="Ink 165">
                  <a:extLst>
                    <a:ext uri="{FF2B5EF4-FFF2-40B4-BE49-F238E27FC236}">
                      <a16:creationId xmlns:a16="http://schemas.microsoft.com/office/drawing/2014/main" id="{790567A4-1DA3-4A02-AD32-1EA4DC1ADC86}"/>
                    </a:ext>
                  </a:extLst>
                </p14:cNvPr>
                <p14:cNvContentPartPr/>
                <p14:nvPr/>
              </p14:nvContentPartPr>
              <p14:xfrm>
                <a:off x="5031743" y="6286974"/>
                <a:ext cx="479880" cy="441000"/>
              </p14:xfrm>
            </p:contentPart>
          </mc:Choice>
          <mc:Fallback xmlns="">
            <p:pic>
              <p:nvPicPr>
                <p:cNvPr id="166" name="Ink 165">
                  <a:extLst>
                    <a:ext uri="{FF2B5EF4-FFF2-40B4-BE49-F238E27FC236}">
                      <a16:creationId xmlns:a16="http://schemas.microsoft.com/office/drawing/2014/main" id="{790567A4-1DA3-4A02-AD32-1EA4DC1ADC86}"/>
                    </a:ext>
                  </a:extLst>
                </p:cNvPr>
                <p:cNvPicPr/>
                <p:nvPr/>
              </p:nvPicPr>
              <p:blipFill>
                <a:blip r:embed="rId243"/>
                <a:stretch>
                  <a:fillRect/>
                </a:stretch>
              </p:blipFill>
              <p:spPr>
                <a:xfrm>
                  <a:off x="5022743" y="6277981"/>
                  <a:ext cx="497520" cy="458626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4" name="Group 173">
            <a:extLst>
              <a:ext uri="{FF2B5EF4-FFF2-40B4-BE49-F238E27FC236}">
                <a16:creationId xmlns:a16="http://schemas.microsoft.com/office/drawing/2014/main" id="{868E78BA-5246-43AB-87D3-BF0871526E07}"/>
              </a:ext>
            </a:extLst>
          </p:cNvPr>
          <p:cNvGrpSpPr/>
          <p:nvPr/>
        </p:nvGrpSpPr>
        <p:grpSpPr>
          <a:xfrm>
            <a:off x="7354583" y="6128574"/>
            <a:ext cx="1595160" cy="592560"/>
            <a:chOff x="5830583" y="6128574"/>
            <a:chExt cx="1595160" cy="5925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44">
              <p14:nvContentPartPr>
                <p14:cNvPr id="169" name="Ink 168">
                  <a:extLst>
                    <a:ext uri="{FF2B5EF4-FFF2-40B4-BE49-F238E27FC236}">
                      <a16:creationId xmlns:a16="http://schemas.microsoft.com/office/drawing/2014/main" id="{B90BCC62-DD1F-4CEE-93A6-22F339B9A437}"/>
                    </a:ext>
                  </a:extLst>
                </p14:cNvPr>
                <p14:cNvContentPartPr/>
                <p14:nvPr/>
              </p14:nvContentPartPr>
              <p14:xfrm>
                <a:off x="5830583" y="6226854"/>
                <a:ext cx="154080" cy="136800"/>
              </p14:xfrm>
            </p:contentPart>
          </mc:Choice>
          <mc:Fallback xmlns="">
            <p:pic>
              <p:nvPicPr>
                <p:cNvPr id="169" name="Ink 168">
                  <a:extLst>
                    <a:ext uri="{FF2B5EF4-FFF2-40B4-BE49-F238E27FC236}">
                      <a16:creationId xmlns:a16="http://schemas.microsoft.com/office/drawing/2014/main" id="{B90BCC62-DD1F-4CEE-93A6-22F339B9A437}"/>
                    </a:ext>
                  </a:extLst>
                </p:cNvPr>
                <p:cNvPicPr/>
                <p:nvPr/>
              </p:nvPicPr>
              <p:blipFill>
                <a:blip r:embed="rId245"/>
                <a:stretch>
                  <a:fillRect/>
                </a:stretch>
              </p:blipFill>
              <p:spPr>
                <a:xfrm>
                  <a:off x="5821583" y="6217854"/>
                  <a:ext cx="171720" cy="15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6">
              <p14:nvContentPartPr>
                <p14:cNvPr id="170" name="Ink 169">
                  <a:extLst>
                    <a:ext uri="{FF2B5EF4-FFF2-40B4-BE49-F238E27FC236}">
                      <a16:creationId xmlns:a16="http://schemas.microsoft.com/office/drawing/2014/main" id="{62E6FC24-88ED-4BE6-8D15-912CD658CE59}"/>
                    </a:ext>
                  </a:extLst>
                </p14:cNvPr>
                <p14:cNvContentPartPr/>
                <p14:nvPr/>
              </p14:nvContentPartPr>
              <p14:xfrm>
                <a:off x="5877743" y="6128574"/>
                <a:ext cx="626400" cy="592560"/>
              </p14:xfrm>
            </p:contentPart>
          </mc:Choice>
          <mc:Fallback xmlns="">
            <p:pic>
              <p:nvPicPr>
                <p:cNvPr id="170" name="Ink 169">
                  <a:extLst>
                    <a:ext uri="{FF2B5EF4-FFF2-40B4-BE49-F238E27FC236}">
                      <a16:creationId xmlns:a16="http://schemas.microsoft.com/office/drawing/2014/main" id="{62E6FC24-88ED-4BE6-8D15-912CD658CE59}"/>
                    </a:ext>
                  </a:extLst>
                </p:cNvPr>
                <p:cNvPicPr/>
                <p:nvPr/>
              </p:nvPicPr>
              <p:blipFill>
                <a:blip r:embed="rId247"/>
                <a:stretch>
                  <a:fillRect/>
                </a:stretch>
              </p:blipFill>
              <p:spPr>
                <a:xfrm>
                  <a:off x="5868738" y="6119574"/>
                  <a:ext cx="644050" cy="61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8">
              <p14:nvContentPartPr>
                <p14:cNvPr id="171" name="Ink 170">
                  <a:extLst>
                    <a:ext uri="{FF2B5EF4-FFF2-40B4-BE49-F238E27FC236}">
                      <a16:creationId xmlns:a16="http://schemas.microsoft.com/office/drawing/2014/main" id="{55CD0E03-7637-47E6-A609-1A54FF18EA25}"/>
                    </a:ext>
                  </a:extLst>
                </p14:cNvPr>
                <p14:cNvContentPartPr/>
                <p14:nvPr/>
              </p14:nvContentPartPr>
              <p14:xfrm>
                <a:off x="6579023" y="6135774"/>
                <a:ext cx="330840" cy="257400"/>
              </p14:xfrm>
            </p:contentPart>
          </mc:Choice>
          <mc:Fallback xmlns="">
            <p:pic>
              <p:nvPicPr>
                <p:cNvPr id="171" name="Ink 170">
                  <a:extLst>
                    <a:ext uri="{FF2B5EF4-FFF2-40B4-BE49-F238E27FC236}">
                      <a16:creationId xmlns:a16="http://schemas.microsoft.com/office/drawing/2014/main" id="{55CD0E03-7637-47E6-A609-1A54FF18EA25}"/>
                    </a:ext>
                  </a:extLst>
                </p:cNvPr>
                <p:cNvPicPr/>
                <p:nvPr/>
              </p:nvPicPr>
              <p:blipFill>
                <a:blip r:embed="rId249"/>
                <a:stretch>
                  <a:fillRect/>
                </a:stretch>
              </p:blipFill>
              <p:spPr>
                <a:xfrm>
                  <a:off x="6570013" y="6126774"/>
                  <a:ext cx="348499" cy="27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0">
              <p14:nvContentPartPr>
                <p14:cNvPr id="172" name="Ink 171">
                  <a:extLst>
                    <a:ext uri="{FF2B5EF4-FFF2-40B4-BE49-F238E27FC236}">
                      <a16:creationId xmlns:a16="http://schemas.microsoft.com/office/drawing/2014/main" id="{83C92B35-032B-41A3-BC89-9E8B406DFCAF}"/>
                    </a:ext>
                  </a:extLst>
                </p14:cNvPr>
                <p14:cNvContentPartPr/>
                <p14:nvPr/>
              </p14:nvContentPartPr>
              <p14:xfrm>
                <a:off x="7006703" y="6231894"/>
                <a:ext cx="101520" cy="226440"/>
              </p14:xfrm>
            </p:contentPart>
          </mc:Choice>
          <mc:Fallback xmlns="">
            <p:pic>
              <p:nvPicPr>
                <p:cNvPr id="172" name="Ink 171">
                  <a:extLst>
                    <a:ext uri="{FF2B5EF4-FFF2-40B4-BE49-F238E27FC236}">
                      <a16:creationId xmlns:a16="http://schemas.microsoft.com/office/drawing/2014/main" id="{83C92B35-032B-41A3-BC89-9E8B406DFCAF}"/>
                    </a:ext>
                  </a:extLst>
                </p:cNvPr>
                <p:cNvPicPr/>
                <p:nvPr/>
              </p:nvPicPr>
              <p:blipFill>
                <a:blip r:embed="rId251"/>
                <a:stretch>
                  <a:fillRect/>
                </a:stretch>
              </p:blipFill>
              <p:spPr>
                <a:xfrm>
                  <a:off x="6997735" y="6222894"/>
                  <a:ext cx="119098" cy="24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2">
              <p14:nvContentPartPr>
                <p14:cNvPr id="173" name="Ink 172">
                  <a:extLst>
                    <a:ext uri="{FF2B5EF4-FFF2-40B4-BE49-F238E27FC236}">
                      <a16:creationId xmlns:a16="http://schemas.microsoft.com/office/drawing/2014/main" id="{F33B5F20-6FD1-4FF6-BFD9-A7D397B49335}"/>
                    </a:ext>
                  </a:extLst>
                </p14:cNvPr>
                <p14:cNvContentPartPr/>
                <p14:nvPr/>
              </p14:nvContentPartPr>
              <p14:xfrm>
                <a:off x="7149623" y="6272214"/>
                <a:ext cx="276120" cy="267120"/>
              </p14:xfrm>
            </p:contentPart>
          </mc:Choice>
          <mc:Fallback xmlns="">
            <p:pic>
              <p:nvPicPr>
                <p:cNvPr id="173" name="Ink 172">
                  <a:extLst>
                    <a:ext uri="{FF2B5EF4-FFF2-40B4-BE49-F238E27FC236}">
                      <a16:creationId xmlns:a16="http://schemas.microsoft.com/office/drawing/2014/main" id="{F33B5F20-6FD1-4FF6-BFD9-A7D397B49335}"/>
                    </a:ext>
                  </a:extLst>
                </p:cNvPr>
                <p:cNvPicPr/>
                <p:nvPr/>
              </p:nvPicPr>
              <p:blipFill>
                <a:blip r:embed="rId253"/>
                <a:stretch>
                  <a:fillRect/>
                </a:stretch>
              </p:blipFill>
              <p:spPr>
                <a:xfrm>
                  <a:off x="7140623" y="6263214"/>
                  <a:ext cx="293760" cy="28476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7EF8502-15DA-4092-BB76-B128E0414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637" y="129084"/>
            <a:ext cx="10364451" cy="640840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examples</a:t>
            </a:r>
          </a:p>
        </p:txBody>
      </p:sp>
    </p:spTree>
    <p:extLst>
      <p:ext uri="{BB962C8B-B14F-4D97-AF65-F5344CB8AC3E}">
        <p14:creationId xmlns:p14="http://schemas.microsoft.com/office/powerpoint/2010/main" val="4125348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FCC2911-42F2-4B1D-BC76-8BDC82068FF9}"/>
              </a:ext>
            </a:extLst>
          </p:cNvPr>
          <p:cNvSpPr txBox="1"/>
          <p:nvPr/>
        </p:nvSpPr>
        <p:spPr>
          <a:xfrm>
            <a:off x="212436" y="157017"/>
            <a:ext cx="28645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PRACTICE PROBLEM: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0AB91C-569C-4874-A555-BDD8DCE2165C}"/>
              </a:ext>
            </a:extLst>
          </p:cNvPr>
          <p:cNvSpPr txBox="1"/>
          <p:nvPr/>
        </p:nvSpPr>
        <p:spPr>
          <a:xfrm>
            <a:off x="535709" y="618682"/>
            <a:ext cx="805410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3.0 moles of ammonia, NH</a:t>
            </a:r>
            <a:r>
              <a:rPr lang="en-GB" sz="2400" baseline="-25000" dirty="0"/>
              <a:t>3</a:t>
            </a:r>
            <a:r>
              <a:rPr lang="en-GB" sz="2400" dirty="0"/>
              <a:t>:</a:t>
            </a:r>
          </a:p>
          <a:p>
            <a:pPr marL="800100" lvl="1" indent="-342900">
              <a:buAutoNum type="alphaLcParenR"/>
            </a:pPr>
            <a:r>
              <a:rPr lang="en-GB" sz="2400" dirty="0"/>
              <a:t>How many </a:t>
            </a:r>
            <a:r>
              <a:rPr lang="en-GB" sz="2400" dirty="0">
                <a:solidFill>
                  <a:srgbClr val="00B050"/>
                </a:solidFill>
              </a:rPr>
              <a:t>molecules of ammonia </a:t>
            </a:r>
            <a:r>
              <a:rPr lang="en-GB" sz="2400" dirty="0"/>
              <a:t>are there?</a:t>
            </a:r>
          </a:p>
          <a:p>
            <a:pPr marL="800100" lvl="1" indent="-342900">
              <a:buAutoNum type="alphaLcParenR"/>
            </a:pPr>
            <a:r>
              <a:rPr lang="en-GB" sz="2400" dirty="0"/>
              <a:t>How many </a:t>
            </a:r>
            <a:r>
              <a:rPr lang="en-GB" sz="2400" dirty="0">
                <a:solidFill>
                  <a:srgbClr val="0000FF"/>
                </a:solidFill>
              </a:rPr>
              <a:t>atoms of nitrogen </a:t>
            </a:r>
            <a:r>
              <a:rPr lang="en-GB" sz="2400" dirty="0"/>
              <a:t>are there?</a:t>
            </a:r>
          </a:p>
          <a:p>
            <a:pPr marL="800100" lvl="1" indent="-342900">
              <a:buAutoNum type="alphaLcParenR"/>
            </a:pPr>
            <a:r>
              <a:rPr lang="en-GB" sz="2400" dirty="0"/>
              <a:t>How many </a:t>
            </a:r>
            <a:r>
              <a:rPr lang="en-GB" sz="2400" dirty="0">
                <a:solidFill>
                  <a:srgbClr val="FF0000"/>
                </a:solidFill>
              </a:rPr>
              <a:t>atoms of hydrogen </a:t>
            </a:r>
            <a:r>
              <a:rPr lang="en-GB" sz="2400" dirty="0"/>
              <a:t>are there?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FFCCA5-2263-4378-B2AB-6BF05D16AC2B}"/>
              </a:ext>
            </a:extLst>
          </p:cNvPr>
          <p:cNvSpPr txBox="1"/>
          <p:nvPr/>
        </p:nvSpPr>
        <p:spPr>
          <a:xfrm>
            <a:off x="1343557" y="2228671"/>
            <a:ext cx="233910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what do we know:</a:t>
            </a:r>
          </a:p>
          <a:p>
            <a:r>
              <a:rPr lang="en-GB" dirty="0"/>
              <a:t>	n = 3.0 mol NH</a:t>
            </a:r>
            <a:r>
              <a:rPr lang="en-GB" baseline="-25000" dirty="0"/>
              <a:t>3</a:t>
            </a:r>
            <a:endParaRPr lang="en-GB" dirty="0"/>
          </a:p>
          <a:p>
            <a:r>
              <a:rPr lang="en-GB" dirty="0"/>
              <a:t>	N</a:t>
            </a:r>
            <a:r>
              <a:rPr lang="en-GB" baseline="-25000" dirty="0"/>
              <a:t>A</a:t>
            </a:r>
            <a:r>
              <a:rPr lang="en-GB" dirty="0"/>
              <a:t> = 6.02 x 10</a:t>
            </a:r>
            <a:r>
              <a:rPr lang="en-GB" baseline="30000" dirty="0"/>
              <a:t>23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2C58AC-42E7-424F-AFE0-5A7BD8C96663}"/>
              </a:ext>
            </a:extLst>
          </p:cNvPr>
          <p:cNvSpPr txBox="1"/>
          <p:nvPr/>
        </p:nvSpPr>
        <p:spPr>
          <a:xfrm>
            <a:off x="4073472" y="2228671"/>
            <a:ext cx="80541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also know that:</a:t>
            </a:r>
          </a:p>
          <a:p>
            <a:r>
              <a:rPr lang="en-GB" dirty="0"/>
              <a:t>	</a:t>
            </a:r>
            <a:r>
              <a:rPr lang="en-GB" dirty="0">
                <a:solidFill>
                  <a:srgbClr val="00B050"/>
                </a:solidFill>
              </a:rPr>
              <a:t>1</a:t>
            </a:r>
            <a:r>
              <a:rPr lang="en-GB" dirty="0"/>
              <a:t> </a:t>
            </a:r>
            <a:r>
              <a:rPr lang="en-GB" dirty="0">
                <a:solidFill>
                  <a:srgbClr val="00B050"/>
                </a:solidFill>
              </a:rPr>
              <a:t>molecule of ammonia </a:t>
            </a:r>
            <a:r>
              <a:rPr lang="en-GB" dirty="0"/>
              <a:t>contains </a:t>
            </a:r>
            <a:r>
              <a:rPr lang="en-GB" dirty="0">
                <a:solidFill>
                  <a:srgbClr val="0000FF"/>
                </a:solidFill>
              </a:rPr>
              <a:t>1 atom of nitrogen </a:t>
            </a:r>
            <a:r>
              <a:rPr lang="en-GB" dirty="0"/>
              <a:t>and </a:t>
            </a:r>
            <a:r>
              <a:rPr lang="en-GB" dirty="0">
                <a:solidFill>
                  <a:srgbClr val="FF0000"/>
                </a:solidFill>
              </a:rPr>
              <a:t>3 atoms of hydrogen</a:t>
            </a:r>
          </a:p>
          <a:p>
            <a:r>
              <a:rPr lang="en-GB" baseline="30000" dirty="0"/>
              <a:t>	</a:t>
            </a:r>
            <a:r>
              <a:rPr lang="en-GB" dirty="0">
                <a:solidFill>
                  <a:srgbClr val="00B050"/>
                </a:solidFill>
              </a:rPr>
              <a:t>1 </a:t>
            </a:r>
            <a:r>
              <a:rPr lang="en-GB" b="1" dirty="0">
                <a:solidFill>
                  <a:srgbClr val="00B050"/>
                </a:solidFill>
              </a:rPr>
              <a:t>mole</a:t>
            </a:r>
            <a:r>
              <a:rPr lang="en-GB" dirty="0">
                <a:solidFill>
                  <a:srgbClr val="00B050"/>
                </a:solidFill>
              </a:rPr>
              <a:t> of ammonia molecules </a:t>
            </a:r>
            <a:r>
              <a:rPr lang="en-GB" dirty="0"/>
              <a:t>contains </a:t>
            </a:r>
            <a:r>
              <a:rPr lang="en-GB" dirty="0">
                <a:solidFill>
                  <a:srgbClr val="0000FF"/>
                </a:solidFill>
              </a:rPr>
              <a:t>1 </a:t>
            </a:r>
            <a:r>
              <a:rPr lang="en-GB" b="1" dirty="0">
                <a:solidFill>
                  <a:srgbClr val="0000FF"/>
                </a:solidFill>
              </a:rPr>
              <a:t>mole</a:t>
            </a:r>
            <a:r>
              <a:rPr lang="en-GB" dirty="0">
                <a:solidFill>
                  <a:srgbClr val="0000FF"/>
                </a:solidFill>
              </a:rPr>
              <a:t> of nitrogen atoms </a:t>
            </a:r>
            <a:r>
              <a:rPr lang="en-GB" dirty="0"/>
              <a:t>and </a:t>
            </a:r>
            <a:r>
              <a:rPr lang="en-GB" dirty="0">
                <a:solidFill>
                  <a:srgbClr val="FF0000"/>
                </a:solidFill>
              </a:rPr>
              <a:t>3 </a:t>
            </a:r>
            <a:r>
              <a:rPr lang="en-GB" b="1" dirty="0">
                <a:solidFill>
                  <a:srgbClr val="FF0000"/>
                </a:solidFill>
              </a:rPr>
              <a:t>moles</a:t>
            </a:r>
            <a:r>
              <a:rPr lang="en-GB" dirty="0">
                <a:solidFill>
                  <a:srgbClr val="FF0000"/>
                </a:solidFill>
              </a:rPr>
              <a:t> of  		hydrogen atoms </a:t>
            </a:r>
            <a:endParaRPr lang="en-GB" baseline="30000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A8587A-775A-4C7E-A5E6-1B964BA47715}"/>
              </a:ext>
            </a:extLst>
          </p:cNvPr>
          <p:cNvSpPr txBox="1"/>
          <p:nvPr/>
        </p:nvSpPr>
        <p:spPr>
          <a:xfrm>
            <a:off x="535708" y="3474616"/>
            <a:ext cx="84009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a) number of </a:t>
            </a:r>
            <a:r>
              <a:rPr lang="en-GB" sz="2400" dirty="0">
                <a:solidFill>
                  <a:srgbClr val="00B050"/>
                </a:solidFill>
              </a:rPr>
              <a:t>ammonia molecules</a:t>
            </a:r>
            <a:r>
              <a:rPr lang="en-GB" sz="2400" dirty="0"/>
              <a:t>: N</a:t>
            </a:r>
            <a:r>
              <a:rPr lang="en-GB" sz="2400" baseline="-25000" dirty="0"/>
              <a:t>NH3</a:t>
            </a:r>
            <a:r>
              <a:rPr lang="en-GB" sz="2400" dirty="0"/>
              <a:t> = n</a:t>
            </a:r>
            <a:r>
              <a:rPr lang="en-GB" sz="2400" baseline="-25000" dirty="0"/>
              <a:t>NH3</a:t>
            </a:r>
            <a:r>
              <a:rPr lang="en-GB" sz="2400" dirty="0"/>
              <a:t> </a:t>
            </a:r>
            <a:r>
              <a:rPr lang="en-GB" sz="2400" dirty="0">
                <a:sym typeface="Symbol" panose="05050102010706020507" pitchFamily="18" charset="2"/>
              </a:rPr>
              <a:t></a:t>
            </a:r>
            <a:r>
              <a:rPr lang="en-GB" sz="2400" dirty="0"/>
              <a:t> N</a:t>
            </a:r>
            <a:r>
              <a:rPr lang="en-GB" sz="2400" baseline="-25000" dirty="0"/>
              <a:t>A</a:t>
            </a:r>
            <a:r>
              <a:rPr lang="en-GB" sz="2400" dirty="0"/>
              <a:t> </a:t>
            </a:r>
          </a:p>
          <a:p>
            <a:r>
              <a:rPr lang="en-GB" sz="2400" dirty="0"/>
              <a:t>	3.0 mol </a:t>
            </a:r>
            <a:r>
              <a:rPr lang="en-GB" sz="2400" dirty="0">
                <a:sym typeface="Symbol" panose="05050102010706020507" pitchFamily="18" charset="2"/>
              </a:rPr>
              <a:t></a:t>
            </a:r>
            <a:r>
              <a:rPr lang="en-GB" sz="2400" dirty="0"/>
              <a:t> 6.02 x 10</a:t>
            </a:r>
            <a:r>
              <a:rPr lang="en-GB" sz="2400" baseline="30000" dirty="0"/>
              <a:t>23</a:t>
            </a:r>
            <a:r>
              <a:rPr lang="en-GB" sz="2400" dirty="0"/>
              <a:t> = </a:t>
            </a:r>
            <a:r>
              <a:rPr lang="en-GB" sz="2400" dirty="0">
                <a:solidFill>
                  <a:srgbClr val="00B050"/>
                </a:solidFill>
              </a:rPr>
              <a:t>1.8 x 10</a:t>
            </a:r>
            <a:r>
              <a:rPr lang="en-GB" sz="2400" baseline="30000" dirty="0">
                <a:solidFill>
                  <a:srgbClr val="00B050"/>
                </a:solidFill>
              </a:rPr>
              <a:t>24</a:t>
            </a:r>
            <a:r>
              <a:rPr lang="en-GB" sz="2400" dirty="0">
                <a:solidFill>
                  <a:srgbClr val="00B050"/>
                </a:solidFill>
              </a:rPr>
              <a:t> molecules of water</a:t>
            </a:r>
            <a:endParaRPr lang="en-GB" sz="2400" baseline="-25000" dirty="0">
              <a:solidFill>
                <a:srgbClr val="00B05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6F7F38-E93A-4907-A2A3-6AA43A2230B6}"/>
              </a:ext>
            </a:extLst>
          </p:cNvPr>
          <p:cNvSpPr txBox="1"/>
          <p:nvPr/>
        </p:nvSpPr>
        <p:spPr>
          <a:xfrm>
            <a:off x="535708" y="4391558"/>
            <a:ext cx="80541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b) number of </a:t>
            </a:r>
            <a:r>
              <a:rPr lang="en-GB" sz="2400" dirty="0">
                <a:solidFill>
                  <a:srgbClr val="0000FF"/>
                </a:solidFill>
              </a:rPr>
              <a:t>nitrogen atoms</a:t>
            </a:r>
            <a:r>
              <a:rPr lang="en-GB" sz="2400" dirty="0"/>
              <a:t>: N</a:t>
            </a:r>
            <a:r>
              <a:rPr lang="en-GB" sz="2400" baseline="-25000" dirty="0"/>
              <a:t>N</a:t>
            </a:r>
            <a:r>
              <a:rPr lang="en-GB" sz="2400" dirty="0"/>
              <a:t> = </a:t>
            </a:r>
            <a:r>
              <a:rPr lang="en-GB" sz="2400" dirty="0" err="1"/>
              <a:t>n</a:t>
            </a:r>
            <a:r>
              <a:rPr lang="en-GB" sz="2400" baseline="-25000" dirty="0" err="1"/>
              <a:t>N</a:t>
            </a:r>
            <a:r>
              <a:rPr lang="en-GB" sz="2400" dirty="0"/>
              <a:t> </a:t>
            </a:r>
            <a:r>
              <a:rPr lang="en-GB" sz="2400" dirty="0">
                <a:sym typeface="Symbol" panose="05050102010706020507" pitchFamily="18" charset="2"/>
              </a:rPr>
              <a:t></a:t>
            </a:r>
            <a:r>
              <a:rPr lang="en-GB" sz="2400" dirty="0"/>
              <a:t> N</a:t>
            </a:r>
            <a:r>
              <a:rPr lang="en-GB" sz="2400" baseline="-25000" dirty="0"/>
              <a:t>A</a:t>
            </a:r>
            <a:r>
              <a:rPr lang="en-GB" sz="2400" dirty="0"/>
              <a:t> </a:t>
            </a:r>
          </a:p>
          <a:p>
            <a:r>
              <a:rPr lang="en-GB" sz="2400" dirty="0"/>
              <a:t>	in 3.0 moles of NH</a:t>
            </a:r>
            <a:r>
              <a:rPr lang="en-GB" sz="2400" baseline="-25000" dirty="0"/>
              <a:t>3</a:t>
            </a:r>
            <a:r>
              <a:rPr lang="en-GB" sz="2400" dirty="0"/>
              <a:t> there are 3.0 moles of N atoms </a:t>
            </a:r>
          </a:p>
          <a:p>
            <a:r>
              <a:rPr lang="en-GB" sz="2400" dirty="0"/>
              <a:t>	3.0 mol </a:t>
            </a:r>
            <a:r>
              <a:rPr lang="en-GB" sz="2400" dirty="0">
                <a:sym typeface="Symbol" panose="05050102010706020507" pitchFamily="18" charset="2"/>
              </a:rPr>
              <a:t></a:t>
            </a:r>
            <a:r>
              <a:rPr lang="en-GB" sz="2400" dirty="0"/>
              <a:t> 6.02 x 10</a:t>
            </a:r>
            <a:r>
              <a:rPr lang="en-GB" sz="2400" baseline="30000" dirty="0"/>
              <a:t>23</a:t>
            </a:r>
            <a:r>
              <a:rPr lang="en-GB" sz="2400" dirty="0"/>
              <a:t> = </a:t>
            </a:r>
            <a:r>
              <a:rPr lang="en-GB" sz="2400" dirty="0">
                <a:solidFill>
                  <a:srgbClr val="0000FF"/>
                </a:solidFill>
              </a:rPr>
              <a:t>1.8 x 10</a:t>
            </a:r>
            <a:r>
              <a:rPr lang="en-GB" sz="2400" baseline="30000" dirty="0">
                <a:solidFill>
                  <a:srgbClr val="0000FF"/>
                </a:solidFill>
              </a:rPr>
              <a:t>24</a:t>
            </a:r>
            <a:r>
              <a:rPr lang="en-GB" sz="2400" dirty="0">
                <a:solidFill>
                  <a:srgbClr val="0000FF"/>
                </a:solidFill>
              </a:rPr>
              <a:t> atoms of nitrogen</a:t>
            </a:r>
            <a:endParaRPr lang="en-GB" sz="2400" baseline="-25000" dirty="0">
              <a:solidFill>
                <a:srgbClr val="0000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CB31607-127D-4804-8AE0-B0970985261A}"/>
              </a:ext>
            </a:extLst>
          </p:cNvPr>
          <p:cNvSpPr txBox="1"/>
          <p:nvPr/>
        </p:nvSpPr>
        <p:spPr>
          <a:xfrm>
            <a:off x="535708" y="5736226"/>
            <a:ext cx="82877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c) number of </a:t>
            </a:r>
            <a:r>
              <a:rPr lang="en-GB" sz="2400" dirty="0">
                <a:solidFill>
                  <a:srgbClr val="FF0000"/>
                </a:solidFill>
              </a:rPr>
              <a:t>hydrogen atoms</a:t>
            </a:r>
            <a:r>
              <a:rPr lang="en-GB" sz="2400" dirty="0"/>
              <a:t>: N</a:t>
            </a:r>
            <a:r>
              <a:rPr lang="en-GB" sz="2400" baseline="-25000" dirty="0"/>
              <a:t>H</a:t>
            </a:r>
            <a:r>
              <a:rPr lang="en-GB" sz="2400" dirty="0"/>
              <a:t> = </a:t>
            </a:r>
            <a:r>
              <a:rPr lang="en-GB" sz="2400" dirty="0" err="1"/>
              <a:t>n</a:t>
            </a:r>
            <a:r>
              <a:rPr lang="en-GB" sz="2400" baseline="-25000" dirty="0" err="1"/>
              <a:t>H</a:t>
            </a:r>
            <a:r>
              <a:rPr lang="en-GB" sz="2400" dirty="0"/>
              <a:t> </a:t>
            </a:r>
            <a:r>
              <a:rPr lang="en-GB" sz="2400" dirty="0">
                <a:sym typeface="Symbol" panose="05050102010706020507" pitchFamily="18" charset="2"/>
              </a:rPr>
              <a:t></a:t>
            </a:r>
            <a:r>
              <a:rPr lang="en-GB" sz="2400" dirty="0"/>
              <a:t> N</a:t>
            </a:r>
            <a:r>
              <a:rPr lang="en-GB" sz="2400" baseline="-25000" dirty="0"/>
              <a:t>A</a:t>
            </a:r>
            <a:r>
              <a:rPr lang="en-GB" sz="2400" dirty="0"/>
              <a:t> </a:t>
            </a:r>
          </a:p>
          <a:p>
            <a:r>
              <a:rPr lang="en-GB" sz="2400" dirty="0"/>
              <a:t>	in 3.0 moles of NH</a:t>
            </a:r>
            <a:r>
              <a:rPr lang="en-GB" sz="2400" baseline="-25000" dirty="0"/>
              <a:t>3</a:t>
            </a:r>
            <a:r>
              <a:rPr lang="en-GB" sz="2400" dirty="0"/>
              <a:t> there are 9.0 moles of H atoms </a:t>
            </a:r>
          </a:p>
          <a:p>
            <a:r>
              <a:rPr lang="en-GB" sz="2400" dirty="0"/>
              <a:t>	9.0 mol </a:t>
            </a:r>
            <a:r>
              <a:rPr lang="en-GB" sz="2400" dirty="0">
                <a:sym typeface="Symbol" panose="05050102010706020507" pitchFamily="18" charset="2"/>
              </a:rPr>
              <a:t></a:t>
            </a:r>
            <a:r>
              <a:rPr lang="en-GB" sz="2400" dirty="0"/>
              <a:t> 6.02 x 10</a:t>
            </a:r>
            <a:r>
              <a:rPr lang="en-GB" sz="2400" baseline="30000" dirty="0"/>
              <a:t>23</a:t>
            </a:r>
            <a:r>
              <a:rPr lang="en-GB" sz="2400" dirty="0"/>
              <a:t> = </a:t>
            </a:r>
            <a:r>
              <a:rPr lang="en-GB" sz="2400" dirty="0">
                <a:solidFill>
                  <a:srgbClr val="FF0000"/>
                </a:solidFill>
              </a:rPr>
              <a:t>5.4 x 10</a:t>
            </a:r>
            <a:r>
              <a:rPr lang="en-GB" sz="2400" baseline="30000" dirty="0">
                <a:solidFill>
                  <a:srgbClr val="FF0000"/>
                </a:solidFill>
              </a:rPr>
              <a:t>24</a:t>
            </a:r>
            <a:r>
              <a:rPr lang="en-GB" sz="2400" dirty="0">
                <a:solidFill>
                  <a:srgbClr val="FF0000"/>
                </a:solidFill>
              </a:rPr>
              <a:t> atoms of hydrogen</a:t>
            </a:r>
            <a:endParaRPr lang="en-GB" sz="2400" baseline="-25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57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1638</Words>
  <Application>Microsoft Office PowerPoint</Application>
  <PresentationFormat>Widescreen</PresentationFormat>
  <Paragraphs>214</Paragraphs>
  <Slides>19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Lato Extended</vt:lpstr>
      <vt:lpstr>Arial</vt:lpstr>
      <vt:lpstr>Calibri</vt:lpstr>
      <vt:lpstr>Cambria Math</vt:lpstr>
      <vt:lpstr>Tw Cen MT</vt:lpstr>
      <vt:lpstr>Droplet</vt:lpstr>
      <vt:lpstr>MOLE, MOLAR MASS, molarity  Lecture 6</vt:lpstr>
      <vt:lpstr>introduction</vt:lpstr>
      <vt:lpstr>The mole</vt:lpstr>
      <vt:lpstr>PowerPoint Presentation</vt:lpstr>
      <vt:lpstr>The mole</vt:lpstr>
      <vt:lpstr>definitions</vt:lpstr>
      <vt:lpstr>Molar mass </vt:lpstr>
      <vt:lpstr>Molar mass </vt:lpstr>
      <vt:lpstr>Molar mass</vt:lpstr>
      <vt:lpstr>Mass to moles</vt:lpstr>
      <vt:lpstr>Counting by weight</vt:lpstr>
      <vt:lpstr>Practice problems</vt:lpstr>
      <vt:lpstr>Practice problems</vt:lpstr>
      <vt:lpstr>Practice problems</vt:lpstr>
      <vt:lpstr>solutions</vt:lpstr>
      <vt:lpstr>molarity</vt:lpstr>
      <vt:lpstr>examples</vt:lpstr>
      <vt:lpstr>examples</vt:lpstr>
      <vt:lpstr>PowerPoint Presentation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Ewa Kazimierska</cp:lastModifiedBy>
  <cp:revision>2</cp:revision>
  <cp:lastPrinted>2023-01-31T17:55:41Z</cp:lastPrinted>
  <dcterms:created xsi:type="dcterms:W3CDTF">2010-05-23T14:28:12Z</dcterms:created>
  <dcterms:modified xsi:type="dcterms:W3CDTF">2024-02-20T09:24:53Z</dcterms:modified>
</cp:coreProperties>
</file>