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30"/>
  </p:notesMasterIdLst>
  <p:sldIdLst>
    <p:sldId id="310" r:id="rId5"/>
    <p:sldId id="356" r:id="rId6"/>
    <p:sldId id="324" r:id="rId7"/>
    <p:sldId id="372" r:id="rId8"/>
    <p:sldId id="373" r:id="rId9"/>
    <p:sldId id="380" r:id="rId10"/>
    <p:sldId id="381" r:id="rId11"/>
    <p:sldId id="386" r:id="rId12"/>
    <p:sldId id="375" r:id="rId13"/>
    <p:sldId id="382" r:id="rId14"/>
    <p:sldId id="383" r:id="rId15"/>
    <p:sldId id="378" r:id="rId16"/>
    <p:sldId id="377" r:id="rId17"/>
    <p:sldId id="379" r:id="rId18"/>
    <p:sldId id="361" r:id="rId19"/>
    <p:sldId id="376" r:id="rId20"/>
    <p:sldId id="365" r:id="rId21"/>
    <p:sldId id="389" r:id="rId22"/>
    <p:sldId id="374" r:id="rId23"/>
    <p:sldId id="323" r:id="rId24"/>
    <p:sldId id="384" r:id="rId25"/>
    <p:sldId id="390" r:id="rId26"/>
    <p:sldId id="387" r:id="rId27"/>
    <p:sldId id="385" r:id="rId28"/>
    <p:sldId id="388" r:id="rId29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3C3C51B-3B2D-832F-1B96-C4B89D3AF150}" name="Megan Rogers-Evans" initials="MRE" userId="S::m.rogers@uwtsd.ac.uk::111ad4f8-0884-42fd-b9cd-f4e625cd4716" providerId="AD"/>
  <p188:author id="{3E98D224-1FC9-E310-AA7F-2C85BB0CB205}" name="Catrin Morgan-Jones" initials="CMJ" userId="S::catrin.morgan-jones@uwtsd.ac.uk::f099b9d4-03d6-4bca-a5ad-705f3a1c64df" providerId="AD"/>
  <p188:author id="{216D5039-5FA4-949B-24DF-B667CF6B0AA0}" name="Cara Davies" initials="CD" userId="S::cara.davies@uwtsd.ac.uk::c43f7fad-58f6-4376-9c05-59209d924d9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  <a:srgbClr val="003B5C"/>
    <a:srgbClr val="013E5B"/>
    <a:srgbClr val="025680"/>
    <a:srgbClr val="08CAD4"/>
    <a:srgbClr val="FFFFFF"/>
    <a:srgbClr val="FFC000"/>
    <a:srgbClr val="FDD402"/>
    <a:srgbClr val="D29500"/>
    <a:srgbClr val="259E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49" autoAdjust="0"/>
    <p:restoredTop sz="96327" autoAdjust="0"/>
  </p:normalViewPr>
  <p:slideViewPr>
    <p:cSldViewPr snapToGrid="0">
      <p:cViewPr>
        <p:scale>
          <a:sx n="80" d="100"/>
          <a:sy n="80" d="100"/>
        </p:scale>
        <p:origin x="249" y="336"/>
      </p:cViewPr>
      <p:guideLst>
        <p:guide orient="horz" pos="2160"/>
        <p:guide pos="3840"/>
      </p:guideLst>
    </p:cSldViewPr>
  </p:slideViewPr>
  <p:outlineViewPr>
    <p:cViewPr>
      <p:scale>
        <a:sx n="100" d="100"/>
        <a:sy n="100" d="100"/>
      </p:scale>
      <p:origin x="0" y="-367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Regan" userId="ed3e5808-4809-4962-a447-56185cf7f7e1" providerId="ADAL" clId="{623B93E1-F3EE-4211-83BF-D8710D3157DD}"/>
    <pc:docChg chg="undo custSel addSld delSld modSld sldOrd">
      <pc:chgData name="Lisa Regan" userId="ed3e5808-4809-4962-a447-56185cf7f7e1" providerId="ADAL" clId="{623B93E1-F3EE-4211-83BF-D8710D3157DD}" dt="2023-10-15T17:41:41.810" v="5734" actId="20577"/>
      <pc:docMkLst>
        <pc:docMk/>
      </pc:docMkLst>
      <pc:sldChg chg="setBg">
        <pc:chgData name="Lisa Regan" userId="ed3e5808-4809-4962-a447-56185cf7f7e1" providerId="ADAL" clId="{623B93E1-F3EE-4211-83BF-D8710D3157DD}" dt="2023-10-15T17:27:28.029" v="5252"/>
        <pc:sldMkLst>
          <pc:docMk/>
          <pc:sldMk cId="890737133" sldId="310"/>
        </pc:sldMkLst>
      </pc:sldChg>
      <pc:sldChg chg="modSp mod ord setBg">
        <pc:chgData name="Lisa Regan" userId="ed3e5808-4809-4962-a447-56185cf7f7e1" providerId="ADAL" clId="{623B93E1-F3EE-4211-83BF-D8710D3157DD}" dt="2023-10-15T17:34:22.642" v="5323"/>
        <pc:sldMkLst>
          <pc:docMk/>
          <pc:sldMk cId="1256136495" sldId="323"/>
        </pc:sldMkLst>
        <pc:spChg chg="mod">
          <ac:chgData name="Lisa Regan" userId="ed3e5808-4809-4962-a447-56185cf7f7e1" providerId="ADAL" clId="{623B93E1-F3EE-4211-83BF-D8710D3157DD}" dt="2023-10-15T17:33:58.196" v="5321" actId="2711"/>
          <ac:spMkLst>
            <pc:docMk/>
            <pc:sldMk cId="1256136495" sldId="323"/>
            <ac:spMk id="7" creationId="{A1638E62-EFE0-F598-6588-8E5B6A651506}"/>
          </ac:spMkLst>
        </pc:spChg>
        <pc:spChg chg="mod">
          <ac:chgData name="Lisa Regan" userId="ed3e5808-4809-4962-a447-56185cf7f7e1" providerId="ADAL" clId="{623B93E1-F3EE-4211-83BF-D8710D3157DD}" dt="2023-10-15T17:33:52.492" v="5320" actId="2711"/>
          <ac:spMkLst>
            <pc:docMk/>
            <pc:sldMk cId="1256136495" sldId="323"/>
            <ac:spMk id="14" creationId="{08761DE4-93F8-B27A-671F-9D837AF08BD4}"/>
          </ac:spMkLst>
        </pc:spChg>
        <pc:spChg chg="mod">
          <ac:chgData name="Lisa Regan" userId="ed3e5808-4809-4962-a447-56185cf7f7e1" providerId="ADAL" clId="{623B93E1-F3EE-4211-83BF-D8710D3157DD}" dt="2023-10-15T17:34:05.622" v="5322" actId="2711"/>
          <ac:spMkLst>
            <pc:docMk/>
            <pc:sldMk cId="1256136495" sldId="323"/>
            <ac:spMk id="15" creationId="{9D8569E8-E400-CCE8-8DB6-03982FB4E9DC}"/>
          </ac:spMkLst>
        </pc:spChg>
      </pc:sldChg>
      <pc:sldChg chg="modSp mod setBg">
        <pc:chgData name="Lisa Regan" userId="ed3e5808-4809-4962-a447-56185cf7f7e1" providerId="ADAL" clId="{623B93E1-F3EE-4211-83BF-D8710D3157DD}" dt="2023-10-15T17:41:03.092" v="5707" actId="113"/>
        <pc:sldMkLst>
          <pc:docMk/>
          <pc:sldMk cId="3140626484" sldId="324"/>
        </pc:sldMkLst>
        <pc:spChg chg="mod">
          <ac:chgData name="Lisa Regan" userId="ed3e5808-4809-4962-a447-56185cf7f7e1" providerId="ADAL" clId="{623B93E1-F3EE-4211-83BF-D8710D3157DD}" dt="2023-10-15T17:27:57.337" v="5255" actId="207"/>
          <ac:spMkLst>
            <pc:docMk/>
            <pc:sldMk cId="3140626484" sldId="324"/>
            <ac:spMk id="6" creationId="{9DAF4A6B-714C-1EC2-CFE8-238A00C927DA}"/>
          </ac:spMkLst>
        </pc:spChg>
        <pc:spChg chg="mod">
          <ac:chgData name="Lisa Regan" userId="ed3e5808-4809-4962-a447-56185cf7f7e1" providerId="ADAL" clId="{623B93E1-F3EE-4211-83BF-D8710D3157DD}" dt="2023-10-15T17:41:03.092" v="5707" actId="113"/>
          <ac:spMkLst>
            <pc:docMk/>
            <pc:sldMk cId="3140626484" sldId="324"/>
            <ac:spMk id="34" creationId="{761647FB-6307-98A2-4247-3F72DA358A24}"/>
          </ac:spMkLst>
        </pc:spChg>
        <pc:picChg chg="mod">
          <ac:chgData name="Lisa Regan" userId="ed3e5808-4809-4962-a447-56185cf7f7e1" providerId="ADAL" clId="{623B93E1-F3EE-4211-83BF-D8710D3157DD}" dt="2023-10-15T16:50:18.953" v="4388" actId="14100"/>
          <ac:picMkLst>
            <pc:docMk/>
            <pc:sldMk cId="3140626484" sldId="324"/>
            <ac:picMk id="4" creationId="{1C08F58D-1784-700E-D699-5E74A4391A6C}"/>
          </ac:picMkLst>
        </pc:picChg>
        <pc:picChg chg="mod">
          <ac:chgData name="Lisa Regan" userId="ed3e5808-4809-4962-a447-56185cf7f7e1" providerId="ADAL" clId="{623B93E1-F3EE-4211-83BF-D8710D3157DD}" dt="2023-10-15T16:50:16.555" v="4387" actId="14100"/>
          <ac:picMkLst>
            <pc:docMk/>
            <pc:sldMk cId="3140626484" sldId="324"/>
            <ac:picMk id="12" creationId="{C089BC61-B296-B529-BB67-9F71BD9CC9E6}"/>
          </ac:picMkLst>
        </pc:picChg>
        <pc:picChg chg="mod">
          <ac:chgData name="Lisa Regan" userId="ed3e5808-4809-4962-a447-56185cf7f7e1" providerId="ADAL" clId="{623B93E1-F3EE-4211-83BF-D8710D3157DD}" dt="2023-10-15T16:50:21.467" v="4389" actId="14100"/>
          <ac:picMkLst>
            <pc:docMk/>
            <pc:sldMk cId="3140626484" sldId="324"/>
            <ac:picMk id="1028" creationId="{8F69F593-A803-E605-FE10-D22DDE655B1F}"/>
          </ac:picMkLst>
        </pc:picChg>
      </pc:sldChg>
      <pc:sldChg chg="del">
        <pc:chgData name="Lisa Regan" userId="ed3e5808-4809-4962-a447-56185cf7f7e1" providerId="ADAL" clId="{623B93E1-F3EE-4211-83BF-D8710D3157DD}" dt="2023-10-15T16:16:08.861" v="4083" actId="47"/>
        <pc:sldMkLst>
          <pc:docMk/>
          <pc:sldMk cId="3059118393" sldId="327"/>
        </pc:sldMkLst>
      </pc:sldChg>
      <pc:sldChg chg="del">
        <pc:chgData name="Lisa Regan" userId="ed3e5808-4809-4962-a447-56185cf7f7e1" providerId="ADAL" clId="{623B93E1-F3EE-4211-83BF-D8710D3157DD}" dt="2023-10-15T16:15:49.418" v="4079" actId="47"/>
        <pc:sldMkLst>
          <pc:docMk/>
          <pc:sldMk cId="119462283" sldId="355"/>
        </pc:sldMkLst>
      </pc:sldChg>
      <pc:sldChg chg="delSp modSp mod ord setBg">
        <pc:chgData name="Lisa Regan" userId="ed3e5808-4809-4962-a447-56185cf7f7e1" providerId="ADAL" clId="{623B93E1-F3EE-4211-83BF-D8710D3157DD}" dt="2023-10-15T17:27:47.751" v="5253" actId="207"/>
        <pc:sldMkLst>
          <pc:docMk/>
          <pc:sldMk cId="1344449158" sldId="356"/>
        </pc:sldMkLst>
        <pc:spChg chg="mod">
          <ac:chgData name="Lisa Regan" userId="ed3e5808-4809-4962-a447-56185cf7f7e1" providerId="ADAL" clId="{623B93E1-F3EE-4211-83BF-D8710D3157DD}" dt="2023-10-15T17:27:47.751" v="5253" actId="207"/>
          <ac:spMkLst>
            <pc:docMk/>
            <pc:sldMk cId="1344449158" sldId="356"/>
            <ac:spMk id="2" creationId="{BA8591DE-75CE-9D46-1C89-D7669A24A421}"/>
          </ac:spMkLst>
        </pc:spChg>
        <pc:spChg chg="del">
          <ac:chgData name="Lisa Regan" userId="ed3e5808-4809-4962-a447-56185cf7f7e1" providerId="ADAL" clId="{623B93E1-F3EE-4211-83BF-D8710D3157DD}" dt="2023-10-15T16:58:21.516" v="5085" actId="478"/>
          <ac:spMkLst>
            <pc:docMk/>
            <pc:sldMk cId="1344449158" sldId="356"/>
            <ac:spMk id="3" creationId="{34F0CB49-D2CF-1589-E5D3-C0BA0EB0330B}"/>
          </ac:spMkLst>
        </pc:spChg>
        <pc:spChg chg="del">
          <ac:chgData name="Lisa Regan" userId="ed3e5808-4809-4962-a447-56185cf7f7e1" providerId="ADAL" clId="{623B93E1-F3EE-4211-83BF-D8710D3157DD}" dt="2023-10-15T16:58:10.489" v="5081" actId="478"/>
          <ac:spMkLst>
            <pc:docMk/>
            <pc:sldMk cId="1344449158" sldId="356"/>
            <ac:spMk id="4" creationId="{A2B94531-1AD3-99C6-11E6-6895A1EE3734}"/>
          </ac:spMkLst>
        </pc:spChg>
        <pc:spChg chg="del">
          <ac:chgData name="Lisa Regan" userId="ed3e5808-4809-4962-a447-56185cf7f7e1" providerId="ADAL" clId="{623B93E1-F3EE-4211-83BF-D8710D3157DD}" dt="2023-10-15T16:58:15.135" v="5083" actId="478"/>
          <ac:spMkLst>
            <pc:docMk/>
            <pc:sldMk cId="1344449158" sldId="356"/>
            <ac:spMk id="5" creationId="{0B96C442-EDBF-F100-DFC5-F4BC9D5C7800}"/>
          </ac:spMkLst>
        </pc:spChg>
        <pc:spChg chg="del">
          <ac:chgData name="Lisa Regan" userId="ed3e5808-4809-4962-a447-56185cf7f7e1" providerId="ADAL" clId="{623B93E1-F3EE-4211-83BF-D8710D3157DD}" dt="2023-10-15T16:58:17.908" v="5084" actId="478"/>
          <ac:spMkLst>
            <pc:docMk/>
            <pc:sldMk cId="1344449158" sldId="356"/>
            <ac:spMk id="6" creationId="{293EB2C1-82AF-0476-6040-E93D75FE8C53}"/>
          </ac:spMkLst>
        </pc:spChg>
        <pc:spChg chg="del">
          <ac:chgData name="Lisa Regan" userId="ed3e5808-4809-4962-a447-56185cf7f7e1" providerId="ADAL" clId="{623B93E1-F3EE-4211-83BF-D8710D3157DD}" dt="2023-10-15T16:58:13.080" v="5082" actId="478"/>
          <ac:spMkLst>
            <pc:docMk/>
            <pc:sldMk cId="1344449158" sldId="356"/>
            <ac:spMk id="7" creationId="{B953D043-47DF-E0C2-8C3E-C65435526F1A}"/>
          </ac:spMkLst>
        </pc:spChg>
      </pc:sldChg>
      <pc:sldChg chg="del">
        <pc:chgData name="Lisa Regan" userId="ed3e5808-4809-4962-a447-56185cf7f7e1" providerId="ADAL" clId="{623B93E1-F3EE-4211-83BF-D8710D3157DD}" dt="2023-10-15T16:17:26.262" v="4097" actId="47"/>
        <pc:sldMkLst>
          <pc:docMk/>
          <pc:sldMk cId="3790007363" sldId="357"/>
        </pc:sldMkLst>
      </pc:sldChg>
      <pc:sldChg chg="del">
        <pc:chgData name="Lisa Regan" userId="ed3e5808-4809-4962-a447-56185cf7f7e1" providerId="ADAL" clId="{623B93E1-F3EE-4211-83BF-D8710D3157DD}" dt="2023-10-15T16:16:01.781" v="4081" actId="47"/>
        <pc:sldMkLst>
          <pc:docMk/>
          <pc:sldMk cId="2686959528" sldId="359"/>
        </pc:sldMkLst>
      </pc:sldChg>
      <pc:sldChg chg="addSp delSp modSp mod ord setBg">
        <pc:chgData name="Lisa Regan" userId="ed3e5808-4809-4962-a447-56185cf7f7e1" providerId="ADAL" clId="{623B93E1-F3EE-4211-83BF-D8710D3157DD}" dt="2023-10-15T17:41:41.810" v="5734" actId="20577"/>
        <pc:sldMkLst>
          <pc:docMk/>
          <pc:sldMk cId="82296121" sldId="361"/>
        </pc:sldMkLst>
        <pc:spChg chg="add del mod">
          <ac:chgData name="Lisa Regan" userId="ed3e5808-4809-4962-a447-56185cf7f7e1" providerId="ADAL" clId="{623B93E1-F3EE-4211-83BF-D8710D3157DD}" dt="2023-10-15T17:41:41.810" v="5734" actId="20577"/>
          <ac:spMkLst>
            <pc:docMk/>
            <pc:sldMk cId="82296121" sldId="361"/>
            <ac:spMk id="2" creationId="{BA8591DE-75CE-9D46-1C89-D7669A24A421}"/>
          </ac:spMkLst>
        </pc:spChg>
        <pc:spChg chg="mod">
          <ac:chgData name="Lisa Regan" userId="ed3e5808-4809-4962-a447-56185cf7f7e1" providerId="ADAL" clId="{623B93E1-F3EE-4211-83BF-D8710D3157DD}" dt="2023-10-15T17:39:28.194" v="5542" actId="114"/>
          <ac:spMkLst>
            <pc:docMk/>
            <pc:sldMk cId="82296121" sldId="361"/>
            <ac:spMk id="3" creationId="{7A72BBCB-07AC-AF7D-8F9C-BB805CB40156}"/>
          </ac:spMkLst>
        </pc:spChg>
        <pc:spChg chg="add del mod">
          <ac:chgData name="Lisa Regan" userId="ed3e5808-4809-4962-a447-56185cf7f7e1" providerId="ADAL" clId="{623B93E1-F3EE-4211-83BF-D8710D3157DD}" dt="2023-10-15T17:32:25.299" v="5305" actId="478"/>
          <ac:spMkLst>
            <pc:docMk/>
            <pc:sldMk cId="82296121" sldId="361"/>
            <ac:spMk id="10" creationId="{B4B77F07-855D-B3CB-0579-7CBD24F00D36}"/>
          </ac:spMkLst>
        </pc:spChg>
        <pc:spChg chg="add del mod">
          <ac:chgData name="Lisa Regan" userId="ed3e5808-4809-4962-a447-56185cf7f7e1" providerId="ADAL" clId="{623B93E1-F3EE-4211-83BF-D8710D3157DD}" dt="2023-10-15T17:39:20.947" v="5541" actId="478"/>
          <ac:spMkLst>
            <pc:docMk/>
            <pc:sldMk cId="82296121" sldId="361"/>
            <ac:spMk id="12" creationId="{BEA0BB37-1520-70BF-C3B8-19D3FFBC172F}"/>
          </ac:spMkLst>
        </pc:spChg>
      </pc:sldChg>
      <pc:sldChg chg="del">
        <pc:chgData name="Lisa Regan" userId="ed3e5808-4809-4962-a447-56185cf7f7e1" providerId="ADAL" clId="{623B93E1-F3EE-4211-83BF-D8710D3157DD}" dt="2023-10-15T16:16:19.317" v="4086" actId="47"/>
        <pc:sldMkLst>
          <pc:docMk/>
          <pc:sldMk cId="3838989782" sldId="363"/>
        </pc:sldMkLst>
      </pc:sldChg>
      <pc:sldChg chg="modSp mod ord setBg">
        <pc:chgData name="Lisa Regan" userId="ed3e5808-4809-4962-a447-56185cf7f7e1" providerId="ADAL" clId="{623B93E1-F3EE-4211-83BF-D8710D3157DD}" dt="2023-10-15T17:32:59.484" v="5311" actId="207"/>
        <pc:sldMkLst>
          <pc:docMk/>
          <pc:sldMk cId="2682272570" sldId="365"/>
        </pc:sldMkLst>
        <pc:spChg chg="mod">
          <ac:chgData name="Lisa Regan" userId="ed3e5808-4809-4962-a447-56185cf7f7e1" providerId="ADAL" clId="{623B93E1-F3EE-4211-83BF-D8710D3157DD}" dt="2023-10-15T17:32:59.484" v="5311" actId="207"/>
          <ac:spMkLst>
            <pc:docMk/>
            <pc:sldMk cId="2682272570" sldId="365"/>
            <ac:spMk id="2" creationId="{8966D85E-C092-80B0-87FA-E89934535382}"/>
          </ac:spMkLst>
        </pc:spChg>
        <pc:spChg chg="mod">
          <ac:chgData name="Lisa Regan" userId="ed3e5808-4809-4962-a447-56185cf7f7e1" providerId="ADAL" clId="{623B93E1-F3EE-4211-83BF-D8710D3157DD}" dt="2023-10-15T17:32:53.287" v="5310" actId="207"/>
          <ac:spMkLst>
            <pc:docMk/>
            <pc:sldMk cId="2682272570" sldId="365"/>
            <ac:spMk id="7" creationId="{1A2E9593-E8E5-6764-4354-1C63607D2C95}"/>
          </ac:spMkLst>
        </pc:spChg>
        <pc:spChg chg="mod">
          <ac:chgData name="Lisa Regan" userId="ed3e5808-4809-4962-a447-56185cf7f7e1" providerId="ADAL" clId="{623B93E1-F3EE-4211-83BF-D8710D3157DD}" dt="2023-10-15T17:32:48.963" v="5309" actId="207"/>
          <ac:spMkLst>
            <pc:docMk/>
            <pc:sldMk cId="2682272570" sldId="365"/>
            <ac:spMk id="48" creationId="{C90BA445-F040-9D61-C577-C3927CB30DEB}"/>
          </ac:spMkLst>
        </pc:spChg>
        <pc:picChg chg="mod">
          <ac:chgData name="Lisa Regan" userId="ed3e5808-4809-4962-a447-56185cf7f7e1" providerId="ADAL" clId="{623B93E1-F3EE-4211-83BF-D8710D3157DD}" dt="2023-10-15T17:11:22.433" v="5131" actId="1076"/>
          <ac:picMkLst>
            <pc:docMk/>
            <pc:sldMk cId="2682272570" sldId="365"/>
            <ac:picMk id="3" creationId="{C78941CF-364E-3803-7402-1E18C832F14C}"/>
          </ac:picMkLst>
        </pc:picChg>
      </pc:sldChg>
      <pc:sldChg chg="del">
        <pc:chgData name="Lisa Regan" userId="ed3e5808-4809-4962-a447-56185cf7f7e1" providerId="ADAL" clId="{623B93E1-F3EE-4211-83BF-D8710D3157DD}" dt="2023-10-15T16:16:06.461" v="4082" actId="47"/>
        <pc:sldMkLst>
          <pc:docMk/>
          <pc:sldMk cId="4251710245" sldId="366"/>
        </pc:sldMkLst>
      </pc:sldChg>
      <pc:sldChg chg="del">
        <pc:chgData name="Lisa Regan" userId="ed3e5808-4809-4962-a447-56185cf7f7e1" providerId="ADAL" clId="{623B93E1-F3EE-4211-83BF-D8710D3157DD}" dt="2023-10-15T16:16:12.107" v="4085" actId="47"/>
        <pc:sldMkLst>
          <pc:docMk/>
          <pc:sldMk cId="2732879964" sldId="367"/>
        </pc:sldMkLst>
      </pc:sldChg>
      <pc:sldChg chg="add del setBg">
        <pc:chgData name="Lisa Regan" userId="ed3e5808-4809-4962-a447-56185cf7f7e1" providerId="ADAL" clId="{623B93E1-F3EE-4211-83BF-D8710D3157DD}" dt="2023-10-15T16:17:05.071" v="4094" actId="47"/>
        <pc:sldMkLst>
          <pc:docMk/>
          <pc:sldMk cId="1555589943" sldId="368"/>
        </pc:sldMkLst>
      </pc:sldChg>
      <pc:sldChg chg="del ord">
        <pc:chgData name="Lisa Regan" userId="ed3e5808-4809-4962-a447-56185cf7f7e1" providerId="ADAL" clId="{623B93E1-F3EE-4211-83BF-D8710D3157DD}" dt="2023-10-15T16:15:44.123" v="4077" actId="47"/>
        <pc:sldMkLst>
          <pc:docMk/>
          <pc:sldMk cId="424473771" sldId="369"/>
        </pc:sldMkLst>
      </pc:sldChg>
      <pc:sldChg chg="del">
        <pc:chgData name="Lisa Regan" userId="ed3e5808-4809-4962-a447-56185cf7f7e1" providerId="ADAL" clId="{623B93E1-F3EE-4211-83BF-D8710D3157DD}" dt="2023-10-15T16:15:45.578" v="4078" actId="47"/>
        <pc:sldMkLst>
          <pc:docMk/>
          <pc:sldMk cId="3774557448" sldId="370"/>
        </pc:sldMkLst>
      </pc:sldChg>
      <pc:sldChg chg="del">
        <pc:chgData name="Lisa Regan" userId="ed3e5808-4809-4962-a447-56185cf7f7e1" providerId="ADAL" clId="{623B93E1-F3EE-4211-83BF-D8710D3157DD}" dt="2023-10-15T16:15:57.052" v="4080" actId="47"/>
        <pc:sldMkLst>
          <pc:docMk/>
          <pc:sldMk cId="3129530757" sldId="371"/>
        </pc:sldMkLst>
      </pc:sldChg>
      <pc:sldChg chg="delSp modSp mod setBg">
        <pc:chgData name="Lisa Regan" userId="ed3e5808-4809-4962-a447-56185cf7f7e1" providerId="ADAL" clId="{623B93E1-F3EE-4211-83BF-D8710D3157DD}" dt="2023-10-15T17:28:05.165" v="5256" actId="207"/>
        <pc:sldMkLst>
          <pc:docMk/>
          <pc:sldMk cId="4288278025" sldId="372"/>
        </pc:sldMkLst>
        <pc:spChg chg="mod">
          <ac:chgData name="Lisa Regan" userId="ed3e5808-4809-4962-a447-56185cf7f7e1" providerId="ADAL" clId="{623B93E1-F3EE-4211-83BF-D8710D3157DD}" dt="2023-10-15T17:28:05.165" v="5256" actId="207"/>
          <ac:spMkLst>
            <pc:docMk/>
            <pc:sldMk cId="4288278025" sldId="372"/>
            <ac:spMk id="5" creationId="{27424450-5746-7F76-E769-EE4B118CDED2}"/>
          </ac:spMkLst>
        </pc:spChg>
        <pc:spChg chg="del mod">
          <ac:chgData name="Lisa Regan" userId="ed3e5808-4809-4962-a447-56185cf7f7e1" providerId="ADAL" clId="{623B93E1-F3EE-4211-83BF-D8710D3157DD}" dt="2023-10-15T11:02:08.686" v="1124" actId="478"/>
          <ac:spMkLst>
            <pc:docMk/>
            <pc:sldMk cId="4288278025" sldId="372"/>
            <ac:spMk id="48" creationId="{C90BA445-F040-9D61-C577-C3927CB30DEB}"/>
          </ac:spMkLst>
        </pc:spChg>
      </pc:sldChg>
      <pc:sldChg chg="delSp modSp mod setBg">
        <pc:chgData name="Lisa Regan" userId="ed3e5808-4809-4962-a447-56185cf7f7e1" providerId="ADAL" clId="{623B93E1-F3EE-4211-83BF-D8710D3157DD}" dt="2023-10-15T17:28:11.815" v="5257" actId="207"/>
        <pc:sldMkLst>
          <pc:docMk/>
          <pc:sldMk cId="1979961747" sldId="373"/>
        </pc:sldMkLst>
        <pc:spChg chg="mod">
          <ac:chgData name="Lisa Regan" userId="ed3e5808-4809-4962-a447-56185cf7f7e1" providerId="ADAL" clId="{623B93E1-F3EE-4211-83BF-D8710D3157DD}" dt="2023-10-15T17:28:11.815" v="5257" actId="207"/>
          <ac:spMkLst>
            <pc:docMk/>
            <pc:sldMk cId="1979961747" sldId="373"/>
            <ac:spMk id="5" creationId="{27424450-5746-7F76-E769-EE4B118CDED2}"/>
          </ac:spMkLst>
        </pc:spChg>
        <pc:spChg chg="del">
          <ac:chgData name="Lisa Regan" userId="ed3e5808-4809-4962-a447-56185cf7f7e1" providerId="ADAL" clId="{623B93E1-F3EE-4211-83BF-D8710D3157DD}" dt="2023-10-15T11:02:16.937" v="1127" actId="478"/>
          <ac:spMkLst>
            <pc:docMk/>
            <pc:sldMk cId="1979961747" sldId="373"/>
            <ac:spMk id="48" creationId="{C90BA445-F040-9D61-C577-C3927CB30DEB}"/>
          </ac:spMkLst>
        </pc:spChg>
      </pc:sldChg>
      <pc:sldChg chg="addSp delSp modSp add mod setBg">
        <pc:chgData name="Lisa Regan" userId="ed3e5808-4809-4962-a447-56185cf7f7e1" providerId="ADAL" clId="{623B93E1-F3EE-4211-83BF-D8710D3157DD}" dt="2023-10-15T17:33:34.189" v="5316" actId="207"/>
        <pc:sldMkLst>
          <pc:docMk/>
          <pc:sldMk cId="2134134135" sldId="374"/>
        </pc:sldMkLst>
        <pc:spChg chg="add mod">
          <ac:chgData name="Lisa Regan" userId="ed3e5808-4809-4962-a447-56185cf7f7e1" providerId="ADAL" clId="{623B93E1-F3EE-4211-83BF-D8710D3157DD}" dt="2023-10-15T17:33:34.189" v="5316" actId="207"/>
          <ac:spMkLst>
            <pc:docMk/>
            <pc:sldMk cId="2134134135" sldId="374"/>
            <ac:spMk id="2" creationId="{70EC5E93-9920-32FF-B6FA-02BF27774743}"/>
          </ac:spMkLst>
        </pc:spChg>
        <pc:spChg chg="del mod">
          <ac:chgData name="Lisa Regan" userId="ed3e5808-4809-4962-a447-56185cf7f7e1" providerId="ADAL" clId="{623B93E1-F3EE-4211-83BF-D8710D3157DD}" dt="2023-10-15T10:23:43.321" v="90"/>
          <ac:spMkLst>
            <pc:docMk/>
            <pc:sldMk cId="2134134135" sldId="374"/>
            <ac:spMk id="5" creationId="{27424450-5746-7F76-E769-EE4B118CDED2}"/>
          </ac:spMkLst>
        </pc:spChg>
        <pc:spChg chg="mod">
          <ac:chgData name="Lisa Regan" userId="ed3e5808-4809-4962-a447-56185cf7f7e1" providerId="ADAL" clId="{623B93E1-F3EE-4211-83BF-D8710D3157DD}" dt="2023-10-15T17:33:24.428" v="5314" actId="207"/>
          <ac:spMkLst>
            <pc:docMk/>
            <pc:sldMk cId="2134134135" sldId="374"/>
            <ac:spMk id="48" creationId="{C90BA445-F040-9D61-C577-C3927CB30DEB}"/>
          </ac:spMkLst>
        </pc:spChg>
      </pc:sldChg>
      <pc:sldChg chg="addSp delSp modSp add mod setBg">
        <pc:chgData name="Lisa Regan" userId="ed3e5808-4809-4962-a447-56185cf7f7e1" providerId="ADAL" clId="{623B93E1-F3EE-4211-83BF-D8710D3157DD}" dt="2023-10-15T17:30:30.810" v="5280" actId="1076"/>
        <pc:sldMkLst>
          <pc:docMk/>
          <pc:sldMk cId="1105526608" sldId="375"/>
        </pc:sldMkLst>
        <pc:spChg chg="add mod">
          <ac:chgData name="Lisa Regan" userId="ed3e5808-4809-4962-a447-56185cf7f7e1" providerId="ADAL" clId="{623B93E1-F3EE-4211-83BF-D8710D3157DD}" dt="2023-10-15T17:30:30.810" v="5280" actId="1076"/>
          <ac:spMkLst>
            <pc:docMk/>
            <pc:sldMk cId="1105526608" sldId="375"/>
            <ac:spMk id="2" creationId="{1E197DE4-2C5A-B853-78B4-735A5BFC8417}"/>
          </ac:spMkLst>
        </pc:spChg>
        <pc:spChg chg="add mod">
          <ac:chgData name="Lisa Regan" userId="ed3e5808-4809-4962-a447-56185cf7f7e1" providerId="ADAL" clId="{623B93E1-F3EE-4211-83BF-D8710D3157DD}" dt="2023-10-15T17:30:21.599" v="5278" actId="1076"/>
          <ac:spMkLst>
            <pc:docMk/>
            <pc:sldMk cId="1105526608" sldId="375"/>
            <ac:spMk id="3" creationId="{2B53CC86-8860-5A32-78F2-CAD0BEA5A7F8}"/>
          </ac:spMkLst>
        </pc:spChg>
        <pc:spChg chg="add mod">
          <ac:chgData name="Lisa Regan" userId="ed3e5808-4809-4962-a447-56185cf7f7e1" providerId="ADAL" clId="{623B93E1-F3EE-4211-83BF-D8710D3157DD}" dt="2023-10-15T17:30:16.663" v="5277" actId="1076"/>
          <ac:spMkLst>
            <pc:docMk/>
            <pc:sldMk cId="1105526608" sldId="375"/>
            <ac:spMk id="4" creationId="{CC1AD564-48A4-ADED-F05C-44910F2DA583}"/>
          </ac:spMkLst>
        </pc:spChg>
        <pc:spChg chg="del mod">
          <ac:chgData name="Lisa Regan" userId="ed3e5808-4809-4962-a447-56185cf7f7e1" providerId="ADAL" clId="{623B93E1-F3EE-4211-83BF-D8710D3157DD}" dt="2023-10-15T10:51:50.733" v="674"/>
          <ac:spMkLst>
            <pc:docMk/>
            <pc:sldMk cId="1105526608" sldId="375"/>
            <ac:spMk id="5" creationId="{27424450-5746-7F76-E769-EE4B118CDED2}"/>
          </ac:spMkLst>
        </pc:spChg>
        <pc:spChg chg="add mod">
          <ac:chgData name="Lisa Regan" userId="ed3e5808-4809-4962-a447-56185cf7f7e1" providerId="ADAL" clId="{623B93E1-F3EE-4211-83BF-D8710D3157DD}" dt="2023-10-15T17:30:07.490" v="5276" actId="207"/>
          <ac:spMkLst>
            <pc:docMk/>
            <pc:sldMk cId="1105526608" sldId="375"/>
            <ac:spMk id="6" creationId="{7D685AC1-5B5E-C313-D3B5-9E6AA0F19D5B}"/>
          </ac:spMkLst>
        </pc:spChg>
        <pc:spChg chg="add mod">
          <ac:chgData name="Lisa Regan" userId="ed3e5808-4809-4962-a447-56185cf7f7e1" providerId="ADAL" clId="{623B93E1-F3EE-4211-83BF-D8710D3157DD}" dt="2023-10-15T17:30:03.519" v="5275" actId="207"/>
          <ac:spMkLst>
            <pc:docMk/>
            <pc:sldMk cId="1105526608" sldId="375"/>
            <ac:spMk id="7" creationId="{C676FA74-70E7-5917-7814-520A55596252}"/>
          </ac:spMkLst>
        </pc:spChg>
        <pc:spChg chg="add del mod">
          <ac:chgData name="Lisa Regan" userId="ed3e5808-4809-4962-a447-56185cf7f7e1" providerId="ADAL" clId="{623B93E1-F3EE-4211-83BF-D8710D3157DD}" dt="2023-10-15T11:00:43.687" v="1113"/>
          <ac:spMkLst>
            <pc:docMk/>
            <pc:sldMk cId="1105526608" sldId="375"/>
            <ac:spMk id="8" creationId="{A09CCC4D-0F3B-2898-CB9E-3149FDC82535}"/>
          </ac:spMkLst>
        </pc:spChg>
        <pc:spChg chg="add mod">
          <ac:chgData name="Lisa Regan" userId="ed3e5808-4809-4962-a447-56185cf7f7e1" providerId="ADAL" clId="{623B93E1-F3EE-4211-83BF-D8710D3157DD}" dt="2023-10-15T17:30:27.405" v="5279" actId="1076"/>
          <ac:spMkLst>
            <pc:docMk/>
            <pc:sldMk cId="1105526608" sldId="375"/>
            <ac:spMk id="9" creationId="{5782D444-5ECB-7666-CE87-E10780FF2973}"/>
          </ac:spMkLst>
        </pc:spChg>
        <pc:spChg chg="mod">
          <ac:chgData name="Lisa Regan" userId="ed3e5808-4809-4962-a447-56185cf7f7e1" providerId="ADAL" clId="{623B93E1-F3EE-4211-83BF-D8710D3157DD}" dt="2023-10-15T17:29:42.110" v="5270" actId="207"/>
          <ac:spMkLst>
            <pc:docMk/>
            <pc:sldMk cId="1105526608" sldId="375"/>
            <ac:spMk id="48" creationId="{C90BA445-F040-9D61-C577-C3927CB30DEB}"/>
          </ac:spMkLst>
        </pc:spChg>
      </pc:sldChg>
      <pc:sldChg chg="addSp delSp modSp add mod ord setBg">
        <pc:chgData name="Lisa Regan" userId="ed3e5808-4809-4962-a447-56185cf7f7e1" providerId="ADAL" clId="{623B93E1-F3EE-4211-83BF-D8710D3157DD}" dt="2023-10-15T17:32:42.296" v="5308" actId="207"/>
        <pc:sldMkLst>
          <pc:docMk/>
          <pc:sldMk cId="653575036" sldId="376"/>
        </pc:sldMkLst>
        <pc:spChg chg="add del mod">
          <ac:chgData name="Lisa Regan" userId="ed3e5808-4809-4962-a447-56185cf7f7e1" providerId="ADAL" clId="{623B93E1-F3EE-4211-83BF-D8710D3157DD}" dt="2023-10-15T17:32:42.296" v="5308" actId="207"/>
          <ac:spMkLst>
            <pc:docMk/>
            <pc:sldMk cId="653575036" sldId="376"/>
            <ac:spMk id="2" creationId="{BA8591DE-75CE-9D46-1C89-D7669A24A421}"/>
          </ac:spMkLst>
        </pc:spChg>
        <pc:spChg chg="mod">
          <ac:chgData name="Lisa Regan" userId="ed3e5808-4809-4962-a447-56185cf7f7e1" providerId="ADAL" clId="{623B93E1-F3EE-4211-83BF-D8710D3157DD}" dt="2023-10-15T17:32:38.037" v="5307" actId="207"/>
          <ac:spMkLst>
            <pc:docMk/>
            <pc:sldMk cId="653575036" sldId="376"/>
            <ac:spMk id="3" creationId="{7A72BBCB-07AC-AF7D-8F9C-BB805CB40156}"/>
          </ac:spMkLst>
        </pc:spChg>
        <pc:spChg chg="add del mod">
          <ac:chgData name="Lisa Regan" userId="ed3e5808-4809-4962-a447-56185cf7f7e1" providerId="ADAL" clId="{623B93E1-F3EE-4211-83BF-D8710D3157DD}" dt="2023-10-15T11:35:09.895" v="1292" actId="478"/>
          <ac:spMkLst>
            <pc:docMk/>
            <pc:sldMk cId="653575036" sldId="376"/>
            <ac:spMk id="10" creationId="{1D56FB49-1AA4-3DE9-9563-ED412C7C81D8}"/>
          </ac:spMkLst>
        </pc:spChg>
      </pc:sldChg>
      <pc:sldChg chg="addSp delSp modSp add mod ord setBg">
        <pc:chgData name="Lisa Regan" userId="ed3e5808-4809-4962-a447-56185cf7f7e1" providerId="ADAL" clId="{623B93E1-F3EE-4211-83BF-D8710D3157DD}" dt="2023-10-15T17:31:39.926" v="5290" actId="207"/>
        <pc:sldMkLst>
          <pc:docMk/>
          <pc:sldMk cId="1167760684" sldId="377"/>
        </pc:sldMkLst>
        <pc:spChg chg="mod">
          <ac:chgData name="Lisa Regan" userId="ed3e5808-4809-4962-a447-56185cf7f7e1" providerId="ADAL" clId="{623B93E1-F3EE-4211-83BF-D8710D3157DD}" dt="2023-10-15T17:31:35.939" v="5289" actId="207"/>
          <ac:spMkLst>
            <pc:docMk/>
            <pc:sldMk cId="1167760684" sldId="377"/>
            <ac:spMk id="6" creationId="{C598D4AC-83CB-D17F-D7D5-72BF2B422CC4}"/>
          </ac:spMkLst>
        </pc:spChg>
        <pc:spChg chg="del">
          <ac:chgData name="Lisa Regan" userId="ed3e5808-4809-4962-a447-56185cf7f7e1" providerId="ADAL" clId="{623B93E1-F3EE-4211-83BF-D8710D3157DD}" dt="2023-10-15T11:38:37.190" v="1405" actId="478"/>
          <ac:spMkLst>
            <pc:docMk/>
            <pc:sldMk cId="1167760684" sldId="377"/>
            <ac:spMk id="7" creationId="{A1638E62-EFE0-F598-6588-8E5B6A651506}"/>
          </ac:spMkLst>
        </pc:spChg>
        <pc:spChg chg="del">
          <ac:chgData name="Lisa Regan" userId="ed3e5808-4809-4962-a447-56185cf7f7e1" providerId="ADAL" clId="{623B93E1-F3EE-4211-83BF-D8710D3157DD}" dt="2023-10-15T11:38:35.526" v="1404" actId="478"/>
          <ac:spMkLst>
            <pc:docMk/>
            <pc:sldMk cId="1167760684" sldId="377"/>
            <ac:spMk id="14" creationId="{08761DE4-93F8-B27A-671F-9D837AF08BD4}"/>
          </ac:spMkLst>
        </pc:spChg>
        <pc:spChg chg="del">
          <ac:chgData name="Lisa Regan" userId="ed3e5808-4809-4962-a447-56185cf7f7e1" providerId="ADAL" clId="{623B93E1-F3EE-4211-83BF-D8710D3157DD}" dt="2023-10-15T11:38:38.803" v="1406" actId="478"/>
          <ac:spMkLst>
            <pc:docMk/>
            <pc:sldMk cId="1167760684" sldId="377"/>
            <ac:spMk id="15" creationId="{9D8569E8-E400-CCE8-8DB6-03982FB4E9DC}"/>
          </ac:spMkLst>
        </pc:spChg>
        <pc:spChg chg="mod">
          <ac:chgData name="Lisa Regan" userId="ed3e5808-4809-4962-a447-56185cf7f7e1" providerId="ADAL" clId="{623B93E1-F3EE-4211-83BF-D8710D3157DD}" dt="2023-10-15T17:31:39.926" v="5290" actId="207"/>
          <ac:spMkLst>
            <pc:docMk/>
            <pc:sldMk cId="1167760684" sldId="377"/>
            <ac:spMk id="31" creationId="{770F6909-7532-42C2-B4F8-0B363B79B55D}"/>
          </ac:spMkLst>
        </pc:spChg>
        <pc:picChg chg="add del mod">
          <ac:chgData name="Lisa Regan" userId="ed3e5808-4809-4962-a447-56185cf7f7e1" providerId="ADAL" clId="{623B93E1-F3EE-4211-83BF-D8710D3157DD}" dt="2023-10-15T11:48:08.849" v="1650" actId="478"/>
          <ac:picMkLst>
            <pc:docMk/>
            <pc:sldMk cId="1167760684" sldId="377"/>
            <ac:picMk id="4" creationId="{69873B75-C023-1AF7-7686-EBE6D70EEA13}"/>
          </ac:picMkLst>
        </pc:picChg>
        <pc:picChg chg="add mod">
          <ac:chgData name="Lisa Regan" userId="ed3e5808-4809-4962-a447-56185cf7f7e1" providerId="ADAL" clId="{623B93E1-F3EE-4211-83BF-D8710D3157DD}" dt="2023-10-15T16:41:58.487" v="4164" actId="1076"/>
          <ac:picMkLst>
            <pc:docMk/>
            <pc:sldMk cId="1167760684" sldId="377"/>
            <ac:picMk id="12" creationId="{6C1F774B-3BCD-44E5-F08B-DECE8E2EA5A2}"/>
          </ac:picMkLst>
        </pc:picChg>
        <pc:picChg chg="add del mod">
          <ac:chgData name="Lisa Regan" userId="ed3e5808-4809-4962-a447-56185cf7f7e1" providerId="ADAL" clId="{623B93E1-F3EE-4211-83BF-D8710D3157DD}" dt="2023-10-15T11:44:52.038" v="1633" actId="478"/>
          <ac:picMkLst>
            <pc:docMk/>
            <pc:sldMk cId="1167760684" sldId="377"/>
            <ac:picMk id="2050" creationId="{D9558D72-CC2A-860F-3107-27E5608D19BC}"/>
          </ac:picMkLst>
        </pc:picChg>
        <pc:picChg chg="add del mod">
          <ac:chgData name="Lisa Regan" userId="ed3e5808-4809-4962-a447-56185cf7f7e1" providerId="ADAL" clId="{623B93E1-F3EE-4211-83BF-D8710D3157DD}" dt="2023-10-15T11:45:33.787" v="1635" actId="478"/>
          <ac:picMkLst>
            <pc:docMk/>
            <pc:sldMk cId="1167760684" sldId="377"/>
            <ac:picMk id="2052" creationId="{2CBEEF44-6C17-E873-266D-189FC66789E2}"/>
          </ac:picMkLst>
        </pc:picChg>
        <pc:cxnChg chg="add mod">
          <ac:chgData name="Lisa Regan" userId="ed3e5808-4809-4962-a447-56185cf7f7e1" providerId="ADAL" clId="{623B93E1-F3EE-4211-83BF-D8710D3157DD}" dt="2023-10-15T16:42:52.253" v="4171" actId="1582"/>
          <ac:cxnSpMkLst>
            <pc:docMk/>
            <pc:sldMk cId="1167760684" sldId="377"/>
            <ac:cxnSpMk id="17" creationId="{3A47963F-4157-F140-BCC2-EF798C072C15}"/>
          </ac:cxnSpMkLst>
        </pc:cxnChg>
      </pc:sldChg>
      <pc:sldChg chg="addSp delSp modSp add del mod">
        <pc:chgData name="Lisa Regan" userId="ed3e5808-4809-4962-a447-56185cf7f7e1" providerId="ADAL" clId="{623B93E1-F3EE-4211-83BF-D8710D3157DD}" dt="2023-10-15T11:37:39.307" v="1399" actId="47"/>
        <pc:sldMkLst>
          <pc:docMk/>
          <pc:sldMk cId="2291309952" sldId="377"/>
        </pc:sldMkLst>
        <pc:spChg chg="del">
          <ac:chgData name="Lisa Regan" userId="ed3e5808-4809-4962-a447-56185cf7f7e1" providerId="ADAL" clId="{623B93E1-F3EE-4211-83BF-D8710D3157DD}" dt="2023-10-15T11:36:22.153" v="1302" actId="478"/>
          <ac:spMkLst>
            <pc:docMk/>
            <pc:sldMk cId="2291309952" sldId="377"/>
            <ac:spMk id="2" creationId="{8966D85E-C092-80B0-87FA-E89934535382}"/>
          </ac:spMkLst>
        </pc:spChg>
        <pc:spChg chg="add mod">
          <ac:chgData name="Lisa Regan" userId="ed3e5808-4809-4962-a447-56185cf7f7e1" providerId="ADAL" clId="{623B93E1-F3EE-4211-83BF-D8710D3157DD}" dt="2023-10-15T11:37:17.413" v="1396" actId="113"/>
          <ac:spMkLst>
            <pc:docMk/>
            <pc:sldMk cId="2291309952" sldId="377"/>
            <ac:spMk id="5" creationId="{4AD4A2B1-D0B3-3CDF-2E3F-B869AB259DBF}"/>
          </ac:spMkLst>
        </pc:spChg>
        <pc:spChg chg="del mod">
          <ac:chgData name="Lisa Regan" userId="ed3e5808-4809-4962-a447-56185cf7f7e1" providerId="ADAL" clId="{623B93E1-F3EE-4211-83BF-D8710D3157DD}" dt="2023-10-15T11:36:17.536" v="1299" actId="478"/>
          <ac:spMkLst>
            <pc:docMk/>
            <pc:sldMk cId="2291309952" sldId="377"/>
            <ac:spMk id="7" creationId="{1A2E9593-E8E5-6764-4354-1C63607D2C95}"/>
          </ac:spMkLst>
        </pc:spChg>
        <pc:spChg chg="del">
          <ac:chgData name="Lisa Regan" userId="ed3e5808-4809-4962-a447-56185cf7f7e1" providerId="ADAL" clId="{623B93E1-F3EE-4211-83BF-D8710D3157DD}" dt="2023-10-15T11:36:13.665" v="1296" actId="478"/>
          <ac:spMkLst>
            <pc:docMk/>
            <pc:sldMk cId="2291309952" sldId="377"/>
            <ac:spMk id="48" creationId="{C90BA445-F040-9D61-C577-C3927CB30DEB}"/>
          </ac:spMkLst>
        </pc:spChg>
        <pc:picChg chg="del">
          <ac:chgData name="Lisa Regan" userId="ed3e5808-4809-4962-a447-56185cf7f7e1" providerId="ADAL" clId="{623B93E1-F3EE-4211-83BF-D8710D3157DD}" dt="2023-10-15T11:36:19.963" v="1301" actId="478"/>
          <ac:picMkLst>
            <pc:docMk/>
            <pc:sldMk cId="2291309952" sldId="377"/>
            <ac:picMk id="3" creationId="{C78941CF-364E-3803-7402-1E18C832F14C}"/>
          </ac:picMkLst>
        </pc:picChg>
        <pc:picChg chg="del">
          <ac:chgData name="Lisa Regan" userId="ed3e5808-4809-4962-a447-56185cf7f7e1" providerId="ADAL" clId="{623B93E1-F3EE-4211-83BF-D8710D3157DD}" dt="2023-10-15T11:36:18.682" v="1300" actId="478"/>
          <ac:picMkLst>
            <pc:docMk/>
            <pc:sldMk cId="2291309952" sldId="377"/>
            <ac:picMk id="4" creationId="{66999DE7-9166-2987-44C2-49754562FDB6}"/>
          </ac:picMkLst>
        </pc:picChg>
      </pc:sldChg>
      <pc:sldChg chg="addSp delSp modSp add mod ord setBg">
        <pc:chgData name="Lisa Regan" userId="ed3e5808-4809-4962-a447-56185cf7f7e1" providerId="ADAL" clId="{623B93E1-F3EE-4211-83BF-D8710D3157DD}" dt="2023-10-15T17:31:16.295" v="5288" actId="207"/>
        <pc:sldMkLst>
          <pc:docMk/>
          <pc:sldMk cId="1186302676" sldId="378"/>
        </pc:sldMkLst>
        <pc:spChg chg="mod">
          <ac:chgData name="Lisa Regan" userId="ed3e5808-4809-4962-a447-56185cf7f7e1" providerId="ADAL" clId="{623B93E1-F3EE-4211-83BF-D8710D3157DD}" dt="2023-10-15T17:31:12.472" v="5287" actId="207"/>
          <ac:spMkLst>
            <pc:docMk/>
            <pc:sldMk cId="1186302676" sldId="378"/>
            <ac:spMk id="6" creationId="{C598D4AC-83CB-D17F-D7D5-72BF2B422CC4}"/>
          </ac:spMkLst>
        </pc:spChg>
        <pc:spChg chg="del">
          <ac:chgData name="Lisa Regan" userId="ed3e5808-4809-4962-a447-56185cf7f7e1" providerId="ADAL" clId="{623B93E1-F3EE-4211-83BF-D8710D3157DD}" dt="2023-10-15T11:38:44.650" v="1408" actId="478"/>
          <ac:spMkLst>
            <pc:docMk/>
            <pc:sldMk cId="1186302676" sldId="378"/>
            <ac:spMk id="7" creationId="{A1638E62-EFE0-F598-6588-8E5B6A651506}"/>
          </ac:spMkLst>
        </pc:spChg>
        <pc:spChg chg="mod">
          <ac:chgData name="Lisa Regan" userId="ed3e5808-4809-4962-a447-56185cf7f7e1" providerId="ADAL" clId="{623B93E1-F3EE-4211-83BF-D8710D3157DD}" dt="2023-10-15T11:42:53.131" v="1619" actId="1076"/>
          <ac:spMkLst>
            <pc:docMk/>
            <pc:sldMk cId="1186302676" sldId="378"/>
            <ac:spMk id="8" creationId="{3CBAD1BD-6747-7CFB-8E14-83616058F101}"/>
          </ac:spMkLst>
        </pc:spChg>
        <pc:spChg chg="del">
          <ac:chgData name="Lisa Regan" userId="ed3e5808-4809-4962-a447-56185cf7f7e1" providerId="ADAL" clId="{623B93E1-F3EE-4211-83BF-D8710D3157DD}" dt="2023-10-15T11:38:42.465" v="1407" actId="478"/>
          <ac:spMkLst>
            <pc:docMk/>
            <pc:sldMk cId="1186302676" sldId="378"/>
            <ac:spMk id="14" creationId="{08761DE4-93F8-B27A-671F-9D837AF08BD4}"/>
          </ac:spMkLst>
        </pc:spChg>
        <pc:spChg chg="del">
          <ac:chgData name="Lisa Regan" userId="ed3e5808-4809-4962-a447-56185cf7f7e1" providerId="ADAL" clId="{623B93E1-F3EE-4211-83BF-D8710D3157DD}" dt="2023-10-15T11:38:47.007" v="1409" actId="478"/>
          <ac:spMkLst>
            <pc:docMk/>
            <pc:sldMk cId="1186302676" sldId="378"/>
            <ac:spMk id="15" creationId="{9D8569E8-E400-CCE8-8DB6-03982FB4E9DC}"/>
          </ac:spMkLst>
        </pc:spChg>
        <pc:spChg chg="mod">
          <ac:chgData name="Lisa Regan" userId="ed3e5808-4809-4962-a447-56185cf7f7e1" providerId="ADAL" clId="{623B93E1-F3EE-4211-83BF-D8710D3157DD}" dt="2023-10-15T17:31:16.295" v="5288" actId="207"/>
          <ac:spMkLst>
            <pc:docMk/>
            <pc:sldMk cId="1186302676" sldId="378"/>
            <ac:spMk id="31" creationId="{770F6909-7532-42C2-B4F8-0B363B79B55D}"/>
          </ac:spMkLst>
        </pc:spChg>
        <pc:picChg chg="add mod">
          <ac:chgData name="Lisa Regan" userId="ed3e5808-4809-4962-a447-56185cf7f7e1" providerId="ADAL" clId="{623B93E1-F3EE-4211-83BF-D8710D3157DD}" dt="2023-10-15T11:43:01.384" v="1623" actId="1076"/>
          <ac:picMkLst>
            <pc:docMk/>
            <pc:sldMk cId="1186302676" sldId="378"/>
            <ac:picMk id="1026" creationId="{49C0C078-8268-9887-BFEB-0AB126E31239}"/>
          </ac:picMkLst>
        </pc:picChg>
        <pc:picChg chg="add mod">
          <ac:chgData name="Lisa Regan" userId="ed3e5808-4809-4962-a447-56185cf7f7e1" providerId="ADAL" clId="{623B93E1-F3EE-4211-83BF-D8710D3157DD}" dt="2023-10-15T11:43:05.554" v="1624" actId="14100"/>
          <ac:picMkLst>
            <pc:docMk/>
            <pc:sldMk cId="1186302676" sldId="378"/>
            <ac:picMk id="1028" creationId="{CCCA7ABB-FF52-8E8C-0808-A074BB2D1782}"/>
          </ac:picMkLst>
        </pc:picChg>
      </pc:sldChg>
      <pc:sldChg chg="addSp delSp modSp add mod ord setBg">
        <pc:chgData name="Lisa Regan" userId="ed3e5808-4809-4962-a447-56185cf7f7e1" providerId="ADAL" clId="{623B93E1-F3EE-4211-83BF-D8710D3157DD}" dt="2023-10-15T17:40:03.506" v="5544" actId="20577"/>
        <pc:sldMkLst>
          <pc:docMk/>
          <pc:sldMk cId="2013291928" sldId="379"/>
        </pc:sldMkLst>
        <pc:spChg chg="mod">
          <ac:chgData name="Lisa Regan" userId="ed3e5808-4809-4962-a447-56185cf7f7e1" providerId="ADAL" clId="{623B93E1-F3EE-4211-83BF-D8710D3157DD}" dt="2023-10-15T17:40:03.506" v="5544" actId="20577"/>
          <ac:spMkLst>
            <pc:docMk/>
            <pc:sldMk cId="2013291928" sldId="379"/>
            <ac:spMk id="6" creationId="{C598D4AC-83CB-D17F-D7D5-72BF2B422CC4}"/>
          </ac:spMkLst>
        </pc:spChg>
        <pc:spChg chg="mod">
          <ac:chgData name="Lisa Regan" userId="ed3e5808-4809-4962-a447-56185cf7f7e1" providerId="ADAL" clId="{623B93E1-F3EE-4211-83BF-D8710D3157DD}" dt="2023-10-15T17:31:55.510" v="5292" actId="207"/>
          <ac:spMkLst>
            <pc:docMk/>
            <pc:sldMk cId="2013291928" sldId="379"/>
            <ac:spMk id="31" creationId="{770F6909-7532-42C2-B4F8-0B363B79B55D}"/>
          </ac:spMkLst>
        </pc:spChg>
        <pc:picChg chg="mod">
          <ac:chgData name="Lisa Regan" userId="ed3e5808-4809-4962-a447-56185cf7f7e1" providerId="ADAL" clId="{623B93E1-F3EE-4211-83BF-D8710D3157DD}" dt="2023-10-15T16:43:08.745" v="4172" actId="1076"/>
          <ac:picMkLst>
            <pc:docMk/>
            <pc:sldMk cId="2013291928" sldId="379"/>
            <ac:picMk id="4" creationId="{69873B75-C023-1AF7-7686-EBE6D70EEA13}"/>
          </ac:picMkLst>
        </pc:picChg>
        <pc:picChg chg="del">
          <ac:chgData name="Lisa Regan" userId="ed3e5808-4809-4962-a447-56185cf7f7e1" providerId="ADAL" clId="{623B93E1-F3EE-4211-83BF-D8710D3157DD}" dt="2023-10-15T11:47:50.657" v="1644" actId="478"/>
          <ac:picMkLst>
            <pc:docMk/>
            <pc:sldMk cId="2013291928" sldId="379"/>
            <ac:picMk id="12" creationId="{6C1F774B-3BCD-44E5-F08B-DECE8E2EA5A2}"/>
          </ac:picMkLst>
        </pc:picChg>
        <pc:cxnChg chg="add mod">
          <ac:chgData name="Lisa Regan" userId="ed3e5808-4809-4962-a447-56185cf7f7e1" providerId="ADAL" clId="{623B93E1-F3EE-4211-83BF-D8710D3157DD}" dt="2023-10-15T16:43:38.528" v="4175" actId="208"/>
          <ac:cxnSpMkLst>
            <pc:docMk/>
            <pc:sldMk cId="2013291928" sldId="379"/>
            <ac:cxnSpMk id="7" creationId="{B689F33F-11E5-DFB9-7894-5459A5FC7A39}"/>
          </ac:cxnSpMkLst>
        </pc:cxnChg>
      </pc:sldChg>
      <pc:sldChg chg="addSp delSp modSp add mod ord setBg">
        <pc:chgData name="Lisa Regan" userId="ed3e5808-4809-4962-a447-56185cf7f7e1" providerId="ADAL" clId="{623B93E1-F3EE-4211-83BF-D8710D3157DD}" dt="2023-10-15T17:29:27.347" v="5269" actId="207"/>
        <pc:sldMkLst>
          <pc:docMk/>
          <pc:sldMk cId="2682207265" sldId="380"/>
        </pc:sldMkLst>
        <pc:spChg chg="add del mod">
          <ac:chgData name="Lisa Regan" userId="ed3e5808-4809-4962-a447-56185cf7f7e1" providerId="ADAL" clId="{623B93E1-F3EE-4211-83BF-D8710D3157DD}" dt="2023-10-15T11:51:16.812" v="1700"/>
          <ac:spMkLst>
            <pc:docMk/>
            <pc:sldMk cId="2682207265" sldId="380"/>
            <ac:spMk id="2" creationId="{74403923-07E0-AACB-E055-AF083B8D1270}"/>
          </ac:spMkLst>
        </pc:spChg>
        <pc:spChg chg="mod">
          <ac:chgData name="Lisa Regan" userId="ed3e5808-4809-4962-a447-56185cf7f7e1" providerId="ADAL" clId="{623B93E1-F3EE-4211-83BF-D8710D3157DD}" dt="2023-10-15T17:29:23.501" v="5268" actId="207"/>
          <ac:spMkLst>
            <pc:docMk/>
            <pc:sldMk cId="2682207265" sldId="380"/>
            <ac:spMk id="6" creationId="{C598D4AC-83CB-D17F-D7D5-72BF2B422CC4}"/>
          </ac:spMkLst>
        </pc:spChg>
        <pc:spChg chg="add del mod">
          <ac:chgData name="Lisa Regan" userId="ed3e5808-4809-4962-a447-56185cf7f7e1" providerId="ADAL" clId="{623B93E1-F3EE-4211-83BF-D8710D3157DD}" dt="2023-10-15T11:51:16.812" v="1702"/>
          <ac:spMkLst>
            <pc:docMk/>
            <pc:sldMk cId="2682207265" sldId="380"/>
            <ac:spMk id="7" creationId="{17E82CA4-11D5-48FE-44CE-F295492BB462}"/>
          </ac:spMkLst>
        </pc:spChg>
        <pc:spChg chg="del mod">
          <ac:chgData name="Lisa Regan" userId="ed3e5808-4809-4962-a447-56185cf7f7e1" providerId="ADAL" clId="{623B93E1-F3EE-4211-83BF-D8710D3157DD}" dt="2023-10-15T11:51:26.902" v="1704" actId="478"/>
          <ac:spMkLst>
            <pc:docMk/>
            <pc:sldMk cId="2682207265" sldId="380"/>
            <ac:spMk id="8" creationId="{3CBAD1BD-6747-7CFB-8E14-83616058F101}"/>
          </ac:spMkLst>
        </pc:spChg>
        <pc:spChg chg="add del mod">
          <ac:chgData name="Lisa Regan" userId="ed3e5808-4809-4962-a447-56185cf7f7e1" providerId="ADAL" clId="{623B93E1-F3EE-4211-83BF-D8710D3157DD}" dt="2023-10-15T11:55:51.194" v="1900" actId="478"/>
          <ac:spMkLst>
            <pc:docMk/>
            <pc:sldMk cId="2682207265" sldId="380"/>
            <ac:spMk id="10" creationId="{70B3ECA4-C68E-D6D0-9741-C43D64D89E0B}"/>
          </ac:spMkLst>
        </pc:spChg>
        <pc:spChg chg="add del mod">
          <ac:chgData name="Lisa Regan" userId="ed3e5808-4809-4962-a447-56185cf7f7e1" providerId="ADAL" clId="{623B93E1-F3EE-4211-83BF-D8710D3157DD}" dt="2023-10-15T11:55:47.632" v="1899"/>
          <ac:spMkLst>
            <pc:docMk/>
            <pc:sldMk cId="2682207265" sldId="380"/>
            <ac:spMk id="12" creationId="{180BA07F-2E6A-213C-3713-6D22D80C85BB}"/>
          </ac:spMkLst>
        </pc:spChg>
        <pc:spChg chg="add del mod">
          <ac:chgData name="Lisa Regan" userId="ed3e5808-4809-4962-a447-56185cf7f7e1" providerId="ADAL" clId="{623B93E1-F3EE-4211-83BF-D8710D3157DD}" dt="2023-10-15T11:57:05.380" v="1917" actId="478"/>
          <ac:spMkLst>
            <pc:docMk/>
            <pc:sldMk cId="2682207265" sldId="380"/>
            <ac:spMk id="13" creationId="{5C95A952-D1F9-1622-CDF8-C1C5598CBB53}"/>
          </ac:spMkLst>
        </pc:spChg>
        <pc:spChg chg="add mod">
          <ac:chgData name="Lisa Regan" userId="ed3e5808-4809-4962-a447-56185cf7f7e1" providerId="ADAL" clId="{623B93E1-F3EE-4211-83BF-D8710D3157DD}" dt="2023-10-15T17:28:30.399" v="5260" actId="115"/>
          <ac:spMkLst>
            <pc:docMk/>
            <pc:sldMk cId="2682207265" sldId="380"/>
            <ac:spMk id="14" creationId="{A35809DD-0BAB-B849-ADFB-9E572AEF5851}"/>
          </ac:spMkLst>
        </pc:spChg>
        <pc:spChg chg="mod">
          <ac:chgData name="Lisa Regan" userId="ed3e5808-4809-4962-a447-56185cf7f7e1" providerId="ADAL" clId="{623B93E1-F3EE-4211-83BF-D8710D3157DD}" dt="2023-10-15T17:29:27.347" v="5269" actId="207"/>
          <ac:spMkLst>
            <pc:docMk/>
            <pc:sldMk cId="2682207265" sldId="380"/>
            <ac:spMk id="31" creationId="{770F6909-7532-42C2-B4F8-0B363B79B55D}"/>
          </ac:spMkLst>
        </pc:spChg>
        <pc:picChg chg="del">
          <ac:chgData name="Lisa Regan" userId="ed3e5808-4809-4962-a447-56185cf7f7e1" providerId="ADAL" clId="{623B93E1-F3EE-4211-83BF-D8710D3157DD}" dt="2023-10-15T11:49:59.688" v="1655" actId="478"/>
          <ac:picMkLst>
            <pc:docMk/>
            <pc:sldMk cId="2682207265" sldId="380"/>
            <ac:picMk id="4" creationId="{69873B75-C023-1AF7-7686-EBE6D70EEA13}"/>
          </ac:picMkLst>
        </pc:picChg>
      </pc:sldChg>
      <pc:sldChg chg="modSp add mod ord setBg">
        <pc:chgData name="Lisa Regan" userId="ed3e5808-4809-4962-a447-56185cf7f7e1" providerId="ADAL" clId="{623B93E1-F3EE-4211-83BF-D8710D3157DD}" dt="2023-10-15T17:29:13.138" v="5267" actId="115"/>
        <pc:sldMkLst>
          <pc:docMk/>
          <pc:sldMk cId="128579312" sldId="381"/>
        </pc:sldMkLst>
        <pc:spChg chg="mod">
          <ac:chgData name="Lisa Regan" userId="ed3e5808-4809-4962-a447-56185cf7f7e1" providerId="ADAL" clId="{623B93E1-F3EE-4211-83BF-D8710D3157DD}" dt="2023-10-15T17:28:57.735" v="5263" actId="207"/>
          <ac:spMkLst>
            <pc:docMk/>
            <pc:sldMk cId="128579312" sldId="381"/>
            <ac:spMk id="6" creationId="{C598D4AC-83CB-D17F-D7D5-72BF2B422CC4}"/>
          </ac:spMkLst>
        </pc:spChg>
        <pc:spChg chg="mod">
          <ac:chgData name="Lisa Regan" userId="ed3e5808-4809-4962-a447-56185cf7f7e1" providerId="ADAL" clId="{623B93E1-F3EE-4211-83BF-D8710D3157DD}" dt="2023-10-15T17:29:13.138" v="5267" actId="115"/>
          <ac:spMkLst>
            <pc:docMk/>
            <pc:sldMk cId="128579312" sldId="381"/>
            <ac:spMk id="10" creationId="{70B3ECA4-C68E-D6D0-9741-C43D64D89E0B}"/>
          </ac:spMkLst>
        </pc:spChg>
        <pc:spChg chg="mod">
          <ac:chgData name="Lisa Regan" userId="ed3e5808-4809-4962-a447-56185cf7f7e1" providerId="ADAL" clId="{623B93E1-F3EE-4211-83BF-D8710D3157DD}" dt="2023-10-15T17:29:01.968" v="5264" actId="207"/>
          <ac:spMkLst>
            <pc:docMk/>
            <pc:sldMk cId="128579312" sldId="381"/>
            <ac:spMk id="31" creationId="{770F6909-7532-42C2-B4F8-0B363B79B55D}"/>
          </ac:spMkLst>
        </pc:spChg>
      </pc:sldChg>
      <pc:sldChg chg="addSp delSp modSp add mod ord setBg">
        <pc:chgData name="Lisa Regan" userId="ed3e5808-4809-4962-a447-56185cf7f7e1" providerId="ADAL" clId="{623B93E1-F3EE-4211-83BF-D8710D3157DD}" dt="2023-10-15T17:30:45.384" v="5284" actId="207"/>
        <pc:sldMkLst>
          <pc:docMk/>
          <pc:sldMk cId="2971874904" sldId="382"/>
        </pc:sldMkLst>
        <pc:spChg chg="mod">
          <ac:chgData name="Lisa Regan" userId="ed3e5808-4809-4962-a447-56185cf7f7e1" providerId="ADAL" clId="{623B93E1-F3EE-4211-83BF-D8710D3157DD}" dt="2023-10-15T17:30:41.288" v="5283" actId="207"/>
          <ac:spMkLst>
            <pc:docMk/>
            <pc:sldMk cId="2971874904" sldId="382"/>
            <ac:spMk id="6" creationId="{C598D4AC-83CB-D17F-D7D5-72BF2B422CC4}"/>
          </ac:spMkLst>
        </pc:spChg>
        <pc:spChg chg="del mod">
          <ac:chgData name="Lisa Regan" userId="ed3e5808-4809-4962-a447-56185cf7f7e1" providerId="ADAL" clId="{623B93E1-F3EE-4211-83BF-D8710D3157DD}" dt="2023-10-15T12:00:21.936" v="2002" actId="478"/>
          <ac:spMkLst>
            <pc:docMk/>
            <pc:sldMk cId="2971874904" sldId="382"/>
            <ac:spMk id="10" creationId="{70B3ECA4-C68E-D6D0-9741-C43D64D89E0B}"/>
          </ac:spMkLst>
        </pc:spChg>
        <pc:spChg chg="mod">
          <ac:chgData name="Lisa Regan" userId="ed3e5808-4809-4962-a447-56185cf7f7e1" providerId="ADAL" clId="{623B93E1-F3EE-4211-83BF-D8710D3157DD}" dt="2023-10-15T17:30:45.384" v="5284" actId="207"/>
          <ac:spMkLst>
            <pc:docMk/>
            <pc:sldMk cId="2971874904" sldId="382"/>
            <ac:spMk id="31" creationId="{770F6909-7532-42C2-B4F8-0B363B79B55D}"/>
          </ac:spMkLst>
        </pc:spChg>
        <pc:picChg chg="add mod">
          <ac:chgData name="Lisa Regan" userId="ed3e5808-4809-4962-a447-56185cf7f7e1" providerId="ADAL" clId="{623B93E1-F3EE-4211-83BF-D8710D3157DD}" dt="2023-10-15T12:06:51.813" v="2017" actId="1076"/>
          <ac:picMkLst>
            <pc:docMk/>
            <pc:sldMk cId="2971874904" sldId="382"/>
            <ac:picMk id="4" creationId="{32B3D596-F3C7-AE40-7FDB-3721FDADDA51}"/>
          </ac:picMkLst>
        </pc:picChg>
        <pc:picChg chg="del">
          <ac:chgData name="Lisa Regan" userId="ed3e5808-4809-4962-a447-56185cf7f7e1" providerId="ADAL" clId="{623B93E1-F3EE-4211-83BF-D8710D3157DD}" dt="2023-10-15T12:07:05.238" v="2020" actId="478"/>
          <ac:picMkLst>
            <pc:docMk/>
            <pc:sldMk cId="2971874904" sldId="382"/>
            <ac:picMk id="5" creationId="{BD0FFD53-C45A-0914-34D0-1980687752B3}"/>
          </ac:picMkLst>
        </pc:picChg>
        <pc:picChg chg="add mod">
          <ac:chgData name="Lisa Regan" userId="ed3e5808-4809-4962-a447-56185cf7f7e1" providerId="ADAL" clId="{623B93E1-F3EE-4211-83BF-D8710D3157DD}" dt="2023-10-15T12:07:14.611" v="2023" actId="1076"/>
          <ac:picMkLst>
            <pc:docMk/>
            <pc:sldMk cId="2971874904" sldId="382"/>
            <ac:picMk id="8" creationId="{0EE5E0F2-69EA-0CDE-0F27-7737781ED789}"/>
          </ac:picMkLst>
        </pc:picChg>
        <pc:picChg chg="del">
          <ac:chgData name="Lisa Regan" userId="ed3e5808-4809-4962-a447-56185cf7f7e1" providerId="ADAL" clId="{623B93E1-F3EE-4211-83BF-D8710D3157DD}" dt="2023-10-15T12:07:04.252" v="2019" actId="478"/>
          <ac:picMkLst>
            <pc:docMk/>
            <pc:sldMk cId="2971874904" sldId="382"/>
            <ac:picMk id="11" creationId="{2D6AC516-E6DF-8603-E1DE-FDD0CE8FB209}"/>
          </ac:picMkLst>
        </pc:picChg>
      </pc:sldChg>
      <pc:sldChg chg="addSp delSp modSp add mod ord setBg">
        <pc:chgData name="Lisa Regan" userId="ed3e5808-4809-4962-a447-56185cf7f7e1" providerId="ADAL" clId="{623B93E1-F3EE-4211-83BF-D8710D3157DD}" dt="2023-10-15T17:31:05.141" v="5286" actId="207"/>
        <pc:sldMkLst>
          <pc:docMk/>
          <pc:sldMk cId="2038951651" sldId="383"/>
        </pc:sldMkLst>
        <pc:spChg chg="mod">
          <ac:chgData name="Lisa Regan" userId="ed3e5808-4809-4962-a447-56185cf7f7e1" providerId="ADAL" clId="{623B93E1-F3EE-4211-83BF-D8710D3157DD}" dt="2023-10-15T17:31:00.579" v="5285" actId="207"/>
          <ac:spMkLst>
            <pc:docMk/>
            <pc:sldMk cId="2038951651" sldId="383"/>
            <ac:spMk id="6" creationId="{C598D4AC-83CB-D17F-D7D5-72BF2B422CC4}"/>
          </ac:spMkLst>
        </pc:spChg>
        <pc:spChg chg="mod">
          <ac:chgData name="Lisa Regan" userId="ed3e5808-4809-4962-a447-56185cf7f7e1" providerId="ADAL" clId="{623B93E1-F3EE-4211-83BF-D8710D3157DD}" dt="2023-10-15T17:31:05.141" v="5286" actId="207"/>
          <ac:spMkLst>
            <pc:docMk/>
            <pc:sldMk cId="2038951651" sldId="383"/>
            <ac:spMk id="31" creationId="{770F6909-7532-42C2-B4F8-0B363B79B55D}"/>
          </ac:spMkLst>
        </pc:spChg>
        <pc:picChg chg="del">
          <ac:chgData name="Lisa Regan" userId="ed3e5808-4809-4962-a447-56185cf7f7e1" providerId="ADAL" clId="{623B93E1-F3EE-4211-83BF-D8710D3157DD}" dt="2023-10-15T12:07:44.848" v="2061" actId="478"/>
          <ac:picMkLst>
            <pc:docMk/>
            <pc:sldMk cId="2038951651" sldId="383"/>
            <ac:picMk id="4" creationId="{32B3D596-F3C7-AE40-7FDB-3721FDADDA51}"/>
          </ac:picMkLst>
        </pc:picChg>
        <pc:picChg chg="add mod">
          <ac:chgData name="Lisa Regan" userId="ed3e5808-4809-4962-a447-56185cf7f7e1" providerId="ADAL" clId="{623B93E1-F3EE-4211-83BF-D8710D3157DD}" dt="2023-10-15T12:08:58.849" v="2065" actId="1076"/>
          <ac:picMkLst>
            <pc:docMk/>
            <pc:sldMk cId="2038951651" sldId="383"/>
            <ac:picMk id="5" creationId="{C67D6A97-B651-2FB7-7B6E-8B83E44A9714}"/>
          </ac:picMkLst>
        </pc:picChg>
        <pc:picChg chg="del">
          <ac:chgData name="Lisa Regan" userId="ed3e5808-4809-4962-a447-56185cf7f7e1" providerId="ADAL" clId="{623B93E1-F3EE-4211-83BF-D8710D3157DD}" dt="2023-10-15T12:07:46.223" v="2062" actId="478"/>
          <ac:picMkLst>
            <pc:docMk/>
            <pc:sldMk cId="2038951651" sldId="383"/>
            <ac:picMk id="8" creationId="{0EE5E0F2-69EA-0CDE-0F27-7737781ED789}"/>
          </ac:picMkLst>
        </pc:picChg>
        <pc:picChg chg="add mod">
          <ac:chgData name="Lisa Regan" userId="ed3e5808-4809-4962-a447-56185cf7f7e1" providerId="ADAL" clId="{623B93E1-F3EE-4211-83BF-D8710D3157DD}" dt="2023-10-15T12:09:53.505" v="2071" actId="1076"/>
          <ac:picMkLst>
            <pc:docMk/>
            <pc:sldMk cId="2038951651" sldId="383"/>
            <ac:picMk id="10" creationId="{A5D02132-3F10-56A5-7AA5-5BB3AF6FDF34}"/>
          </ac:picMkLst>
        </pc:picChg>
      </pc:sldChg>
      <pc:sldChg chg="addSp delSp modSp add mod ord setBg">
        <pc:chgData name="Lisa Regan" userId="ed3e5808-4809-4962-a447-56185cf7f7e1" providerId="ADAL" clId="{623B93E1-F3EE-4211-83BF-D8710D3157DD}" dt="2023-10-15T17:34:47.190" v="5327" actId="207"/>
        <pc:sldMkLst>
          <pc:docMk/>
          <pc:sldMk cId="2711374538" sldId="384"/>
        </pc:sldMkLst>
        <pc:spChg chg="add del mod">
          <ac:chgData name="Lisa Regan" userId="ed3e5808-4809-4962-a447-56185cf7f7e1" providerId="ADAL" clId="{623B93E1-F3EE-4211-83BF-D8710D3157DD}" dt="2023-10-15T12:13:45.912" v="2290"/>
          <ac:spMkLst>
            <pc:docMk/>
            <pc:sldMk cId="2711374538" sldId="384"/>
            <ac:spMk id="2" creationId="{022B742B-D408-3507-4A28-6934EFEF3190}"/>
          </ac:spMkLst>
        </pc:spChg>
        <pc:spChg chg="add del mod">
          <ac:chgData name="Lisa Regan" userId="ed3e5808-4809-4962-a447-56185cf7f7e1" providerId="ADAL" clId="{623B93E1-F3EE-4211-83BF-D8710D3157DD}" dt="2023-10-15T12:13:45.912" v="2288" actId="478"/>
          <ac:spMkLst>
            <pc:docMk/>
            <pc:sldMk cId="2711374538" sldId="384"/>
            <ac:spMk id="4" creationId="{718E40E5-2163-9B9F-9C62-3C8A091DAEAB}"/>
          </ac:spMkLst>
        </pc:spChg>
        <pc:spChg chg="mod">
          <ac:chgData name="Lisa Regan" userId="ed3e5808-4809-4962-a447-56185cf7f7e1" providerId="ADAL" clId="{623B93E1-F3EE-4211-83BF-D8710D3157DD}" dt="2023-10-15T17:34:35.863" v="5324" actId="207"/>
          <ac:spMkLst>
            <pc:docMk/>
            <pc:sldMk cId="2711374538" sldId="384"/>
            <ac:spMk id="6" creationId="{C598D4AC-83CB-D17F-D7D5-72BF2B422CC4}"/>
          </ac:spMkLst>
        </pc:spChg>
        <pc:spChg chg="add mod">
          <ac:chgData name="Lisa Regan" userId="ed3e5808-4809-4962-a447-56185cf7f7e1" providerId="ADAL" clId="{623B93E1-F3EE-4211-83BF-D8710D3157DD}" dt="2023-10-15T17:34:42.700" v="5326" actId="207"/>
          <ac:spMkLst>
            <pc:docMk/>
            <pc:sldMk cId="2711374538" sldId="384"/>
            <ac:spMk id="7" creationId="{22E16F95-589F-F1B1-AD24-9EF79B7C574B}"/>
          </ac:spMkLst>
        </pc:spChg>
        <pc:spChg chg="add mod">
          <ac:chgData name="Lisa Regan" userId="ed3e5808-4809-4962-a447-56185cf7f7e1" providerId="ADAL" clId="{623B93E1-F3EE-4211-83BF-D8710D3157DD}" dt="2023-10-15T17:34:47.190" v="5327" actId="207"/>
          <ac:spMkLst>
            <pc:docMk/>
            <pc:sldMk cId="2711374538" sldId="384"/>
            <ac:spMk id="11" creationId="{FB577732-1EB2-59A0-1909-B35EBCEBE7BB}"/>
          </ac:spMkLst>
        </pc:spChg>
        <pc:spChg chg="add del mod">
          <ac:chgData name="Lisa Regan" userId="ed3e5808-4809-4962-a447-56185cf7f7e1" providerId="ADAL" clId="{623B93E1-F3EE-4211-83BF-D8710D3157DD}" dt="2023-10-15T16:54:49.154" v="5064" actId="478"/>
          <ac:spMkLst>
            <pc:docMk/>
            <pc:sldMk cId="2711374538" sldId="384"/>
            <ac:spMk id="13" creationId="{0117A1B0-1D6C-4B63-D49C-EBF00E602781}"/>
          </ac:spMkLst>
        </pc:spChg>
        <pc:spChg chg="mod">
          <ac:chgData name="Lisa Regan" userId="ed3e5808-4809-4962-a447-56185cf7f7e1" providerId="ADAL" clId="{623B93E1-F3EE-4211-83BF-D8710D3157DD}" dt="2023-10-15T17:34:39.238" v="5325" actId="207"/>
          <ac:spMkLst>
            <pc:docMk/>
            <pc:sldMk cId="2711374538" sldId="384"/>
            <ac:spMk id="31" creationId="{770F6909-7532-42C2-B4F8-0B363B79B55D}"/>
          </ac:spMkLst>
        </pc:spChg>
        <pc:picChg chg="del">
          <ac:chgData name="Lisa Regan" userId="ed3e5808-4809-4962-a447-56185cf7f7e1" providerId="ADAL" clId="{623B93E1-F3EE-4211-83BF-D8710D3157DD}" dt="2023-10-15T12:10:30.900" v="2078" actId="478"/>
          <ac:picMkLst>
            <pc:docMk/>
            <pc:sldMk cId="2711374538" sldId="384"/>
            <ac:picMk id="5" creationId="{C67D6A97-B651-2FB7-7B6E-8B83E44A9714}"/>
          </ac:picMkLst>
        </pc:picChg>
        <pc:picChg chg="del">
          <ac:chgData name="Lisa Regan" userId="ed3e5808-4809-4962-a447-56185cf7f7e1" providerId="ADAL" clId="{623B93E1-F3EE-4211-83BF-D8710D3157DD}" dt="2023-10-15T15:34:00.105" v="3583" actId="478"/>
          <ac:picMkLst>
            <pc:docMk/>
            <pc:sldMk cId="2711374538" sldId="384"/>
            <ac:picMk id="9" creationId="{196D114C-D4D2-7C07-5F82-55176C394E30}"/>
          </ac:picMkLst>
        </pc:picChg>
        <pc:picChg chg="del">
          <ac:chgData name="Lisa Regan" userId="ed3e5808-4809-4962-a447-56185cf7f7e1" providerId="ADAL" clId="{623B93E1-F3EE-4211-83BF-D8710D3157DD}" dt="2023-10-15T12:10:31.901" v="2079" actId="478"/>
          <ac:picMkLst>
            <pc:docMk/>
            <pc:sldMk cId="2711374538" sldId="384"/>
            <ac:picMk id="10" creationId="{A5D02132-3F10-56A5-7AA5-5BB3AF6FDF34}"/>
          </ac:picMkLst>
        </pc:picChg>
      </pc:sldChg>
      <pc:sldChg chg="addSp delSp modSp add mod setBg">
        <pc:chgData name="Lisa Regan" userId="ed3e5808-4809-4962-a447-56185cf7f7e1" providerId="ADAL" clId="{623B93E1-F3EE-4211-83BF-D8710D3157DD}" dt="2023-10-15T17:25:30.121" v="5246"/>
        <pc:sldMkLst>
          <pc:docMk/>
          <pc:sldMk cId="3138690244" sldId="385"/>
        </pc:sldMkLst>
        <pc:spChg chg="del">
          <ac:chgData name="Lisa Regan" userId="ed3e5808-4809-4962-a447-56185cf7f7e1" providerId="ADAL" clId="{623B93E1-F3EE-4211-83BF-D8710D3157DD}" dt="2023-10-15T13:24:27.562" v="2420" actId="478"/>
          <ac:spMkLst>
            <pc:docMk/>
            <pc:sldMk cId="3138690244" sldId="385"/>
            <ac:spMk id="6" creationId="{C598D4AC-83CB-D17F-D7D5-72BF2B422CC4}"/>
          </ac:spMkLst>
        </pc:spChg>
        <pc:spChg chg="del mod">
          <ac:chgData name="Lisa Regan" userId="ed3e5808-4809-4962-a447-56185cf7f7e1" providerId="ADAL" clId="{623B93E1-F3EE-4211-83BF-D8710D3157DD}" dt="2023-10-15T13:25:34.785" v="2433" actId="478"/>
          <ac:spMkLst>
            <pc:docMk/>
            <pc:sldMk cId="3138690244" sldId="385"/>
            <ac:spMk id="7" creationId="{22E16F95-589F-F1B1-AD24-9EF79B7C574B}"/>
          </ac:spMkLst>
        </pc:spChg>
        <pc:spChg chg="add del mod">
          <ac:chgData name="Lisa Regan" userId="ed3e5808-4809-4962-a447-56185cf7f7e1" providerId="ADAL" clId="{623B93E1-F3EE-4211-83BF-D8710D3157DD}" dt="2023-10-15T13:24:25.891" v="2419" actId="478"/>
          <ac:spMkLst>
            <pc:docMk/>
            <pc:sldMk cId="3138690244" sldId="385"/>
            <ac:spMk id="8" creationId="{ADC3DCEE-B941-0159-4F5A-4F835C58FF38}"/>
          </ac:spMkLst>
        </pc:spChg>
        <pc:spChg chg="add mod">
          <ac:chgData name="Lisa Regan" userId="ed3e5808-4809-4962-a447-56185cf7f7e1" providerId="ADAL" clId="{623B93E1-F3EE-4211-83BF-D8710D3157DD}" dt="2023-10-15T17:18:00.573" v="5208" actId="20577"/>
          <ac:spMkLst>
            <pc:docMk/>
            <pc:sldMk cId="3138690244" sldId="385"/>
            <ac:spMk id="12" creationId="{AE38CD9C-B0CC-4A19-E436-30D57007A062}"/>
          </ac:spMkLst>
        </pc:spChg>
        <pc:spChg chg="del">
          <ac:chgData name="Lisa Regan" userId="ed3e5808-4809-4962-a447-56185cf7f7e1" providerId="ADAL" clId="{623B93E1-F3EE-4211-83BF-D8710D3157DD}" dt="2023-10-15T13:24:21.283" v="2418" actId="478"/>
          <ac:spMkLst>
            <pc:docMk/>
            <pc:sldMk cId="3138690244" sldId="385"/>
            <ac:spMk id="31" creationId="{770F6909-7532-42C2-B4F8-0B363B79B55D}"/>
          </ac:spMkLst>
        </pc:spChg>
        <pc:grpChg chg="add">
          <ac:chgData name="Lisa Regan" userId="ed3e5808-4809-4962-a447-56185cf7f7e1" providerId="ADAL" clId="{623B93E1-F3EE-4211-83BF-D8710D3157DD}" dt="2023-10-15T13:25:15.075" v="2430" actId="26606"/>
          <ac:grpSpMkLst>
            <pc:docMk/>
            <pc:sldMk cId="3138690244" sldId="385"/>
            <ac:grpSpMk id="21" creationId="{A2A4F5A4-1409-1D21-0242-3FD06D0E874E}"/>
          </ac:grpSpMkLst>
        </pc:grpChg>
        <pc:picChg chg="del">
          <ac:chgData name="Lisa Regan" userId="ed3e5808-4809-4962-a447-56185cf7f7e1" providerId="ADAL" clId="{623B93E1-F3EE-4211-83BF-D8710D3157DD}" dt="2023-10-15T13:24:34.443" v="2423" actId="478"/>
          <ac:picMkLst>
            <pc:docMk/>
            <pc:sldMk cId="3138690244" sldId="385"/>
            <ac:picMk id="3" creationId="{D665713B-6A1D-A656-5EEE-DF3EE3826179}"/>
          </ac:picMkLst>
        </pc:picChg>
        <pc:picChg chg="add mod ord">
          <ac:chgData name="Lisa Regan" userId="ed3e5808-4809-4962-a447-56185cf7f7e1" providerId="ADAL" clId="{623B93E1-F3EE-4211-83BF-D8710D3157DD}" dt="2023-10-15T13:25:15.075" v="2430" actId="26606"/>
          <ac:picMkLst>
            <pc:docMk/>
            <pc:sldMk cId="3138690244" sldId="385"/>
            <ac:picMk id="4" creationId="{C6151972-6EEE-1867-B2EB-8452D31E2E44}"/>
          </ac:picMkLst>
        </pc:picChg>
        <pc:picChg chg="del">
          <ac:chgData name="Lisa Regan" userId="ed3e5808-4809-4962-a447-56185cf7f7e1" providerId="ADAL" clId="{623B93E1-F3EE-4211-83BF-D8710D3157DD}" dt="2023-10-15T13:24:35.328" v="2424" actId="478"/>
          <ac:picMkLst>
            <pc:docMk/>
            <pc:sldMk cId="3138690244" sldId="385"/>
            <ac:picMk id="9" creationId="{196D114C-D4D2-7C07-5F82-55176C394E30}"/>
          </ac:picMkLst>
        </pc:picChg>
        <pc:picChg chg="add mod">
          <ac:chgData name="Lisa Regan" userId="ed3e5808-4809-4962-a447-56185cf7f7e1" providerId="ADAL" clId="{623B93E1-F3EE-4211-83BF-D8710D3157DD}" dt="2023-10-15T13:25:15.075" v="2430" actId="26606"/>
          <ac:picMkLst>
            <pc:docMk/>
            <pc:sldMk cId="3138690244" sldId="385"/>
            <ac:picMk id="11" creationId="{AB7B1230-4B4B-1932-CA80-6D0989A98FB4}"/>
          </ac:picMkLst>
        </pc:picChg>
        <pc:picChg chg="ord">
          <ac:chgData name="Lisa Regan" userId="ed3e5808-4809-4962-a447-56185cf7f7e1" providerId="ADAL" clId="{623B93E1-F3EE-4211-83BF-D8710D3157DD}" dt="2023-10-15T13:25:15.075" v="2430" actId="26606"/>
          <ac:picMkLst>
            <pc:docMk/>
            <pc:sldMk cId="3138690244" sldId="385"/>
            <ac:picMk id="16" creationId="{99B6099B-D18D-4717-87FC-FD46AB4ED247}"/>
          </ac:picMkLst>
        </pc:picChg>
        <pc:picChg chg="add del mod">
          <ac:chgData name="Lisa Regan" userId="ed3e5808-4809-4962-a447-56185cf7f7e1" providerId="ADAL" clId="{623B93E1-F3EE-4211-83BF-D8710D3157DD}" dt="2023-10-15T13:23:43.105" v="2414" actId="478"/>
          <ac:picMkLst>
            <pc:docMk/>
            <pc:sldMk cId="3138690244" sldId="385"/>
            <ac:picMk id="4098" creationId="{8EDCC104-B11D-2D71-AA14-CF7E2E74A911}"/>
          </ac:picMkLst>
        </pc:picChg>
      </pc:sldChg>
      <pc:sldChg chg="addSp delSp modSp add mod ord setBg">
        <pc:chgData name="Lisa Regan" userId="ed3e5808-4809-4962-a447-56185cf7f7e1" providerId="ADAL" clId="{623B93E1-F3EE-4211-83BF-D8710D3157DD}" dt="2023-10-15T17:23:30.758" v="5226"/>
        <pc:sldMkLst>
          <pc:docMk/>
          <pc:sldMk cId="2152972053" sldId="386"/>
        </pc:sldMkLst>
        <pc:spChg chg="add mod">
          <ac:chgData name="Lisa Regan" userId="ed3e5808-4809-4962-a447-56185cf7f7e1" providerId="ADAL" clId="{623B93E1-F3EE-4211-83BF-D8710D3157DD}" dt="2023-10-15T15:14:43.391" v="2884" actId="1076"/>
          <ac:spMkLst>
            <pc:docMk/>
            <pc:sldMk cId="2152972053" sldId="386"/>
            <ac:spMk id="3" creationId="{96FE5B2F-5A1C-BA8F-450E-C71D37F96273}"/>
          </ac:spMkLst>
        </pc:spChg>
        <pc:spChg chg="mod">
          <ac:chgData name="Lisa Regan" userId="ed3e5808-4809-4962-a447-56185cf7f7e1" providerId="ADAL" clId="{623B93E1-F3EE-4211-83BF-D8710D3157DD}" dt="2023-10-15T17:05:36.989" v="5122" actId="20577"/>
          <ac:spMkLst>
            <pc:docMk/>
            <pc:sldMk cId="2152972053" sldId="386"/>
            <ac:spMk id="12" creationId="{AE38CD9C-B0CC-4A19-E436-30D57007A062}"/>
          </ac:spMkLst>
        </pc:spChg>
        <pc:picChg chg="del">
          <ac:chgData name="Lisa Regan" userId="ed3e5808-4809-4962-a447-56185cf7f7e1" providerId="ADAL" clId="{623B93E1-F3EE-4211-83BF-D8710D3157DD}" dt="2023-10-15T14:35:02.594" v="2861" actId="478"/>
          <ac:picMkLst>
            <pc:docMk/>
            <pc:sldMk cId="2152972053" sldId="386"/>
            <ac:picMk id="4" creationId="{C6151972-6EEE-1867-B2EB-8452D31E2E44}"/>
          </ac:picMkLst>
        </pc:picChg>
        <pc:picChg chg="add mod">
          <ac:chgData name="Lisa Regan" userId="ed3e5808-4809-4962-a447-56185cf7f7e1" providerId="ADAL" clId="{623B93E1-F3EE-4211-83BF-D8710D3157DD}" dt="2023-10-15T15:13:45.729" v="2877" actId="1076"/>
          <ac:picMkLst>
            <pc:docMk/>
            <pc:sldMk cId="2152972053" sldId="386"/>
            <ac:picMk id="6" creationId="{CEC5BDBA-2EF8-AC66-23DE-4ADC770BA533}"/>
          </ac:picMkLst>
        </pc:picChg>
        <pc:picChg chg="add mod">
          <ac:chgData name="Lisa Regan" userId="ed3e5808-4809-4962-a447-56185cf7f7e1" providerId="ADAL" clId="{623B93E1-F3EE-4211-83BF-D8710D3157DD}" dt="2023-10-15T15:13:56.961" v="2879" actId="14100"/>
          <ac:picMkLst>
            <pc:docMk/>
            <pc:sldMk cId="2152972053" sldId="386"/>
            <ac:picMk id="8" creationId="{3C0AE38F-9A8B-A769-FC9A-62F6B95F73EE}"/>
          </ac:picMkLst>
        </pc:picChg>
        <pc:picChg chg="del">
          <ac:chgData name="Lisa Regan" userId="ed3e5808-4809-4962-a447-56185cf7f7e1" providerId="ADAL" clId="{623B93E1-F3EE-4211-83BF-D8710D3157DD}" dt="2023-10-15T14:35:01.269" v="2860" actId="478"/>
          <ac:picMkLst>
            <pc:docMk/>
            <pc:sldMk cId="2152972053" sldId="386"/>
            <ac:picMk id="11" creationId="{AB7B1230-4B4B-1932-CA80-6D0989A98FB4}"/>
          </ac:picMkLst>
        </pc:picChg>
        <pc:picChg chg="mod">
          <ac:chgData name="Lisa Regan" userId="ed3e5808-4809-4962-a447-56185cf7f7e1" providerId="ADAL" clId="{623B93E1-F3EE-4211-83BF-D8710D3157DD}" dt="2023-10-15T15:09:57.594" v="2870" actId="14100"/>
          <ac:picMkLst>
            <pc:docMk/>
            <pc:sldMk cId="2152972053" sldId="386"/>
            <ac:picMk id="16" creationId="{99B6099B-D18D-4717-87FC-FD46AB4ED247}"/>
          </ac:picMkLst>
        </pc:picChg>
      </pc:sldChg>
      <pc:sldChg chg="new del">
        <pc:chgData name="Lisa Regan" userId="ed3e5808-4809-4962-a447-56185cf7f7e1" providerId="ADAL" clId="{623B93E1-F3EE-4211-83BF-D8710D3157DD}" dt="2023-10-15T15:49:53.767" v="3723" actId="47"/>
        <pc:sldMkLst>
          <pc:docMk/>
          <pc:sldMk cId="630471111" sldId="387"/>
        </pc:sldMkLst>
      </pc:sldChg>
      <pc:sldChg chg="delSp modSp add mod ord setBg">
        <pc:chgData name="Lisa Regan" userId="ed3e5808-4809-4962-a447-56185cf7f7e1" providerId="ADAL" clId="{623B93E1-F3EE-4211-83BF-D8710D3157DD}" dt="2023-10-15T17:36:14.840" v="5342" actId="2711"/>
        <pc:sldMkLst>
          <pc:docMk/>
          <pc:sldMk cId="3538845089" sldId="387"/>
        </pc:sldMkLst>
        <pc:spChg chg="mod">
          <ac:chgData name="Lisa Regan" userId="ed3e5808-4809-4962-a447-56185cf7f7e1" providerId="ADAL" clId="{623B93E1-F3EE-4211-83BF-D8710D3157DD}" dt="2023-10-15T17:36:04.648" v="5340" actId="207"/>
          <ac:spMkLst>
            <pc:docMk/>
            <pc:sldMk cId="3538845089" sldId="387"/>
            <ac:spMk id="6" creationId="{C598D4AC-83CB-D17F-D7D5-72BF2B422CC4}"/>
          </ac:spMkLst>
        </pc:spChg>
        <pc:spChg chg="mod">
          <ac:chgData name="Lisa Regan" userId="ed3e5808-4809-4962-a447-56185cf7f7e1" providerId="ADAL" clId="{623B93E1-F3EE-4211-83BF-D8710D3157DD}" dt="2023-10-15T17:36:14.840" v="5342" actId="2711"/>
          <ac:spMkLst>
            <pc:docMk/>
            <pc:sldMk cId="3538845089" sldId="387"/>
            <ac:spMk id="7" creationId="{22E16F95-589F-F1B1-AD24-9EF79B7C574B}"/>
          </ac:spMkLst>
        </pc:spChg>
        <pc:spChg chg="del">
          <ac:chgData name="Lisa Regan" userId="ed3e5808-4809-4962-a447-56185cf7f7e1" providerId="ADAL" clId="{623B93E1-F3EE-4211-83BF-D8710D3157DD}" dt="2023-10-15T15:50:30.129" v="3771" actId="478"/>
          <ac:spMkLst>
            <pc:docMk/>
            <pc:sldMk cId="3538845089" sldId="387"/>
            <ac:spMk id="11" creationId="{FB577732-1EB2-59A0-1909-B35EBCEBE7BB}"/>
          </ac:spMkLst>
        </pc:spChg>
        <pc:spChg chg="mod">
          <ac:chgData name="Lisa Regan" userId="ed3e5808-4809-4962-a447-56185cf7f7e1" providerId="ADAL" clId="{623B93E1-F3EE-4211-83BF-D8710D3157DD}" dt="2023-10-15T17:35:59.292" v="5339" actId="207"/>
          <ac:spMkLst>
            <pc:docMk/>
            <pc:sldMk cId="3538845089" sldId="387"/>
            <ac:spMk id="31" creationId="{770F6909-7532-42C2-B4F8-0B363B79B55D}"/>
          </ac:spMkLst>
        </pc:spChg>
      </pc:sldChg>
      <pc:sldChg chg="addSp delSp modSp add mod setBg">
        <pc:chgData name="Lisa Regan" userId="ed3e5808-4809-4962-a447-56185cf7f7e1" providerId="ADAL" clId="{623B93E1-F3EE-4211-83BF-D8710D3157DD}" dt="2023-10-15T17:36:44.820" v="5345" actId="207"/>
        <pc:sldMkLst>
          <pc:docMk/>
          <pc:sldMk cId="3758843782" sldId="388"/>
        </pc:sldMkLst>
        <pc:spChg chg="add mod">
          <ac:chgData name="Lisa Regan" userId="ed3e5808-4809-4962-a447-56185cf7f7e1" providerId="ADAL" clId="{623B93E1-F3EE-4211-83BF-D8710D3157DD}" dt="2023-10-15T17:36:44.820" v="5345" actId="207"/>
          <ac:spMkLst>
            <pc:docMk/>
            <pc:sldMk cId="3758843782" sldId="388"/>
            <ac:spMk id="2" creationId="{BAAE5FA4-D91C-F3C0-240A-ABD51E780250}"/>
          </ac:spMkLst>
        </pc:spChg>
        <pc:spChg chg="del">
          <ac:chgData name="Lisa Regan" userId="ed3e5808-4809-4962-a447-56185cf7f7e1" providerId="ADAL" clId="{623B93E1-F3EE-4211-83BF-D8710D3157DD}" dt="2023-10-15T16:16:52.004" v="4089" actId="478"/>
          <ac:spMkLst>
            <pc:docMk/>
            <pc:sldMk cId="3758843782" sldId="388"/>
            <ac:spMk id="7" creationId="{A1638E62-EFE0-F598-6588-8E5B6A651506}"/>
          </ac:spMkLst>
        </pc:spChg>
        <pc:spChg chg="del">
          <ac:chgData name="Lisa Regan" userId="ed3e5808-4809-4962-a447-56185cf7f7e1" providerId="ADAL" clId="{623B93E1-F3EE-4211-83BF-D8710D3157DD}" dt="2023-10-15T16:16:51.101" v="4088" actId="478"/>
          <ac:spMkLst>
            <pc:docMk/>
            <pc:sldMk cId="3758843782" sldId="388"/>
            <ac:spMk id="14" creationId="{08761DE4-93F8-B27A-671F-9D837AF08BD4}"/>
          </ac:spMkLst>
        </pc:spChg>
        <pc:spChg chg="del">
          <ac:chgData name="Lisa Regan" userId="ed3e5808-4809-4962-a447-56185cf7f7e1" providerId="ADAL" clId="{623B93E1-F3EE-4211-83BF-D8710D3157DD}" dt="2023-10-15T16:16:53.037" v="4090" actId="478"/>
          <ac:spMkLst>
            <pc:docMk/>
            <pc:sldMk cId="3758843782" sldId="388"/>
            <ac:spMk id="15" creationId="{9D8569E8-E400-CCE8-8DB6-03982FB4E9DC}"/>
          </ac:spMkLst>
        </pc:spChg>
        <pc:spChg chg="mod">
          <ac:chgData name="Lisa Regan" userId="ed3e5808-4809-4962-a447-56185cf7f7e1" providerId="ADAL" clId="{623B93E1-F3EE-4211-83BF-D8710D3157DD}" dt="2023-10-15T17:36:35.728" v="5344" actId="207"/>
          <ac:spMkLst>
            <pc:docMk/>
            <pc:sldMk cId="3758843782" sldId="388"/>
            <ac:spMk id="31" creationId="{770F6909-7532-42C2-B4F8-0B363B79B55D}"/>
          </ac:spMkLst>
        </pc:spChg>
      </pc:sldChg>
      <pc:sldChg chg="add del setBg">
        <pc:chgData name="Lisa Regan" userId="ed3e5808-4809-4962-a447-56185cf7f7e1" providerId="ADAL" clId="{623B93E1-F3EE-4211-83BF-D8710D3157DD}" dt="2023-10-15T16:17:04.245" v="4093" actId="47"/>
        <pc:sldMkLst>
          <pc:docMk/>
          <pc:sldMk cId="2080631697" sldId="389"/>
        </pc:sldMkLst>
      </pc:sldChg>
      <pc:sldChg chg="addSp delSp modSp add mod setBg">
        <pc:chgData name="Lisa Regan" userId="ed3e5808-4809-4962-a447-56185cf7f7e1" providerId="ADAL" clId="{623B93E1-F3EE-4211-83BF-D8710D3157DD}" dt="2023-10-15T17:33:13.013" v="5313" actId="207"/>
        <pc:sldMkLst>
          <pc:docMk/>
          <pc:sldMk cId="4073736478" sldId="389"/>
        </pc:sldMkLst>
        <pc:spChg chg="del mod">
          <ac:chgData name="Lisa Regan" userId="ed3e5808-4809-4962-a447-56185cf7f7e1" providerId="ADAL" clId="{623B93E1-F3EE-4211-83BF-D8710D3157DD}" dt="2023-10-15T16:44:20.470" v="4181" actId="478"/>
          <ac:spMkLst>
            <pc:docMk/>
            <pc:sldMk cId="4073736478" sldId="389"/>
            <ac:spMk id="2" creationId="{8966D85E-C092-80B0-87FA-E89934535382}"/>
          </ac:spMkLst>
        </pc:spChg>
        <pc:spChg chg="add mod">
          <ac:chgData name="Lisa Regan" userId="ed3e5808-4809-4962-a447-56185cf7f7e1" providerId="ADAL" clId="{623B93E1-F3EE-4211-83BF-D8710D3157DD}" dt="2023-10-15T17:33:13.013" v="5313" actId="207"/>
          <ac:spMkLst>
            <pc:docMk/>
            <pc:sldMk cId="4073736478" sldId="389"/>
            <ac:spMk id="5" creationId="{99326CB6-8846-313A-E4A8-32F15F443669}"/>
          </ac:spMkLst>
        </pc:spChg>
        <pc:spChg chg="del">
          <ac:chgData name="Lisa Regan" userId="ed3e5808-4809-4962-a447-56185cf7f7e1" providerId="ADAL" clId="{623B93E1-F3EE-4211-83BF-D8710D3157DD}" dt="2023-10-15T16:44:15.707" v="4178" actId="478"/>
          <ac:spMkLst>
            <pc:docMk/>
            <pc:sldMk cId="4073736478" sldId="389"/>
            <ac:spMk id="7" creationId="{1A2E9593-E8E5-6764-4354-1C63607D2C95}"/>
          </ac:spMkLst>
        </pc:spChg>
        <pc:spChg chg="mod">
          <ac:chgData name="Lisa Regan" userId="ed3e5808-4809-4962-a447-56185cf7f7e1" providerId="ADAL" clId="{623B93E1-F3EE-4211-83BF-D8710D3157DD}" dt="2023-10-15T17:33:05.764" v="5312" actId="207"/>
          <ac:spMkLst>
            <pc:docMk/>
            <pc:sldMk cId="4073736478" sldId="389"/>
            <ac:spMk id="48" creationId="{C90BA445-F040-9D61-C577-C3927CB30DEB}"/>
          </ac:spMkLst>
        </pc:spChg>
        <pc:picChg chg="del">
          <ac:chgData name="Lisa Regan" userId="ed3e5808-4809-4962-a447-56185cf7f7e1" providerId="ADAL" clId="{623B93E1-F3EE-4211-83BF-D8710D3157DD}" dt="2023-10-15T16:44:17.379" v="4179" actId="478"/>
          <ac:picMkLst>
            <pc:docMk/>
            <pc:sldMk cId="4073736478" sldId="389"/>
            <ac:picMk id="3" creationId="{C78941CF-364E-3803-7402-1E18C832F14C}"/>
          </ac:picMkLst>
        </pc:picChg>
        <pc:picChg chg="del">
          <ac:chgData name="Lisa Regan" userId="ed3e5808-4809-4962-a447-56185cf7f7e1" providerId="ADAL" clId="{623B93E1-F3EE-4211-83BF-D8710D3157DD}" dt="2023-10-15T16:44:13.735" v="4177" actId="478"/>
          <ac:picMkLst>
            <pc:docMk/>
            <pc:sldMk cId="4073736478" sldId="389"/>
            <ac:picMk id="4" creationId="{66999DE7-9166-2987-44C2-49754562FDB6}"/>
          </ac:picMkLst>
        </pc:picChg>
      </pc:sldChg>
      <pc:sldChg chg="delSp modSp add mod setBg">
        <pc:chgData name="Lisa Regan" userId="ed3e5808-4809-4962-a447-56185cf7f7e1" providerId="ADAL" clId="{623B93E1-F3EE-4211-83BF-D8710D3157DD}" dt="2023-10-15T17:35:25.187" v="5336" actId="1076"/>
        <pc:sldMkLst>
          <pc:docMk/>
          <pc:sldMk cId="4109656821" sldId="390"/>
        </pc:sldMkLst>
        <pc:spChg chg="mod">
          <ac:chgData name="Lisa Regan" userId="ed3e5808-4809-4962-a447-56185cf7f7e1" providerId="ADAL" clId="{623B93E1-F3EE-4211-83BF-D8710D3157DD}" dt="2023-10-15T17:35:11.955" v="5332" actId="207"/>
          <ac:spMkLst>
            <pc:docMk/>
            <pc:sldMk cId="4109656821" sldId="390"/>
            <ac:spMk id="6" creationId="{C598D4AC-83CB-D17F-D7D5-72BF2B422CC4}"/>
          </ac:spMkLst>
        </pc:spChg>
        <pc:spChg chg="mod">
          <ac:chgData name="Lisa Regan" userId="ed3e5808-4809-4962-a447-56185cf7f7e1" providerId="ADAL" clId="{623B93E1-F3EE-4211-83BF-D8710D3157DD}" dt="2023-10-15T17:35:25.187" v="5336" actId="1076"/>
          <ac:spMkLst>
            <pc:docMk/>
            <pc:sldMk cId="4109656821" sldId="390"/>
            <ac:spMk id="7" creationId="{22E16F95-589F-F1B1-AD24-9EF79B7C574B}"/>
          </ac:spMkLst>
        </pc:spChg>
        <pc:spChg chg="del">
          <ac:chgData name="Lisa Regan" userId="ed3e5808-4809-4962-a447-56185cf7f7e1" providerId="ADAL" clId="{623B93E1-F3EE-4211-83BF-D8710D3157DD}" dt="2023-10-15T16:46:34.394" v="4228" actId="478"/>
          <ac:spMkLst>
            <pc:docMk/>
            <pc:sldMk cId="4109656821" sldId="390"/>
            <ac:spMk id="11" creationId="{FB577732-1EB2-59A0-1909-B35EBCEBE7BB}"/>
          </ac:spMkLst>
        </pc:spChg>
        <pc:spChg chg="mod">
          <ac:chgData name="Lisa Regan" userId="ed3e5808-4809-4962-a447-56185cf7f7e1" providerId="ADAL" clId="{623B93E1-F3EE-4211-83BF-D8710D3157DD}" dt="2023-10-15T16:46:53.338" v="4233" actId="1076"/>
          <ac:spMkLst>
            <pc:docMk/>
            <pc:sldMk cId="4109656821" sldId="390"/>
            <ac:spMk id="13" creationId="{0117A1B0-1D6C-4B63-D49C-EBF00E602781}"/>
          </ac:spMkLst>
        </pc:spChg>
        <pc:spChg chg="mod">
          <ac:chgData name="Lisa Regan" userId="ed3e5808-4809-4962-a447-56185cf7f7e1" providerId="ADAL" clId="{623B93E1-F3EE-4211-83BF-D8710D3157DD}" dt="2023-10-15T17:35:15.713" v="5333" actId="207"/>
          <ac:spMkLst>
            <pc:docMk/>
            <pc:sldMk cId="4109656821" sldId="390"/>
            <ac:spMk id="31" creationId="{770F6909-7532-42C2-B4F8-0B363B79B55D}"/>
          </ac:spMkLst>
        </pc:spChg>
        <pc:picChg chg="mod">
          <ac:chgData name="Lisa Regan" userId="ed3e5808-4809-4962-a447-56185cf7f7e1" providerId="ADAL" clId="{623B93E1-F3EE-4211-83BF-D8710D3157DD}" dt="2023-10-15T17:35:08.161" v="5331" actId="1076"/>
          <ac:picMkLst>
            <pc:docMk/>
            <pc:sldMk cId="4109656821" sldId="390"/>
            <ac:picMk id="3" creationId="{D665713B-6A1D-A656-5EEE-DF3EE382617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r">
              <a:defRPr sz="1300"/>
            </a:lvl1pPr>
          </a:lstStyle>
          <a:p>
            <a:fld id="{3ABE434F-8460-4424-BCAD-3BC088A5E4C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67" tIns="48033" rIns="96067" bIns="4803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6067" tIns="48033" rIns="96067" bIns="4803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r">
              <a:defRPr sz="1300"/>
            </a:lvl1pPr>
          </a:lstStyle>
          <a:p>
            <a:fld id="{EF4132BD-642C-416E-B37E-A79EF2B36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59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combining new and old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89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771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70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452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083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1862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066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140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96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308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4331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974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968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299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1146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1043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77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7218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1849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8087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7399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62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1EAD8-D423-3FAA-023C-58A553DB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217DA-A315-6FE9-0AC0-AF931CFC1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18E7-53B5-5F04-EC15-FAE86F03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C0D3E-F469-08C2-664E-858DD437A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77054-4461-5DE8-1BBD-83F58D62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1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6BCC-60BF-9439-2A9C-EDA9F222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AF45-7788-3F54-6862-E77EE4A3A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E1567-F0EA-B699-D89D-20EA3B171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8BA28-F479-3972-C913-26550643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E5B6-9490-7DE1-6E10-3B5CBE20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2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AB1-FBC8-1F01-1667-3A8045CA3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6FE0D-2CD3-77ED-398E-BBBCC053E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5542C-26B4-9577-FDDA-EC7C640D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55CE0-3CB1-6DB1-4026-B32D0A23D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6FBE7-CB35-C755-404C-A4095D2D9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38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FDA9-C460-219C-F760-E9A943A20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AE96-ED95-1EC2-06A3-465A45B93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D3854-CDAE-49E6-A997-0D30E521C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E2859-4204-BCF4-848C-5FC181B45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0FDF4-6E82-01AB-1F98-96622141A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77853-A470-A5A6-00DE-C81621DD0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4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0794A-89ED-8D10-C4E8-FF36C3A98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EE84C-902C-CA9F-4026-BDCDFACCB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9F08D-3FF4-2D5B-2C80-E0920A9C94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C5BE58-6786-58ED-966F-53EDB4740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5E51E-2066-72EC-F5C8-49AFB8BDFE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41FB80-5B1E-D0C8-A5CC-23BCF2DD2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5DF998-666E-5007-BEC4-4139335E8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EEF06-CCF2-A47C-1C10-C8163A70F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3C164-2114-818C-76BA-DDBFD2865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30BD6-6E86-0F79-9F12-785316F79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9C67E-622B-C130-715D-7D12832E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9C9E7-127A-87B9-70EB-E6ABA8FF4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21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BD1EF-BD6F-6C0B-9253-5AF409F31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B7FEF-32A3-7012-AF0F-D4295026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A91B3-7A38-E03C-ECFB-99DB191AB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7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1C69-BB99-7E87-8874-243CFA2C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EF08D-393A-4D6C-D240-303096099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A20022-3E44-E64D-8E05-4A2C7868C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12EFC-6833-DEBB-B02F-83098CD7C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7431C-6BE7-648D-8627-81DA1A7AE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7A3A8-CC5C-A95A-704B-CB0C189E7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830A-CD93-EBB1-9928-12C80C22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21524-1CBA-70AD-E42D-66F18BB7B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2F04F-8EB0-D69F-495C-777C1881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F07DF-F187-627E-8FB4-B50562D0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E3E41-902B-2E19-AC7E-CBD251C0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0DBF4-21E3-9646-A3C0-259CBB56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4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4DE1-5303-52C0-F234-067C3CDE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ABE3A-5FC7-2B8D-7AB7-CB9776E52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009A8-913B-5E07-ADF0-3D19099D5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ACADE-99FA-DA73-2313-FCD0EAB27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6F716-C00A-0837-1D61-E9BA35C1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3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5B4264-A9E2-67A5-B09B-8C801573C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1A751-5EEF-A469-E8C5-E46D87E99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E34D-7E3B-FEC6-E70F-D09ECCEE0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3A519-E989-4404-A772-7FEB64F7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52BBC-EBA3-60E5-E0A6-7ADB79D75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2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1C84E-673B-B7A0-F703-6E9CDB98D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35B1B-7E04-05C4-B0AA-0155E4437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5F698-9632-A0B1-262E-7A579C38C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F5302-5799-4F7D-A76D-6489F997A2BB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189D7-0A96-2167-D61B-9BE4BB8D4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3392C-79E9-706A-70B7-42AD40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3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.regan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hyperlink" Target="https://youtu.be/W8SaBPjyn3c?si=__6kBuRGVpCneVNT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8.jpe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8.jpe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cGArn1VWAgk?si=mTxtQzT2WlQ_xcWz" TargetMode="External"/><Relationship Id="rId4" Type="http://schemas.openxmlformats.org/officeDocument/2006/relationships/image" Target="../media/image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lackhistorywales.org.uk/artists/" TargetMode="External"/><Relationship Id="rId4" Type="http://schemas.openxmlformats.org/officeDocument/2006/relationships/image" Target="../media/image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736C139-3CF6-0380-5C4B-FE3F12D64B0D}"/>
              </a:ext>
            </a:extLst>
          </p:cNvPr>
          <p:cNvSpPr/>
          <p:nvPr/>
        </p:nvSpPr>
        <p:spPr>
          <a:xfrm>
            <a:off x="38793" y="11490"/>
            <a:ext cx="6479264" cy="6859295"/>
          </a:xfrm>
          <a:prstGeom prst="rect">
            <a:avLst/>
          </a:prstGeom>
          <a:gradFill>
            <a:gsLst>
              <a:gs pos="0">
                <a:srgbClr val="013E5B"/>
              </a:gs>
              <a:gs pos="35000">
                <a:srgbClr val="013E5B"/>
              </a:gs>
              <a:gs pos="62000">
                <a:srgbClr val="024A6E"/>
              </a:gs>
              <a:gs pos="91000">
                <a:srgbClr val="02568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     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dirty="0"/>
              <a:t>      Expressive Arts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F114C3-F098-7C8E-3D32-A8F12D8DBF38}"/>
              </a:ext>
            </a:extLst>
          </p:cNvPr>
          <p:cNvSpPr/>
          <p:nvPr/>
        </p:nvSpPr>
        <p:spPr>
          <a:xfrm>
            <a:off x="363959" y="5258714"/>
            <a:ext cx="4094710" cy="1599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13F381-3A4C-17BC-A612-FC1CFE922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4" y="3940855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51E8694F-B599-840C-F1E0-1B5BBF9F42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59" y="405815"/>
            <a:ext cx="3406122" cy="1131564"/>
          </a:xfrm>
          <a:prstGeom prst="rect">
            <a:avLst/>
          </a:prstGeom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AF8FE50D-3656-9965-C31D-3147A2FF3502}"/>
              </a:ext>
            </a:extLst>
          </p:cNvPr>
          <p:cNvSpPr txBox="1">
            <a:spLocks/>
          </p:cNvSpPr>
          <p:nvPr/>
        </p:nvSpPr>
        <p:spPr>
          <a:xfrm>
            <a:off x="316694" y="1705137"/>
            <a:ext cx="5625668" cy="151662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Lisa Mair Regan</a:t>
            </a:r>
          </a:p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ECAD6008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445D8328-29FB-C71D-D84F-1FB2E185A202}"/>
              </a:ext>
            </a:extLst>
          </p:cNvPr>
          <p:cNvSpPr txBox="1">
            <a:spLocks/>
          </p:cNvSpPr>
          <p:nvPr/>
        </p:nvSpPr>
        <p:spPr>
          <a:xfrm>
            <a:off x="363959" y="5597372"/>
            <a:ext cx="3797075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1800" b="1" dirty="0">
                <a:solidFill>
                  <a:schemeClr val="bg1"/>
                </a:solidFill>
              </a:rPr>
              <a:t>Hydref 2023 October</a:t>
            </a:r>
            <a:endParaRPr lang="en-US" sz="1800" dirty="0">
              <a:solidFill>
                <a:schemeClr val="bg1"/>
              </a:solidFill>
            </a:endParaRP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8DD9873-753E-3627-8891-95D892EA1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3" y="5258714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7">
            <a:extLst>
              <a:ext uri="{FF2B5EF4-FFF2-40B4-BE49-F238E27FC236}">
                <a16:creationId xmlns:a16="http://schemas.microsoft.com/office/drawing/2014/main" id="{A2CDFB65-47E5-3FD1-AC16-505AAC3120AC}"/>
              </a:ext>
            </a:extLst>
          </p:cNvPr>
          <p:cNvSpPr txBox="1">
            <a:spLocks/>
          </p:cNvSpPr>
          <p:nvPr/>
        </p:nvSpPr>
        <p:spPr>
          <a:xfrm>
            <a:off x="363959" y="4677846"/>
            <a:ext cx="3844340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GB" sz="3200" b="1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l.regan@uwtsd.ac.uk</a:t>
            </a:r>
            <a:endParaRPr lang="en-GB" sz="3200" b="1" dirty="0">
              <a:solidFill>
                <a:srgbClr val="FF0000"/>
              </a:solidFill>
            </a:endParaRPr>
          </a:p>
          <a:p>
            <a:pPr>
              <a:spcAft>
                <a:spcPts val="600"/>
              </a:spcAft>
              <a:defRPr/>
            </a:pPr>
            <a:r>
              <a:rPr lang="en-GB" sz="2400" b="1" dirty="0" err="1">
                <a:solidFill>
                  <a:schemeClr val="bg1"/>
                </a:solidFill>
              </a:rPr>
              <a:t>trydar</a:t>
            </a:r>
            <a:r>
              <a:rPr lang="en-GB" sz="2400" b="1" dirty="0">
                <a:solidFill>
                  <a:schemeClr val="bg1"/>
                </a:solidFill>
              </a:rPr>
              <a:t>/</a:t>
            </a:r>
            <a:r>
              <a:rPr lang="en-GB" sz="2400" b="1" i="1" dirty="0">
                <a:solidFill>
                  <a:schemeClr val="bg1"/>
                </a:solidFill>
              </a:rPr>
              <a:t>twitter</a:t>
            </a:r>
            <a:r>
              <a:rPr lang="en-GB" sz="2400" b="1" dirty="0">
                <a:solidFill>
                  <a:schemeClr val="bg1"/>
                </a:solidFill>
              </a:rPr>
              <a:t>  @LisaRegan16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B00D40-DE3D-6906-05C2-C3EE98DC8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2260" y="1754099"/>
            <a:ext cx="4524274" cy="38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37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9363" y="2630975"/>
            <a:ext cx="4015154" cy="1325563"/>
          </a:xfrm>
        </p:spPr>
        <p:txBody>
          <a:bodyPr/>
          <a:lstStyle/>
          <a:p>
            <a:pPr algn="ctr"/>
            <a:r>
              <a:rPr lang="en-GB" b="1" dirty="0" err="1"/>
              <a:t>Gêm</a:t>
            </a:r>
            <a:r>
              <a:rPr lang="en-GB" b="1" dirty="0"/>
              <a:t> </a:t>
            </a:r>
            <a:r>
              <a:rPr lang="en-GB" b="1" dirty="0" err="1"/>
              <a:t>Cynhesu</a:t>
            </a:r>
            <a:br>
              <a:rPr lang="en-GB" b="1" dirty="0"/>
            </a:br>
            <a:r>
              <a:rPr lang="en-GB" dirty="0"/>
              <a:t>Warm up Game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449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6" name="Title 51">
            <a:extLst>
              <a:ext uri="{FF2B5EF4-FFF2-40B4-BE49-F238E27FC236}">
                <a16:creationId xmlns:a16="http://schemas.microsoft.com/office/drawing/2014/main" id="{9DAF4A6B-714C-1EC2-CFE8-238A00C927DA}"/>
              </a:ext>
            </a:extLst>
          </p:cNvPr>
          <p:cNvSpPr txBox="1">
            <a:spLocks/>
          </p:cNvSpPr>
          <p:nvPr/>
        </p:nvSpPr>
        <p:spPr>
          <a:xfrm>
            <a:off x="2093972" y="-523041"/>
            <a:ext cx="5285713" cy="12772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3600" b="1" dirty="0">
              <a:latin typeface="+mn-lt"/>
              <a:ea typeface="+mn-ea"/>
              <a:cs typeface="+mn-cs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>
                <a:latin typeface="+mn-lt"/>
                <a:ea typeface="+mn-ea"/>
                <a:cs typeface="+mn-cs"/>
              </a:rPr>
              <a:t> </a:t>
            </a:r>
            <a:r>
              <a:rPr lang="en-GB" sz="3600" b="1" dirty="0" err="1">
                <a:latin typeface="+mn-lt"/>
                <a:ea typeface="+mn-ea"/>
                <a:cs typeface="+mn-cs"/>
              </a:rPr>
              <a:t>Cynnwys</a:t>
            </a:r>
            <a:r>
              <a:rPr lang="en-GB" sz="3600" b="1" dirty="0">
                <a:latin typeface="+mn-lt"/>
                <a:ea typeface="+mn-ea"/>
                <a:cs typeface="+mn-cs"/>
              </a:rPr>
              <a:t> / </a:t>
            </a:r>
            <a:r>
              <a:rPr lang="en-GB" sz="3600" dirty="0">
                <a:latin typeface="+mn-lt"/>
                <a:ea typeface="+mn-ea"/>
                <a:cs typeface="+mn-cs"/>
              </a:rPr>
              <a:t>Content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55492" y="1030923"/>
            <a:ext cx="8896675" cy="637097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Presenoldeb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Attendance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Gêm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cynhesu</a:t>
            </a:r>
            <a:r>
              <a:rPr lang="en-GB" b="1" dirty="0">
                <a:latin typeface="Comic Sans MS" panose="030F0702030302020204" pitchFamily="66" charset="0"/>
              </a:rPr>
              <a:t> /  </a:t>
            </a:r>
            <a:r>
              <a:rPr lang="en-GB" dirty="0">
                <a:latin typeface="Comic Sans MS" panose="030F0702030302020204" pitchFamily="66" charset="0"/>
              </a:rPr>
              <a:t>Warm up game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Amcanion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modwl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/ Module Aims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>
                <a:latin typeface="Comic Sans MS" panose="030F0702030302020204" pitchFamily="66" charset="0"/>
              </a:rPr>
              <a:t>4 </a:t>
            </a:r>
            <a:r>
              <a:rPr lang="en-GB" b="1" dirty="0" err="1">
                <a:latin typeface="Comic Sans MS" panose="030F0702030302020204" pitchFamily="66" charset="0"/>
              </a:rPr>
              <a:t>Elfen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Asesu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/ 4 Elements of </a:t>
            </a:r>
            <a:r>
              <a:rPr lang="en-GB" dirty="0" err="1">
                <a:latin typeface="Comic Sans MS" panose="030F0702030302020204" pitchFamily="66" charset="0"/>
              </a:rPr>
              <a:t>AfL</a:t>
            </a:r>
            <a:endParaRPr lang="en-GB" dirty="0">
              <a:latin typeface="Comic Sans MS" panose="030F0702030302020204" pitchFamily="66" charset="0"/>
            </a:endParaRP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1 </a:t>
            </a:r>
            <a:r>
              <a:rPr lang="en-GB" dirty="0">
                <a:latin typeface="Comic Sans MS" panose="030F0702030302020204" pitchFamily="66" charset="0"/>
              </a:rPr>
              <a:t>/ Task 1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Adolygu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elfennau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o’r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Cwricwlwm</a:t>
            </a:r>
            <a:r>
              <a:rPr lang="en-GB" b="1" dirty="0">
                <a:latin typeface="Comic Sans MS" panose="030F0702030302020204" pitchFamily="66" charset="0"/>
              </a:rPr>
              <a:t> Newydd </a:t>
            </a:r>
            <a:r>
              <a:rPr lang="en-GB" b="1" dirty="0" err="1">
                <a:latin typeface="Comic Sans MS" panose="030F0702030302020204" pitchFamily="66" charset="0"/>
              </a:rPr>
              <a:t>i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Gymru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 </a:t>
            </a:r>
          </a:p>
          <a:p>
            <a:r>
              <a:rPr lang="en-GB" dirty="0">
                <a:latin typeface="Comic Sans MS" panose="030F0702030302020204" pitchFamily="66" charset="0"/>
              </a:rPr>
              <a:t>Revise elements of the New Curriculum for Wales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Buddion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heriau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ddysgu’r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?</a:t>
            </a:r>
          </a:p>
          <a:p>
            <a:r>
              <a:rPr lang="en-GB" dirty="0">
                <a:latin typeface="Comic Sans MS" panose="030F0702030302020204" pitchFamily="66" charset="0"/>
              </a:rPr>
              <a:t>Benefits and challenges of teaching the Arts?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Pwyntiau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i’w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hystyried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wrth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gynllunio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gyfer</a:t>
            </a:r>
            <a:r>
              <a:rPr lang="en-GB" b="1" dirty="0">
                <a:latin typeface="Comic Sans MS" panose="030F0702030302020204" pitchFamily="66" charset="0"/>
              </a:rPr>
              <a:t> y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Mynegiannol</a:t>
            </a:r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Points to consider when planning for the Expressive Arts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2 </a:t>
            </a:r>
            <a:r>
              <a:rPr lang="en-GB" dirty="0">
                <a:latin typeface="Comic Sans MS" panose="030F0702030302020204" pitchFamily="66" charset="0"/>
              </a:rPr>
              <a:t>/ Task 2</a:t>
            </a: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626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768545" y="1062766"/>
            <a:ext cx="1099523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u="sng" dirty="0">
                <a:latin typeface="Comic Sans MS" panose="030F0702030302020204" pitchFamily="66" charset="0"/>
              </a:rPr>
              <a:t>AMCANION MODWL 5008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omic Sans MS" panose="030F0702030302020204" pitchFamily="66" charset="0"/>
            </a:endParaRPr>
          </a:p>
          <a:p>
            <a:pPr marL="342900" lvl="0" indent="-342900" algn="just" rtl="0" fontAlgn="base">
              <a:buFont typeface="Symbol" panose="05050102010706020507" pitchFamily="18" charset="2"/>
              <a:buChar char=""/>
            </a:pP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Rhoi i fyfyrwyr y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sgiliau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a’r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wybodaeth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am y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pwnc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sy’n ofynnol i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gynllunio, darparu a gwerthuso 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cyfleoedd dysgu sy’n ennyn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diddordeb 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ac yn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ysbrydoli’r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holl ddysgwyr.</a:t>
            </a:r>
            <a:r>
              <a:rPr lang="en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 </a:t>
            </a:r>
          </a:p>
          <a:p>
            <a:pPr marL="457200" algn="just" fontAlgn="base"/>
            <a:r>
              <a:rPr lang="en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 </a:t>
            </a:r>
          </a:p>
          <a:p>
            <a:pPr marL="342900" lvl="0" indent="-342900" algn="just" fontAlgn="base">
              <a:buFont typeface="Symbol" panose="05050102010706020507" pitchFamily="18" charset="2"/>
              <a:buChar char=""/>
            </a:pP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Cael myfyrwyr i ymwneud â’r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sgiliau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sydd eu hangen i weithio mewn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cydweithrediad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i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gyfiawnhau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dewisiadau </a:t>
            </a:r>
            <a:r>
              <a:rPr lang="cy-GB" sz="2200" u="sng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addysgegol</a:t>
            </a:r>
            <a:r>
              <a:rPr lang="cy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yn seiliedig ar ddadansoddi, dehongli a </a:t>
            </a:r>
            <a:r>
              <a:rPr lang="cy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gwerthuso arfer proffesiynol ac arfer dosbarth</a:t>
            </a:r>
            <a:r>
              <a:rPr lang="en-GB" sz="2200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  </a:t>
            </a:r>
          </a:p>
          <a:p>
            <a:endParaRPr lang="en-GB" sz="2800" b="1" dirty="0">
              <a:latin typeface="Comic Sans MS" panose="030F0702030302020204" pitchFamily="66" charset="0"/>
            </a:endParaRPr>
          </a:p>
          <a:p>
            <a:r>
              <a:rPr lang="cy-GB" sz="24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Aseiniad ysgrifenedig – Trafodaeth </a:t>
            </a:r>
            <a:r>
              <a:rPr lang="cy-GB" sz="2400" b="1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adfyfyriol</a:t>
            </a:r>
            <a:r>
              <a:rPr lang="cy-GB" sz="24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ar </a:t>
            </a:r>
            <a:r>
              <a:rPr lang="cy-GB" sz="2400" b="1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strategaethau Asesu ar gyfer Dysgu </a:t>
            </a:r>
            <a:r>
              <a:rPr lang="cy-GB" sz="24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 ddefnyddir i </a:t>
            </a:r>
            <a:r>
              <a:rPr lang="cy-GB" sz="2400" b="1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ategu dysgu ac addysgu ar draws y </a:t>
            </a:r>
            <a:r>
              <a:rPr lang="cy-GB" sz="2400" b="1" u="sng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MDPh</a:t>
            </a:r>
            <a:r>
              <a:rPr lang="cy-GB" sz="2400" b="1" u="sng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. </a:t>
            </a:r>
            <a:endParaRPr lang="en-GB" sz="2400" b="1" u="sng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endParaRPr lang="en-GB" sz="20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278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757325" y="1590088"/>
            <a:ext cx="10995239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Comic Sans MS" panose="030F0702030302020204" pitchFamily="66" charset="0"/>
              </a:rPr>
              <a:t>AIMS OF THE 5008 MODULE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omic Sans MS" panose="030F0702030302020204" pitchFamily="66" charset="0"/>
              </a:rPr>
              <a:t>To provide students with the </a:t>
            </a:r>
            <a:r>
              <a:rPr lang="en-GB" sz="2200" u="sng" dirty="0">
                <a:latin typeface="Comic Sans MS" panose="030F0702030302020204" pitchFamily="66" charset="0"/>
              </a:rPr>
              <a:t>skills</a:t>
            </a:r>
            <a:r>
              <a:rPr lang="en-GB" sz="2200" dirty="0">
                <a:latin typeface="Comic Sans MS" panose="030F0702030302020204" pitchFamily="66" charset="0"/>
              </a:rPr>
              <a:t> and </a:t>
            </a:r>
            <a:r>
              <a:rPr lang="en-GB" sz="2200" u="sng" dirty="0">
                <a:latin typeface="Comic Sans MS" panose="030F0702030302020204" pitchFamily="66" charset="0"/>
              </a:rPr>
              <a:t>subject knowledge </a:t>
            </a:r>
            <a:r>
              <a:rPr lang="en-GB" sz="2200" dirty="0">
                <a:latin typeface="Comic Sans MS" panose="030F0702030302020204" pitchFamily="66" charset="0"/>
              </a:rPr>
              <a:t>to </a:t>
            </a:r>
            <a:r>
              <a:rPr lang="en-GB" sz="2200" u="sng" dirty="0">
                <a:latin typeface="Comic Sans MS" panose="030F0702030302020204" pitchFamily="66" charset="0"/>
              </a:rPr>
              <a:t>plan, deliver and evaluate</a:t>
            </a:r>
            <a:r>
              <a:rPr lang="en-GB" sz="2200" dirty="0">
                <a:latin typeface="Comic Sans MS" panose="030F0702030302020204" pitchFamily="66" charset="0"/>
              </a:rPr>
              <a:t> learning opportunities which </a:t>
            </a:r>
            <a:r>
              <a:rPr lang="en-GB" sz="2200" u="sng" dirty="0">
                <a:latin typeface="Comic Sans MS" panose="030F0702030302020204" pitchFamily="66" charset="0"/>
              </a:rPr>
              <a:t>engage</a:t>
            </a:r>
            <a:r>
              <a:rPr lang="en-GB" sz="2200" dirty="0">
                <a:latin typeface="Comic Sans MS" panose="030F0702030302020204" pitchFamily="66" charset="0"/>
              </a:rPr>
              <a:t> and </a:t>
            </a:r>
            <a:r>
              <a:rPr lang="en-GB" sz="2200" u="sng" dirty="0">
                <a:latin typeface="Comic Sans MS" panose="030F0702030302020204" pitchFamily="66" charset="0"/>
              </a:rPr>
              <a:t>inspire</a:t>
            </a:r>
            <a:r>
              <a:rPr lang="en-GB" sz="2200" dirty="0">
                <a:latin typeface="Comic Sans MS" panose="030F0702030302020204" pitchFamily="66" charset="0"/>
              </a:rPr>
              <a:t> all learners.</a:t>
            </a:r>
          </a:p>
          <a:p>
            <a:endParaRPr lang="en-GB" sz="2200" dirty="0">
              <a:latin typeface="Comic Sans MS" panose="030F0702030302020204" pitchFamily="66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omic Sans MS" panose="030F0702030302020204" pitchFamily="66" charset="0"/>
              </a:rPr>
              <a:t>To engage students with the </a:t>
            </a:r>
            <a:r>
              <a:rPr lang="en-GB" sz="2200" u="sng" dirty="0">
                <a:latin typeface="Comic Sans MS" panose="030F0702030302020204" pitchFamily="66" charset="0"/>
              </a:rPr>
              <a:t>skills</a:t>
            </a:r>
            <a:r>
              <a:rPr lang="en-GB" sz="2200" dirty="0">
                <a:latin typeface="Comic Sans MS" panose="030F0702030302020204" pitchFamily="66" charset="0"/>
              </a:rPr>
              <a:t> needed to work in </a:t>
            </a:r>
            <a:r>
              <a:rPr lang="en-GB" sz="2200" u="sng" dirty="0">
                <a:latin typeface="Comic Sans MS" panose="030F0702030302020204" pitchFamily="66" charset="0"/>
              </a:rPr>
              <a:t>collaboration</a:t>
            </a:r>
            <a:r>
              <a:rPr lang="en-GB" sz="2200" dirty="0">
                <a:latin typeface="Comic Sans MS" panose="030F0702030302020204" pitchFamily="66" charset="0"/>
              </a:rPr>
              <a:t> to </a:t>
            </a:r>
            <a:r>
              <a:rPr lang="en-GB" sz="2200" u="sng" dirty="0">
                <a:latin typeface="Comic Sans MS" panose="030F0702030302020204" pitchFamily="66" charset="0"/>
              </a:rPr>
              <a:t>justify pedagogical </a:t>
            </a:r>
            <a:r>
              <a:rPr lang="en-GB" sz="2200" dirty="0">
                <a:latin typeface="Comic Sans MS" panose="030F0702030302020204" pitchFamily="66" charset="0"/>
              </a:rPr>
              <a:t>choices based on analysis, interpretation and </a:t>
            </a:r>
            <a:r>
              <a:rPr lang="en-GB" sz="2200" u="sng" dirty="0">
                <a:latin typeface="Comic Sans MS" panose="030F0702030302020204" pitchFamily="66" charset="0"/>
              </a:rPr>
              <a:t>evaluation of professional and classroom practice.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Written assignment – </a:t>
            </a:r>
            <a:r>
              <a:rPr lang="en-GB" sz="2400" u="sng" dirty="0">
                <a:latin typeface="Comic Sans MS" panose="030F0702030302020204" pitchFamily="66" charset="0"/>
              </a:rPr>
              <a:t>reflective</a:t>
            </a:r>
            <a:r>
              <a:rPr lang="en-GB" sz="2400" dirty="0">
                <a:latin typeface="Comic Sans MS" panose="030F0702030302020204" pitchFamily="66" charset="0"/>
              </a:rPr>
              <a:t> discussion of planned </a:t>
            </a:r>
            <a:r>
              <a:rPr lang="en-GB" sz="2400" u="sng" dirty="0" err="1">
                <a:latin typeface="Comic Sans MS" panose="030F0702030302020204" pitchFamily="66" charset="0"/>
              </a:rPr>
              <a:t>AfL</a:t>
            </a:r>
            <a:r>
              <a:rPr lang="en-GB" sz="2400" u="sng" dirty="0">
                <a:latin typeface="Comic Sans MS" panose="030F0702030302020204" pitchFamily="66" charset="0"/>
              </a:rPr>
              <a:t> strategies </a:t>
            </a:r>
            <a:r>
              <a:rPr lang="en-GB" sz="2400" dirty="0">
                <a:latin typeface="Comic Sans MS" panose="030F0702030302020204" pitchFamily="66" charset="0"/>
              </a:rPr>
              <a:t>used to </a:t>
            </a:r>
            <a:r>
              <a:rPr lang="en-GB" sz="2400" u="sng" dirty="0">
                <a:latin typeface="Comic Sans MS" panose="030F0702030302020204" pitchFamily="66" charset="0"/>
              </a:rPr>
              <a:t>support teaching and learning </a:t>
            </a:r>
            <a:r>
              <a:rPr lang="en-GB" sz="2400" dirty="0">
                <a:latin typeface="Comic Sans MS" panose="030F0702030302020204" pitchFamily="66" charset="0"/>
              </a:rPr>
              <a:t>across </a:t>
            </a:r>
            <a:r>
              <a:rPr lang="en-GB" sz="2400" u="sng" dirty="0" err="1">
                <a:latin typeface="Comic Sans MS" panose="030F0702030302020204" pitchFamily="66" charset="0"/>
              </a:rPr>
              <a:t>AoLEs</a:t>
            </a:r>
            <a:r>
              <a:rPr lang="en-GB" sz="2400" u="sng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79961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8238" y="457830"/>
            <a:ext cx="8755488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247093" y="1102430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Aseiniad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5008 - 4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Elfen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o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AagD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: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35809DD-0BAB-B849-ADFB-9E572AEF5851}"/>
              </a:ext>
            </a:extLst>
          </p:cNvPr>
          <p:cNvSpPr txBox="1"/>
          <p:nvPr/>
        </p:nvSpPr>
        <p:spPr>
          <a:xfrm>
            <a:off x="84647" y="2535634"/>
            <a:ext cx="9317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altLang="en-US" sz="3600" b="1" i="0" u="sng" strike="noStrike" cap="none" normalizeH="0" baseline="0" dirty="0">
                <a:ln>
                  <a:noFill/>
                </a:ln>
                <a:effectLst/>
                <a:latin typeface="Comic Sans MS" panose="030F0702030302020204" pitchFamily="66" charset="0"/>
                <a:ea typeface="inherit"/>
              </a:rPr>
              <a:t>Rhannu’r Meini Prawf gyda’r dysgwyr. </a:t>
            </a: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altLang="en-US" sz="3600" b="1" i="0" u="none" strike="noStrike" cap="none" normalizeH="0" baseline="0" dirty="0">
                <a:ln>
                  <a:noFill/>
                </a:ln>
                <a:effectLst/>
                <a:latin typeface="Comic Sans MS" panose="030F0702030302020204" pitchFamily="66" charset="0"/>
                <a:ea typeface="inherit"/>
              </a:rPr>
              <a:t>Ansawdd y cwestiynau/ansawdd y siarad.</a:t>
            </a: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altLang="en-US" sz="3600" b="1" i="0" u="none" strike="noStrike" cap="none" normalizeH="0" baseline="0" dirty="0">
                <a:ln>
                  <a:noFill/>
                </a:ln>
                <a:effectLst/>
                <a:latin typeface="Comic Sans MS" panose="030F0702030302020204" pitchFamily="66" charset="0"/>
                <a:ea typeface="inherit"/>
              </a:rPr>
              <a:t>Asesiad Cyfoedion a Hunanasesiad </a:t>
            </a:r>
          </a:p>
          <a:p>
            <a:pPr marL="571500" marR="0" lvl="0" indent="-5715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cy-GB" altLang="en-US" sz="3600" b="1" i="0" u="sng" strike="noStrike" cap="none" normalizeH="0" baseline="0" dirty="0">
                <a:ln>
                  <a:noFill/>
                </a:ln>
                <a:effectLst/>
                <a:latin typeface="Comic Sans MS" panose="030F0702030302020204" pitchFamily="66" charset="0"/>
                <a:ea typeface="inherit"/>
              </a:rPr>
              <a:t>Defnydd ac ansawdd yr adborth.</a:t>
            </a:r>
            <a:r>
              <a:rPr kumimoji="0" lang="cy-GB" altLang="en-US" sz="3600" b="1" i="0" u="sng" strike="noStrike" cap="none" normalizeH="0" baseline="0" dirty="0">
                <a:ln>
                  <a:noFill/>
                </a:ln>
                <a:effectLst/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82207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8238" y="457830"/>
            <a:ext cx="8755488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247093" y="1102430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5008 Assignment - 4 Elements of </a:t>
            </a:r>
            <a:r>
              <a:rPr lang="en-US" sz="2400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AfL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: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B3ECA4-C68E-D6D0-9741-C43D64D89E0B}"/>
              </a:ext>
            </a:extLst>
          </p:cNvPr>
          <p:cNvSpPr txBox="1"/>
          <p:nvPr/>
        </p:nvSpPr>
        <p:spPr>
          <a:xfrm>
            <a:off x="185124" y="2264210"/>
            <a:ext cx="928985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u="sng" dirty="0">
                <a:latin typeface="Comic Sans MS" panose="030F0702030302020204" pitchFamily="66" charset="0"/>
              </a:rPr>
              <a:t>Sharing Criteria with learners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Comic Sans MS" panose="030F0702030302020204" pitchFamily="66" charset="0"/>
              </a:rPr>
              <a:t>Quality of questions/quality of talk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latin typeface="Comic Sans MS" panose="030F0702030302020204" pitchFamily="66" charset="0"/>
              </a:rPr>
              <a:t>Peer and Self-assessment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u="sng" dirty="0">
                <a:latin typeface="Comic Sans MS" panose="030F0702030302020204" pitchFamily="66" charset="0"/>
              </a:rPr>
              <a:t>Use and quality of feedback.</a:t>
            </a:r>
          </a:p>
        </p:txBody>
      </p:sp>
    </p:spTree>
    <p:extLst>
      <p:ext uri="{BB962C8B-B14F-4D97-AF65-F5344CB8AC3E}">
        <p14:creationId xmlns:p14="http://schemas.microsoft.com/office/powerpoint/2010/main" val="128579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A2A4F5A4-1409-1D21-0242-3FD06D0E8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4543999"/>
            <a:ext cx="12192000" cy="123364"/>
            <a:chOff x="1" y="6737460"/>
            <a:chExt cx="12192000" cy="12336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1B05FAC-21CF-D544-5CD5-C4FB6577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93E6EB2-0E8D-3B8D-C520-219B1D4F0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99" y="180647"/>
            <a:ext cx="2054929" cy="6753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E38CD9C-B0CC-4A19-E436-30D57007A062}"/>
              </a:ext>
            </a:extLst>
          </p:cNvPr>
          <p:cNvSpPr txBox="1"/>
          <p:nvPr/>
        </p:nvSpPr>
        <p:spPr>
          <a:xfrm>
            <a:off x="763223" y="4798731"/>
            <a:ext cx="74902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1 / </a:t>
            </a:r>
            <a:r>
              <a:rPr lang="en-GB" dirty="0">
                <a:latin typeface="Comic Sans MS" panose="030F0702030302020204" pitchFamily="66" charset="0"/>
              </a:rPr>
              <a:t>Task 1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Elfen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asesu</a:t>
            </a:r>
            <a:r>
              <a:rPr lang="en-GB" b="1" dirty="0">
                <a:latin typeface="Comic Sans MS" panose="030F0702030302020204" pitchFamily="66" charset="0"/>
              </a:rPr>
              <a:t>: Beth </a:t>
            </a:r>
            <a:r>
              <a:rPr lang="en-GB" b="1" dirty="0" err="1">
                <a:latin typeface="Comic Sans MS" panose="030F0702030302020204" pitchFamily="66" charset="0"/>
              </a:rPr>
              <a:t>fyddai’r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meini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prawf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llwyddiant</a:t>
            </a:r>
            <a:r>
              <a:rPr lang="en-GB" b="1" dirty="0">
                <a:latin typeface="Comic Sans MS" panose="030F0702030302020204" pitchFamily="66" charset="0"/>
              </a:rPr>
              <a:t>? </a:t>
            </a:r>
          </a:p>
          <a:p>
            <a:r>
              <a:rPr lang="en-GB" dirty="0">
                <a:latin typeface="Comic Sans MS" panose="030F0702030302020204" pitchFamily="66" charset="0"/>
              </a:rPr>
              <a:t>Element of assessment: What would be our success criteria?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FE5B2F-5A1C-BA8F-450E-C71D37F96273}"/>
              </a:ext>
            </a:extLst>
          </p:cNvPr>
          <p:cNvSpPr txBox="1"/>
          <p:nvPr/>
        </p:nvSpPr>
        <p:spPr>
          <a:xfrm>
            <a:off x="8253506" y="2658301"/>
            <a:ext cx="367553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omic"/>
                <a:hlinkClick r:id="rId4"/>
              </a:rPr>
              <a:t>https://youtu.be/W8SaBPjyn3c?si=__6kBuRGVpCneVNT</a:t>
            </a:r>
            <a:endParaRPr lang="en-GB" sz="1200" dirty="0">
              <a:latin typeface="Comic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C5BDBA-2EF8-AC66-23DE-4ADC770BA5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223" y="0"/>
            <a:ext cx="7398365" cy="44827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0AE38F-9A8B-A769-FC9A-62F6B95F73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1589" y="0"/>
            <a:ext cx="4030412" cy="1326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972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396321" y="230537"/>
            <a:ext cx="7072338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b="1" dirty="0" err="1">
                <a:latin typeface="Comic Sans MS" panose="030F0702030302020204" pitchFamily="66" charset="0"/>
                <a:ea typeface="+mn-ea"/>
                <a:cs typeface="+mn-cs"/>
              </a:rPr>
              <a:t>Adolygu’r</a:t>
            </a:r>
            <a:r>
              <a:rPr lang="en-GB" sz="24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ea typeface="+mn-ea"/>
                <a:cs typeface="+mn-cs"/>
              </a:rPr>
              <a:t>Cwricwlwm</a:t>
            </a:r>
            <a:r>
              <a:rPr lang="en-GB" sz="2400" b="1" dirty="0">
                <a:latin typeface="Comic Sans MS" panose="030F0702030302020204" pitchFamily="66" charset="0"/>
                <a:ea typeface="+mn-ea"/>
                <a:cs typeface="+mn-cs"/>
              </a:rPr>
              <a:t> Newydd </a:t>
            </a:r>
            <a:r>
              <a:rPr lang="en-GB" sz="2400" b="1" dirty="0" err="1"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lang="en-GB" sz="24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  <a:ea typeface="+mn-ea"/>
                <a:cs typeface="+mn-cs"/>
              </a:rPr>
              <a:t>Gymru</a:t>
            </a:r>
            <a:endParaRPr lang="en-GB" sz="2400" b="1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latin typeface="Comic Sans MS" panose="030F0702030302020204" pitchFamily="66" charset="0"/>
                <a:ea typeface="+mn-ea"/>
                <a:cs typeface="+mn-cs"/>
              </a:rPr>
              <a:t> Revise the New Curriculum for Wales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197DE4-2C5A-B853-78B4-735A5BFC8417}"/>
              </a:ext>
            </a:extLst>
          </p:cNvPr>
          <p:cNvSpPr txBox="1"/>
          <p:nvPr/>
        </p:nvSpPr>
        <p:spPr>
          <a:xfrm>
            <a:off x="8941651" y="1669501"/>
            <a:ext cx="2479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mic Sans MS" panose="030F0702030302020204" pitchFamily="66" charset="0"/>
              </a:rPr>
              <a:t>Y 4 </a:t>
            </a:r>
            <a:r>
              <a:rPr lang="en-GB" sz="2400" b="1" dirty="0" err="1">
                <a:latin typeface="Comic Sans MS" panose="030F0702030302020204" pitchFamily="66" charset="0"/>
              </a:rPr>
              <a:t>Diben</a:t>
            </a:r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The 4 Purposes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53CC86-8860-5A32-78F2-CAD0BEA5A7F8}"/>
              </a:ext>
            </a:extLst>
          </p:cNvPr>
          <p:cNvSpPr txBox="1"/>
          <p:nvPr/>
        </p:nvSpPr>
        <p:spPr>
          <a:xfrm>
            <a:off x="3333991" y="4234850"/>
            <a:ext cx="47010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mic Sans MS" panose="030F0702030302020204" pitchFamily="66" charset="0"/>
              </a:rPr>
              <a:t>12 </a:t>
            </a:r>
            <a:r>
              <a:rPr lang="en-GB" sz="2400" b="1" dirty="0" err="1">
                <a:latin typeface="Comic Sans MS" panose="030F0702030302020204" pitchFamily="66" charset="0"/>
              </a:rPr>
              <a:t>Egwyddor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Addysgegol</a:t>
            </a:r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12 Pedagogical Principles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1AD564-48A4-ADED-F05C-44910F2DA583}"/>
              </a:ext>
            </a:extLst>
          </p:cNvPr>
          <p:cNvSpPr txBox="1"/>
          <p:nvPr/>
        </p:nvSpPr>
        <p:spPr>
          <a:xfrm>
            <a:off x="568680" y="2500498"/>
            <a:ext cx="5251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mic Sans MS" panose="030F0702030302020204" pitchFamily="66" charset="0"/>
              </a:rPr>
              <a:t>3 </a:t>
            </a:r>
            <a:r>
              <a:rPr lang="en-GB" sz="2400" b="1" dirty="0" err="1">
                <a:latin typeface="Comic Sans MS" panose="030F0702030302020204" pitchFamily="66" charset="0"/>
              </a:rPr>
              <a:t>Cyfrifoldeb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Trawsgwricwlaidd</a:t>
            </a:r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3 Cross-Curricular Responsibilities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685AC1-5B5E-C313-D3B5-9E6AA0F19D5B}"/>
              </a:ext>
            </a:extLst>
          </p:cNvPr>
          <p:cNvSpPr txBox="1"/>
          <p:nvPr/>
        </p:nvSpPr>
        <p:spPr>
          <a:xfrm>
            <a:off x="614165" y="5447130"/>
            <a:ext cx="15643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mic Sans MS" panose="030F0702030302020204" pitchFamily="66" charset="0"/>
              </a:rPr>
              <a:t>6 </a:t>
            </a:r>
            <a:r>
              <a:rPr lang="en-GB" sz="2400" b="1" dirty="0" err="1">
                <a:latin typeface="Comic Sans MS" panose="030F0702030302020204" pitchFamily="66" charset="0"/>
              </a:rPr>
              <a:t>MDaPh</a:t>
            </a:r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6 </a:t>
            </a:r>
            <a:r>
              <a:rPr lang="en-GB" sz="2400" dirty="0" err="1">
                <a:latin typeface="Comic Sans MS" panose="030F0702030302020204" pitchFamily="66" charset="0"/>
              </a:rPr>
              <a:t>AoLE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76FA74-70E7-5917-7814-520A55596252}"/>
              </a:ext>
            </a:extLst>
          </p:cNvPr>
          <p:cNvSpPr txBox="1"/>
          <p:nvPr/>
        </p:nvSpPr>
        <p:spPr>
          <a:xfrm>
            <a:off x="6322263" y="5621620"/>
            <a:ext cx="5728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mic Sans MS" panose="030F0702030302020204" pitchFamily="66" charset="0"/>
              </a:rPr>
              <a:t>27 </a:t>
            </a:r>
            <a:r>
              <a:rPr lang="en-GB" sz="2400" b="1" dirty="0" err="1">
                <a:latin typeface="Comic Sans MS" panose="030F0702030302020204" pitchFamily="66" charset="0"/>
              </a:rPr>
              <a:t>Datganiad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o’r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Hyn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Sy’n</a:t>
            </a:r>
            <a:r>
              <a:rPr lang="en-GB" sz="2400" b="1" dirty="0">
                <a:latin typeface="Comic Sans MS" panose="030F0702030302020204" pitchFamily="66" charset="0"/>
              </a:rPr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Bwysig</a:t>
            </a:r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27 What Matter Statements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82D444-5ECB-7666-CE87-E10780FF2973}"/>
              </a:ext>
            </a:extLst>
          </p:cNvPr>
          <p:cNvSpPr txBox="1"/>
          <p:nvPr/>
        </p:nvSpPr>
        <p:spPr>
          <a:xfrm>
            <a:off x="8864086" y="3429000"/>
            <a:ext cx="30970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mic Sans MS" panose="030F0702030302020204" pitchFamily="66" charset="0"/>
              </a:rPr>
              <a:t>4 </a:t>
            </a:r>
            <a:r>
              <a:rPr lang="en-GB" sz="2400" b="1" dirty="0" err="1">
                <a:latin typeface="Comic Sans MS" panose="030F0702030302020204" pitchFamily="66" charset="0"/>
              </a:rPr>
              <a:t>elfen</a:t>
            </a:r>
            <a:r>
              <a:rPr lang="en-GB" sz="2400" b="1" dirty="0">
                <a:latin typeface="Comic Sans MS" panose="030F0702030302020204" pitchFamily="66" charset="0"/>
              </a:rPr>
              <a:t> o </a:t>
            </a:r>
            <a:r>
              <a:rPr lang="en-GB" sz="2400" b="1" dirty="0" err="1">
                <a:latin typeface="Comic Sans MS" panose="030F0702030302020204" pitchFamily="66" charset="0"/>
              </a:rPr>
              <a:t>AagD</a:t>
            </a:r>
            <a:endParaRPr lang="en-GB" sz="2400" b="1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4 elements of </a:t>
            </a:r>
            <a:r>
              <a:rPr lang="en-GB" sz="2400" dirty="0" err="1">
                <a:latin typeface="Comic Sans MS" panose="030F0702030302020204" pitchFamily="66" charset="0"/>
              </a:rPr>
              <a:t>AfL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526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7266" y="219960"/>
            <a:ext cx="8755488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2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451523" y="691972"/>
            <a:ext cx="8797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Cynllunio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Gwers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2B3D596-F3C7-AE40-7FDB-3721FDADDA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47" y="1149280"/>
            <a:ext cx="6641892" cy="38707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EE5E0F2-69EA-0CDE-0F27-7737781ED7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8121" y="4125927"/>
            <a:ext cx="6959232" cy="260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74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7266" y="219960"/>
            <a:ext cx="8755488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2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451523" y="691972"/>
            <a:ext cx="8797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Lesson Plan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7D6A97-B651-2FB7-7B6E-8B83E44A97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635" y="1215192"/>
            <a:ext cx="6692850" cy="39780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5D02132-3F10-56A5-7AA5-5BB3AF6FDF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04682" y="4109216"/>
            <a:ext cx="7513414" cy="249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951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0175" y="199779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198123" y="603563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uFill>
                  <a:solidFill>
                    <a:srgbClr val="002244"/>
                  </a:solidFill>
                </a:uFill>
                <a:cs typeface="Arial"/>
              </a:rPr>
              <a:t>Y 4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cs typeface="Arial"/>
              </a:rPr>
              <a:t>Diben</a:t>
            </a:r>
            <a:r>
              <a:rPr lang="en-US" sz="2400" dirty="0">
                <a:uFill>
                  <a:solidFill>
                    <a:srgbClr val="002244"/>
                  </a:solidFill>
                </a:uFill>
                <a:cs typeface="Arial"/>
              </a:rPr>
              <a:t> / The 4 Purposes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cs typeface="Arial"/>
              </a:rPr>
              <a:t>: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24810" y="4431064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pic>
        <p:nvPicPr>
          <p:cNvPr id="1026" name="Picture 2" descr="Ysgol Caer Elen - Cwricwlwm Newydd i Gymru">
            <a:extLst>
              <a:ext uri="{FF2B5EF4-FFF2-40B4-BE49-F238E27FC236}">
                <a16:creationId xmlns:a16="http://schemas.microsoft.com/office/drawing/2014/main" id="{49C0C078-8268-9887-BFEB-0AB126E31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13" y="1408997"/>
            <a:ext cx="4021431" cy="404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Ysgol Caer Elen - New Curriculum for Wales">
            <a:extLst>
              <a:ext uri="{FF2B5EF4-FFF2-40B4-BE49-F238E27FC236}">
                <a16:creationId xmlns:a16="http://schemas.microsoft.com/office/drawing/2014/main" id="{CCCA7ABB-FF52-8E8C-0808-A074BB2D1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730" y="2551228"/>
            <a:ext cx="4064532" cy="397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302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0175" y="199779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186903" y="745411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uFill>
                  <a:solidFill>
                    <a:srgbClr val="002244"/>
                  </a:solidFill>
                </a:uFill>
                <a:cs typeface="Arial"/>
              </a:rPr>
              <a:t>12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cs typeface="Arial"/>
              </a:rPr>
              <a:t>Egwyddor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cs typeface="Arial"/>
              </a:rPr>
              <a:t> o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cs typeface="Arial"/>
              </a:rPr>
              <a:t>Addysgeg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cs typeface="Arial"/>
              </a:rPr>
              <a:t> / </a:t>
            </a:r>
            <a:r>
              <a:rPr lang="en-US" sz="2400" dirty="0">
                <a:uFill>
                  <a:solidFill>
                    <a:srgbClr val="002244"/>
                  </a:solidFill>
                </a:uFill>
                <a:cs typeface="Arial"/>
              </a:rPr>
              <a:t>12 Pedagogical Principles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cs typeface="Arial"/>
              </a:rPr>
              <a:t>: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C1F774B-3BCD-44E5-F08B-DECE8E2EA5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3982" y="1494729"/>
            <a:ext cx="7063366" cy="5163492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A47963F-4157-F140-BCC2-EF798C072C15}"/>
              </a:ext>
            </a:extLst>
          </p:cNvPr>
          <p:cNvCxnSpPr/>
          <p:nvPr/>
        </p:nvCxnSpPr>
        <p:spPr>
          <a:xfrm>
            <a:off x="669365" y="2109476"/>
            <a:ext cx="4935412" cy="1547933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7760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0175" y="199779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186903" y="745411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uFill>
                  <a:solidFill>
                    <a:srgbClr val="002244"/>
                  </a:solidFill>
                </a:uFill>
                <a:cs typeface="Arial"/>
              </a:rPr>
              <a:t>12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cs typeface="Arial"/>
              </a:rPr>
              <a:t>Egwyddor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cs typeface="Arial"/>
              </a:rPr>
              <a:t>Addysgeg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cs typeface="Arial"/>
              </a:rPr>
              <a:t> / </a:t>
            </a:r>
            <a:r>
              <a:rPr lang="en-US" sz="2400" dirty="0">
                <a:uFill>
                  <a:solidFill>
                    <a:srgbClr val="002244"/>
                  </a:solidFill>
                </a:uFill>
                <a:cs typeface="Arial"/>
              </a:rPr>
              <a:t>12 Pedagogical Principles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cs typeface="Arial"/>
              </a:rPr>
              <a:t>: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873B75-C023-1AF7-7686-EBE6D70EEA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493" y="2153598"/>
            <a:ext cx="9094421" cy="3437928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689F33F-11E5-DFB9-7894-5459A5FC7A39}"/>
              </a:ext>
            </a:extLst>
          </p:cNvPr>
          <p:cNvCxnSpPr/>
          <p:nvPr/>
        </p:nvCxnSpPr>
        <p:spPr>
          <a:xfrm>
            <a:off x="1127778" y="1547906"/>
            <a:ext cx="4029916" cy="2014070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32919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555" y="4525235"/>
            <a:ext cx="10108888" cy="89945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Comic Sans MS" panose="030F0702030302020204" pitchFamily="66" charset="0"/>
              </a:rPr>
              <a:t>Beth </a:t>
            </a:r>
            <a:r>
              <a:rPr lang="en-GB" b="1" dirty="0" err="1">
                <a:latin typeface="Comic Sans MS" panose="030F0702030302020204" pitchFamily="66" charset="0"/>
              </a:rPr>
              <a:t>yw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buddion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heriau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ddysgu’r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?</a:t>
            </a:r>
            <a:br>
              <a:rPr lang="en-GB" b="1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What are the benefits and challenges of teaching the Arts?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B94531-1AD3-99C6-11E6-6895A1EE3734}"/>
              </a:ext>
            </a:extLst>
          </p:cNvPr>
          <p:cNvSpPr txBox="1"/>
          <p:nvPr/>
        </p:nvSpPr>
        <p:spPr>
          <a:xfrm>
            <a:off x="182880" y="112542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6C442-EDBF-F100-DFC5-F4BC9D5C7800}"/>
              </a:ext>
            </a:extLst>
          </p:cNvPr>
          <p:cNvSpPr txBox="1"/>
          <p:nvPr/>
        </p:nvSpPr>
        <p:spPr>
          <a:xfrm>
            <a:off x="11497994" y="53926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EB2C1-82AF-0476-6040-E93D75FE8C53}"/>
              </a:ext>
            </a:extLst>
          </p:cNvPr>
          <p:cNvSpPr txBox="1"/>
          <p:nvPr/>
        </p:nvSpPr>
        <p:spPr>
          <a:xfrm>
            <a:off x="11497994" y="6219299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53D043-47DF-E0C2-8C3E-C65435526F1A}"/>
              </a:ext>
            </a:extLst>
          </p:cNvPr>
          <p:cNvSpPr txBox="1"/>
          <p:nvPr/>
        </p:nvSpPr>
        <p:spPr>
          <a:xfrm>
            <a:off x="103163" y="6160683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72BBCB-07AC-AF7D-8F9C-BB805CB40156}"/>
              </a:ext>
            </a:extLst>
          </p:cNvPr>
          <p:cNvSpPr txBox="1"/>
          <p:nvPr/>
        </p:nvSpPr>
        <p:spPr>
          <a:xfrm>
            <a:off x="103056" y="112542"/>
            <a:ext cx="10953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Comic Sans MS" panose="030F0702030302020204" pitchFamily="66" charset="0"/>
              </a:rPr>
              <a:t>        </a:t>
            </a:r>
            <a:r>
              <a:rPr lang="en-GB" sz="3200" b="1" dirty="0" err="1">
                <a:latin typeface="Comic Sans MS" panose="030F0702030302020204" pitchFamily="66" charset="0"/>
              </a:rPr>
              <a:t>Celfyddydau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Mynegiannol</a:t>
            </a:r>
            <a:r>
              <a:rPr lang="en-GB" sz="3200" b="1" dirty="0">
                <a:latin typeface="Comic Sans MS" panose="030F0702030302020204" pitchFamily="66" charset="0"/>
              </a:rPr>
              <a:t> / </a:t>
            </a:r>
            <a:r>
              <a:rPr lang="en-GB" sz="3200" dirty="0">
                <a:latin typeface="Comic Sans MS" panose="030F0702030302020204" pitchFamily="66" charset="0"/>
              </a:rPr>
              <a:t>Expressive Arts</a:t>
            </a:r>
          </a:p>
        </p:txBody>
      </p:sp>
    </p:spTree>
    <p:extLst>
      <p:ext uri="{BB962C8B-B14F-4D97-AF65-F5344CB8AC3E}">
        <p14:creationId xmlns:p14="http://schemas.microsoft.com/office/powerpoint/2010/main" val="82296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555" y="3640771"/>
            <a:ext cx="10108888" cy="178392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Comic Sans MS" panose="030F0702030302020204" pitchFamily="66" charset="0"/>
              </a:rPr>
              <a:t>Beth </a:t>
            </a:r>
            <a:r>
              <a:rPr lang="en-GB" sz="4000" b="1" dirty="0" err="1">
                <a:latin typeface="Comic Sans MS" panose="030F0702030302020204" pitchFamily="66" charset="0"/>
              </a:rPr>
              <a:t>sy’n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heriol</a:t>
            </a:r>
            <a:r>
              <a:rPr lang="en-GB" sz="4000" b="1" dirty="0">
                <a:latin typeface="Comic Sans MS" panose="030F0702030302020204" pitchFamily="66" charset="0"/>
              </a:rPr>
              <a:t> am </a:t>
            </a:r>
            <a:r>
              <a:rPr lang="en-GB" sz="4000" b="1" dirty="0" err="1">
                <a:latin typeface="Comic Sans MS" panose="030F0702030302020204" pitchFamily="66" charset="0"/>
              </a:rPr>
              <a:t>ddysgu’r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Celfyddydau</a:t>
            </a:r>
            <a:r>
              <a:rPr lang="en-GB" sz="4000" b="1" dirty="0">
                <a:latin typeface="Comic Sans MS" panose="030F0702030302020204" pitchFamily="66" charset="0"/>
              </a:rPr>
              <a:t>?</a:t>
            </a:r>
            <a:br>
              <a:rPr lang="en-GB" sz="4000" b="1" dirty="0">
                <a:latin typeface="Comic Sans MS" panose="030F0702030302020204" pitchFamily="66" charset="0"/>
              </a:rPr>
            </a:br>
            <a:r>
              <a:rPr lang="en-GB" sz="4000" dirty="0">
                <a:latin typeface="Comic Sans MS" panose="030F0702030302020204" pitchFamily="66" charset="0"/>
              </a:rPr>
              <a:t>What’s challenging about teaching the Arts?</a:t>
            </a:r>
            <a:br>
              <a:rPr lang="en-GB" sz="4800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B94531-1AD3-99C6-11E6-6895A1EE3734}"/>
              </a:ext>
            </a:extLst>
          </p:cNvPr>
          <p:cNvSpPr txBox="1"/>
          <p:nvPr/>
        </p:nvSpPr>
        <p:spPr>
          <a:xfrm>
            <a:off x="182880" y="112542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6C442-EDBF-F100-DFC5-F4BC9D5C7800}"/>
              </a:ext>
            </a:extLst>
          </p:cNvPr>
          <p:cNvSpPr txBox="1"/>
          <p:nvPr/>
        </p:nvSpPr>
        <p:spPr>
          <a:xfrm>
            <a:off x="11497994" y="53926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EB2C1-82AF-0476-6040-E93D75FE8C53}"/>
              </a:ext>
            </a:extLst>
          </p:cNvPr>
          <p:cNvSpPr txBox="1"/>
          <p:nvPr/>
        </p:nvSpPr>
        <p:spPr>
          <a:xfrm>
            <a:off x="11497994" y="6219299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53D043-47DF-E0C2-8C3E-C65435526F1A}"/>
              </a:ext>
            </a:extLst>
          </p:cNvPr>
          <p:cNvSpPr txBox="1"/>
          <p:nvPr/>
        </p:nvSpPr>
        <p:spPr>
          <a:xfrm>
            <a:off x="103163" y="6160683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72BBCB-07AC-AF7D-8F9C-BB805CB40156}"/>
              </a:ext>
            </a:extLst>
          </p:cNvPr>
          <p:cNvSpPr txBox="1"/>
          <p:nvPr/>
        </p:nvSpPr>
        <p:spPr>
          <a:xfrm>
            <a:off x="103163" y="112542"/>
            <a:ext cx="9242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omic Sans MS" panose="030F0702030302020204" pitchFamily="66" charset="0"/>
              </a:rPr>
              <a:t>   </a:t>
            </a:r>
            <a:r>
              <a:rPr lang="en-GB" sz="3200" b="1" dirty="0" err="1">
                <a:latin typeface="Comic Sans MS" panose="030F0702030302020204" pitchFamily="66" charset="0"/>
              </a:rPr>
              <a:t>Celfyddydau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Mynegiannol</a:t>
            </a:r>
            <a:r>
              <a:rPr lang="en-GB" sz="3200" b="1" dirty="0">
                <a:latin typeface="Comic Sans MS" panose="030F0702030302020204" pitchFamily="66" charset="0"/>
              </a:rPr>
              <a:t> / </a:t>
            </a:r>
            <a:r>
              <a:rPr lang="en-GB" sz="3200" i="1" dirty="0">
                <a:latin typeface="Comic Sans MS" panose="030F0702030302020204" pitchFamily="66" charset="0"/>
              </a:rPr>
              <a:t>Expressive Arts</a:t>
            </a:r>
          </a:p>
        </p:txBody>
      </p:sp>
    </p:spTree>
    <p:extLst>
      <p:ext uri="{BB962C8B-B14F-4D97-AF65-F5344CB8AC3E}">
        <p14:creationId xmlns:p14="http://schemas.microsoft.com/office/powerpoint/2010/main" val="6535750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170018" y="2699105"/>
            <a:ext cx="11851964" cy="166199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400" i="1" dirty="0">
                <a:latin typeface="Calibri" panose="020F0502020204030204" pitchFamily="34" charset="0"/>
                <a:cs typeface="Calibri" panose="020F0502020204030204" pitchFamily="34" charset="0"/>
              </a:rPr>
              <a:t>I would teach children music, physics and philosophy; but most importantly music, for the patterns in music and all the arts are the keys to learning.</a:t>
            </a:r>
            <a:endParaRPr lang="en-GB" sz="3400" b="0" i="1" dirty="0">
              <a:effectLst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180049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+mn-lt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 err="1">
                <a:latin typeface="+mn-lt"/>
                <a:ea typeface="+mn-ea"/>
                <a:cs typeface="+mn-cs"/>
              </a:rPr>
              <a:t>Prifysgol</a:t>
            </a:r>
            <a:r>
              <a:rPr lang="en-GB" sz="3000" b="1" dirty="0">
                <a:latin typeface="+mn-lt"/>
                <a:ea typeface="+mn-ea"/>
                <a:cs typeface="+mn-cs"/>
              </a:rPr>
              <a:t> Cymru y </a:t>
            </a:r>
            <a:r>
              <a:rPr lang="en-GB" sz="3000" b="1" dirty="0" err="1">
                <a:latin typeface="+mn-lt"/>
                <a:ea typeface="+mn-ea"/>
                <a:cs typeface="+mn-cs"/>
              </a:rPr>
              <a:t>Drindod</a:t>
            </a:r>
            <a:r>
              <a:rPr lang="en-GB" sz="3000" b="1" dirty="0">
                <a:latin typeface="+mn-lt"/>
                <a:ea typeface="+mn-ea"/>
                <a:cs typeface="+mn-cs"/>
              </a:rPr>
              <a:t> Dewi Sant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Addysg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Bywydau</a:t>
            </a:r>
            <a:endParaRPr lang="en-GB" sz="1800" b="1" kern="0" dirty="0">
              <a:effectLst/>
              <a:latin typeface="+mn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C78941CF-364E-3803-7402-1E18C832F14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9090" y="3646216"/>
            <a:ext cx="1722903" cy="1722903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pic>
        <p:nvPicPr>
          <p:cNvPr id="4" name="Picture 3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66999DE7-9166-2987-44C2-49754562FD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66" y="1578633"/>
            <a:ext cx="1767056" cy="17229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66D85E-C092-80B0-87FA-E89934535382}"/>
              </a:ext>
            </a:extLst>
          </p:cNvPr>
          <p:cNvSpPr txBox="1"/>
          <p:nvPr/>
        </p:nvSpPr>
        <p:spPr>
          <a:xfrm>
            <a:off x="10417430" y="5015176"/>
            <a:ext cx="13968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Plato</a:t>
            </a:r>
          </a:p>
        </p:txBody>
      </p:sp>
    </p:spTree>
    <p:extLst>
      <p:ext uri="{BB962C8B-B14F-4D97-AF65-F5344CB8AC3E}">
        <p14:creationId xmlns:p14="http://schemas.microsoft.com/office/powerpoint/2010/main" val="2682272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180049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+mn-lt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 err="1">
                <a:latin typeface="+mn-lt"/>
                <a:ea typeface="+mn-ea"/>
                <a:cs typeface="+mn-cs"/>
              </a:rPr>
              <a:t>Prifysgol</a:t>
            </a:r>
            <a:r>
              <a:rPr lang="en-GB" sz="3000" b="1" dirty="0">
                <a:latin typeface="+mn-lt"/>
                <a:ea typeface="+mn-ea"/>
                <a:cs typeface="+mn-cs"/>
              </a:rPr>
              <a:t> Cymru y </a:t>
            </a:r>
            <a:r>
              <a:rPr lang="en-GB" sz="3000" b="1" dirty="0" err="1">
                <a:latin typeface="+mn-lt"/>
                <a:ea typeface="+mn-ea"/>
                <a:cs typeface="+mn-cs"/>
              </a:rPr>
              <a:t>Drindod</a:t>
            </a:r>
            <a:r>
              <a:rPr lang="en-GB" sz="3000" b="1" dirty="0">
                <a:latin typeface="+mn-lt"/>
                <a:ea typeface="+mn-ea"/>
                <a:cs typeface="+mn-cs"/>
              </a:rPr>
              <a:t> Dewi Sant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Addysg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Bywydau</a:t>
            </a:r>
            <a:endParaRPr lang="en-GB" sz="1800" b="1" kern="0" dirty="0">
              <a:effectLst/>
              <a:latin typeface="+mn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326CB6-8846-313A-E4A8-32F15F443669}"/>
              </a:ext>
            </a:extLst>
          </p:cNvPr>
          <p:cNvSpPr txBox="1"/>
          <p:nvPr/>
        </p:nvSpPr>
        <p:spPr>
          <a:xfrm>
            <a:off x="1057835" y="2683435"/>
            <a:ext cx="99388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Comic Sans MS" panose="030F0702030302020204" pitchFamily="66" charset="0"/>
              </a:rPr>
              <a:t>Y 5 </a:t>
            </a:r>
            <a:r>
              <a:rPr lang="en-GB" sz="4400" b="1" dirty="0" err="1">
                <a:latin typeface="Comic Sans MS" panose="030F0702030302020204" pitchFamily="66" charset="0"/>
              </a:rPr>
              <a:t>disgyblaeth</a:t>
            </a:r>
            <a:r>
              <a:rPr lang="en-GB" sz="4400" b="1" dirty="0">
                <a:latin typeface="Comic Sans MS" panose="030F0702030302020204" pitchFamily="66" charset="0"/>
              </a:rPr>
              <a:t> </a:t>
            </a:r>
            <a:r>
              <a:rPr lang="en-GB" sz="4400" dirty="0">
                <a:latin typeface="Comic Sans MS" panose="030F0702030302020204" pitchFamily="66" charset="0"/>
              </a:rPr>
              <a:t>/ The 5 disciplines</a:t>
            </a:r>
          </a:p>
        </p:txBody>
      </p:sp>
    </p:spTree>
    <p:extLst>
      <p:ext uri="{BB962C8B-B14F-4D97-AF65-F5344CB8AC3E}">
        <p14:creationId xmlns:p14="http://schemas.microsoft.com/office/powerpoint/2010/main" val="4073736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738934" y="288868"/>
            <a:ext cx="10912266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 err="1">
                <a:latin typeface="Comic Sans MS" panose="030F0702030302020204" pitchFamily="66" charset="0"/>
                <a:ea typeface="+mn-ea"/>
                <a:cs typeface="+mn-cs"/>
              </a:rPr>
              <a:t>Celfyddydau</a:t>
            </a: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000" b="1" dirty="0" err="1">
                <a:latin typeface="Comic Sans MS" panose="030F0702030302020204" pitchFamily="66" charset="0"/>
                <a:ea typeface="+mn-ea"/>
                <a:cs typeface="+mn-cs"/>
              </a:rPr>
              <a:t>Mynegiannol</a:t>
            </a:r>
            <a:r>
              <a:rPr lang="en-GB" sz="3000" b="1" dirty="0">
                <a:latin typeface="Comic Sans MS" panose="030F0702030302020204" pitchFamily="66" charset="0"/>
                <a:ea typeface="+mn-ea"/>
                <a:cs typeface="+mn-cs"/>
              </a:rPr>
              <a:t> / </a:t>
            </a:r>
            <a:r>
              <a:rPr lang="en-GB" sz="3000" dirty="0">
                <a:latin typeface="Comic Sans MS" panose="030F0702030302020204" pitchFamily="66" charset="0"/>
                <a:ea typeface="+mn-ea"/>
                <a:cs typeface="+mn-cs"/>
              </a:rPr>
              <a:t>Expressive Arts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EC5E93-9920-32FF-B6FA-02BF27774743}"/>
              </a:ext>
            </a:extLst>
          </p:cNvPr>
          <p:cNvSpPr txBox="1"/>
          <p:nvPr/>
        </p:nvSpPr>
        <p:spPr>
          <a:xfrm>
            <a:off x="196345" y="1166842"/>
            <a:ext cx="1185354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 err="1">
                <a:latin typeface="Comic Sans MS" panose="030F0702030302020204" pitchFamily="66" charset="0"/>
              </a:rPr>
              <a:t>Sgiliau</a:t>
            </a:r>
            <a:r>
              <a:rPr lang="en-GB" sz="2400" b="1" u="sng" dirty="0">
                <a:latin typeface="Comic Sans MS" panose="030F0702030302020204" pitchFamily="66" charset="0"/>
              </a:rPr>
              <a:t> a </a:t>
            </a:r>
            <a:r>
              <a:rPr lang="en-GB" sz="2400" b="1" u="sng" dirty="0" err="1">
                <a:latin typeface="Comic Sans MS" panose="030F0702030302020204" pitchFamily="66" charset="0"/>
              </a:rPr>
              <a:t>gwybodaeth</a:t>
            </a:r>
            <a:r>
              <a:rPr lang="en-GB" sz="2400" b="1" u="sng" dirty="0">
                <a:latin typeface="Comic Sans MS" panose="030F0702030302020204" pitchFamily="66" charset="0"/>
              </a:rPr>
              <a:t> / </a:t>
            </a:r>
            <a:r>
              <a:rPr lang="en-GB" sz="2400" u="sng" dirty="0">
                <a:latin typeface="Comic Sans MS" panose="030F0702030302020204" pitchFamily="66" charset="0"/>
              </a:rPr>
              <a:t>Skills and information</a:t>
            </a:r>
          </a:p>
          <a:p>
            <a:endParaRPr lang="en-GB" sz="2400" b="1" u="sng" dirty="0">
              <a:latin typeface="Comic Sans MS" panose="030F0702030302020204" pitchFamily="66" charset="0"/>
            </a:endParaRPr>
          </a:p>
          <a:p>
            <a:r>
              <a:rPr lang="en-GB" sz="2400" b="1" u="sng" dirty="0">
                <a:latin typeface="Comic Sans MS" panose="030F0702030302020204" pitchFamily="66" charset="0"/>
              </a:rPr>
              <a:t>Y 5 </a:t>
            </a:r>
            <a:r>
              <a:rPr lang="en-GB" sz="2400" b="1" u="sng" dirty="0" err="1">
                <a:latin typeface="Comic Sans MS" panose="030F0702030302020204" pitchFamily="66" charset="0"/>
              </a:rPr>
              <a:t>disgyblaeth</a:t>
            </a:r>
            <a:r>
              <a:rPr lang="en-GB" sz="2400" b="1" u="sng" dirty="0">
                <a:latin typeface="Comic Sans MS" panose="030F0702030302020204" pitchFamily="66" charset="0"/>
              </a:rPr>
              <a:t> </a:t>
            </a:r>
            <a:r>
              <a:rPr lang="en-GB" sz="2400" u="sng" dirty="0">
                <a:latin typeface="Comic Sans MS" panose="030F0702030302020204" pitchFamily="66" charset="0"/>
              </a:rPr>
              <a:t>/ The 5 disciplines</a:t>
            </a:r>
          </a:p>
          <a:p>
            <a:endParaRPr lang="en-GB" sz="2400" u="sng" dirty="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 err="1">
                <a:latin typeface="Comic Sans MS" panose="030F0702030302020204" pitchFamily="66" charset="0"/>
              </a:rPr>
              <a:t>Celf</a:t>
            </a:r>
            <a:r>
              <a:rPr lang="en-GB" sz="3600" dirty="0">
                <a:latin typeface="Comic Sans MS" panose="030F0702030302020204" pitchFamily="66" charset="0"/>
              </a:rPr>
              <a:t> / 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 err="1">
                <a:latin typeface="Comic Sans MS" panose="030F0702030302020204" pitchFamily="66" charset="0"/>
              </a:rPr>
              <a:t>Cerddoriaeth</a:t>
            </a:r>
            <a:r>
              <a:rPr lang="en-GB" sz="3600" dirty="0">
                <a:latin typeface="Comic Sans MS" panose="030F0702030302020204" pitchFamily="66" charset="0"/>
              </a:rPr>
              <a:t> / Music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>
                <a:latin typeface="Comic Sans MS" panose="030F0702030302020204" pitchFamily="66" charset="0"/>
              </a:rPr>
              <a:t>Drama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>
                <a:latin typeface="Comic Sans MS" panose="030F0702030302020204" pitchFamily="66" charset="0"/>
              </a:rPr>
              <a:t>Dawns</a:t>
            </a:r>
            <a:r>
              <a:rPr lang="en-GB" sz="3600" dirty="0">
                <a:latin typeface="Comic Sans MS" panose="030F0702030302020204" pitchFamily="66" charset="0"/>
              </a:rPr>
              <a:t> / Dance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b="1" dirty="0" err="1">
                <a:latin typeface="Comic Sans MS" panose="030F0702030302020204" pitchFamily="66" charset="0"/>
              </a:rPr>
              <a:t>Ffilm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a’r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Cyfryngau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</a:rPr>
              <a:t>Digidol</a:t>
            </a:r>
            <a:r>
              <a:rPr lang="en-GB" sz="3600" b="1" dirty="0">
                <a:latin typeface="Comic Sans MS" panose="030F0702030302020204" pitchFamily="66" charset="0"/>
              </a:rPr>
              <a:t> </a:t>
            </a:r>
            <a:r>
              <a:rPr lang="en-GB" sz="3600" dirty="0">
                <a:latin typeface="Comic Sans MS" panose="030F0702030302020204" pitchFamily="66" charset="0"/>
              </a:rPr>
              <a:t>/ Film and Digital Media</a:t>
            </a:r>
          </a:p>
          <a:p>
            <a:endParaRPr lang="en-GB" sz="2400" u="sng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2400" u="sng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134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0175" y="199779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198123" y="603563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Datganiadau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o’r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Hyn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sy’n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Bwysig</a:t>
            </a:r>
            <a:r>
              <a:rPr lang="en-US" sz="24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/ Statements of What Matters</a:t>
            </a:r>
            <a:r>
              <a:rPr lang="en-US" sz="28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: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638E62-EFE0-F598-6588-8E5B6A651506}"/>
              </a:ext>
            </a:extLst>
          </p:cNvPr>
          <p:cNvSpPr/>
          <p:nvPr/>
        </p:nvSpPr>
        <p:spPr>
          <a:xfrm>
            <a:off x="151355" y="3063066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ymateb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myfyrio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artist ac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cynulleidfa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rhan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o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ddysgu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Responding and reflecting, both as artist and audience, is a fundamental part of learning in the expressive arts.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8761DE4-93F8-B27A-671F-9D837AF08BD4}"/>
              </a:ext>
            </a:extLst>
          </p:cNvPr>
          <p:cNvSpPr/>
          <p:nvPr/>
        </p:nvSpPr>
        <p:spPr>
          <a:xfrm>
            <a:off x="151355" y="1186098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archwilio’r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er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mwyn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dyfnhau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gelfyddydol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ac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galluogi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dysgwyr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ddod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unigolion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chwilfrydig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chreadigol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 </a:t>
            </a:r>
          </a:p>
          <a:p>
            <a:pPr fontAlgn="base"/>
            <a:endParaRPr lang="en-GB" sz="1400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pPr fontAlgn="base"/>
            <a:r>
              <a:rPr lang="en-GB" sz="14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Exploring the expressive arts is essential to developing artistic skills and knowledge and it enables learners to become curious and creative individuals.</a:t>
            </a:r>
          </a:p>
          <a:p>
            <a:pPr algn="l" fontAlgn="base"/>
            <a:endParaRPr lang="en-GB" sz="1400" b="1" i="0" dirty="0">
              <a:solidFill>
                <a:srgbClr val="92D05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D8569E8-E400-CCE8-8DB6-03982FB4E9DC}"/>
              </a:ext>
            </a:extLst>
          </p:cNvPr>
          <p:cNvSpPr/>
          <p:nvPr/>
        </p:nvSpPr>
        <p:spPr>
          <a:xfrm>
            <a:off x="210502" y="4940034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cyfuno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dynnu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synhwyrau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ysbrydoliaeth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dychymyg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Creating combines skills and knowledge, drawing on the senses, inspiration and imagination.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1364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7266" y="336093"/>
            <a:ext cx="8755488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2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-107348" y="791577"/>
            <a:ext cx="935010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Deunydd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amrywiol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a </a:t>
            </a:r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chynhwysol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2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/ Inclusive and diverse material</a:t>
            </a: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E16F95-589F-F1B1-AD24-9EF79B7C574B}"/>
              </a:ext>
            </a:extLst>
          </p:cNvPr>
          <p:cNvSpPr txBox="1"/>
          <p:nvPr/>
        </p:nvSpPr>
        <p:spPr>
          <a:xfrm>
            <a:off x="262966" y="1842408"/>
            <a:ext cx="120007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omic Sans MS" panose="030F0702030302020204" pitchFamily="66" charset="0"/>
              </a:rPr>
              <a:t>Cofiwch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i</a:t>
            </a:r>
            <a:r>
              <a:rPr lang="en-GB" sz="2800" b="1" dirty="0">
                <a:latin typeface="Comic Sans MS" panose="030F0702030302020204" pitchFamily="66" charset="0"/>
              </a:rPr>
              <a:t>…… / </a:t>
            </a:r>
            <a:r>
              <a:rPr lang="en-GB" sz="2800" dirty="0">
                <a:latin typeface="Comic Sans MS" panose="030F0702030302020204" pitchFamily="66" charset="0"/>
              </a:rPr>
              <a:t>Remember to …..</a:t>
            </a:r>
          </a:p>
          <a:p>
            <a:endParaRPr lang="en-GB" sz="2800" b="1" dirty="0">
              <a:latin typeface="Comic Sans MS" panose="030F0702030302020204" pitchFamily="66" charset="0"/>
            </a:endParaRPr>
          </a:p>
          <a:p>
            <a:r>
              <a:rPr lang="en-GB" sz="2800" b="1" dirty="0" err="1">
                <a:latin typeface="Comic Sans MS" panose="030F0702030302020204" pitchFamily="66" charset="0"/>
              </a:rPr>
              <a:t>fod</a:t>
            </a:r>
            <a:r>
              <a:rPr lang="en-GB" sz="2800" b="1" dirty="0">
                <a:latin typeface="Comic Sans MS" panose="030F0702030302020204" pitchFamily="66" charset="0"/>
              </a:rPr>
              <a:t> yn </a:t>
            </a:r>
            <a:r>
              <a:rPr lang="en-GB" sz="2800" b="1" dirty="0" err="1">
                <a:latin typeface="Comic Sans MS" panose="030F0702030302020204" pitchFamily="66" charset="0"/>
              </a:rPr>
              <a:t>gynhwysol</a:t>
            </a:r>
            <a:r>
              <a:rPr lang="en-GB" sz="2800" b="1" dirty="0">
                <a:latin typeface="Comic Sans MS" panose="030F0702030302020204" pitchFamily="66" charset="0"/>
              </a:rPr>
              <a:t> / </a:t>
            </a:r>
            <a:r>
              <a:rPr lang="en-GB" sz="2800" dirty="0">
                <a:latin typeface="Comic Sans MS" panose="030F0702030302020204" pitchFamily="66" charset="0"/>
              </a:rPr>
              <a:t>be inclusive.</a:t>
            </a:r>
          </a:p>
          <a:p>
            <a:r>
              <a:rPr lang="en-GB" sz="2800" b="1" dirty="0" err="1">
                <a:latin typeface="Comic Sans MS" panose="030F0702030302020204" pitchFamily="66" charset="0"/>
              </a:rPr>
              <a:t>fod</a:t>
            </a:r>
            <a:r>
              <a:rPr lang="en-GB" sz="2800" b="1" dirty="0">
                <a:latin typeface="Comic Sans MS" panose="030F0702030302020204" pitchFamily="66" charset="0"/>
              </a:rPr>
              <a:t> yn </a:t>
            </a:r>
            <a:r>
              <a:rPr lang="en-GB" sz="2800" b="1" dirty="0" err="1">
                <a:latin typeface="Comic Sans MS" panose="030F0702030302020204" pitchFamily="66" charset="0"/>
              </a:rPr>
              <a:t>amrywiol</a:t>
            </a:r>
            <a:r>
              <a:rPr lang="en-GB" sz="2800" b="1" dirty="0">
                <a:latin typeface="Comic Sans MS" panose="030F0702030302020204" pitchFamily="66" charset="0"/>
              </a:rPr>
              <a:t> / </a:t>
            </a:r>
            <a:r>
              <a:rPr lang="en-GB" sz="2800" dirty="0">
                <a:latin typeface="Comic Sans MS" panose="030F0702030302020204" pitchFamily="66" charset="0"/>
              </a:rPr>
              <a:t>be diverse.</a:t>
            </a:r>
          </a:p>
          <a:p>
            <a:r>
              <a:rPr lang="en-GB" sz="2800" b="1" dirty="0" err="1">
                <a:latin typeface="Comic Sans MS" panose="030F0702030302020204" pitchFamily="66" charset="0"/>
              </a:rPr>
              <a:t>feddwl</a:t>
            </a:r>
            <a:r>
              <a:rPr lang="en-GB" sz="2800" b="1" dirty="0">
                <a:latin typeface="Comic Sans MS" panose="030F0702030302020204" pitchFamily="66" charset="0"/>
              </a:rPr>
              <a:t> am </a:t>
            </a:r>
            <a:r>
              <a:rPr lang="en-GB" sz="2800" b="1" dirty="0" err="1">
                <a:latin typeface="Comic Sans MS" panose="030F0702030302020204" pitchFamily="66" charset="0"/>
              </a:rPr>
              <a:t>Gymru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a’i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phobl</a:t>
            </a:r>
            <a:r>
              <a:rPr lang="en-GB" sz="2800" b="1" dirty="0">
                <a:latin typeface="Comic Sans MS" panose="030F0702030302020204" pitchFamily="66" charset="0"/>
              </a:rPr>
              <a:t> / </a:t>
            </a:r>
            <a:r>
              <a:rPr lang="en-GB" sz="2800" dirty="0">
                <a:latin typeface="Comic Sans MS" panose="030F0702030302020204" pitchFamily="66" charset="0"/>
              </a:rPr>
              <a:t>think of Wales and her people.</a:t>
            </a:r>
          </a:p>
          <a:p>
            <a:r>
              <a:rPr lang="en-GB" sz="2800" b="1" dirty="0" err="1">
                <a:latin typeface="Comic Sans MS" panose="030F0702030302020204" pitchFamily="66" charset="0"/>
              </a:rPr>
              <a:t>addasu</a:t>
            </a:r>
            <a:r>
              <a:rPr lang="en-GB" sz="2800" b="1" dirty="0">
                <a:latin typeface="Comic Sans MS" panose="030F0702030302020204" pitchFamily="66" charset="0"/>
              </a:rPr>
              <a:t> / </a:t>
            </a:r>
            <a:r>
              <a:rPr lang="en-GB" sz="2800" dirty="0">
                <a:latin typeface="Comic Sans MS" panose="030F0702030302020204" pitchFamily="66" charset="0"/>
              </a:rPr>
              <a:t>adapt.</a:t>
            </a:r>
          </a:p>
          <a:p>
            <a:r>
              <a:rPr lang="en-GB" sz="2800" b="1" dirty="0" err="1">
                <a:latin typeface="Comic Sans MS" panose="030F0702030302020204" pitchFamily="66" charset="0"/>
              </a:rPr>
              <a:t>fod</a:t>
            </a:r>
            <a:r>
              <a:rPr lang="en-GB" sz="2800" b="1" dirty="0">
                <a:latin typeface="Comic Sans MS" panose="030F0702030302020204" pitchFamily="66" charset="0"/>
              </a:rPr>
              <a:t> yn </a:t>
            </a:r>
            <a:r>
              <a:rPr lang="en-GB" sz="2800" b="1" dirty="0" err="1">
                <a:latin typeface="Comic Sans MS" panose="030F0702030302020204" pitchFamily="66" charset="0"/>
              </a:rPr>
              <a:t>drawsgwricwlaidd</a:t>
            </a:r>
            <a:r>
              <a:rPr lang="en-GB" sz="2800" b="1" dirty="0">
                <a:latin typeface="Comic Sans MS" panose="030F0702030302020204" pitchFamily="66" charset="0"/>
              </a:rPr>
              <a:t> / </a:t>
            </a:r>
            <a:r>
              <a:rPr lang="en-GB" sz="2800" dirty="0">
                <a:latin typeface="Comic Sans MS" panose="030F0702030302020204" pitchFamily="66" charset="0"/>
              </a:rPr>
              <a:t>be cross-curricular.</a:t>
            </a:r>
          </a:p>
          <a:p>
            <a:endParaRPr lang="en-GB" sz="28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28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577732-1EB2-59A0-1909-B35EBCEBE7BB}"/>
              </a:ext>
            </a:extLst>
          </p:cNvPr>
          <p:cNvSpPr txBox="1"/>
          <p:nvPr/>
        </p:nvSpPr>
        <p:spPr>
          <a:xfrm>
            <a:off x="5417673" y="5420092"/>
            <a:ext cx="61886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5"/>
              </a:rPr>
              <a:t>https://youtu.be/cGArn1VWAgk?si=mTxtQzT2WlQ_xcWz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/>
              <a:t>Natalie Jones</a:t>
            </a:r>
          </a:p>
        </p:txBody>
      </p:sp>
    </p:spTree>
    <p:extLst>
      <p:ext uri="{BB962C8B-B14F-4D97-AF65-F5344CB8AC3E}">
        <p14:creationId xmlns:p14="http://schemas.microsoft.com/office/powerpoint/2010/main" val="27113745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7266" y="382635"/>
            <a:ext cx="8755488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2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-107348" y="905855"/>
            <a:ext cx="935010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Deunydd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amrywiol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a </a:t>
            </a:r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chynhwysol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2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/ Inclusive and diverse material</a:t>
            </a: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292" y="0"/>
            <a:ext cx="3025708" cy="20140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E16F95-589F-F1B1-AD24-9EF79B7C574B}"/>
              </a:ext>
            </a:extLst>
          </p:cNvPr>
          <p:cNvSpPr txBox="1"/>
          <p:nvPr/>
        </p:nvSpPr>
        <p:spPr>
          <a:xfrm>
            <a:off x="382495" y="2173315"/>
            <a:ext cx="1073276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8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2800" b="1" dirty="0">
                <a:latin typeface="Comic Sans MS" panose="030F0702030302020204" pitchFamily="66" charset="0"/>
              </a:rPr>
              <a:t>Hydref </a:t>
            </a:r>
            <a:r>
              <a:rPr lang="en-GB" sz="2800" b="1" dirty="0" err="1">
                <a:latin typeface="Comic Sans MS" panose="030F0702030302020204" pitchFamily="66" charset="0"/>
              </a:rPr>
              <a:t>yw</a:t>
            </a:r>
            <a:r>
              <a:rPr lang="en-GB" sz="2800" b="1" dirty="0">
                <a:latin typeface="Comic Sans MS" panose="030F0702030302020204" pitchFamily="66" charset="0"/>
              </a:rPr>
              <a:t> Mis Hanes </a:t>
            </a:r>
            <a:r>
              <a:rPr lang="en-GB" sz="2800" b="1" dirty="0" err="1">
                <a:latin typeface="Comic Sans MS" panose="030F0702030302020204" pitchFamily="66" charset="0"/>
              </a:rPr>
              <a:t>Pobl</a:t>
            </a:r>
            <a:r>
              <a:rPr lang="en-GB" sz="2800" b="1" dirty="0"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atin typeface="Comic Sans MS" panose="030F0702030302020204" pitchFamily="66" charset="0"/>
              </a:rPr>
              <a:t>Ddu</a:t>
            </a:r>
            <a:endParaRPr lang="en-GB" sz="2800" b="1" dirty="0">
              <a:latin typeface="Comic Sans MS" panose="030F0702030302020204" pitchFamily="66" charset="0"/>
            </a:endParaRPr>
          </a:p>
          <a:p>
            <a:pPr algn="ctr"/>
            <a:r>
              <a:rPr lang="en-GB" sz="2800" dirty="0">
                <a:latin typeface="Comic Sans MS" panose="030F0702030302020204" pitchFamily="66" charset="0"/>
              </a:rPr>
              <a:t>October is Black History Month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117A1B0-1D6C-4B63-D49C-EBF00E602781}"/>
              </a:ext>
            </a:extLst>
          </p:cNvPr>
          <p:cNvSpPr txBox="1"/>
          <p:nvPr/>
        </p:nvSpPr>
        <p:spPr>
          <a:xfrm>
            <a:off x="3095813" y="5287050"/>
            <a:ext cx="62812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5"/>
              </a:rPr>
              <a:t>BHWales</a:t>
            </a:r>
            <a:r>
              <a:rPr lang="en-GB" dirty="0">
                <a:hlinkClick r:id="rId5"/>
              </a:rPr>
              <a:t> Artists Gallery – Explore our directory of selected artists and art professionals (blackhistorywales.org.uk)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6568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8063" y="483801"/>
            <a:ext cx="8755488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2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-53165" y="978803"/>
            <a:ext cx="935010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Deunydd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amrywiol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a </a:t>
            </a:r>
            <a:r>
              <a:rPr lang="en-US" sz="22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chynhwysol</a:t>
            </a:r>
            <a:r>
              <a:rPr lang="en-US" sz="22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2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/ Inclusive and diverse material</a:t>
            </a: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E16F95-589F-F1B1-AD24-9EF79B7C574B}"/>
              </a:ext>
            </a:extLst>
          </p:cNvPr>
          <p:cNvSpPr txBox="1"/>
          <p:nvPr/>
        </p:nvSpPr>
        <p:spPr>
          <a:xfrm>
            <a:off x="364566" y="2388494"/>
            <a:ext cx="1200075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b="0" i="0" dirty="0">
                <a:effectLst/>
                <a:latin typeface="Comic Sans MS" panose="030F0702030302020204" pitchFamily="66" charset="0"/>
              </a:rPr>
              <a:t>Actor Morgan Freeman has criticised Black History Month on numerous occasions, calling it "ridiculous".</a:t>
            </a:r>
          </a:p>
          <a:p>
            <a:pPr algn="l"/>
            <a:r>
              <a:rPr lang="en-GB" sz="4000" b="0" i="0" dirty="0">
                <a:effectLst/>
                <a:latin typeface="Comic Sans MS" panose="030F0702030302020204" pitchFamily="66" charset="0"/>
              </a:rPr>
              <a:t>"I don't want a Black History Month," he said, "Black history is American history."</a:t>
            </a:r>
          </a:p>
        </p:txBody>
      </p:sp>
    </p:spTree>
    <p:extLst>
      <p:ext uri="{BB962C8B-B14F-4D97-AF65-F5344CB8AC3E}">
        <p14:creationId xmlns:p14="http://schemas.microsoft.com/office/powerpoint/2010/main" val="35388450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olorful art piece with houses and flowers&#10;&#10;Description automatically generated with medium confidence">
            <a:extLst>
              <a:ext uri="{FF2B5EF4-FFF2-40B4-BE49-F238E27FC236}">
                <a16:creationId xmlns:a16="http://schemas.microsoft.com/office/drawing/2014/main" id="{AB7B1230-4B4B-1932-CA80-6D0989A98F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57" b="2"/>
          <a:stretch/>
        </p:blipFill>
        <p:spPr>
          <a:xfrm>
            <a:off x="20" y="10"/>
            <a:ext cx="6095980" cy="4605671"/>
          </a:xfrm>
          <a:prstGeom prst="rect">
            <a:avLst/>
          </a:prstGeom>
        </p:spPr>
      </p:pic>
      <p:pic>
        <p:nvPicPr>
          <p:cNvPr id="4" name="Picture 3" descr="A child's drawing of a flower&#10;&#10;Description automatically generated">
            <a:extLst>
              <a:ext uri="{FF2B5EF4-FFF2-40B4-BE49-F238E27FC236}">
                <a16:creationId xmlns:a16="http://schemas.microsoft.com/office/drawing/2014/main" id="{C6151972-6EEE-1867-B2EB-8452D31E2E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63" r="2302" b="2"/>
          <a:stretch/>
        </p:blipFill>
        <p:spPr>
          <a:xfrm>
            <a:off x="6095998" y="10"/>
            <a:ext cx="6096000" cy="4605671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A2A4F5A4-1409-1D21-0242-3FD06D0E8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4543999"/>
            <a:ext cx="12192000" cy="123364"/>
            <a:chOff x="1" y="6737460"/>
            <a:chExt cx="12192000" cy="12336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1B05FAC-21CF-D544-5CD5-C4FB6577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93E6EB2-0E8D-3B8D-C520-219B1D4F0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E38CD9C-B0CC-4A19-E436-30D57007A062}"/>
              </a:ext>
            </a:extLst>
          </p:cNvPr>
          <p:cNvSpPr txBox="1"/>
          <p:nvPr/>
        </p:nvSpPr>
        <p:spPr>
          <a:xfrm>
            <a:off x="310777" y="4786548"/>
            <a:ext cx="11259670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2 / </a:t>
            </a:r>
            <a:r>
              <a:rPr lang="en-GB" dirty="0">
                <a:latin typeface="Comic Sans MS" panose="030F0702030302020204" pitchFamily="66" charset="0"/>
              </a:rPr>
              <a:t>Task 2                             </a:t>
            </a:r>
            <a:r>
              <a:rPr lang="en-GB" b="1" dirty="0" err="1">
                <a:latin typeface="Comic Sans MS" panose="030F0702030302020204" pitchFamily="66" charset="0"/>
              </a:rPr>
              <a:t>Bwriad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/ Learning Intention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Rwy’n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gallu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efelychu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technegau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artistig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cydnabyddedig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Rhiannon Roberts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greu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fy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ngwaith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fy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hun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GB" sz="1700" b="1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I am able to emulate Rhiannon Roberts' acknowledged artistic techniques in creating my own work.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Elfen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asesu</a:t>
            </a:r>
            <a:r>
              <a:rPr lang="en-GB" b="1" dirty="0">
                <a:latin typeface="Comic Sans MS" panose="030F0702030302020204" pitchFamily="66" charset="0"/>
              </a:rPr>
              <a:t>: </a:t>
            </a:r>
            <a:r>
              <a:rPr lang="en-GB" b="1" dirty="0" err="1">
                <a:latin typeface="Comic Sans MS" panose="030F0702030302020204" pitchFamily="66" charset="0"/>
              </a:rPr>
              <a:t>Defnydd</a:t>
            </a:r>
            <a:r>
              <a:rPr lang="en-GB" b="1" dirty="0">
                <a:latin typeface="Comic Sans MS" panose="030F0702030302020204" pitchFamily="66" charset="0"/>
              </a:rPr>
              <a:t> ac </a:t>
            </a:r>
            <a:r>
              <a:rPr lang="en-GB" b="1" dirty="0" err="1">
                <a:latin typeface="Comic Sans MS" panose="030F0702030302020204" pitchFamily="66" charset="0"/>
              </a:rPr>
              <a:t>answadd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yr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adborth</a:t>
            </a:r>
            <a:r>
              <a:rPr lang="en-GB" b="1" dirty="0">
                <a:latin typeface="Comic Sans MS" panose="030F0702030302020204" pitchFamily="66" charset="0"/>
              </a:rPr>
              <a:t>. Sut?</a:t>
            </a:r>
          </a:p>
          <a:p>
            <a:r>
              <a:rPr lang="en-GB" dirty="0">
                <a:latin typeface="Comic Sans MS" panose="030F0702030302020204" pitchFamily="66" charset="0"/>
              </a:rPr>
              <a:t>Assessment element: Use and quality of feedback. How?</a:t>
            </a:r>
          </a:p>
        </p:txBody>
      </p:sp>
    </p:spTree>
    <p:extLst>
      <p:ext uri="{BB962C8B-B14F-4D97-AF65-F5344CB8AC3E}">
        <p14:creationId xmlns:p14="http://schemas.microsoft.com/office/powerpoint/2010/main" val="31386902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191" y="534633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AE5FA4-D91C-F3C0-240A-ABD51E780250}"/>
              </a:ext>
            </a:extLst>
          </p:cNvPr>
          <p:cNvSpPr txBox="1"/>
          <p:nvPr/>
        </p:nvSpPr>
        <p:spPr>
          <a:xfrm>
            <a:off x="450175" y="1595306"/>
            <a:ext cx="815998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endParaRPr lang="en-GB" dirty="0"/>
          </a:p>
          <a:p>
            <a:pPr algn="ctr"/>
            <a:r>
              <a:rPr lang="en-GB" sz="3200" dirty="0"/>
              <a:t>“Creativity is contagious. Pass it on.”</a:t>
            </a:r>
          </a:p>
          <a:p>
            <a:pPr algn="ctr"/>
            <a:r>
              <a:rPr lang="en-GB" sz="3200" dirty="0"/>
              <a:t>			        Albert Einstein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843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e874d81-1f4d-4e3b-a7a2-56dc8ed46b06">
      <Terms xmlns="http://schemas.microsoft.com/office/infopath/2007/PartnerControls"/>
    </lcf76f155ced4ddcb4097134ff3c332f>
    <SharedWithUsers xmlns="ccc31891-3512-414a-892c-9adca9c976e4">
      <UserInfo>
        <DisplayName>Catrin Morgan-Jones</DisplayName>
        <AccountId>10</AccountId>
        <AccountType/>
      </UserInfo>
      <UserInfo>
        <DisplayName>Sian E Williams</DisplayName>
        <AccountId>51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16" ma:contentTypeDescription="Create a new document." ma:contentTypeScope="" ma:versionID="871ebd6af2ef500e07d7b7d957b3528d">
  <xsd:schema xmlns:xsd="http://www.w3.org/2001/XMLSchema" xmlns:xs="http://www.w3.org/2001/XMLSchema" xmlns:p="http://schemas.microsoft.com/office/2006/metadata/properties" xmlns:ns2="be874d81-1f4d-4e3b-a7a2-56dc8ed46b06" xmlns:ns3="ccc31891-3512-414a-892c-9adca9c976e4" targetNamespace="http://schemas.microsoft.com/office/2006/metadata/properties" ma:root="true" ma:fieldsID="b6e566d41f68f57f7c594167210ad857" ns2:_="" ns3:_="">
    <xsd:import namespace="be874d81-1f4d-4e3b-a7a2-56dc8ed46b06"/>
    <xsd:import namespace="ccc31891-3512-414a-892c-9adca9c976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c31891-3512-414a-892c-9adca9c976e4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67652F-D9E4-4A5B-A163-328755314E5A}">
  <ds:schemaRefs>
    <ds:schemaRef ds:uri="http://schemas.openxmlformats.org/package/2006/metadata/core-properties"/>
    <ds:schemaRef ds:uri="ccc31891-3512-414a-892c-9adca9c976e4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documentManagement/types"/>
    <ds:schemaRef ds:uri="be874d81-1f4d-4e3b-a7a2-56dc8ed46b06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FCBFA2B-08AA-4FC1-992B-332A4CD1A9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3DB0D2-9E50-401F-B5D8-B106C641B9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ccc31891-3512-414a-892c-9adca9c976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{F1063E62-7916-F14A-A834-F23FADC0DBBC}tf16401369</Template>
  <TotalTime>0</TotalTime>
  <Words>1115</Words>
  <Application>Microsoft Office PowerPoint</Application>
  <PresentationFormat>Widescreen</PresentationFormat>
  <Paragraphs>196</Paragraphs>
  <Slides>25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Comic</vt:lpstr>
      <vt:lpstr>Arial</vt:lpstr>
      <vt:lpstr>Calibri</vt:lpstr>
      <vt:lpstr>Calibri Light</vt:lpstr>
      <vt:lpstr>Comic Sans MS</vt:lpstr>
      <vt:lpstr>Symbol</vt:lpstr>
      <vt:lpstr>Office Theme</vt:lpstr>
      <vt:lpstr>PowerPoint Presentation</vt:lpstr>
      <vt:lpstr>Gêm Cynhesu Warm up Game</vt:lpstr>
      <vt:lpstr>PowerPoint Presentation</vt:lpstr>
      <vt:lpstr>PowerPoint Presentation</vt:lpstr>
      <vt:lpstr>PowerPoint Presentation</vt:lpstr>
      <vt:lpstr>Y Celfyddydau Mynegiannol / Expressive Arts </vt:lpstr>
      <vt:lpstr>Y Celfyddydau Mynegiannol / Expressive Arts </vt:lpstr>
      <vt:lpstr>PowerPoint Presentation</vt:lpstr>
      <vt:lpstr>PowerPoint Presentation</vt:lpstr>
      <vt:lpstr>Y Celfyddydau Mynegiannol / Expressive Arts </vt:lpstr>
      <vt:lpstr>Y Celfyddydau Mynegiannol / Expressive Arts </vt:lpstr>
      <vt:lpstr>Y Celfyddydau Mynegiannol / Expressive Arts </vt:lpstr>
      <vt:lpstr>Y Celfyddydau Mynegiannol / Expressive Arts </vt:lpstr>
      <vt:lpstr>Y Celfyddydau Mynegiannol / Expressive Arts </vt:lpstr>
      <vt:lpstr>Beth yw buddion a’r heriau o ddysgu’r Celfyddydau? What are the benefits and challenges of teaching the Arts?     </vt:lpstr>
      <vt:lpstr>Beth sy’n heriol am ddysgu’r Celfyddydau? What’s challenging about teaching the Arts?      </vt:lpstr>
      <vt:lpstr>PowerPoint Presentation</vt:lpstr>
      <vt:lpstr>PowerPoint Presentation</vt:lpstr>
      <vt:lpstr>PowerPoint Presentation</vt:lpstr>
      <vt:lpstr>Y Celfyddydau Mynegiannol / Expressive Arts </vt:lpstr>
      <vt:lpstr>Y Celfyddydau Mynegiannol / Expressive Arts </vt:lpstr>
      <vt:lpstr>Y Celfyddydau Mynegiannol / Expressive Arts </vt:lpstr>
      <vt:lpstr>Y Celfyddydau Mynegiannol / Expressive Arts </vt:lpstr>
      <vt:lpstr>PowerPoint Presentation</vt:lpstr>
      <vt:lpstr>Y Celfyddydau Mynegiannol / Expressive Arts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Cara Davies</dc:creator>
  <cp:lastModifiedBy>Lisa Regan</cp:lastModifiedBy>
  <cp:revision>327</cp:revision>
  <cp:lastPrinted>2023-03-07T13:24:20Z</cp:lastPrinted>
  <dcterms:created xsi:type="dcterms:W3CDTF">2020-12-09T14:33:44Z</dcterms:created>
  <dcterms:modified xsi:type="dcterms:W3CDTF">2023-10-15T17:42:23Z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  <property fmtid="{D5CDD505-2E9C-101B-9397-08002B2CF9AE}" pid="3" name="MediaServiceImageTags">
    <vt:lpwstr/>
  </property>
</Properties>
</file>