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72" r:id="rId2"/>
    <p:sldId id="273" r:id="rId3"/>
    <p:sldId id="259" r:id="rId4"/>
    <p:sldId id="278" r:id="rId5"/>
    <p:sldId id="261" r:id="rId6"/>
    <p:sldId id="262" r:id="rId7"/>
    <p:sldId id="263" r:id="rId8"/>
    <p:sldId id="264" r:id="rId9"/>
    <p:sldId id="266" r:id="rId10"/>
    <p:sldId id="282" r:id="rId11"/>
    <p:sldId id="283" r:id="rId12"/>
    <p:sldId id="268" r:id="rId13"/>
    <p:sldId id="280" r:id="rId14"/>
    <p:sldId id="281" r:id="rId15"/>
    <p:sldId id="284" r:id="rId16"/>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608EE2-608B-48AE-ACFC-9EB9EEB8C8F2}" v="37" dt="2025-03-24T19:09:10.704"/>
    <p1510:client id="{E5F976CD-B94E-5B6E-60A1-EA836C028C83}" v="367" dt="2025-03-26T17:11:21.662"/>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230" autoAdjust="0"/>
  </p:normalViewPr>
  <p:slideViewPr>
    <p:cSldViewPr snapToGrid="0">
      <p:cViewPr varScale="1">
        <p:scale>
          <a:sx n="47" d="100"/>
          <a:sy n="47" d="100"/>
        </p:scale>
        <p:origin x="1416" y="32"/>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y Gordon (Welsh Ambulance Service NHS Trust - 020)" userId="S::kristy.gordon@wales.nhs.uk::d636b7d0-a148-4685-be3a-67b2eb6054f4" providerId="AD" clId="Web-{E5F976CD-B94E-5B6E-60A1-EA836C028C83}"/>
    <pc:docChg chg="delSld modSld">
      <pc:chgData name="Kristy Gordon (Welsh Ambulance Service NHS Trust - 020)" userId="S::kristy.gordon@wales.nhs.uk::d636b7d0-a148-4685-be3a-67b2eb6054f4" providerId="AD" clId="Web-{E5F976CD-B94E-5B6E-60A1-EA836C028C83}" dt="2025-03-26T17:11:21.662" v="505" actId="20577"/>
      <pc:docMkLst>
        <pc:docMk/>
      </pc:docMkLst>
      <pc:sldChg chg="modSp modNotes">
        <pc:chgData name="Kristy Gordon (Welsh Ambulance Service NHS Trust - 020)" userId="S::kristy.gordon@wales.nhs.uk::d636b7d0-a148-4685-be3a-67b2eb6054f4" providerId="AD" clId="Web-{E5F976CD-B94E-5B6E-60A1-EA836C028C83}" dt="2025-03-26T17:05:59.261" v="490"/>
        <pc:sldMkLst>
          <pc:docMk/>
          <pc:sldMk cId="1096717490" sldId="263"/>
        </pc:sldMkLst>
        <pc:spChg chg="mod">
          <ac:chgData name="Kristy Gordon (Welsh Ambulance Service NHS Trust - 020)" userId="S::kristy.gordon@wales.nhs.uk::d636b7d0-a148-4685-be3a-67b2eb6054f4" providerId="AD" clId="Web-{E5F976CD-B94E-5B6E-60A1-EA836C028C83}" dt="2025-03-26T17:02:13.863" v="488" actId="20577"/>
          <ac:spMkLst>
            <pc:docMk/>
            <pc:sldMk cId="1096717490" sldId="263"/>
            <ac:spMk id="8" creationId="{D84FC199-EACE-3AD8-0467-9180A96EFB33}"/>
          </ac:spMkLst>
        </pc:spChg>
      </pc:sldChg>
      <pc:sldChg chg="modSp modNotes">
        <pc:chgData name="Kristy Gordon (Welsh Ambulance Service NHS Trust - 020)" userId="S::kristy.gordon@wales.nhs.uk::d636b7d0-a148-4685-be3a-67b2eb6054f4" providerId="AD" clId="Web-{E5F976CD-B94E-5B6E-60A1-EA836C028C83}" dt="2025-03-26T17:06:08.089" v="492"/>
        <pc:sldMkLst>
          <pc:docMk/>
          <pc:sldMk cId="1002104821" sldId="264"/>
        </pc:sldMkLst>
        <pc:spChg chg="mod">
          <ac:chgData name="Kristy Gordon (Welsh Ambulance Service NHS Trust - 020)" userId="S::kristy.gordon@wales.nhs.uk::d636b7d0-a148-4685-be3a-67b2eb6054f4" providerId="AD" clId="Web-{E5F976CD-B94E-5B6E-60A1-EA836C028C83}" dt="2025-03-26T13:38:04.950" v="1" actId="1076"/>
          <ac:spMkLst>
            <pc:docMk/>
            <pc:sldMk cId="1002104821" sldId="264"/>
            <ac:spMk id="18" creationId="{1D5484FF-857D-D623-1D2C-F168C40C650B}"/>
          </ac:spMkLst>
        </pc:spChg>
        <pc:spChg chg="mod">
          <ac:chgData name="Kristy Gordon (Welsh Ambulance Service NHS Trust - 020)" userId="S::kristy.gordon@wales.nhs.uk::d636b7d0-a148-4685-be3a-67b2eb6054f4" providerId="AD" clId="Web-{E5F976CD-B94E-5B6E-60A1-EA836C028C83}" dt="2025-03-26T13:42:56.789" v="6" actId="1076"/>
          <ac:spMkLst>
            <pc:docMk/>
            <pc:sldMk cId="1002104821" sldId="264"/>
            <ac:spMk id="24" creationId="{14F7DA8F-7285-B316-BC26-56045909903B}"/>
          </ac:spMkLst>
        </pc:spChg>
      </pc:sldChg>
      <pc:sldChg chg="modSp modNotes">
        <pc:chgData name="Kristy Gordon (Welsh Ambulance Service NHS Trust - 020)" userId="S::kristy.gordon@wales.nhs.uk::d636b7d0-a148-4685-be3a-67b2eb6054f4" providerId="AD" clId="Web-{E5F976CD-B94E-5B6E-60A1-EA836C028C83}" dt="2025-03-26T14:46:06.434" v="321"/>
        <pc:sldMkLst>
          <pc:docMk/>
          <pc:sldMk cId="1234133501" sldId="266"/>
        </pc:sldMkLst>
        <pc:spChg chg="mod">
          <ac:chgData name="Kristy Gordon (Welsh Ambulance Service NHS Trust - 020)" userId="S::kristy.gordon@wales.nhs.uk::d636b7d0-a148-4685-be3a-67b2eb6054f4" providerId="AD" clId="Web-{E5F976CD-B94E-5B6E-60A1-EA836C028C83}" dt="2025-03-26T13:45:19.560" v="43" actId="20577"/>
          <ac:spMkLst>
            <pc:docMk/>
            <pc:sldMk cId="1234133501" sldId="266"/>
            <ac:spMk id="7" creationId="{76056FF3-B078-E5F9-336B-34F6A73E240C}"/>
          </ac:spMkLst>
        </pc:spChg>
      </pc:sldChg>
      <pc:sldChg chg="del">
        <pc:chgData name="Kristy Gordon (Welsh Ambulance Service NHS Trust - 020)" userId="S::kristy.gordon@wales.nhs.uk::d636b7d0-a148-4685-be3a-67b2eb6054f4" providerId="AD" clId="Web-{E5F976CD-B94E-5B6E-60A1-EA836C028C83}" dt="2025-03-26T14:44:36.602" v="295"/>
        <pc:sldMkLst>
          <pc:docMk/>
          <pc:sldMk cId="327257719" sldId="267"/>
        </pc:sldMkLst>
      </pc:sldChg>
      <pc:sldChg chg="modSp modNotes">
        <pc:chgData name="Kristy Gordon (Welsh Ambulance Service NHS Trust - 020)" userId="S::kristy.gordon@wales.nhs.uk::d636b7d0-a148-4685-be3a-67b2eb6054f4" providerId="AD" clId="Web-{E5F976CD-B94E-5B6E-60A1-EA836C028C83}" dt="2025-03-26T17:01:27.346" v="487"/>
        <pc:sldMkLst>
          <pc:docMk/>
          <pc:sldMk cId="2759600390" sldId="268"/>
        </pc:sldMkLst>
        <pc:spChg chg="mod">
          <ac:chgData name="Kristy Gordon (Welsh Ambulance Service NHS Trust - 020)" userId="S::kristy.gordon@wales.nhs.uk::d636b7d0-a148-4685-be3a-67b2eb6054f4" providerId="AD" clId="Web-{E5F976CD-B94E-5B6E-60A1-EA836C028C83}" dt="2025-03-26T14:44:20.101" v="291" actId="1076"/>
          <ac:spMkLst>
            <pc:docMk/>
            <pc:sldMk cId="2759600390" sldId="268"/>
            <ac:spMk id="2" creationId="{7E21EB69-97AA-6BF1-44C7-0C510EE60618}"/>
          </ac:spMkLst>
        </pc:spChg>
        <pc:spChg chg="mod">
          <ac:chgData name="Kristy Gordon (Welsh Ambulance Service NHS Trust - 020)" userId="S::kristy.gordon@wales.nhs.uk::d636b7d0-a148-4685-be3a-67b2eb6054f4" providerId="AD" clId="Web-{E5F976CD-B94E-5B6E-60A1-EA836C028C83}" dt="2025-03-26T13:44:11.510" v="22" actId="1076"/>
          <ac:spMkLst>
            <pc:docMk/>
            <pc:sldMk cId="2759600390" sldId="268"/>
            <ac:spMk id="3" creationId="{65E300C3-6F9A-C8B0-A155-7413070A8301}"/>
          </ac:spMkLst>
        </pc:spChg>
        <pc:spChg chg="mod">
          <ac:chgData name="Kristy Gordon (Welsh Ambulance Service NHS Trust - 020)" userId="S::kristy.gordon@wales.nhs.uk::d636b7d0-a148-4685-be3a-67b2eb6054f4" providerId="AD" clId="Web-{E5F976CD-B94E-5B6E-60A1-EA836C028C83}" dt="2025-03-26T14:44:03.960" v="288" actId="1076"/>
          <ac:spMkLst>
            <pc:docMk/>
            <pc:sldMk cId="2759600390" sldId="268"/>
            <ac:spMk id="4" creationId="{1272F606-35C7-116B-FF1E-780C2E21F7F5}"/>
          </ac:spMkLst>
        </pc:spChg>
        <pc:spChg chg="mod">
          <ac:chgData name="Kristy Gordon (Welsh Ambulance Service NHS Trust - 020)" userId="S::kristy.gordon@wales.nhs.uk::d636b7d0-a148-4685-be3a-67b2eb6054f4" providerId="AD" clId="Web-{E5F976CD-B94E-5B6E-60A1-EA836C028C83}" dt="2025-03-26T14:44:26.226" v="293" actId="1076"/>
          <ac:spMkLst>
            <pc:docMk/>
            <pc:sldMk cId="2759600390" sldId="268"/>
            <ac:spMk id="5" creationId="{904369B9-CA28-C6F3-9DF4-5D77A96D97C3}"/>
          </ac:spMkLst>
        </pc:spChg>
        <pc:spChg chg="mod">
          <ac:chgData name="Kristy Gordon (Welsh Ambulance Service NHS Trust - 020)" userId="S::kristy.gordon@wales.nhs.uk::d636b7d0-a148-4685-be3a-67b2eb6054f4" providerId="AD" clId="Web-{E5F976CD-B94E-5B6E-60A1-EA836C028C83}" dt="2025-03-26T14:44:14.726" v="290" actId="1076"/>
          <ac:spMkLst>
            <pc:docMk/>
            <pc:sldMk cId="2759600390" sldId="268"/>
            <ac:spMk id="6" creationId="{136FDBEC-76A6-6E4B-3AFA-701C4BD6E02C}"/>
          </ac:spMkLst>
        </pc:spChg>
        <pc:spChg chg="mod">
          <ac:chgData name="Kristy Gordon (Welsh Ambulance Service NHS Trust - 020)" userId="S::kristy.gordon@wales.nhs.uk::d636b7d0-a148-4685-be3a-67b2eb6054f4" providerId="AD" clId="Web-{E5F976CD-B94E-5B6E-60A1-EA836C028C83}" dt="2025-03-26T14:44:23.304" v="292" actId="1076"/>
          <ac:spMkLst>
            <pc:docMk/>
            <pc:sldMk cId="2759600390" sldId="268"/>
            <ac:spMk id="13" creationId="{94BEABEA-7838-848C-4878-B9B429EF4B49}"/>
          </ac:spMkLst>
        </pc:spChg>
        <pc:spChg chg="mod">
          <ac:chgData name="Kristy Gordon (Welsh Ambulance Service NHS Trust - 020)" userId="S::kristy.gordon@wales.nhs.uk::d636b7d0-a148-4685-be3a-67b2eb6054f4" providerId="AD" clId="Web-{E5F976CD-B94E-5B6E-60A1-EA836C028C83}" dt="2025-03-26T14:43:56.444" v="287" actId="1076"/>
          <ac:spMkLst>
            <pc:docMk/>
            <pc:sldMk cId="2759600390" sldId="268"/>
            <ac:spMk id="17" creationId="{0B9B91E2-7D9E-024E-A151-F8B44124AB5D}"/>
          </ac:spMkLst>
        </pc:spChg>
        <pc:spChg chg="mod">
          <ac:chgData name="Kristy Gordon (Welsh Ambulance Service NHS Trust - 020)" userId="S::kristy.gordon@wales.nhs.uk::d636b7d0-a148-4685-be3a-67b2eb6054f4" providerId="AD" clId="Web-{E5F976CD-B94E-5B6E-60A1-EA836C028C83}" dt="2025-03-26T14:44:29.789" v="294" actId="1076"/>
          <ac:spMkLst>
            <pc:docMk/>
            <pc:sldMk cId="2759600390" sldId="268"/>
            <ac:spMk id="19" creationId="{3BF9D3B8-47D2-D894-1E99-BB1C81B93510}"/>
          </ac:spMkLst>
        </pc:spChg>
      </pc:sldChg>
      <pc:sldChg chg="addSp modSp">
        <pc:chgData name="Kristy Gordon (Welsh Ambulance Service NHS Trust - 020)" userId="S::kristy.gordon@wales.nhs.uk::d636b7d0-a148-4685-be3a-67b2eb6054f4" providerId="AD" clId="Web-{E5F976CD-B94E-5B6E-60A1-EA836C028C83}" dt="2025-03-26T16:57:10.978" v="361" actId="20577"/>
        <pc:sldMkLst>
          <pc:docMk/>
          <pc:sldMk cId="3418206844" sldId="280"/>
        </pc:sldMkLst>
        <pc:spChg chg="mod">
          <ac:chgData name="Kristy Gordon (Welsh Ambulance Service NHS Trust - 020)" userId="S::kristy.gordon@wales.nhs.uk::d636b7d0-a148-4685-be3a-67b2eb6054f4" providerId="AD" clId="Web-{E5F976CD-B94E-5B6E-60A1-EA836C028C83}" dt="2025-03-26T16:51:00.247" v="351" actId="1076"/>
          <ac:spMkLst>
            <pc:docMk/>
            <pc:sldMk cId="3418206844" sldId="280"/>
            <ac:spMk id="3" creationId="{FA7AB109-D696-F27C-BD95-5BEBCF3AC000}"/>
          </ac:spMkLst>
        </pc:spChg>
        <pc:spChg chg="mod">
          <ac:chgData name="Kristy Gordon (Welsh Ambulance Service NHS Trust - 020)" userId="S::kristy.gordon@wales.nhs.uk::d636b7d0-a148-4685-be3a-67b2eb6054f4" providerId="AD" clId="Web-{E5F976CD-B94E-5B6E-60A1-EA836C028C83}" dt="2025-03-26T14:43:37.833" v="286" actId="20577"/>
          <ac:spMkLst>
            <pc:docMk/>
            <pc:sldMk cId="3418206844" sldId="280"/>
            <ac:spMk id="5" creationId="{79E5D029-257A-C084-D723-B5E115AFEAF9}"/>
          </ac:spMkLst>
        </pc:spChg>
        <pc:spChg chg="mod">
          <ac:chgData name="Kristy Gordon (Welsh Ambulance Service NHS Trust - 020)" userId="S::kristy.gordon@wales.nhs.uk::d636b7d0-a148-4685-be3a-67b2eb6054f4" providerId="AD" clId="Web-{E5F976CD-B94E-5B6E-60A1-EA836C028C83}" dt="2025-03-26T16:57:10.978" v="361" actId="20577"/>
          <ac:spMkLst>
            <pc:docMk/>
            <pc:sldMk cId="3418206844" sldId="280"/>
            <ac:spMk id="9" creationId="{5A8449C6-3BDF-667E-249D-3D56D0597549}"/>
          </ac:spMkLst>
        </pc:spChg>
        <pc:picChg chg="add mod">
          <ac:chgData name="Kristy Gordon (Welsh Ambulance Service NHS Trust - 020)" userId="S::kristy.gordon@wales.nhs.uk::d636b7d0-a148-4685-be3a-67b2eb6054f4" providerId="AD" clId="Web-{E5F976CD-B94E-5B6E-60A1-EA836C028C83}" dt="2025-03-26T16:51:05.966" v="352" actId="14100"/>
          <ac:picMkLst>
            <pc:docMk/>
            <pc:sldMk cId="3418206844" sldId="280"/>
            <ac:picMk id="8" creationId="{881F1BAD-7872-0F5B-9A0C-3ECB98052210}"/>
          </ac:picMkLst>
        </pc:picChg>
      </pc:sldChg>
      <pc:sldChg chg="modSp modNotes">
        <pc:chgData name="Kristy Gordon (Welsh Ambulance Service NHS Trust - 020)" userId="S::kristy.gordon@wales.nhs.uk::d636b7d0-a148-4685-be3a-67b2eb6054f4" providerId="AD" clId="Web-{E5F976CD-B94E-5B6E-60A1-EA836C028C83}" dt="2025-03-26T17:09:21.736" v="494"/>
        <pc:sldMkLst>
          <pc:docMk/>
          <pc:sldMk cId="1164941242" sldId="282"/>
        </pc:sldMkLst>
        <pc:spChg chg="mod">
          <ac:chgData name="Kristy Gordon (Welsh Ambulance Service NHS Trust - 020)" userId="S::kristy.gordon@wales.nhs.uk::d636b7d0-a148-4685-be3a-67b2eb6054f4" providerId="AD" clId="Web-{E5F976CD-B94E-5B6E-60A1-EA836C028C83}" dt="2025-03-26T13:43:41.978" v="17" actId="1076"/>
          <ac:spMkLst>
            <pc:docMk/>
            <pc:sldMk cId="1164941242" sldId="282"/>
            <ac:spMk id="25" creationId="{20E07913-F6A1-9BDB-E26C-FAB25D2D8A33}"/>
          </ac:spMkLst>
        </pc:spChg>
      </pc:sldChg>
      <pc:sldChg chg="addSp delSp modSp modNotes">
        <pc:chgData name="Kristy Gordon (Welsh Ambulance Service NHS Trust - 020)" userId="S::kristy.gordon@wales.nhs.uk::d636b7d0-a148-4685-be3a-67b2eb6054f4" providerId="AD" clId="Web-{E5F976CD-B94E-5B6E-60A1-EA836C028C83}" dt="2025-03-26T17:11:21.662" v="505" actId="20577"/>
        <pc:sldMkLst>
          <pc:docMk/>
          <pc:sldMk cId="1015881741" sldId="283"/>
        </pc:sldMkLst>
        <pc:spChg chg="mod">
          <ac:chgData name="Kristy Gordon (Welsh Ambulance Service NHS Trust - 020)" userId="S::kristy.gordon@wales.nhs.uk::d636b7d0-a148-4685-be3a-67b2eb6054f4" providerId="AD" clId="Web-{E5F976CD-B94E-5B6E-60A1-EA836C028C83}" dt="2025-03-26T17:10:57.146" v="499" actId="14100"/>
          <ac:spMkLst>
            <pc:docMk/>
            <pc:sldMk cId="1015881741" sldId="283"/>
            <ac:spMk id="2" creationId="{D8BCF8DD-A19D-4B68-4088-5F33FE20011B}"/>
          </ac:spMkLst>
        </pc:spChg>
        <pc:spChg chg="mod">
          <ac:chgData name="Kristy Gordon (Welsh Ambulance Service NHS Trust - 020)" userId="S::kristy.gordon@wales.nhs.uk::d636b7d0-a148-4685-be3a-67b2eb6054f4" providerId="AD" clId="Web-{E5F976CD-B94E-5B6E-60A1-EA836C028C83}" dt="2025-03-26T17:11:21.662" v="505" actId="20577"/>
          <ac:spMkLst>
            <pc:docMk/>
            <pc:sldMk cId="1015881741" sldId="283"/>
            <ac:spMk id="3" creationId="{1A89A300-F055-8152-20B8-0B0704B5CEA8}"/>
          </ac:spMkLst>
        </pc:spChg>
        <pc:spChg chg="mod">
          <ac:chgData name="Kristy Gordon (Welsh Ambulance Service NHS Trust - 020)" userId="S::kristy.gordon@wales.nhs.uk::d636b7d0-a148-4685-be3a-67b2eb6054f4" providerId="AD" clId="Web-{E5F976CD-B94E-5B6E-60A1-EA836C028C83}" dt="2025-03-26T17:11:08.958" v="502" actId="1076"/>
          <ac:spMkLst>
            <pc:docMk/>
            <pc:sldMk cId="1015881741" sldId="283"/>
            <ac:spMk id="4" creationId="{D969FE21-89F0-F2B0-E17F-61BEB2778AAE}"/>
          </ac:spMkLst>
        </pc:spChg>
        <pc:spChg chg="mod">
          <ac:chgData name="Kristy Gordon (Welsh Ambulance Service NHS Trust - 020)" userId="S::kristy.gordon@wales.nhs.uk::d636b7d0-a148-4685-be3a-67b2eb6054f4" providerId="AD" clId="Web-{E5F976CD-B94E-5B6E-60A1-EA836C028C83}" dt="2025-03-26T17:11:18.193" v="504" actId="20577"/>
          <ac:spMkLst>
            <pc:docMk/>
            <pc:sldMk cId="1015881741" sldId="283"/>
            <ac:spMk id="5" creationId="{D260B988-6D97-CD6D-85B4-729B3E4E565B}"/>
          </ac:spMkLst>
        </pc:spChg>
        <pc:spChg chg="del mod">
          <ac:chgData name="Kristy Gordon (Welsh Ambulance Service NHS Trust - 020)" userId="S::kristy.gordon@wales.nhs.uk::d636b7d0-a148-4685-be3a-67b2eb6054f4" providerId="AD" clId="Web-{E5F976CD-B94E-5B6E-60A1-EA836C028C83}" dt="2025-03-26T17:10:32.754" v="495"/>
          <ac:spMkLst>
            <pc:docMk/>
            <pc:sldMk cId="1015881741" sldId="283"/>
            <ac:spMk id="10" creationId="{06F56F8E-2BF6-2A08-514F-243A74E626C8}"/>
          </ac:spMkLst>
        </pc:spChg>
        <pc:spChg chg="add del mod">
          <ac:chgData name="Kristy Gordon (Welsh Ambulance Service NHS Trust - 020)" userId="S::kristy.gordon@wales.nhs.uk::d636b7d0-a148-4685-be3a-67b2eb6054f4" providerId="AD" clId="Web-{E5F976CD-B94E-5B6E-60A1-EA836C028C83}" dt="2025-03-26T17:10:43.223" v="497"/>
          <ac:spMkLst>
            <pc:docMk/>
            <pc:sldMk cId="1015881741" sldId="283"/>
            <ac:spMk id="11" creationId="{62472EDD-05F6-513E-047B-E2B1814AD839}"/>
          </ac:spMkLst>
        </pc:spChg>
        <pc:spChg chg="mod">
          <ac:chgData name="Kristy Gordon (Welsh Ambulance Service NHS Trust - 020)" userId="S::kristy.gordon@wales.nhs.uk::d636b7d0-a148-4685-be3a-67b2eb6054f4" providerId="AD" clId="Web-{E5F976CD-B94E-5B6E-60A1-EA836C028C83}" dt="2025-03-26T13:44:17.511" v="24" actId="20577"/>
          <ac:spMkLst>
            <pc:docMk/>
            <pc:sldMk cId="1015881741" sldId="283"/>
            <ac:spMk id="13" creationId="{369ADB53-620B-6DEC-B637-972289B56BD2}"/>
          </ac:spMkLst>
        </pc:spChg>
      </pc:sldChg>
    </pc:docChg>
  </pc:docChgLst>
  <pc:docChgLst>
    <pc:chgData name="Nadine Thomson (Welsh Ambulance Service NHS Trust - 020)" userId="101aa9bb-a0fc-4826-a913-c294144f69d6" providerId="ADAL" clId="{7FB713B9-ED5D-4083-87A1-5AB7F5FA588B}"/>
    <pc:docChg chg="undo custSel modSld">
      <pc:chgData name="Nadine Thomson (Welsh Ambulance Service NHS Trust - 020)" userId="101aa9bb-a0fc-4826-a913-c294144f69d6" providerId="ADAL" clId="{7FB713B9-ED5D-4083-87A1-5AB7F5FA588B}" dt="2025-03-13T10:51:46.749" v="2137" actId="20577"/>
      <pc:docMkLst>
        <pc:docMk/>
      </pc:docMkLst>
      <pc:sldChg chg="addSp delSp modSp mod setBg">
        <pc:chgData name="Nadine Thomson (Welsh Ambulance Service NHS Trust - 020)" userId="101aa9bb-a0fc-4826-a913-c294144f69d6" providerId="ADAL" clId="{7FB713B9-ED5D-4083-87A1-5AB7F5FA588B}" dt="2025-03-13T10:51:46.749" v="2137" actId="20577"/>
        <pc:sldMkLst>
          <pc:docMk/>
          <pc:sldMk cId="3435077016" sldId="259"/>
        </pc:sldMkLst>
        <pc:spChg chg="mod">
          <ac:chgData name="Nadine Thomson (Welsh Ambulance Service NHS Trust - 020)" userId="101aa9bb-a0fc-4826-a913-c294144f69d6" providerId="ADAL" clId="{7FB713B9-ED5D-4083-87A1-5AB7F5FA588B}" dt="2025-03-13T10:51:46.749" v="2137" actId="20577"/>
          <ac:spMkLst>
            <pc:docMk/>
            <pc:sldMk cId="3435077016" sldId="259"/>
            <ac:spMk id="2" creationId="{DA884D8B-635B-7402-1437-04A104C24B54}"/>
          </ac:spMkLst>
        </pc:spChg>
        <pc:spChg chg="mod">
          <ac:chgData name="Nadine Thomson (Welsh Ambulance Service NHS Trust - 020)" userId="101aa9bb-a0fc-4826-a913-c294144f69d6" providerId="ADAL" clId="{7FB713B9-ED5D-4083-87A1-5AB7F5FA588B}" dt="2025-03-10T10:09:27.701" v="602" actId="20577"/>
          <ac:spMkLst>
            <pc:docMk/>
            <pc:sldMk cId="3435077016" sldId="259"/>
            <ac:spMk id="3" creationId="{FAD9BE9C-B5EA-5DA0-9156-6E05D3882992}"/>
          </ac:spMkLst>
        </pc:spChg>
        <pc:spChg chg="mod">
          <ac:chgData name="Nadine Thomson (Welsh Ambulance Service NHS Trust - 020)" userId="101aa9bb-a0fc-4826-a913-c294144f69d6" providerId="ADAL" clId="{7FB713B9-ED5D-4083-87A1-5AB7F5FA588B}" dt="2025-03-10T10:50:11.038" v="1598" actId="313"/>
          <ac:spMkLst>
            <pc:docMk/>
            <pc:sldMk cId="3435077016" sldId="259"/>
            <ac:spMk id="8" creationId="{E88B4207-0739-496B-DA1C-F24D0363124F}"/>
          </ac:spMkLst>
        </pc:spChg>
        <pc:spChg chg="mod">
          <ac:chgData name="Nadine Thomson (Welsh Ambulance Service NHS Trust - 020)" userId="101aa9bb-a0fc-4826-a913-c294144f69d6" providerId="ADAL" clId="{7FB713B9-ED5D-4083-87A1-5AB7F5FA588B}" dt="2025-03-10T10:01:38.731" v="414" actId="20577"/>
          <ac:spMkLst>
            <pc:docMk/>
            <pc:sldMk cId="3435077016" sldId="259"/>
            <ac:spMk id="26" creationId="{70BA96D9-2E56-3DBD-6315-048A1B2800FB}"/>
          </ac:spMkLst>
        </pc:spChg>
        <pc:picChg chg="add mod">
          <ac:chgData name="Nadine Thomson (Welsh Ambulance Service NHS Trust - 020)" userId="101aa9bb-a0fc-4826-a913-c294144f69d6" providerId="ADAL" clId="{7FB713B9-ED5D-4083-87A1-5AB7F5FA588B}" dt="2025-03-10T10:49:46.716" v="1558" actId="1076"/>
          <ac:picMkLst>
            <pc:docMk/>
            <pc:sldMk cId="3435077016" sldId="259"/>
            <ac:picMk id="1030" creationId="{AD07F3FC-A6CA-6425-75B2-745DBD447CB6}"/>
          </ac:picMkLst>
        </pc:picChg>
      </pc:sldChg>
      <pc:sldChg chg="addSp delSp modSp mod modNotesTx">
        <pc:chgData name="Nadine Thomson (Welsh Ambulance Service NHS Trust - 020)" userId="101aa9bb-a0fc-4826-a913-c294144f69d6" providerId="ADAL" clId="{7FB713B9-ED5D-4083-87A1-5AB7F5FA588B}" dt="2025-03-13T09:57:19.433" v="2104" actId="33524"/>
        <pc:sldMkLst>
          <pc:docMk/>
          <pc:sldMk cId="1699088621" sldId="261"/>
        </pc:sldMkLst>
        <pc:spChg chg="mod">
          <ac:chgData name="Nadine Thomson (Welsh Ambulance Service NHS Trust - 020)" userId="101aa9bb-a0fc-4826-a913-c294144f69d6" providerId="ADAL" clId="{7FB713B9-ED5D-4083-87A1-5AB7F5FA588B}" dt="2025-03-10T10:51:44.064" v="1623" actId="20577"/>
          <ac:spMkLst>
            <pc:docMk/>
            <pc:sldMk cId="1699088621" sldId="261"/>
            <ac:spMk id="4" creationId="{BCD1D6FF-1122-B11D-0CE3-E62BA27376FA}"/>
          </ac:spMkLst>
        </pc:spChg>
        <pc:spChg chg="mod">
          <ac:chgData name="Nadine Thomson (Welsh Ambulance Service NHS Trust - 020)" userId="101aa9bb-a0fc-4826-a913-c294144f69d6" providerId="ADAL" clId="{7FB713B9-ED5D-4083-87A1-5AB7F5FA588B}" dt="2025-03-10T11:01:57.229" v="1767" actId="14100"/>
          <ac:spMkLst>
            <pc:docMk/>
            <pc:sldMk cId="1699088621" sldId="261"/>
            <ac:spMk id="5" creationId="{623087F1-0A22-4E04-6B3F-B1DDA246A111}"/>
          </ac:spMkLst>
        </pc:spChg>
        <pc:spChg chg="add mod">
          <ac:chgData name="Nadine Thomson (Welsh Ambulance Service NHS Trust - 020)" userId="101aa9bb-a0fc-4826-a913-c294144f69d6" providerId="ADAL" clId="{7FB713B9-ED5D-4083-87A1-5AB7F5FA588B}" dt="2025-03-13T09:57:19.433" v="2104" actId="33524"/>
          <ac:spMkLst>
            <pc:docMk/>
            <pc:sldMk cId="1699088621" sldId="261"/>
            <ac:spMk id="6" creationId="{A2BD84CE-FA27-31AD-294E-7868C6CB3DC2}"/>
          </ac:spMkLst>
        </pc:spChg>
        <pc:spChg chg="mod">
          <ac:chgData name="Nadine Thomson (Welsh Ambulance Service NHS Trust - 020)" userId="101aa9bb-a0fc-4826-a913-c294144f69d6" providerId="ADAL" clId="{7FB713B9-ED5D-4083-87A1-5AB7F5FA588B}" dt="2025-03-10T10:36:11.590" v="1348" actId="20577"/>
          <ac:spMkLst>
            <pc:docMk/>
            <pc:sldMk cId="1699088621" sldId="261"/>
            <ac:spMk id="7" creationId="{8FD92B98-444C-00D2-3246-91E7E1BFB673}"/>
          </ac:spMkLst>
        </pc:spChg>
        <pc:graphicFrameChg chg="add mod modGraphic">
          <ac:chgData name="Nadine Thomson (Welsh Ambulance Service NHS Trust - 020)" userId="101aa9bb-a0fc-4826-a913-c294144f69d6" providerId="ADAL" clId="{7FB713B9-ED5D-4083-87A1-5AB7F5FA588B}" dt="2025-03-11T08:33:55.890" v="2102" actId="20577"/>
          <ac:graphicFrameMkLst>
            <pc:docMk/>
            <pc:sldMk cId="1699088621" sldId="261"/>
            <ac:graphicFrameMk id="2" creationId="{439D4099-7ABE-028A-16E9-B86759F3F132}"/>
          </ac:graphicFrameMkLst>
        </pc:graphicFrameChg>
      </pc:sldChg>
      <pc:sldChg chg="addSp delSp modSp mod setBg modClrScheme chgLayout">
        <pc:chgData name="Nadine Thomson (Welsh Ambulance Service NHS Trust - 020)" userId="101aa9bb-a0fc-4826-a913-c294144f69d6" providerId="ADAL" clId="{7FB713B9-ED5D-4083-87A1-5AB7F5FA588B}" dt="2025-03-13T10:51:17.513" v="2133" actId="20577"/>
        <pc:sldMkLst>
          <pc:docMk/>
          <pc:sldMk cId="2752853293" sldId="262"/>
        </pc:sldMkLst>
        <pc:spChg chg="add mod ord">
          <ac:chgData name="Nadine Thomson (Welsh Ambulance Service NHS Trust - 020)" userId="101aa9bb-a0fc-4826-a913-c294144f69d6" providerId="ADAL" clId="{7FB713B9-ED5D-4083-87A1-5AB7F5FA588B}" dt="2025-03-10T11:25:41.682" v="2070" actId="20577"/>
          <ac:spMkLst>
            <pc:docMk/>
            <pc:sldMk cId="2752853293" sldId="262"/>
            <ac:spMk id="3" creationId="{6616B909-7ABB-DDA1-5EB5-4F1A880824A8}"/>
          </ac:spMkLst>
        </pc:spChg>
        <pc:spChg chg="mod">
          <ac:chgData name="Nadine Thomson (Welsh Ambulance Service NHS Trust - 020)" userId="101aa9bb-a0fc-4826-a913-c294144f69d6" providerId="ADAL" clId="{7FB713B9-ED5D-4083-87A1-5AB7F5FA588B}" dt="2025-03-13T10:51:17.513" v="2133" actId="20577"/>
          <ac:spMkLst>
            <pc:docMk/>
            <pc:sldMk cId="2752853293" sldId="262"/>
            <ac:spMk id="4" creationId="{D74CC35A-169D-2E87-6515-5E6B9D8F47EF}"/>
          </ac:spMkLst>
        </pc:spChg>
        <pc:spChg chg="mod">
          <ac:chgData name="Nadine Thomson (Welsh Ambulance Service NHS Trust - 020)" userId="101aa9bb-a0fc-4826-a913-c294144f69d6" providerId="ADAL" clId="{7FB713B9-ED5D-4083-87A1-5AB7F5FA588B}" dt="2025-03-10T11:21:33.728" v="1997" actId="313"/>
          <ac:spMkLst>
            <pc:docMk/>
            <pc:sldMk cId="2752853293" sldId="262"/>
            <ac:spMk id="6" creationId="{8F9C73CF-CD73-39D0-D208-17D75BEB817B}"/>
          </ac:spMkLst>
        </pc:spChg>
        <pc:spChg chg="mod">
          <ac:chgData name="Nadine Thomson (Welsh Ambulance Service NHS Trust - 020)" userId="101aa9bb-a0fc-4826-a913-c294144f69d6" providerId="ADAL" clId="{7FB713B9-ED5D-4083-87A1-5AB7F5FA588B}" dt="2025-03-10T11:11:59.751" v="1870" actId="26606"/>
          <ac:spMkLst>
            <pc:docMk/>
            <pc:sldMk cId="2752853293" sldId="262"/>
            <ac:spMk id="8" creationId="{4F0540EB-6A4B-28A8-564F-BC45DFDE0883}"/>
          </ac:spMkLst>
        </pc:spChg>
        <pc:spChg chg="mod">
          <ac:chgData name="Nadine Thomson (Welsh Ambulance Service NHS Trust - 020)" userId="101aa9bb-a0fc-4826-a913-c294144f69d6" providerId="ADAL" clId="{7FB713B9-ED5D-4083-87A1-5AB7F5FA588B}" dt="2025-03-10T11:11:59.751" v="1870" actId="26606"/>
          <ac:spMkLst>
            <pc:docMk/>
            <pc:sldMk cId="2752853293" sldId="262"/>
            <ac:spMk id="10" creationId="{3C27FD6C-8700-1D87-B448-078CFAF64BD4}"/>
          </ac:spMkLst>
        </pc:spChg>
        <pc:spChg chg="add mod">
          <ac:chgData name="Nadine Thomson (Welsh Ambulance Service NHS Trust - 020)" userId="101aa9bb-a0fc-4826-a913-c294144f69d6" providerId="ADAL" clId="{7FB713B9-ED5D-4083-87A1-5AB7F5FA588B}" dt="2025-03-10T11:24:24.388" v="2062" actId="122"/>
          <ac:spMkLst>
            <pc:docMk/>
            <pc:sldMk cId="2752853293" sldId="262"/>
            <ac:spMk id="15" creationId="{9D4247A3-8461-B574-B399-CDBA474EFAD8}"/>
          </ac:spMkLst>
        </pc:spChg>
        <pc:spChg chg="add mod">
          <ac:chgData name="Nadine Thomson (Welsh Ambulance Service NHS Trust - 020)" userId="101aa9bb-a0fc-4826-a913-c294144f69d6" providerId="ADAL" clId="{7FB713B9-ED5D-4083-87A1-5AB7F5FA588B}" dt="2025-03-10T11:26:23.828" v="2094" actId="1076"/>
          <ac:spMkLst>
            <pc:docMk/>
            <pc:sldMk cId="2752853293" sldId="262"/>
            <ac:spMk id="17" creationId="{E4F8E8F1-E481-9EA2-D0E5-5A5EA21F6D07}"/>
          </ac:spMkLst>
        </pc:spChg>
        <pc:spChg chg="add mod">
          <ac:chgData name="Nadine Thomson (Welsh Ambulance Service NHS Trust - 020)" userId="101aa9bb-a0fc-4826-a913-c294144f69d6" providerId="ADAL" clId="{7FB713B9-ED5D-4083-87A1-5AB7F5FA588B}" dt="2025-03-10T11:26:06.827" v="2093" actId="20577"/>
          <ac:spMkLst>
            <pc:docMk/>
            <pc:sldMk cId="2752853293" sldId="262"/>
            <ac:spMk id="19" creationId="{E658694E-3D15-40C5-88A3-A17178B840B1}"/>
          </ac:spMkLst>
        </pc:spChg>
        <pc:spChg chg="add mod">
          <ac:chgData name="Nadine Thomson (Welsh Ambulance Service NHS Trust - 020)" userId="101aa9bb-a0fc-4826-a913-c294144f69d6" providerId="ADAL" clId="{7FB713B9-ED5D-4083-87A1-5AB7F5FA588B}" dt="2025-03-13T10:50:59.851" v="2130" actId="20577"/>
          <ac:spMkLst>
            <pc:docMk/>
            <pc:sldMk cId="2752853293" sldId="262"/>
            <ac:spMk id="23" creationId="{B387E1CC-4EF1-B81D-CF97-CFB16AA4E01A}"/>
          </ac:spMkLst>
        </pc:spChg>
      </pc:sldChg>
      <pc:sldChg chg="delSp modSp mod">
        <pc:chgData name="Nadine Thomson (Welsh Ambulance Service NHS Trust - 020)" userId="101aa9bb-a0fc-4826-a913-c294144f69d6" providerId="ADAL" clId="{7FB713B9-ED5D-4083-87A1-5AB7F5FA588B}" dt="2025-03-13T09:57:37.845" v="2128" actId="478"/>
        <pc:sldMkLst>
          <pc:docMk/>
          <pc:sldMk cId="1096717490" sldId="263"/>
        </pc:sldMkLst>
        <pc:spChg chg="mod">
          <ac:chgData name="Nadine Thomson (Welsh Ambulance Service NHS Trust - 020)" userId="101aa9bb-a0fc-4826-a913-c294144f69d6" providerId="ADAL" clId="{7FB713B9-ED5D-4083-87A1-5AB7F5FA588B}" dt="2025-03-13T09:57:34.188" v="2127" actId="20577"/>
          <ac:spMkLst>
            <pc:docMk/>
            <pc:sldMk cId="1096717490" sldId="263"/>
            <ac:spMk id="3" creationId="{B1EFDBE1-8C88-4D39-6BA3-537373DFA091}"/>
          </ac:spMkLst>
        </pc:spChg>
      </pc:sldChg>
      <pc:sldChg chg="addSp delSp modSp mod setBg modClrScheme chgLayout">
        <pc:chgData name="Nadine Thomson (Welsh Ambulance Service NHS Trust - 020)" userId="101aa9bb-a0fc-4826-a913-c294144f69d6" providerId="ADAL" clId="{7FB713B9-ED5D-4083-87A1-5AB7F5FA588B}" dt="2025-03-10T11:00:09.670" v="1761" actId="20577"/>
        <pc:sldMkLst>
          <pc:docMk/>
          <pc:sldMk cId="3474133943" sldId="273"/>
        </pc:sldMkLst>
        <pc:spChg chg="mod ord">
          <ac:chgData name="Nadine Thomson (Welsh Ambulance Service NHS Trust - 020)" userId="101aa9bb-a0fc-4826-a913-c294144f69d6" providerId="ADAL" clId="{7FB713B9-ED5D-4083-87A1-5AB7F5FA588B}" dt="2025-03-10T10:57:56.032" v="1724" actId="26606"/>
          <ac:spMkLst>
            <pc:docMk/>
            <pc:sldMk cId="3474133943" sldId="273"/>
            <ac:spMk id="4" creationId="{45878135-3F5C-BB53-0082-122956799B79}"/>
          </ac:spMkLst>
        </pc:spChg>
        <pc:spChg chg="add mod">
          <ac:chgData name="Nadine Thomson (Welsh Ambulance Service NHS Trust - 020)" userId="101aa9bb-a0fc-4826-a913-c294144f69d6" providerId="ADAL" clId="{7FB713B9-ED5D-4083-87A1-5AB7F5FA588B}" dt="2025-03-10T10:58:26.231" v="1752" actId="20577"/>
          <ac:spMkLst>
            <pc:docMk/>
            <pc:sldMk cId="3474133943" sldId="273"/>
            <ac:spMk id="12" creationId="{AEB33223-35EE-BF86-1AD9-E7A5B1CE0E22}"/>
          </ac:spMkLst>
        </pc:spChg>
        <pc:spChg chg="add mod">
          <ac:chgData name="Nadine Thomson (Welsh Ambulance Service NHS Trust - 020)" userId="101aa9bb-a0fc-4826-a913-c294144f69d6" providerId="ADAL" clId="{7FB713B9-ED5D-4083-87A1-5AB7F5FA588B}" dt="2025-03-10T10:57:56.032" v="1724" actId="26606"/>
          <ac:spMkLst>
            <pc:docMk/>
            <pc:sldMk cId="3474133943" sldId="273"/>
            <ac:spMk id="14" creationId="{7FB98458-D7F3-1B75-C7C9-E21076FD60BB}"/>
          </ac:spMkLst>
        </pc:spChg>
        <pc:graphicFrameChg chg="add mod">
          <ac:chgData name="Nadine Thomson (Welsh Ambulance Service NHS Trust - 020)" userId="101aa9bb-a0fc-4826-a913-c294144f69d6" providerId="ADAL" clId="{7FB713B9-ED5D-4083-87A1-5AB7F5FA588B}" dt="2025-03-10T11:00:09.670" v="1761" actId="20577"/>
          <ac:graphicFrameMkLst>
            <pc:docMk/>
            <pc:sldMk cId="3474133943" sldId="273"/>
            <ac:graphicFrameMk id="16" creationId="{A272BD6D-033B-9E82-B9B2-2CF10837A034}"/>
          </ac:graphicFrameMkLst>
        </pc:graphicFrameChg>
      </pc:sldChg>
      <pc:sldChg chg="addSp delSp modSp mod setBg modClrScheme chgLayout">
        <pc:chgData name="Nadine Thomson (Welsh Ambulance Service NHS Trust - 020)" userId="101aa9bb-a0fc-4826-a913-c294144f69d6" providerId="ADAL" clId="{7FB713B9-ED5D-4083-87A1-5AB7F5FA588B}" dt="2025-03-10T10:41:52.725" v="1404" actId="12385"/>
        <pc:sldMkLst>
          <pc:docMk/>
          <pc:sldMk cId="520000563" sldId="278"/>
        </pc:sldMkLst>
        <pc:spChg chg="mod">
          <ac:chgData name="Nadine Thomson (Welsh Ambulance Service NHS Trust - 020)" userId="101aa9bb-a0fc-4826-a913-c294144f69d6" providerId="ADAL" clId="{7FB713B9-ED5D-4083-87A1-5AB7F5FA588B}" dt="2025-03-10T10:19:35.102" v="940" actId="1076"/>
          <ac:spMkLst>
            <pc:docMk/>
            <pc:sldMk cId="520000563" sldId="278"/>
            <ac:spMk id="3" creationId="{61377AF6-2477-81EC-D1BC-43FD72DF18F6}"/>
          </ac:spMkLst>
        </pc:spChg>
        <pc:spChg chg="add mod">
          <ac:chgData name="Nadine Thomson (Welsh Ambulance Service NHS Trust - 020)" userId="101aa9bb-a0fc-4826-a913-c294144f69d6" providerId="ADAL" clId="{7FB713B9-ED5D-4083-87A1-5AB7F5FA588B}" dt="2025-03-10T10:19:52.160" v="944" actId="113"/>
          <ac:spMkLst>
            <pc:docMk/>
            <pc:sldMk cId="520000563" sldId="278"/>
            <ac:spMk id="5" creationId="{DE3CDA15-5EDC-B7F5-3353-91F42251901F}"/>
          </ac:spMkLst>
        </pc:spChg>
        <pc:spChg chg="add mod">
          <ac:chgData name="Nadine Thomson (Welsh Ambulance Service NHS Trust - 020)" userId="101aa9bb-a0fc-4826-a913-c294144f69d6" providerId="ADAL" clId="{7FB713B9-ED5D-4083-87A1-5AB7F5FA588B}" dt="2025-03-10T10:22:13.378" v="986" actId="20577"/>
          <ac:spMkLst>
            <pc:docMk/>
            <pc:sldMk cId="520000563" sldId="278"/>
            <ac:spMk id="16" creationId="{0A6E91FB-707A-7B02-1AA3-0A4C7A548FB7}"/>
          </ac:spMkLst>
        </pc:spChg>
        <pc:spChg chg="add mod">
          <ac:chgData name="Nadine Thomson (Welsh Ambulance Service NHS Trust - 020)" userId="101aa9bb-a0fc-4826-a913-c294144f69d6" providerId="ADAL" clId="{7FB713B9-ED5D-4083-87A1-5AB7F5FA588B}" dt="2025-03-10T10:15:54.776" v="653" actId="26606"/>
          <ac:spMkLst>
            <pc:docMk/>
            <pc:sldMk cId="520000563" sldId="278"/>
            <ac:spMk id="17" creationId="{7EA1DB5A-B5C9-9269-9B7D-936853DBE9B6}"/>
          </ac:spMkLst>
        </pc:spChg>
        <pc:graphicFrameChg chg="add mod modGraphic">
          <ac:chgData name="Nadine Thomson (Welsh Ambulance Service NHS Trust - 020)" userId="101aa9bb-a0fc-4826-a913-c294144f69d6" providerId="ADAL" clId="{7FB713B9-ED5D-4083-87A1-5AB7F5FA588B}" dt="2025-03-10T10:41:52.725" v="1404" actId="12385"/>
          <ac:graphicFrameMkLst>
            <pc:docMk/>
            <pc:sldMk cId="520000563" sldId="278"/>
            <ac:graphicFrameMk id="4" creationId="{33D59162-2057-FF2E-11F7-797955767D65}"/>
          </ac:graphicFrameMkLst>
        </pc:graphicFrameChg>
      </pc:sldChg>
      <pc:sldChg chg="addSp delSp modSp mod">
        <pc:chgData name="Nadine Thomson (Welsh Ambulance Service NHS Trust - 020)" userId="101aa9bb-a0fc-4826-a913-c294144f69d6" providerId="ADAL" clId="{7FB713B9-ED5D-4083-87A1-5AB7F5FA588B}" dt="2025-03-13T09:56:50.616" v="2103" actId="478"/>
        <pc:sldMkLst>
          <pc:docMk/>
          <pc:sldMk cId="3418206844" sldId="280"/>
        </pc:sldMkLst>
        <pc:spChg chg="add mod">
          <ac:chgData name="Nadine Thomson (Welsh Ambulance Service NHS Trust - 020)" userId="101aa9bb-a0fc-4826-a913-c294144f69d6" providerId="ADAL" clId="{7FB713B9-ED5D-4083-87A1-5AB7F5FA588B}" dt="2025-03-13T09:56:50.616" v="2103" actId="478"/>
          <ac:spMkLst>
            <pc:docMk/>
            <pc:sldMk cId="3418206844" sldId="280"/>
            <ac:spMk id="7" creationId="{CD90CF32-3FD0-A801-45BA-54B6CB9C9E27}"/>
          </ac:spMkLst>
        </pc:spChg>
      </pc:sldChg>
    </pc:docChg>
  </pc:docChgLst>
  <pc:docChgLst>
    <pc:chgData name="Kristy Gordon (Welsh Ambulance Service NHS Trust - 020)" userId="d636b7d0-a148-4685-be3a-67b2eb6054f4" providerId="ADAL" clId="{90608EE2-608B-48AE-ACFC-9EB9EEB8C8F2}"/>
    <pc:docChg chg="undo redo custSel addSld delSld modSld sldOrd">
      <pc:chgData name="Kristy Gordon (Welsh Ambulance Service NHS Trust - 020)" userId="d636b7d0-a148-4685-be3a-67b2eb6054f4" providerId="ADAL" clId="{90608EE2-608B-48AE-ACFC-9EB9EEB8C8F2}" dt="2025-03-27T09:59:34.571" v="6723" actId="478"/>
      <pc:docMkLst>
        <pc:docMk/>
      </pc:docMkLst>
      <pc:sldChg chg="modSp mod ord modNotesTx">
        <pc:chgData name="Kristy Gordon (Welsh Ambulance Service NHS Trust - 020)" userId="d636b7d0-a148-4685-be3a-67b2eb6054f4" providerId="ADAL" clId="{90608EE2-608B-48AE-ACFC-9EB9EEB8C8F2}" dt="2025-03-24T19:09:47.179" v="6610" actId="20577"/>
        <pc:sldMkLst>
          <pc:docMk/>
          <pc:sldMk cId="1096717490" sldId="263"/>
        </pc:sldMkLst>
        <pc:spChg chg="mod">
          <ac:chgData name="Kristy Gordon (Welsh Ambulance Service NHS Trust - 020)" userId="d636b7d0-a148-4685-be3a-67b2eb6054f4" providerId="ADAL" clId="{90608EE2-608B-48AE-ACFC-9EB9EEB8C8F2}" dt="2025-03-23T12:19:15.284" v="799"/>
          <ac:spMkLst>
            <pc:docMk/>
            <pc:sldMk cId="1096717490" sldId="263"/>
            <ac:spMk id="6" creationId="{71D2C21D-6556-8ABE-E1EB-0D6C2C1B46E9}"/>
          </ac:spMkLst>
        </pc:spChg>
        <pc:spChg chg="mod">
          <ac:chgData name="Kristy Gordon (Welsh Ambulance Service NHS Trust - 020)" userId="d636b7d0-a148-4685-be3a-67b2eb6054f4" providerId="ADAL" clId="{90608EE2-608B-48AE-ACFC-9EB9EEB8C8F2}" dt="2025-03-24T19:09:47.179" v="6610" actId="20577"/>
          <ac:spMkLst>
            <pc:docMk/>
            <pc:sldMk cId="1096717490" sldId="263"/>
            <ac:spMk id="8" creationId="{D84FC199-EACE-3AD8-0467-9180A96EFB33}"/>
          </ac:spMkLst>
        </pc:spChg>
      </pc:sldChg>
      <pc:sldChg chg="delSp modSp mod modNotesTx">
        <pc:chgData name="Kristy Gordon (Welsh Ambulance Service NHS Trust - 020)" userId="d636b7d0-a148-4685-be3a-67b2eb6054f4" providerId="ADAL" clId="{90608EE2-608B-48AE-ACFC-9EB9EEB8C8F2}" dt="2025-03-24T19:10:03.421" v="6611" actId="20577"/>
        <pc:sldMkLst>
          <pc:docMk/>
          <pc:sldMk cId="1002104821" sldId="264"/>
        </pc:sldMkLst>
        <pc:spChg chg="del mod">
          <ac:chgData name="Kristy Gordon (Welsh Ambulance Service NHS Trust - 020)" userId="d636b7d0-a148-4685-be3a-67b2eb6054f4" providerId="ADAL" clId="{90608EE2-608B-48AE-ACFC-9EB9EEB8C8F2}" dt="2025-03-23T12:19:58.940" v="804" actId="478"/>
          <ac:spMkLst>
            <pc:docMk/>
            <pc:sldMk cId="1002104821" sldId="264"/>
            <ac:spMk id="2" creationId="{EB170A85-84B6-5E89-7F16-4811AE5FD44B}"/>
          </ac:spMkLst>
        </pc:spChg>
        <pc:spChg chg="mod">
          <ac:chgData name="Kristy Gordon (Welsh Ambulance Service NHS Trust - 020)" userId="d636b7d0-a148-4685-be3a-67b2eb6054f4" providerId="ADAL" clId="{90608EE2-608B-48AE-ACFC-9EB9EEB8C8F2}" dt="2025-03-23T12:20:07.711" v="826" actId="20577"/>
          <ac:spMkLst>
            <pc:docMk/>
            <pc:sldMk cId="1002104821" sldId="264"/>
            <ac:spMk id="3" creationId="{A29B6800-D0C2-8D9D-7F2C-5D0E41F51909}"/>
          </ac:spMkLst>
        </pc:spChg>
        <pc:spChg chg="mod">
          <ac:chgData name="Kristy Gordon (Welsh Ambulance Service NHS Trust - 020)" userId="d636b7d0-a148-4685-be3a-67b2eb6054f4" providerId="ADAL" clId="{90608EE2-608B-48AE-ACFC-9EB9EEB8C8F2}" dt="2025-03-23T13:08:30.182" v="2391" actId="1076"/>
          <ac:spMkLst>
            <pc:docMk/>
            <pc:sldMk cId="1002104821" sldId="264"/>
            <ac:spMk id="16" creationId="{D0EBD8DB-AF1D-CD10-A440-1AC6E80057E6}"/>
          </ac:spMkLst>
        </pc:spChg>
        <pc:spChg chg="mod">
          <ac:chgData name="Kristy Gordon (Welsh Ambulance Service NHS Trust - 020)" userId="d636b7d0-a148-4685-be3a-67b2eb6054f4" providerId="ADAL" clId="{90608EE2-608B-48AE-ACFC-9EB9EEB8C8F2}" dt="2025-03-24T19:10:03.421" v="6611" actId="20577"/>
          <ac:spMkLst>
            <pc:docMk/>
            <pc:sldMk cId="1002104821" sldId="264"/>
            <ac:spMk id="18" creationId="{1D5484FF-857D-D623-1D2C-F168C40C650B}"/>
          </ac:spMkLst>
        </pc:spChg>
        <pc:spChg chg="mod">
          <ac:chgData name="Kristy Gordon (Welsh Ambulance Service NHS Trust - 020)" userId="d636b7d0-a148-4685-be3a-67b2eb6054f4" providerId="ADAL" clId="{90608EE2-608B-48AE-ACFC-9EB9EEB8C8F2}" dt="2025-03-24T18:02:58.266" v="4491" actId="20577"/>
          <ac:spMkLst>
            <pc:docMk/>
            <pc:sldMk cId="1002104821" sldId="264"/>
            <ac:spMk id="24" creationId="{14F7DA8F-7285-B316-BC26-56045909903B}"/>
          </ac:spMkLst>
        </pc:spChg>
      </pc:sldChg>
      <pc:sldChg chg="addSp delSp modSp add del mod ord modNotesTx">
        <pc:chgData name="Kristy Gordon (Welsh Ambulance Service NHS Trust - 020)" userId="d636b7d0-a148-4685-be3a-67b2eb6054f4" providerId="ADAL" clId="{90608EE2-608B-48AE-ACFC-9EB9EEB8C8F2}" dt="2025-03-24T19:12:09.096" v="6631" actId="20577"/>
        <pc:sldMkLst>
          <pc:docMk/>
          <pc:sldMk cId="1234133501" sldId="266"/>
        </pc:sldMkLst>
        <pc:spChg chg="add mod">
          <ac:chgData name="Kristy Gordon (Welsh Ambulance Service NHS Trust - 020)" userId="d636b7d0-a148-4685-be3a-67b2eb6054f4" providerId="ADAL" clId="{90608EE2-608B-48AE-ACFC-9EB9EEB8C8F2}" dt="2025-03-24T18:09:14.676" v="4568" actId="20577"/>
          <ac:spMkLst>
            <pc:docMk/>
            <pc:sldMk cId="1234133501" sldId="266"/>
            <ac:spMk id="2" creationId="{D36CEF59-063C-6A8E-AC3D-321D8B60BA6B}"/>
          </ac:spMkLst>
        </pc:spChg>
        <pc:spChg chg="del mod">
          <ac:chgData name="Kristy Gordon (Welsh Ambulance Service NHS Trust - 020)" userId="d636b7d0-a148-4685-be3a-67b2eb6054f4" providerId="ADAL" clId="{90608EE2-608B-48AE-ACFC-9EB9EEB8C8F2}" dt="2025-03-23T12:45:07.592" v="1692" actId="478"/>
          <ac:spMkLst>
            <pc:docMk/>
            <pc:sldMk cId="1234133501" sldId="266"/>
            <ac:spMk id="3" creationId="{F4461112-1314-1F15-2239-5EFCF120CB67}"/>
          </ac:spMkLst>
        </pc:spChg>
        <pc:spChg chg="mod">
          <ac:chgData name="Kristy Gordon (Welsh Ambulance Service NHS Trust - 020)" userId="d636b7d0-a148-4685-be3a-67b2eb6054f4" providerId="ADAL" clId="{90608EE2-608B-48AE-ACFC-9EB9EEB8C8F2}" dt="2025-03-23T12:52:36.690" v="1748" actId="20577"/>
          <ac:spMkLst>
            <pc:docMk/>
            <pc:sldMk cId="1234133501" sldId="266"/>
            <ac:spMk id="4" creationId="{33D4406C-089C-C2FF-4CED-A1744760FE3A}"/>
          </ac:spMkLst>
        </pc:spChg>
        <pc:spChg chg="mod">
          <ac:chgData name="Kristy Gordon (Welsh Ambulance Service NHS Trust - 020)" userId="d636b7d0-a148-4685-be3a-67b2eb6054f4" providerId="ADAL" clId="{90608EE2-608B-48AE-ACFC-9EB9EEB8C8F2}" dt="2025-03-23T13:06:35.494" v="2283" actId="1076"/>
          <ac:spMkLst>
            <pc:docMk/>
            <pc:sldMk cId="1234133501" sldId="266"/>
            <ac:spMk id="5" creationId="{74C272D6-D39A-DF9E-2458-24EEEE011375}"/>
          </ac:spMkLst>
        </pc:spChg>
        <pc:spChg chg="add mod">
          <ac:chgData name="Kristy Gordon (Welsh Ambulance Service NHS Trust - 020)" userId="d636b7d0-a148-4685-be3a-67b2eb6054f4" providerId="ADAL" clId="{90608EE2-608B-48AE-ACFC-9EB9EEB8C8F2}" dt="2025-03-24T18:02:46.875" v="4490" actId="20577"/>
          <ac:spMkLst>
            <pc:docMk/>
            <pc:sldMk cId="1234133501" sldId="266"/>
            <ac:spMk id="7" creationId="{76056FF3-B078-E5F9-336B-34F6A73E240C}"/>
          </ac:spMkLst>
        </pc:spChg>
        <pc:spChg chg="mod">
          <ac:chgData name="Kristy Gordon (Welsh Ambulance Service NHS Trust - 020)" userId="d636b7d0-a148-4685-be3a-67b2eb6054f4" providerId="ADAL" clId="{90608EE2-608B-48AE-ACFC-9EB9EEB8C8F2}" dt="2025-03-24T18:27:15.280" v="5345" actId="20577"/>
          <ac:spMkLst>
            <pc:docMk/>
            <pc:sldMk cId="1234133501" sldId="266"/>
            <ac:spMk id="8" creationId="{2859C0F6-F901-AB93-3F0B-43BFA45F6DAF}"/>
          </ac:spMkLst>
        </pc:spChg>
      </pc:sldChg>
      <pc:sldChg chg="modSp mod ord">
        <pc:chgData name="Kristy Gordon (Welsh Ambulance Service NHS Trust - 020)" userId="d636b7d0-a148-4685-be3a-67b2eb6054f4" providerId="ADAL" clId="{90608EE2-608B-48AE-ACFC-9EB9EEB8C8F2}" dt="2025-03-23T12:59:45.827" v="2061" actId="20577"/>
        <pc:sldMkLst>
          <pc:docMk/>
          <pc:sldMk cId="327257719" sldId="267"/>
        </pc:sldMkLst>
        <pc:spChg chg="mod">
          <ac:chgData name="Kristy Gordon (Welsh Ambulance Service NHS Trust - 020)" userId="d636b7d0-a148-4685-be3a-67b2eb6054f4" providerId="ADAL" clId="{90608EE2-608B-48AE-ACFC-9EB9EEB8C8F2}" dt="2025-03-23T12:30:43.423" v="1063" actId="313"/>
          <ac:spMkLst>
            <pc:docMk/>
            <pc:sldMk cId="327257719" sldId="267"/>
            <ac:spMk id="4" creationId="{7F495A72-783F-EA13-1AE5-18C10F2F7124}"/>
          </ac:spMkLst>
        </pc:spChg>
        <pc:spChg chg="mod">
          <ac:chgData name="Kristy Gordon (Welsh Ambulance Service NHS Trust - 020)" userId="d636b7d0-a148-4685-be3a-67b2eb6054f4" providerId="ADAL" clId="{90608EE2-608B-48AE-ACFC-9EB9EEB8C8F2}" dt="2025-03-23T12:36:04.496" v="1474" actId="20577"/>
          <ac:spMkLst>
            <pc:docMk/>
            <pc:sldMk cId="327257719" sldId="267"/>
            <ac:spMk id="6" creationId="{5A035CC8-F958-E092-199A-79C9EEB61B47}"/>
          </ac:spMkLst>
        </pc:spChg>
        <pc:spChg chg="mod">
          <ac:chgData name="Kristy Gordon (Welsh Ambulance Service NHS Trust - 020)" userId="d636b7d0-a148-4685-be3a-67b2eb6054f4" providerId="ADAL" clId="{90608EE2-608B-48AE-ACFC-9EB9EEB8C8F2}" dt="2025-03-23T12:35:29.187" v="1422" actId="20577"/>
          <ac:spMkLst>
            <pc:docMk/>
            <pc:sldMk cId="327257719" sldId="267"/>
            <ac:spMk id="10" creationId="{4A9A50F0-3708-B9FE-3E4C-44A156F4E329}"/>
          </ac:spMkLst>
        </pc:spChg>
        <pc:spChg chg="mod">
          <ac:chgData name="Kristy Gordon (Welsh Ambulance Service NHS Trust - 020)" userId="d636b7d0-a148-4685-be3a-67b2eb6054f4" providerId="ADAL" clId="{90608EE2-608B-48AE-ACFC-9EB9EEB8C8F2}" dt="2025-03-23T12:35:17.831" v="1385" actId="20578"/>
          <ac:spMkLst>
            <pc:docMk/>
            <pc:sldMk cId="327257719" sldId="267"/>
            <ac:spMk id="12" creationId="{67D35BEC-1420-BADB-A5D2-279C373977A1}"/>
          </ac:spMkLst>
        </pc:spChg>
        <pc:spChg chg="mod">
          <ac:chgData name="Kristy Gordon (Welsh Ambulance Service NHS Trust - 020)" userId="d636b7d0-a148-4685-be3a-67b2eb6054f4" providerId="ADAL" clId="{90608EE2-608B-48AE-ACFC-9EB9EEB8C8F2}" dt="2025-03-23T12:59:45.827" v="2061" actId="20577"/>
          <ac:spMkLst>
            <pc:docMk/>
            <pc:sldMk cId="327257719" sldId="267"/>
            <ac:spMk id="14" creationId="{8662D99D-653C-A084-43E3-B8030B83E9CA}"/>
          </ac:spMkLst>
        </pc:spChg>
        <pc:spChg chg="mod">
          <ac:chgData name="Kristy Gordon (Welsh Ambulance Service NHS Trust - 020)" userId="d636b7d0-a148-4685-be3a-67b2eb6054f4" providerId="ADAL" clId="{90608EE2-608B-48AE-ACFC-9EB9EEB8C8F2}" dt="2025-03-23T12:24:33.784" v="889" actId="14100"/>
          <ac:spMkLst>
            <pc:docMk/>
            <pc:sldMk cId="327257719" sldId="267"/>
            <ac:spMk id="16" creationId="{12621D09-0BC6-4EF9-E268-F36AD7669A21}"/>
          </ac:spMkLst>
        </pc:spChg>
      </pc:sldChg>
      <pc:sldChg chg="addSp delSp modSp mod modNotesTx">
        <pc:chgData name="Kristy Gordon (Welsh Ambulance Service NHS Trust - 020)" userId="d636b7d0-a148-4685-be3a-67b2eb6054f4" providerId="ADAL" clId="{90608EE2-608B-48AE-ACFC-9EB9EEB8C8F2}" dt="2025-03-24T19:16:21.007" v="6717" actId="20577"/>
        <pc:sldMkLst>
          <pc:docMk/>
          <pc:sldMk cId="2759600390" sldId="268"/>
        </pc:sldMkLst>
        <pc:spChg chg="add del mod">
          <ac:chgData name="Kristy Gordon (Welsh Ambulance Service NHS Trust - 020)" userId="d636b7d0-a148-4685-be3a-67b2eb6054f4" providerId="ADAL" clId="{90608EE2-608B-48AE-ACFC-9EB9EEB8C8F2}" dt="2025-03-23T13:28:28.832" v="2687"/>
          <ac:spMkLst>
            <pc:docMk/>
            <pc:sldMk cId="2759600390" sldId="268"/>
            <ac:spMk id="2" creationId="{6B4836F3-2973-7CBC-E8A0-C39F2C8B03E4}"/>
          </ac:spMkLst>
        </pc:spChg>
        <pc:spChg chg="add mod">
          <ac:chgData name="Kristy Gordon (Welsh Ambulance Service NHS Trust - 020)" userId="d636b7d0-a148-4685-be3a-67b2eb6054f4" providerId="ADAL" clId="{90608EE2-608B-48AE-ACFC-9EB9EEB8C8F2}" dt="2025-03-24T18:11:37.100" v="4639" actId="1076"/>
          <ac:spMkLst>
            <pc:docMk/>
            <pc:sldMk cId="2759600390" sldId="268"/>
            <ac:spMk id="2" creationId="{7E21EB69-97AA-6BF1-44C7-0C510EE60618}"/>
          </ac:spMkLst>
        </pc:spChg>
        <pc:spChg chg="add mod">
          <ac:chgData name="Kristy Gordon (Welsh Ambulance Service NHS Trust - 020)" userId="d636b7d0-a148-4685-be3a-67b2eb6054f4" providerId="ADAL" clId="{90608EE2-608B-48AE-ACFC-9EB9EEB8C8F2}" dt="2025-03-24T18:12:15.660" v="4646" actId="14100"/>
          <ac:spMkLst>
            <pc:docMk/>
            <pc:sldMk cId="2759600390" sldId="268"/>
            <ac:spMk id="3" creationId="{65E300C3-6F9A-C8B0-A155-7413070A8301}"/>
          </ac:spMkLst>
        </pc:spChg>
        <pc:spChg chg="add mod">
          <ac:chgData name="Kristy Gordon (Welsh Ambulance Service NHS Trust - 020)" userId="d636b7d0-a148-4685-be3a-67b2eb6054f4" providerId="ADAL" clId="{90608EE2-608B-48AE-ACFC-9EB9EEB8C8F2}" dt="2025-03-24T18:11:56.645" v="4643" actId="12"/>
          <ac:spMkLst>
            <pc:docMk/>
            <pc:sldMk cId="2759600390" sldId="268"/>
            <ac:spMk id="4" creationId="{1272F606-35C7-116B-FF1E-780C2E21F7F5}"/>
          </ac:spMkLst>
        </pc:spChg>
        <pc:spChg chg="add del mod">
          <ac:chgData name="Kristy Gordon (Welsh Ambulance Service NHS Trust - 020)" userId="d636b7d0-a148-4685-be3a-67b2eb6054f4" providerId="ADAL" clId="{90608EE2-608B-48AE-ACFC-9EB9EEB8C8F2}" dt="2025-03-23T13:30:00.191" v="2754"/>
          <ac:spMkLst>
            <pc:docMk/>
            <pc:sldMk cId="2759600390" sldId="268"/>
            <ac:spMk id="4" creationId="{DEF6657C-4E92-FF3E-62F8-9AE4BA5BF755}"/>
          </ac:spMkLst>
        </pc:spChg>
        <pc:spChg chg="add mod">
          <ac:chgData name="Kristy Gordon (Welsh Ambulance Service NHS Trust - 020)" userId="d636b7d0-a148-4685-be3a-67b2eb6054f4" providerId="ADAL" clId="{90608EE2-608B-48AE-ACFC-9EB9EEB8C8F2}" dt="2025-03-24T17:10:05.242" v="3989" actId="1076"/>
          <ac:spMkLst>
            <pc:docMk/>
            <pc:sldMk cId="2759600390" sldId="268"/>
            <ac:spMk id="5" creationId="{904369B9-CA28-C6F3-9DF4-5D77A96D97C3}"/>
          </ac:spMkLst>
        </pc:spChg>
        <pc:spChg chg="add mod">
          <ac:chgData name="Kristy Gordon (Welsh Ambulance Service NHS Trust - 020)" userId="d636b7d0-a148-4685-be3a-67b2eb6054f4" providerId="ADAL" clId="{90608EE2-608B-48AE-ACFC-9EB9EEB8C8F2}" dt="2025-03-24T18:11:26.666" v="4637" actId="1076"/>
          <ac:spMkLst>
            <pc:docMk/>
            <pc:sldMk cId="2759600390" sldId="268"/>
            <ac:spMk id="6" creationId="{136FDBEC-76A6-6E4B-3AFA-701C4BD6E02C}"/>
          </ac:spMkLst>
        </pc:spChg>
        <pc:spChg chg="del">
          <ac:chgData name="Kristy Gordon (Welsh Ambulance Service NHS Trust - 020)" userId="d636b7d0-a148-4685-be3a-67b2eb6054f4" providerId="ADAL" clId="{90608EE2-608B-48AE-ACFC-9EB9EEB8C8F2}" dt="2025-03-23T13:25:36.112" v="2647" actId="478"/>
          <ac:spMkLst>
            <pc:docMk/>
            <pc:sldMk cId="2759600390" sldId="268"/>
            <ac:spMk id="8" creationId="{3B8B492D-0778-C859-9200-08161ABEBFE5}"/>
          </ac:spMkLst>
        </pc:spChg>
        <pc:spChg chg="mod">
          <ac:chgData name="Kristy Gordon (Welsh Ambulance Service NHS Trust - 020)" userId="d636b7d0-a148-4685-be3a-67b2eb6054f4" providerId="ADAL" clId="{90608EE2-608B-48AE-ACFC-9EB9EEB8C8F2}" dt="2025-03-23T13:29:03.010" v="2718" actId="20577"/>
          <ac:spMkLst>
            <pc:docMk/>
            <pc:sldMk cId="2759600390" sldId="268"/>
            <ac:spMk id="9" creationId="{B1185DEE-1419-7DB6-949B-929195894BC8}"/>
          </ac:spMkLst>
        </pc:spChg>
        <pc:spChg chg="del">
          <ac:chgData name="Kristy Gordon (Welsh Ambulance Service NHS Trust - 020)" userId="d636b7d0-a148-4685-be3a-67b2eb6054f4" providerId="ADAL" clId="{90608EE2-608B-48AE-ACFC-9EB9EEB8C8F2}" dt="2025-03-23T13:24:18.310" v="2626" actId="478"/>
          <ac:spMkLst>
            <pc:docMk/>
            <pc:sldMk cId="2759600390" sldId="268"/>
            <ac:spMk id="11" creationId="{CB848100-A5D5-4810-C35D-49B56488277B}"/>
          </ac:spMkLst>
        </pc:spChg>
        <pc:spChg chg="mod">
          <ac:chgData name="Kristy Gordon (Welsh Ambulance Service NHS Trust - 020)" userId="d636b7d0-a148-4685-be3a-67b2eb6054f4" providerId="ADAL" clId="{90608EE2-608B-48AE-ACFC-9EB9EEB8C8F2}" dt="2025-03-24T19:14:11.157" v="6653" actId="20577"/>
          <ac:spMkLst>
            <pc:docMk/>
            <pc:sldMk cId="2759600390" sldId="268"/>
            <ac:spMk id="13" creationId="{94BEABEA-7838-848C-4878-B9B429EF4B49}"/>
          </ac:spMkLst>
        </pc:spChg>
        <pc:spChg chg="add del mod">
          <ac:chgData name="Kristy Gordon (Welsh Ambulance Service NHS Trust - 020)" userId="d636b7d0-a148-4685-be3a-67b2eb6054f4" providerId="ADAL" clId="{90608EE2-608B-48AE-ACFC-9EB9EEB8C8F2}" dt="2025-03-23T13:24:29.347" v="2631" actId="478"/>
          <ac:spMkLst>
            <pc:docMk/>
            <pc:sldMk cId="2759600390" sldId="268"/>
            <ac:spMk id="15" creationId="{9E311C14-D6C3-9E26-CA6D-CE0AC81FB759}"/>
          </ac:spMkLst>
        </pc:spChg>
        <pc:spChg chg="add del mod">
          <ac:chgData name="Kristy Gordon (Welsh Ambulance Service NHS Trust - 020)" userId="d636b7d0-a148-4685-be3a-67b2eb6054f4" providerId="ADAL" clId="{90608EE2-608B-48AE-ACFC-9EB9EEB8C8F2}" dt="2025-03-24T18:41:24.442" v="6321" actId="20577"/>
          <ac:spMkLst>
            <pc:docMk/>
            <pc:sldMk cId="2759600390" sldId="268"/>
            <ac:spMk id="17" creationId="{0B9B91E2-7D9E-024E-A151-F8B44124AB5D}"/>
          </ac:spMkLst>
        </pc:spChg>
        <pc:spChg chg="mod">
          <ac:chgData name="Kristy Gordon (Welsh Ambulance Service NHS Trust - 020)" userId="d636b7d0-a148-4685-be3a-67b2eb6054f4" providerId="ADAL" clId="{90608EE2-608B-48AE-ACFC-9EB9EEB8C8F2}" dt="2025-03-24T17:09:58.116" v="3987" actId="1076"/>
          <ac:spMkLst>
            <pc:docMk/>
            <pc:sldMk cId="2759600390" sldId="268"/>
            <ac:spMk id="19" creationId="{3BF9D3B8-47D2-D894-1E99-BB1C81B93510}"/>
          </ac:spMkLst>
        </pc:spChg>
      </pc:sldChg>
      <pc:sldChg chg="delSp modSp mod">
        <pc:chgData name="Kristy Gordon (Welsh Ambulance Service NHS Trust - 020)" userId="d636b7d0-a148-4685-be3a-67b2eb6054f4" providerId="ADAL" clId="{90608EE2-608B-48AE-ACFC-9EB9EEB8C8F2}" dt="2025-03-27T09:59:34.571" v="6723" actId="478"/>
        <pc:sldMkLst>
          <pc:docMk/>
          <pc:sldMk cId="3418206844" sldId="280"/>
        </pc:sldMkLst>
        <pc:spChg chg="del mod">
          <ac:chgData name="Kristy Gordon (Welsh Ambulance Service NHS Trust - 020)" userId="d636b7d0-a148-4685-be3a-67b2eb6054f4" providerId="ADAL" clId="{90608EE2-608B-48AE-ACFC-9EB9EEB8C8F2}" dt="2025-03-27T09:59:34.571" v="6723" actId="478"/>
          <ac:spMkLst>
            <pc:docMk/>
            <pc:sldMk cId="3418206844" sldId="280"/>
            <ac:spMk id="4" creationId="{90EE3569-F451-360A-870F-C2F3992E9A8C}"/>
          </ac:spMkLst>
        </pc:spChg>
      </pc:sldChg>
      <pc:sldChg chg="addSp delSp modSp mod ord modNotesTx">
        <pc:chgData name="Kristy Gordon (Welsh Ambulance Service NHS Trust - 020)" userId="d636b7d0-a148-4685-be3a-67b2eb6054f4" providerId="ADAL" clId="{90608EE2-608B-48AE-ACFC-9EB9EEB8C8F2}" dt="2025-03-24T19:19:19.810" v="6721" actId="20577"/>
        <pc:sldMkLst>
          <pc:docMk/>
          <pc:sldMk cId="1164941242" sldId="282"/>
        </pc:sldMkLst>
        <pc:spChg chg="add mod">
          <ac:chgData name="Kristy Gordon (Welsh Ambulance Service NHS Trust - 020)" userId="d636b7d0-a148-4685-be3a-67b2eb6054f4" providerId="ADAL" clId="{90608EE2-608B-48AE-ACFC-9EB9EEB8C8F2}" dt="2025-03-23T13:20:59.400" v="2531"/>
          <ac:spMkLst>
            <pc:docMk/>
            <pc:sldMk cId="1164941242" sldId="282"/>
            <ac:spMk id="2" creationId="{E90CBF40-8A74-6BE7-CDFD-8C8143437A68}"/>
          </ac:spMkLst>
        </pc:spChg>
        <pc:spChg chg="del">
          <ac:chgData name="Kristy Gordon (Welsh Ambulance Service NHS Trust - 020)" userId="d636b7d0-a148-4685-be3a-67b2eb6054f4" providerId="ADAL" clId="{90608EE2-608B-48AE-ACFC-9EB9EEB8C8F2}" dt="2025-03-23T12:56:19.027" v="1793" actId="478"/>
          <ac:spMkLst>
            <pc:docMk/>
            <pc:sldMk cId="1164941242" sldId="282"/>
            <ac:spMk id="9" creationId="{1B391B61-21BC-7309-D50E-A2FA872838C1}"/>
          </ac:spMkLst>
        </pc:spChg>
        <pc:spChg chg="mod">
          <ac:chgData name="Kristy Gordon (Welsh Ambulance Service NHS Trust - 020)" userId="d636b7d0-a148-4685-be3a-67b2eb6054f4" providerId="ADAL" clId="{90608EE2-608B-48AE-ACFC-9EB9EEB8C8F2}" dt="2025-03-23T12:56:15.649" v="1792" actId="20577"/>
          <ac:spMkLst>
            <pc:docMk/>
            <pc:sldMk cId="1164941242" sldId="282"/>
            <ac:spMk id="10" creationId="{766CF5CA-318D-F6B1-504B-3DF8E9542316}"/>
          </ac:spMkLst>
        </pc:spChg>
        <pc:spChg chg="mod">
          <ac:chgData name="Kristy Gordon (Welsh Ambulance Service NHS Trust - 020)" userId="d636b7d0-a148-4685-be3a-67b2eb6054f4" providerId="ADAL" clId="{90608EE2-608B-48AE-ACFC-9EB9EEB8C8F2}" dt="2025-03-24T18:28:53.680" v="5394" actId="20577"/>
          <ac:spMkLst>
            <pc:docMk/>
            <pc:sldMk cId="1164941242" sldId="282"/>
            <ac:spMk id="13" creationId="{B8438077-DA75-4BDD-B3FA-B34BE27B78F7}"/>
          </ac:spMkLst>
        </pc:spChg>
        <pc:spChg chg="del">
          <ac:chgData name="Kristy Gordon (Welsh Ambulance Service NHS Trust - 020)" userId="d636b7d0-a148-4685-be3a-67b2eb6054f4" providerId="ADAL" clId="{90608EE2-608B-48AE-ACFC-9EB9EEB8C8F2}" dt="2025-03-23T12:55:44.470" v="1759" actId="478"/>
          <ac:spMkLst>
            <pc:docMk/>
            <pc:sldMk cId="1164941242" sldId="282"/>
            <ac:spMk id="15" creationId="{8623137E-3081-EBA5-CD85-D3A427C812DA}"/>
          </ac:spMkLst>
        </pc:spChg>
        <pc:spChg chg="mod">
          <ac:chgData name="Kristy Gordon (Welsh Ambulance Service NHS Trust - 020)" userId="d636b7d0-a148-4685-be3a-67b2eb6054f4" providerId="ADAL" clId="{90608EE2-608B-48AE-ACFC-9EB9EEB8C8F2}" dt="2025-03-24T18:30:27.260" v="5411" actId="20577"/>
          <ac:spMkLst>
            <pc:docMk/>
            <pc:sldMk cId="1164941242" sldId="282"/>
            <ac:spMk id="17" creationId="{C2379D13-E462-04C8-F7FC-05E5782616BB}"/>
          </ac:spMkLst>
        </pc:spChg>
        <pc:spChg chg="del">
          <ac:chgData name="Kristy Gordon (Welsh Ambulance Service NHS Trust - 020)" userId="d636b7d0-a148-4685-be3a-67b2eb6054f4" providerId="ADAL" clId="{90608EE2-608B-48AE-ACFC-9EB9EEB8C8F2}" dt="2025-03-23T12:55:53.600" v="1763" actId="478"/>
          <ac:spMkLst>
            <pc:docMk/>
            <pc:sldMk cId="1164941242" sldId="282"/>
            <ac:spMk id="19" creationId="{9EF76BD5-0B04-DF79-5F9B-46BA87B7E665}"/>
          </ac:spMkLst>
        </pc:spChg>
        <pc:spChg chg="del">
          <ac:chgData name="Kristy Gordon (Welsh Ambulance Service NHS Trust - 020)" userId="d636b7d0-a148-4685-be3a-67b2eb6054f4" providerId="ADAL" clId="{90608EE2-608B-48AE-ACFC-9EB9EEB8C8F2}" dt="2025-03-23T12:55:45.434" v="1760" actId="478"/>
          <ac:spMkLst>
            <pc:docMk/>
            <pc:sldMk cId="1164941242" sldId="282"/>
            <ac:spMk id="21" creationId="{AFBD409E-26A0-EDC1-9A09-EF77B5E7B74E}"/>
          </ac:spMkLst>
        </pc:spChg>
        <pc:spChg chg="del">
          <ac:chgData name="Kristy Gordon (Welsh Ambulance Service NHS Trust - 020)" userId="d636b7d0-a148-4685-be3a-67b2eb6054f4" providerId="ADAL" clId="{90608EE2-608B-48AE-ACFC-9EB9EEB8C8F2}" dt="2025-03-23T12:55:52.166" v="1762" actId="478"/>
          <ac:spMkLst>
            <pc:docMk/>
            <pc:sldMk cId="1164941242" sldId="282"/>
            <ac:spMk id="23" creationId="{77AFE050-DB0B-08AC-92CB-8EABA349C5DB}"/>
          </ac:spMkLst>
        </pc:spChg>
        <pc:spChg chg="add del mod">
          <ac:chgData name="Kristy Gordon (Welsh Ambulance Service NHS Trust - 020)" userId="d636b7d0-a148-4685-be3a-67b2eb6054f4" providerId="ADAL" clId="{90608EE2-608B-48AE-ACFC-9EB9EEB8C8F2}" dt="2025-03-24T16:43:59.746" v="3318" actId="14100"/>
          <ac:spMkLst>
            <pc:docMk/>
            <pc:sldMk cId="1164941242" sldId="282"/>
            <ac:spMk id="25" creationId="{20E07913-F6A1-9BDB-E26C-FAB25D2D8A33}"/>
          </ac:spMkLst>
        </pc:spChg>
      </pc:sldChg>
      <pc:sldChg chg="addSp delSp modSp new mod modNotesTx">
        <pc:chgData name="Kristy Gordon (Welsh Ambulance Service NHS Trust - 020)" userId="d636b7d0-a148-4685-be3a-67b2eb6054f4" providerId="ADAL" clId="{90608EE2-608B-48AE-ACFC-9EB9EEB8C8F2}" dt="2025-03-24T19:13:23.322" v="6639" actId="20577"/>
        <pc:sldMkLst>
          <pc:docMk/>
          <pc:sldMk cId="1015881741" sldId="283"/>
        </pc:sldMkLst>
        <pc:spChg chg="mod">
          <ac:chgData name="Kristy Gordon (Welsh Ambulance Service NHS Trust - 020)" userId="d636b7d0-a148-4685-be3a-67b2eb6054f4" providerId="ADAL" clId="{90608EE2-608B-48AE-ACFC-9EB9EEB8C8F2}" dt="2025-03-24T17:29:32.258" v="4402" actId="1076"/>
          <ac:spMkLst>
            <pc:docMk/>
            <pc:sldMk cId="1015881741" sldId="283"/>
            <ac:spMk id="2" creationId="{D8BCF8DD-A19D-4B68-4088-5F33FE20011B}"/>
          </ac:spMkLst>
        </pc:spChg>
        <pc:spChg chg="mod">
          <ac:chgData name="Kristy Gordon (Welsh Ambulance Service NHS Trust - 020)" userId="d636b7d0-a148-4685-be3a-67b2eb6054f4" providerId="ADAL" clId="{90608EE2-608B-48AE-ACFC-9EB9EEB8C8F2}" dt="2025-03-24T18:34:16.649" v="5664" actId="20577"/>
          <ac:spMkLst>
            <pc:docMk/>
            <pc:sldMk cId="1015881741" sldId="283"/>
            <ac:spMk id="3" creationId="{1A89A300-F055-8152-20B8-0B0704B5CEA8}"/>
          </ac:spMkLst>
        </pc:spChg>
        <pc:spChg chg="mod">
          <ac:chgData name="Kristy Gordon (Welsh Ambulance Service NHS Trust - 020)" userId="d636b7d0-a148-4685-be3a-67b2eb6054f4" providerId="ADAL" clId="{90608EE2-608B-48AE-ACFC-9EB9EEB8C8F2}" dt="2025-03-24T17:27:45.360" v="4316" actId="14100"/>
          <ac:spMkLst>
            <pc:docMk/>
            <pc:sldMk cId="1015881741" sldId="283"/>
            <ac:spMk id="4" creationId="{D969FE21-89F0-F2B0-E17F-61BEB2778AAE}"/>
          </ac:spMkLst>
        </pc:spChg>
        <pc:spChg chg="mod">
          <ac:chgData name="Kristy Gordon (Welsh Ambulance Service NHS Trust - 020)" userId="d636b7d0-a148-4685-be3a-67b2eb6054f4" providerId="ADAL" clId="{90608EE2-608B-48AE-ACFC-9EB9EEB8C8F2}" dt="2025-03-24T17:28:25.447" v="4326" actId="403"/>
          <ac:spMkLst>
            <pc:docMk/>
            <pc:sldMk cId="1015881741" sldId="283"/>
            <ac:spMk id="5" creationId="{D260B988-6D97-CD6D-85B4-729B3E4E565B}"/>
          </ac:spMkLst>
        </pc:spChg>
        <pc:spChg chg="del">
          <ac:chgData name="Kristy Gordon (Welsh Ambulance Service NHS Trust - 020)" userId="d636b7d0-a148-4685-be3a-67b2eb6054f4" providerId="ADAL" clId="{90608EE2-608B-48AE-ACFC-9EB9EEB8C8F2}" dt="2025-03-24T16:27:20.355" v="3213" actId="478"/>
          <ac:spMkLst>
            <pc:docMk/>
            <pc:sldMk cId="1015881741" sldId="283"/>
            <ac:spMk id="6" creationId="{3D255882-BCFB-D406-E695-CB08B0B9406B}"/>
          </ac:spMkLst>
        </pc:spChg>
        <pc:spChg chg="mod">
          <ac:chgData name="Kristy Gordon (Welsh Ambulance Service NHS Trust - 020)" userId="d636b7d0-a148-4685-be3a-67b2eb6054f4" providerId="ADAL" clId="{90608EE2-608B-48AE-ACFC-9EB9EEB8C8F2}" dt="2025-03-24T16:45:30.971" v="3360" actId="20577"/>
          <ac:spMkLst>
            <pc:docMk/>
            <pc:sldMk cId="1015881741" sldId="283"/>
            <ac:spMk id="7" creationId="{C4DB2E36-0796-B6FD-15A7-931FC350BBA7}"/>
          </ac:spMkLst>
        </pc:spChg>
        <pc:spChg chg="mod">
          <ac:chgData name="Kristy Gordon (Welsh Ambulance Service NHS Trust - 020)" userId="d636b7d0-a148-4685-be3a-67b2eb6054f4" providerId="ADAL" clId="{90608EE2-608B-48AE-ACFC-9EB9EEB8C8F2}" dt="2025-03-24T16:24:29.236" v="2973" actId="1076"/>
          <ac:spMkLst>
            <pc:docMk/>
            <pc:sldMk cId="1015881741" sldId="283"/>
            <ac:spMk id="9" creationId="{CDC0E122-5B21-E1B3-9B39-3F740016693D}"/>
          </ac:spMkLst>
        </pc:spChg>
        <pc:spChg chg="mod">
          <ac:chgData name="Kristy Gordon (Welsh Ambulance Service NHS Trust - 020)" userId="d636b7d0-a148-4685-be3a-67b2eb6054f4" providerId="ADAL" clId="{90608EE2-608B-48AE-ACFC-9EB9EEB8C8F2}" dt="2025-03-24T17:29:15.919" v="4400" actId="122"/>
          <ac:spMkLst>
            <pc:docMk/>
            <pc:sldMk cId="1015881741" sldId="283"/>
            <ac:spMk id="10" creationId="{06F56F8E-2BF6-2A08-514F-243A74E626C8}"/>
          </ac:spMkLst>
        </pc:spChg>
        <pc:spChg chg="del mod">
          <ac:chgData name="Kristy Gordon (Welsh Ambulance Service NHS Trust - 020)" userId="d636b7d0-a148-4685-be3a-67b2eb6054f4" providerId="ADAL" clId="{90608EE2-608B-48AE-ACFC-9EB9EEB8C8F2}" dt="2025-03-24T17:27:31.150" v="4314" actId="478"/>
          <ac:spMkLst>
            <pc:docMk/>
            <pc:sldMk cId="1015881741" sldId="283"/>
            <ac:spMk id="11" creationId="{E09467C8-6F00-780E-57CC-495E4290225D}"/>
          </ac:spMkLst>
        </pc:spChg>
        <pc:spChg chg="add del mod">
          <ac:chgData name="Kristy Gordon (Welsh Ambulance Service NHS Trust - 020)" userId="d636b7d0-a148-4685-be3a-67b2eb6054f4" providerId="ADAL" clId="{90608EE2-608B-48AE-ACFC-9EB9EEB8C8F2}" dt="2025-03-24T16:44:31.869" v="3330"/>
          <ac:spMkLst>
            <pc:docMk/>
            <pc:sldMk cId="1015881741" sldId="283"/>
            <ac:spMk id="12" creationId="{98319CF3-4ED5-E28A-5F62-57B1EAC15AC1}"/>
          </ac:spMkLst>
        </pc:spChg>
        <pc:spChg chg="add mod">
          <ac:chgData name="Kristy Gordon (Welsh Ambulance Service NHS Trust - 020)" userId="d636b7d0-a148-4685-be3a-67b2eb6054f4" providerId="ADAL" clId="{90608EE2-608B-48AE-ACFC-9EB9EEB8C8F2}" dt="2025-03-24T16:45:19.106" v="3338" actId="1076"/>
          <ac:spMkLst>
            <pc:docMk/>
            <pc:sldMk cId="1015881741" sldId="283"/>
            <ac:spMk id="13" creationId="{369ADB53-620B-6DEC-B637-972289B56BD2}"/>
          </ac:spMkLst>
        </pc:spChg>
      </pc:sldChg>
      <pc:sldChg chg="modSp new mod">
        <pc:chgData name="Kristy Gordon (Welsh Ambulance Service NHS Trust - 020)" userId="d636b7d0-a148-4685-be3a-67b2eb6054f4" providerId="ADAL" clId="{90608EE2-608B-48AE-ACFC-9EB9EEB8C8F2}" dt="2025-03-24T18:04:57.895" v="4531" actId="20577"/>
        <pc:sldMkLst>
          <pc:docMk/>
          <pc:sldMk cId="14070322" sldId="284"/>
        </pc:sldMkLst>
        <pc:spChg chg="mod">
          <ac:chgData name="Kristy Gordon (Welsh Ambulance Service NHS Trust - 020)" userId="d636b7d0-a148-4685-be3a-67b2eb6054f4" providerId="ADAL" clId="{90608EE2-608B-48AE-ACFC-9EB9EEB8C8F2}" dt="2025-03-24T18:00:19.567" v="4461" actId="1076"/>
          <ac:spMkLst>
            <pc:docMk/>
            <pc:sldMk cId="14070322" sldId="284"/>
            <ac:spMk id="2" creationId="{451F18BF-D1B1-DA6E-4791-661939B3057D}"/>
          </ac:spMkLst>
        </pc:spChg>
        <pc:spChg chg="mod">
          <ac:chgData name="Kristy Gordon (Welsh Ambulance Service NHS Trust - 020)" userId="d636b7d0-a148-4685-be3a-67b2eb6054f4" providerId="ADAL" clId="{90608EE2-608B-48AE-ACFC-9EB9EEB8C8F2}" dt="2025-03-24T18:04:57.895" v="4531" actId="20577"/>
          <ac:spMkLst>
            <pc:docMk/>
            <pc:sldMk cId="14070322" sldId="284"/>
            <ac:spMk id="3" creationId="{AA6C7704-AEEB-A37F-E641-27C3201D26F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496AB5-116C-4FB1-B756-F504A23B355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F0C7813-4848-4744-BFE3-FF2A6BC7918D}">
      <dgm:prSet/>
      <dgm:spPr/>
      <dgm:t>
        <a:bodyPr/>
        <a:lstStyle/>
        <a:p>
          <a:pPr>
            <a:lnSpc>
              <a:spcPct val="100000"/>
            </a:lnSpc>
          </a:pPr>
          <a:r>
            <a:rPr lang="en-GB" b="1" i="0"/>
            <a:t>Situational Leadership</a:t>
          </a:r>
          <a:r>
            <a:rPr lang="en-GB" b="0" i="0"/>
            <a:t> is the concept that effective leaders adapt their  leadership style when approaching different situations. </a:t>
          </a:r>
          <a:endParaRPr lang="en-US"/>
        </a:p>
      </dgm:t>
    </dgm:pt>
    <dgm:pt modelId="{A07164A6-7E55-42AC-8369-6086CC1C94DB}" type="parTrans" cxnId="{26DA08B7-CDA1-444C-A98E-CF835194F555}">
      <dgm:prSet/>
      <dgm:spPr/>
      <dgm:t>
        <a:bodyPr/>
        <a:lstStyle/>
        <a:p>
          <a:endParaRPr lang="en-US"/>
        </a:p>
      </dgm:t>
    </dgm:pt>
    <dgm:pt modelId="{53EA2EAE-2B0B-46E1-B810-0C4BD2C955F2}" type="sibTrans" cxnId="{26DA08B7-CDA1-444C-A98E-CF835194F555}">
      <dgm:prSet/>
      <dgm:spPr/>
      <dgm:t>
        <a:bodyPr/>
        <a:lstStyle/>
        <a:p>
          <a:endParaRPr lang="en-US"/>
        </a:p>
      </dgm:t>
    </dgm:pt>
    <dgm:pt modelId="{D2443EB4-DE0E-49E2-885D-9F9752B93B36}">
      <dgm:prSet/>
      <dgm:spPr/>
      <dgm:t>
        <a:bodyPr/>
        <a:lstStyle/>
        <a:p>
          <a:pPr>
            <a:lnSpc>
              <a:spcPct val="100000"/>
            </a:lnSpc>
          </a:pPr>
          <a:r>
            <a:rPr lang="en-GB" b="0" i="0" dirty="0"/>
            <a:t>One style is not appropriate for all situations. It focuses </a:t>
          </a:r>
          <a:r>
            <a:rPr lang="en-GB" dirty="0"/>
            <a:t>both on the </a:t>
          </a:r>
          <a:r>
            <a:rPr lang="en-GB" b="0" i="0" dirty="0"/>
            <a:t>tasks and the relationships within the team.</a:t>
          </a:r>
          <a:endParaRPr lang="en-US" dirty="0"/>
        </a:p>
      </dgm:t>
    </dgm:pt>
    <dgm:pt modelId="{7FC854FA-93B0-4E28-8B4E-E4B78005230F}" type="parTrans" cxnId="{4F473A0F-689A-4461-B94B-96345EAD9608}">
      <dgm:prSet/>
      <dgm:spPr/>
      <dgm:t>
        <a:bodyPr/>
        <a:lstStyle/>
        <a:p>
          <a:endParaRPr lang="en-US"/>
        </a:p>
      </dgm:t>
    </dgm:pt>
    <dgm:pt modelId="{1DBA9057-6267-42EE-B15E-557B85C47074}" type="sibTrans" cxnId="{4F473A0F-689A-4461-B94B-96345EAD9608}">
      <dgm:prSet/>
      <dgm:spPr/>
      <dgm:t>
        <a:bodyPr/>
        <a:lstStyle/>
        <a:p>
          <a:endParaRPr lang="en-US"/>
        </a:p>
      </dgm:t>
    </dgm:pt>
    <dgm:pt modelId="{23FEA4CE-C6E7-4BFE-92AD-CFC224A307FD}">
      <dgm:prSet/>
      <dgm:spPr/>
      <dgm:t>
        <a:bodyPr/>
        <a:lstStyle/>
        <a:p>
          <a:pPr>
            <a:lnSpc>
              <a:spcPct val="100000"/>
            </a:lnSpc>
          </a:pPr>
          <a:r>
            <a:rPr lang="en-GB" b="0" i="0"/>
            <a:t>The Leader may use a different style in each situation, even when working with the same team.</a:t>
          </a:r>
          <a:endParaRPr lang="en-US"/>
        </a:p>
      </dgm:t>
    </dgm:pt>
    <dgm:pt modelId="{1D47D768-19C8-475A-9653-466151AE766E}" type="parTrans" cxnId="{EAA11409-D68F-4EC8-8DAC-758AC7358A2D}">
      <dgm:prSet/>
      <dgm:spPr/>
      <dgm:t>
        <a:bodyPr/>
        <a:lstStyle/>
        <a:p>
          <a:endParaRPr lang="en-US"/>
        </a:p>
      </dgm:t>
    </dgm:pt>
    <dgm:pt modelId="{CD1642BD-3A4A-46C6-B76F-9A6C13C9351D}" type="sibTrans" cxnId="{EAA11409-D68F-4EC8-8DAC-758AC7358A2D}">
      <dgm:prSet/>
      <dgm:spPr/>
      <dgm:t>
        <a:bodyPr/>
        <a:lstStyle/>
        <a:p>
          <a:endParaRPr lang="en-US"/>
        </a:p>
      </dgm:t>
    </dgm:pt>
    <dgm:pt modelId="{3706CFBD-0065-41C9-9274-890C5BAD7DDD}" type="pres">
      <dgm:prSet presAssocID="{F5496AB5-116C-4FB1-B756-F504A23B3555}" presName="root" presStyleCnt="0">
        <dgm:presLayoutVars>
          <dgm:dir/>
          <dgm:resizeHandles val="exact"/>
        </dgm:presLayoutVars>
      </dgm:prSet>
      <dgm:spPr/>
    </dgm:pt>
    <dgm:pt modelId="{FAA8A228-CBE9-414C-A5E7-6C413DC9EE3B}" type="pres">
      <dgm:prSet presAssocID="{9F0C7813-4848-4744-BFE3-FF2A6BC7918D}" presName="compNode" presStyleCnt="0"/>
      <dgm:spPr/>
    </dgm:pt>
    <dgm:pt modelId="{3CCB2FE6-5296-4177-9EE0-E06F8F6E1A6D}" type="pres">
      <dgm:prSet presAssocID="{9F0C7813-4848-4744-BFE3-FF2A6BC7918D}" presName="bgRect" presStyleLbl="bgShp" presStyleIdx="0" presStyleCnt="3"/>
      <dgm:spPr/>
    </dgm:pt>
    <dgm:pt modelId="{9BD06088-D03F-494B-AEFC-43905FF3AD8D}" type="pres">
      <dgm:prSet presAssocID="{9F0C7813-4848-4744-BFE3-FF2A6BC791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2DAE9A5B-251C-46D2-A81E-1AC311451690}" type="pres">
      <dgm:prSet presAssocID="{9F0C7813-4848-4744-BFE3-FF2A6BC7918D}" presName="spaceRect" presStyleCnt="0"/>
      <dgm:spPr/>
    </dgm:pt>
    <dgm:pt modelId="{F4BBC932-A896-4B1D-9976-0940E1295B56}" type="pres">
      <dgm:prSet presAssocID="{9F0C7813-4848-4744-BFE3-FF2A6BC7918D}" presName="parTx" presStyleLbl="revTx" presStyleIdx="0" presStyleCnt="3">
        <dgm:presLayoutVars>
          <dgm:chMax val="0"/>
          <dgm:chPref val="0"/>
        </dgm:presLayoutVars>
      </dgm:prSet>
      <dgm:spPr/>
    </dgm:pt>
    <dgm:pt modelId="{CE31A40B-41D1-4657-8DEE-B2E9DE5B6CAB}" type="pres">
      <dgm:prSet presAssocID="{53EA2EAE-2B0B-46E1-B810-0C4BD2C955F2}" presName="sibTrans" presStyleCnt="0"/>
      <dgm:spPr/>
    </dgm:pt>
    <dgm:pt modelId="{D1949E9E-E1FD-4147-B3C3-08144701AD5B}" type="pres">
      <dgm:prSet presAssocID="{D2443EB4-DE0E-49E2-885D-9F9752B93B36}" presName="compNode" presStyleCnt="0"/>
      <dgm:spPr/>
    </dgm:pt>
    <dgm:pt modelId="{C1C81A78-DC9F-4E20-A2A4-617F9DEF935A}" type="pres">
      <dgm:prSet presAssocID="{D2443EB4-DE0E-49E2-885D-9F9752B93B36}" presName="bgRect" presStyleLbl="bgShp" presStyleIdx="1" presStyleCnt="3"/>
      <dgm:spPr/>
    </dgm:pt>
    <dgm:pt modelId="{00F77F4F-1D99-44AC-A1F0-F0860903749F}" type="pres">
      <dgm:prSet presAssocID="{D2443EB4-DE0E-49E2-885D-9F9752B93B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EA61C66-D797-4694-8BC3-49D1F794EC3C}" type="pres">
      <dgm:prSet presAssocID="{D2443EB4-DE0E-49E2-885D-9F9752B93B36}" presName="spaceRect" presStyleCnt="0"/>
      <dgm:spPr/>
    </dgm:pt>
    <dgm:pt modelId="{01EFC522-FEC8-4716-814E-D87B1AC49C13}" type="pres">
      <dgm:prSet presAssocID="{D2443EB4-DE0E-49E2-885D-9F9752B93B36}" presName="parTx" presStyleLbl="revTx" presStyleIdx="1" presStyleCnt="3">
        <dgm:presLayoutVars>
          <dgm:chMax val="0"/>
          <dgm:chPref val="0"/>
        </dgm:presLayoutVars>
      </dgm:prSet>
      <dgm:spPr/>
    </dgm:pt>
    <dgm:pt modelId="{D09FA66B-1B1E-44B0-9468-9ECB8943458D}" type="pres">
      <dgm:prSet presAssocID="{1DBA9057-6267-42EE-B15E-557B85C47074}" presName="sibTrans" presStyleCnt="0"/>
      <dgm:spPr/>
    </dgm:pt>
    <dgm:pt modelId="{60A2A400-E233-4B6C-9B21-AE519C16D935}" type="pres">
      <dgm:prSet presAssocID="{23FEA4CE-C6E7-4BFE-92AD-CFC224A307FD}" presName="compNode" presStyleCnt="0"/>
      <dgm:spPr/>
    </dgm:pt>
    <dgm:pt modelId="{8E59AEC6-7D34-462C-A4BF-C3591431529A}" type="pres">
      <dgm:prSet presAssocID="{23FEA4CE-C6E7-4BFE-92AD-CFC224A307FD}" presName="bgRect" presStyleLbl="bgShp" presStyleIdx="2" presStyleCnt="3"/>
      <dgm:spPr/>
    </dgm:pt>
    <dgm:pt modelId="{ED536004-23C9-40E7-AB9F-DA6307512199}" type="pres">
      <dgm:prSet presAssocID="{23FEA4CE-C6E7-4BFE-92AD-CFC224A307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DA4C6B8E-1C55-4AF6-B2D7-4DE95AEFD85F}" type="pres">
      <dgm:prSet presAssocID="{23FEA4CE-C6E7-4BFE-92AD-CFC224A307FD}" presName="spaceRect" presStyleCnt="0"/>
      <dgm:spPr/>
    </dgm:pt>
    <dgm:pt modelId="{6AFA7AD4-9F5D-4198-914D-D76F73E43677}" type="pres">
      <dgm:prSet presAssocID="{23FEA4CE-C6E7-4BFE-92AD-CFC224A307FD}" presName="parTx" presStyleLbl="revTx" presStyleIdx="2" presStyleCnt="3">
        <dgm:presLayoutVars>
          <dgm:chMax val="0"/>
          <dgm:chPref val="0"/>
        </dgm:presLayoutVars>
      </dgm:prSet>
      <dgm:spPr/>
    </dgm:pt>
  </dgm:ptLst>
  <dgm:cxnLst>
    <dgm:cxn modelId="{EAA11409-D68F-4EC8-8DAC-758AC7358A2D}" srcId="{F5496AB5-116C-4FB1-B756-F504A23B3555}" destId="{23FEA4CE-C6E7-4BFE-92AD-CFC224A307FD}" srcOrd="2" destOrd="0" parTransId="{1D47D768-19C8-475A-9653-466151AE766E}" sibTransId="{CD1642BD-3A4A-46C6-B76F-9A6C13C9351D}"/>
    <dgm:cxn modelId="{4F473A0F-689A-4461-B94B-96345EAD9608}" srcId="{F5496AB5-116C-4FB1-B756-F504A23B3555}" destId="{D2443EB4-DE0E-49E2-885D-9F9752B93B36}" srcOrd="1" destOrd="0" parTransId="{7FC854FA-93B0-4E28-8B4E-E4B78005230F}" sibTransId="{1DBA9057-6267-42EE-B15E-557B85C47074}"/>
    <dgm:cxn modelId="{613BE516-5927-4477-8CAC-006492F8FBF6}" type="presOf" srcId="{D2443EB4-DE0E-49E2-885D-9F9752B93B36}" destId="{01EFC522-FEC8-4716-814E-D87B1AC49C13}" srcOrd="0" destOrd="0" presId="urn:microsoft.com/office/officeart/2018/2/layout/IconVerticalSolidList"/>
    <dgm:cxn modelId="{9428E099-97E2-4BCF-9161-923C5481861A}" type="presOf" srcId="{F5496AB5-116C-4FB1-B756-F504A23B3555}" destId="{3706CFBD-0065-41C9-9274-890C5BAD7DDD}" srcOrd="0" destOrd="0" presId="urn:microsoft.com/office/officeart/2018/2/layout/IconVerticalSolidList"/>
    <dgm:cxn modelId="{26DA08B7-CDA1-444C-A98E-CF835194F555}" srcId="{F5496AB5-116C-4FB1-B756-F504A23B3555}" destId="{9F0C7813-4848-4744-BFE3-FF2A6BC7918D}" srcOrd="0" destOrd="0" parTransId="{A07164A6-7E55-42AC-8369-6086CC1C94DB}" sibTransId="{53EA2EAE-2B0B-46E1-B810-0C4BD2C955F2}"/>
    <dgm:cxn modelId="{5BB4FAE5-8416-42ED-8BA1-15EB532C1DA8}" type="presOf" srcId="{23FEA4CE-C6E7-4BFE-92AD-CFC224A307FD}" destId="{6AFA7AD4-9F5D-4198-914D-D76F73E43677}" srcOrd="0" destOrd="0" presId="urn:microsoft.com/office/officeart/2018/2/layout/IconVerticalSolidList"/>
    <dgm:cxn modelId="{5641ABF5-40C4-40CA-96EF-C27AABBB38FE}" type="presOf" srcId="{9F0C7813-4848-4744-BFE3-FF2A6BC7918D}" destId="{F4BBC932-A896-4B1D-9976-0940E1295B56}" srcOrd="0" destOrd="0" presId="urn:microsoft.com/office/officeart/2018/2/layout/IconVerticalSolidList"/>
    <dgm:cxn modelId="{0B5E9825-3F89-4D21-B879-6AE2D44FF4C1}" type="presParOf" srcId="{3706CFBD-0065-41C9-9274-890C5BAD7DDD}" destId="{FAA8A228-CBE9-414C-A5E7-6C413DC9EE3B}" srcOrd="0" destOrd="0" presId="urn:microsoft.com/office/officeart/2018/2/layout/IconVerticalSolidList"/>
    <dgm:cxn modelId="{3EE3B4C9-F269-48AC-8EF9-F1BF912D50D8}" type="presParOf" srcId="{FAA8A228-CBE9-414C-A5E7-6C413DC9EE3B}" destId="{3CCB2FE6-5296-4177-9EE0-E06F8F6E1A6D}" srcOrd="0" destOrd="0" presId="urn:microsoft.com/office/officeart/2018/2/layout/IconVerticalSolidList"/>
    <dgm:cxn modelId="{2E0EA8E4-900A-44A3-B90C-451CA2BDBE06}" type="presParOf" srcId="{FAA8A228-CBE9-414C-A5E7-6C413DC9EE3B}" destId="{9BD06088-D03F-494B-AEFC-43905FF3AD8D}" srcOrd="1" destOrd="0" presId="urn:microsoft.com/office/officeart/2018/2/layout/IconVerticalSolidList"/>
    <dgm:cxn modelId="{DBBCC0B1-EA5E-453C-9784-6E9CB385D7E7}" type="presParOf" srcId="{FAA8A228-CBE9-414C-A5E7-6C413DC9EE3B}" destId="{2DAE9A5B-251C-46D2-A81E-1AC311451690}" srcOrd="2" destOrd="0" presId="urn:microsoft.com/office/officeart/2018/2/layout/IconVerticalSolidList"/>
    <dgm:cxn modelId="{96C0A961-24C9-4F36-A79A-0F5C15E69B13}" type="presParOf" srcId="{FAA8A228-CBE9-414C-A5E7-6C413DC9EE3B}" destId="{F4BBC932-A896-4B1D-9976-0940E1295B56}" srcOrd="3" destOrd="0" presId="urn:microsoft.com/office/officeart/2018/2/layout/IconVerticalSolidList"/>
    <dgm:cxn modelId="{9629425F-8A1A-450C-AF8F-B94D023EB71B}" type="presParOf" srcId="{3706CFBD-0065-41C9-9274-890C5BAD7DDD}" destId="{CE31A40B-41D1-4657-8DEE-B2E9DE5B6CAB}" srcOrd="1" destOrd="0" presId="urn:microsoft.com/office/officeart/2018/2/layout/IconVerticalSolidList"/>
    <dgm:cxn modelId="{02B1954E-A53D-4A0B-82D6-9F31188252BC}" type="presParOf" srcId="{3706CFBD-0065-41C9-9274-890C5BAD7DDD}" destId="{D1949E9E-E1FD-4147-B3C3-08144701AD5B}" srcOrd="2" destOrd="0" presId="urn:microsoft.com/office/officeart/2018/2/layout/IconVerticalSolidList"/>
    <dgm:cxn modelId="{AE662377-41E6-40C3-A35E-34677084A3DB}" type="presParOf" srcId="{D1949E9E-E1FD-4147-B3C3-08144701AD5B}" destId="{C1C81A78-DC9F-4E20-A2A4-617F9DEF935A}" srcOrd="0" destOrd="0" presId="urn:microsoft.com/office/officeart/2018/2/layout/IconVerticalSolidList"/>
    <dgm:cxn modelId="{6C9654F4-A8F8-4437-81E0-75DEA2189C4C}" type="presParOf" srcId="{D1949E9E-E1FD-4147-B3C3-08144701AD5B}" destId="{00F77F4F-1D99-44AC-A1F0-F0860903749F}" srcOrd="1" destOrd="0" presId="urn:microsoft.com/office/officeart/2018/2/layout/IconVerticalSolidList"/>
    <dgm:cxn modelId="{A07C760F-4B12-49CE-8D43-84D190C15DE5}" type="presParOf" srcId="{D1949E9E-E1FD-4147-B3C3-08144701AD5B}" destId="{3EA61C66-D797-4694-8BC3-49D1F794EC3C}" srcOrd="2" destOrd="0" presId="urn:microsoft.com/office/officeart/2018/2/layout/IconVerticalSolidList"/>
    <dgm:cxn modelId="{23ED617B-AD15-45EF-A828-8ECF8312B89B}" type="presParOf" srcId="{D1949E9E-E1FD-4147-B3C3-08144701AD5B}" destId="{01EFC522-FEC8-4716-814E-D87B1AC49C13}" srcOrd="3" destOrd="0" presId="urn:microsoft.com/office/officeart/2018/2/layout/IconVerticalSolidList"/>
    <dgm:cxn modelId="{13836FA2-5C1C-4849-96A3-183CF2D7DC88}" type="presParOf" srcId="{3706CFBD-0065-41C9-9274-890C5BAD7DDD}" destId="{D09FA66B-1B1E-44B0-9468-9ECB8943458D}" srcOrd="3" destOrd="0" presId="urn:microsoft.com/office/officeart/2018/2/layout/IconVerticalSolidList"/>
    <dgm:cxn modelId="{9E6FC594-F880-44EB-B240-B531CFAE5FD2}" type="presParOf" srcId="{3706CFBD-0065-41C9-9274-890C5BAD7DDD}" destId="{60A2A400-E233-4B6C-9B21-AE519C16D935}" srcOrd="4" destOrd="0" presId="urn:microsoft.com/office/officeart/2018/2/layout/IconVerticalSolidList"/>
    <dgm:cxn modelId="{BF1E1D8E-A477-4C54-A8AE-B41261778030}" type="presParOf" srcId="{60A2A400-E233-4B6C-9B21-AE519C16D935}" destId="{8E59AEC6-7D34-462C-A4BF-C3591431529A}" srcOrd="0" destOrd="0" presId="urn:microsoft.com/office/officeart/2018/2/layout/IconVerticalSolidList"/>
    <dgm:cxn modelId="{0CE5F5D4-AD4D-4BE9-8A5B-2C0ED71CBABD}" type="presParOf" srcId="{60A2A400-E233-4B6C-9B21-AE519C16D935}" destId="{ED536004-23C9-40E7-AB9F-DA6307512199}" srcOrd="1" destOrd="0" presId="urn:microsoft.com/office/officeart/2018/2/layout/IconVerticalSolidList"/>
    <dgm:cxn modelId="{33E92F0B-3CA1-44F8-B662-511A48F1E68E}" type="presParOf" srcId="{60A2A400-E233-4B6C-9B21-AE519C16D935}" destId="{DA4C6B8E-1C55-4AF6-B2D7-4DE95AEFD85F}" srcOrd="2" destOrd="0" presId="urn:microsoft.com/office/officeart/2018/2/layout/IconVerticalSolidList"/>
    <dgm:cxn modelId="{8D2810EC-D851-4A71-8D4F-6270D1599F15}" type="presParOf" srcId="{60A2A400-E233-4B6C-9B21-AE519C16D935}" destId="{6AFA7AD4-9F5D-4198-914D-D76F73E436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CB2FE6-5296-4177-9EE0-E06F8F6E1A6D}">
      <dsp:nvSpPr>
        <dsp:cNvPr id="0" name=""/>
        <dsp:cNvSpPr/>
      </dsp:nvSpPr>
      <dsp:spPr>
        <a:xfrm>
          <a:off x="0" y="473"/>
          <a:ext cx="10515600" cy="11074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06088-D03F-494B-AEFC-43905FF3AD8D}">
      <dsp:nvSpPr>
        <dsp:cNvPr id="0" name=""/>
        <dsp:cNvSpPr/>
      </dsp:nvSpPr>
      <dsp:spPr>
        <a:xfrm>
          <a:off x="335006" y="249651"/>
          <a:ext cx="609102" cy="6091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BBC932-A896-4B1D-9976-0940E1295B56}">
      <dsp:nvSpPr>
        <dsp:cNvPr id="0" name=""/>
        <dsp:cNvSpPr/>
      </dsp:nvSpPr>
      <dsp:spPr>
        <a:xfrm>
          <a:off x="1279116" y="473"/>
          <a:ext cx="9236483" cy="110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1111250">
            <a:lnSpc>
              <a:spcPct val="100000"/>
            </a:lnSpc>
            <a:spcBef>
              <a:spcPct val="0"/>
            </a:spcBef>
            <a:spcAft>
              <a:spcPct val="35000"/>
            </a:spcAft>
            <a:buNone/>
          </a:pPr>
          <a:r>
            <a:rPr lang="en-GB" sz="2500" b="1" i="0" kern="1200"/>
            <a:t>Situational Leadership</a:t>
          </a:r>
          <a:r>
            <a:rPr lang="en-GB" sz="2500" b="0" i="0" kern="1200"/>
            <a:t> is the concept that effective leaders adapt their  leadership style when approaching different situations. </a:t>
          </a:r>
          <a:endParaRPr lang="en-US" sz="2500" kern="1200"/>
        </a:p>
      </dsp:txBody>
      <dsp:txXfrm>
        <a:off x="1279116" y="473"/>
        <a:ext cx="9236483" cy="1107459"/>
      </dsp:txXfrm>
    </dsp:sp>
    <dsp:sp modelId="{C1C81A78-DC9F-4E20-A2A4-617F9DEF935A}">
      <dsp:nvSpPr>
        <dsp:cNvPr id="0" name=""/>
        <dsp:cNvSpPr/>
      </dsp:nvSpPr>
      <dsp:spPr>
        <a:xfrm>
          <a:off x="0" y="1384798"/>
          <a:ext cx="10515600" cy="11074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F77F4F-1D99-44AC-A1F0-F0860903749F}">
      <dsp:nvSpPr>
        <dsp:cNvPr id="0" name=""/>
        <dsp:cNvSpPr/>
      </dsp:nvSpPr>
      <dsp:spPr>
        <a:xfrm>
          <a:off x="335006" y="1633976"/>
          <a:ext cx="609102" cy="6091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EFC522-FEC8-4716-814E-D87B1AC49C13}">
      <dsp:nvSpPr>
        <dsp:cNvPr id="0" name=""/>
        <dsp:cNvSpPr/>
      </dsp:nvSpPr>
      <dsp:spPr>
        <a:xfrm>
          <a:off x="1279116" y="1384798"/>
          <a:ext cx="9236483" cy="110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1111250">
            <a:lnSpc>
              <a:spcPct val="100000"/>
            </a:lnSpc>
            <a:spcBef>
              <a:spcPct val="0"/>
            </a:spcBef>
            <a:spcAft>
              <a:spcPct val="35000"/>
            </a:spcAft>
            <a:buNone/>
          </a:pPr>
          <a:r>
            <a:rPr lang="en-GB" sz="2500" b="0" i="0" kern="1200" dirty="0"/>
            <a:t>One style is not appropriate for all situations. It focuses </a:t>
          </a:r>
          <a:r>
            <a:rPr lang="en-GB" sz="2500" kern="1200" dirty="0"/>
            <a:t>both on the </a:t>
          </a:r>
          <a:r>
            <a:rPr lang="en-GB" sz="2500" b="0" i="0" kern="1200" dirty="0"/>
            <a:t>tasks and the relationships within the team.</a:t>
          </a:r>
          <a:endParaRPr lang="en-US" sz="2500" kern="1200" dirty="0"/>
        </a:p>
      </dsp:txBody>
      <dsp:txXfrm>
        <a:off x="1279116" y="1384798"/>
        <a:ext cx="9236483" cy="1107459"/>
      </dsp:txXfrm>
    </dsp:sp>
    <dsp:sp modelId="{8E59AEC6-7D34-462C-A4BF-C3591431529A}">
      <dsp:nvSpPr>
        <dsp:cNvPr id="0" name=""/>
        <dsp:cNvSpPr/>
      </dsp:nvSpPr>
      <dsp:spPr>
        <a:xfrm>
          <a:off x="0" y="2769122"/>
          <a:ext cx="10515600" cy="110745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536004-23C9-40E7-AB9F-DA6307512199}">
      <dsp:nvSpPr>
        <dsp:cNvPr id="0" name=""/>
        <dsp:cNvSpPr/>
      </dsp:nvSpPr>
      <dsp:spPr>
        <a:xfrm>
          <a:off x="335006" y="3018301"/>
          <a:ext cx="609102" cy="6091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FA7AD4-9F5D-4198-914D-D76F73E43677}">
      <dsp:nvSpPr>
        <dsp:cNvPr id="0" name=""/>
        <dsp:cNvSpPr/>
      </dsp:nvSpPr>
      <dsp:spPr>
        <a:xfrm>
          <a:off x="1279116" y="2769122"/>
          <a:ext cx="9236483" cy="1107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1111250">
            <a:lnSpc>
              <a:spcPct val="100000"/>
            </a:lnSpc>
            <a:spcBef>
              <a:spcPct val="0"/>
            </a:spcBef>
            <a:spcAft>
              <a:spcPct val="35000"/>
            </a:spcAft>
            <a:buNone/>
          </a:pPr>
          <a:r>
            <a:rPr lang="en-GB" sz="2500" b="0" i="0" kern="1200"/>
            <a:t>The Leader may use a different style in each situation, even when working with the same team.</a:t>
          </a:r>
          <a:endParaRPr lang="en-US" sz="2500" kern="1200"/>
        </a:p>
      </dsp:txBody>
      <dsp:txXfrm>
        <a:off x="1279116" y="2769122"/>
        <a:ext cx="9236483" cy="110745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27/03/2025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27/03/2025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dirty="0">
                <a:solidFill>
                  <a:srgbClr val="202122"/>
                </a:solidFill>
                <a:effectLst/>
                <a:latin typeface="Arial" panose="020B0604020202020204" pitchFamily="34" charset="0"/>
              </a:rPr>
              <a:t>In the Blanchard SLII model, the belief is that an individual comes to a new task or role with low competence (knowledge and transferable skills) but high commitment. As the individual gains experience and is appropriately supported and directed by their leader they reach development level 2 and gain some competence, but their commitment drops because the task may be more complex than the individual had originally perceived when they began the task. With the direction and support of their leader, the individual moves to development level 3 where competence can still be variable—fluctuating between moderate to high knowledge, ability and transferable skills and variable commitment as they continue to gain mastery of the task or role. Finally, the individual moves to development level 4 where competence and commitment are high</a:t>
            </a:r>
            <a:endParaRPr lang="en-GB" sz="1100"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It’s flexible and can be adapted to teams, individuals and situations</a:t>
            </a:r>
            <a:endParaRPr lang="en-US" dirty="0"/>
          </a:p>
          <a:p>
            <a:r>
              <a:rPr lang="en-GB" dirty="0"/>
              <a:t>2. Communication can be adapted to the maturity of the individual</a:t>
            </a:r>
            <a:endParaRPr lang="en-GB" dirty="0">
              <a:ea typeface="Calibri"/>
              <a:cs typeface="Calibri"/>
            </a:endParaRPr>
          </a:p>
          <a:p>
            <a:r>
              <a:rPr lang="en-GB" dirty="0"/>
              <a:t>3. Staff development can be enhanced</a:t>
            </a:r>
            <a:endParaRPr lang="en-GB" dirty="0">
              <a:ea typeface="Calibri"/>
              <a:cs typeface="Calibri"/>
            </a:endParaRPr>
          </a:p>
          <a:p>
            <a:r>
              <a:rPr lang="en-GB" dirty="0"/>
              <a:t>4. Motivation can be increased as staff feel better understood</a:t>
            </a:r>
            <a:endParaRPr lang="en-GB" dirty="0">
              <a:ea typeface="Calibri"/>
              <a:cs typeface="Calibri"/>
            </a:endParaRPr>
          </a:p>
          <a:p>
            <a:r>
              <a:rPr lang="en-GB" dirty="0"/>
              <a:t>5. Decision making is improved as staff are involved in the decision making process</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kern="100" dirty="0"/>
              <a:t>6. Team performance is optimised and can therefore can improve care and patient outcomes</a:t>
            </a:r>
            <a:endParaRPr lang="en-US" dirty="0"/>
          </a:p>
          <a:p>
            <a:r>
              <a:rPr lang="en-GB" kern="100" dirty="0"/>
              <a:t>7. Conflict can be reduced</a:t>
            </a:r>
            <a:endParaRPr lang="en-GB" dirty="0"/>
          </a:p>
          <a:p>
            <a:r>
              <a:rPr lang="en-GB" kern="100" dirty="0"/>
              <a:t>8. The model can be adapted across various industries and organisations</a:t>
            </a:r>
            <a:endParaRPr lang="en-GB" dirty="0"/>
          </a:p>
          <a:p>
            <a:r>
              <a:rPr lang="en-GB" kern="100" dirty="0"/>
              <a:t>9. It can decrease leader burden as leaders can delegate tasks to more experienced staff</a:t>
            </a:r>
            <a:endParaRPr lang="en-GB" dirty="0"/>
          </a:p>
          <a:p>
            <a:pPr>
              <a:lnSpc>
                <a:spcPct val="114999"/>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leader needs to be highly skilled, competent and confident</a:t>
            </a:r>
          </a:p>
          <a:p>
            <a:pPr marL="342900" indent="-342900">
              <a:lnSpc>
                <a:spcPct val="115000"/>
              </a:lnSpc>
              <a:buFont typeface="Symbol" panose="05050102010706020507" pitchFamily="18" charset="2"/>
              <a:buChar char=""/>
            </a:pPr>
            <a:r>
              <a:rPr lang="en-GB" sz="1800" kern="100" dirty="0">
                <a:effectLst/>
                <a:latin typeface="Aptos"/>
                <a:ea typeface="Aptos" panose="020B0004020202020204" pitchFamily="34" charset="0"/>
                <a:cs typeface="Times New Roman" panose="02020603050405020304" pitchFamily="18" charset="0"/>
              </a:rPr>
              <a:t>With awareness of </a:t>
            </a:r>
            <a:r>
              <a:rPr lang="en-GB" sz="1800" kern="100" dirty="0">
                <a:latin typeface="Aptos"/>
                <a:ea typeface="Aptos" panose="020B0004020202020204" pitchFamily="34" charset="0"/>
                <a:cs typeface="Times New Roman" panose="02020603050405020304" pitchFamily="18" charset="0"/>
              </a:rPr>
              <a:t>the different</a:t>
            </a:r>
            <a:r>
              <a:rPr lang="en-GB" sz="1800" kern="100" dirty="0">
                <a:effectLst/>
                <a:latin typeface="Aptos"/>
                <a:ea typeface="Aptos" panose="020B0004020202020204" pitchFamily="34" charset="0"/>
                <a:cs typeface="Times New Roman" panose="02020603050405020304" pitchFamily="18" charset="0"/>
              </a:rPr>
              <a:t> styles within the model - directing, coaching, supporting and delegating</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Leaders need the ability to judge the </a:t>
            </a:r>
            <a:r>
              <a:rPr lang="en-GB" sz="1800" b="0" dirty="0"/>
              <a:t>individual’s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readiness AND the demands of the situation. </a:t>
            </a:r>
          </a:p>
          <a:p>
            <a:pPr marL="342900" indent="-342900">
              <a:lnSpc>
                <a:spcPct val="115000"/>
              </a:lnSpc>
              <a:buFont typeface="Symbol" panose="05050102010706020507" pitchFamily="18" charset="2"/>
              <a:buChar char=""/>
            </a:pPr>
            <a:r>
              <a:rPr lang="en-GB" sz="1800" kern="100" dirty="0">
                <a:effectLst/>
                <a:latin typeface="Aptos"/>
                <a:ea typeface="Aptos" panose="020B0004020202020204" pitchFamily="34" charset="0"/>
                <a:cs typeface="Times New Roman" panose="02020603050405020304" pitchFamily="18" charset="0"/>
              </a:rPr>
              <a:t>Misjudging their readiness may </a:t>
            </a:r>
            <a:r>
              <a:rPr lang="en-GB" sz="1800" kern="100" dirty="0">
                <a:latin typeface="Aptos"/>
                <a:ea typeface="Aptos" panose="020B0004020202020204" pitchFamily="34" charset="0"/>
                <a:cs typeface="Times New Roman" panose="02020603050405020304" pitchFamily="18" charset="0"/>
              </a:rPr>
              <a:t>cause</a:t>
            </a:r>
            <a:r>
              <a:rPr lang="en-GB" sz="1800" kern="100" dirty="0">
                <a:effectLst/>
                <a:latin typeface="Aptos"/>
                <a:ea typeface="Aptos" panose="020B0004020202020204" pitchFamily="34" charset="0"/>
                <a:cs typeface="Times New Roman" panose="02020603050405020304" pitchFamily="18" charset="0"/>
              </a:rPr>
              <a:t> the leader </a:t>
            </a:r>
            <a:r>
              <a:rPr lang="en-GB" sz="1800" kern="100" dirty="0">
                <a:latin typeface="Aptos"/>
                <a:ea typeface="Aptos" panose="020B0004020202020204" pitchFamily="34" charset="0"/>
                <a:cs typeface="Times New Roman" panose="02020603050405020304" pitchFamily="18" charset="0"/>
              </a:rPr>
              <a:t>to apply</a:t>
            </a:r>
            <a:r>
              <a:rPr lang="en-GB" sz="1800" kern="100" dirty="0">
                <a:effectLst/>
                <a:latin typeface="Aptos"/>
                <a:ea typeface="Aptos" panose="020B0004020202020204" pitchFamily="34" charset="0"/>
                <a:cs typeface="Times New Roman" panose="02020603050405020304" pitchFamily="18" charset="0"/>
              </a:rPr>
              <a:t> the wrong leadership style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leader needs to be “on the ground” to provide helpful interventions and grasp opportunities. </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Leaders will spend a disproportionate amount of time “coaching”</a:t>
            </a:r>
          </a:p>
          <a:p>
            <a:pPr marL="342900" lvl="0" indent="-342900">
              <a:lnSpc>
                <a:spcPct val="115000"/>
              </a:lnSpc>
              <a:buFont typeface="Symbol" panose="05050102010706020507" pitchFamily="18" charset="2"/>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Leaders may have personal biases and preferences towards areas of the model that they are more comfortable with</a:t>
            </a:r>
          </a:p>
          <a:p>
            <a:pPr marL="342900" indent="-342900">
              <a:lnSpc>
                <a:spcPct val="115000"/>
              </a:lnSpc>
              <a:buFont typeface="Symbol" panose="05050102010706020507" pitchFamily="18" charset="2"/>
              <a:buChar char=""/>
            </a:pPr>
            <a:r>
              <a:rPr lang="en-GB" sz="1800" kern="100" dirty="0">
                <a:effectLst/>
                <a:latin typeface="Aptos"/>
                <a:ea typeface="Aptos" panose="020B0004020202020204" pitchFamily="34" charset="0"/>
                <a:cs typeface="Times New Roman" panose="02020603050405020304" pitchFamily="18" charset="0"/>
              </a:rPr>
              <a:t>A leader’s </a:t>
            </a:r>
            <a:r>
              <a:rPr lang="en-GB" sz="1800" kern="100" dirty="0">
                <a:latin typeface="Aptos"/>
                <a:ea typeface="Aptos" panose="020B0004020202020204" pitchFamily="34" charset="0"/>
                <a:cs typeface="Times New Roman" panose="02020603050405020304" pitchFamily="18" charset="0"/>
              </a:rPr>
              <a:t>negative behaviour</a:t>
            </a:r>
            <a:r>
              <a:rPr lang="en-GB" sz="1800" kern="100" dirty="0">
                <a:effectLst/>
                <a:latin typeface="Aptos"/>
                <a:ea typeface="Aptos" panose="020B0004020202020204" pitchFamily="34" charset="0"/>
                <a:cs typeface="Times New Roman" panose="02020603050405020304" pitchFamily="18" charset="0"/>
              </a:rPr>
              <a:t> </a:t>
            </a:r>
            <a:r>
              <a:rPr lang="en-GB" sz="1800" kern="100" dirty="0">
                <a:latin typeface="Aptos"/>
                <a:ea typeface="Aptos" panose="020B0004020202020204" pitchFamily="34" charset="0"/>
                <a:cs typeface="Times New Roman" panose="02020603050405020304" pitchFamily="18" charset="0"/>
              </a:rPr>
              <a:t>can </a:t>
            </a:r>
            <a:r>
              <a:rPr lang="en-GB" sz="1800" kern="100" dirty="0">
                <a:effectLst/>
                <a:latin typeface="Aptos"/>
                <a:ea typeface="Aptos" panose="020B0004020202020204" pitchFamily="34" charset="0"/>
                <a:cs typeface="Times New Roman" panose="02020603050405020304" pitchFamily="18" charset="0"/>
              </a:rPr>
              <a:t>directly affects the </a:t>
            </a:r>
            <a:r>
              <a:rPr lang="en-GB" sz="1800"/>
              <a:t>individual</a:t>
            </a:r>
            <a:endParaRPr lang="en-GB" sz="1800" kern="100" dirty="0">
              <a:latin typeface="Aptos" panose="020B0004020202020204" pitchFamily="34" charset="0"/>
              <a:cs typeface="Times New Roman" panose="02020603050405020304" pitchFamily="18" charset="0"/>
            </a:endParaRPr>
          </a:p>
          <a:p>
            <a:pPr marL="342900" indent="-342900">
              <a:lnSpc>
                <a:spcPct val="114999"/>
              </a:lnSpc>
              <a:buFont typeface="Symbol" panose="05050102010706020507" pitchFamily="18" charset="2"/>
              <a:buChar char=""/>
            </a:pPr>
            <a:r>
              <a:rPr lang="en-GB" sz="1800" kern="100" dirty="0">
                <a:latin typeface="Aptos"/>
                <a:ea typeface="Aptos" panose="020B0004020202020204" pitchFamily="34" charset="0"/>
                <a:cs typeface="Times New Roman" panose="02020603050405020304" pitchFamily="18" charset="0"/>
              </a:rPr>
              <a:t>Within</a:t>
            </a:r>
            <a:r>
              <a:rPr lang="en-GB" sz="1800" kern="100" dirty="0">
                <a:effectLst/>
                <a:latin typeface="Aptos"/>
                <a:ea typeface="Aptos" panose="020B0004020202020204" pitchFamily="34" charset="0"/>
                <a:cs typeface="Times New Roman" panose="02020603050405020304" pitchFamily="18" charset="0"/>
              </a:rPr>
              <a:t> situational leadership there is an inclination to become short term task focussed rather than looking at the long term strategic goals</a:t>
            </a:r>
          </a:p>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9</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5050102010706020507" pitchFamily="18" charset="2"/>
              <a:buChar char="•"/>
            </a:pPr>
            <a:r>
              <a:rPr lang="en-GB" kern="100"/>
              <a:t>Work maturity is the individual abilities, it relies upon their knowledge and skills, their education and their ability to work independently. </a:t>
            </a:r>
            <a:endParaRPr lang="en-GB" sz="1800" kern="100" dirty="0">
              <a:latin typeface="Aptos" panose="020B0004020202020204" pitchFamily="34" charset="0"/>
              <a:cs typeface="Times New Roman" panose="02020603050405020304" pitchFamily="18" charset="0"/>
            </a:endParaRPr>
          </a:p>
          <a:p>
            <a:pPr>
              <a:buFont typeface="Arial" panose="05050102010706020507" pitchFamily="18" charset="2"/>
              <a:buChar char="•"/>
            </a:pPr>
            <a:r>
              <a:rPr lang="en-GB" kern="100"/>
              <a:t>Their psychological maturity is their willingness to work, their internal motivation without external incentive and their self confidence. </a:t>
            </a:r>
            <a:endParaRPr lang="en-GB"/>
          </a:p>
          <a:p>
            <a:pPr>
              <a:buFont typeface="Arial" panose="05050102010706020507" pitchFamily="18" charset="2"/>
              <a:buChar char="•"/>
            </a:pPr>
            <a:r>
              <a:rPr lang="en-GB" kern="100"/>
              <a:t>Individual’s or teams who are subject to changing and adapting leadership styles may lack a feeling of stability provided by the leader.</a:t>
            </a:r>
            <a:endParaRPr lang="en-GB"/>
          </a:p>
          <a:p>
            <a:pPr marL="342900" lvl="0" indent="-342900">
              <a:lnSpc>
                <a:spcPct val="114999"/>
              </a:lnSpc>
              <a:buFont typeface="Symbol" panose="05050102010706020507" pitchFamily="18" charset="2"/>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3191939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800"/>
              </a:spcBef>
              <a:spcAft>
                <a:spcPts val="400"/>
              </a:spcAft>
            </a:pPr>
            <a: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Potential for confusion</a:t>
            </a:r>
          </a:p>
          <a:p>
            <a:pPr marL="342900" lvl="0" indent="-342900">
              <a:lnSpc>
                <a:spcPct val="115000"/>
              </a:lnSpc>
              <a:spcAft>
                <a:spcPts val="800"/>
              </a:spcAft>
              <a:buFont typeface="Courier New" panose="02070309020205020404" pitchFamily="49" charset="0"/>
              <a:buChar char="o"/>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Constantly changing leadership styles may cause confusion for individuals </a:t>
            </a:r>
          </a:p>
          <a:p>
            <a:pPr marL="342900" lvl="0" indent="-342900">
              <a:lnSpc>
                <a:spcPct val="115000"/>
              </a:lnSpc>
              <a:spcAft>
                <a:spcPts val="800"/>
              </a:spcAft>
              <a:buFont typeface="Courier New" panose="02070309020205020404" pitchFamily="49" charset="0"/>
              <a:buChar char="o"/>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may foster a feeling of distrust in their leadership skills or may give the impression of distrust in the individual </a:t>
            </a:r>
          </a:p>
          <a:p>
            <a:pPr marL="342900" lvl="0" indent="-342900">
              <a:lnSpc>
                <a:spcPct val="115000"/>
              </a:lnSpc>
              <a:spcAft>
                <a:spcPts val="800"/>
              </a:spcAft>
              <a:buFont typeface="Courier New" panose="02070309020205020404" pitchFamily="49" charset="0"/>
              <a:buChar char="o"/>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Poor communication skills will lead to further confusion and a lack of cohesion within a team.</a:t>
            </a:r>
          </a:p>
          <a:p>
            <a:pPr marL="342900" lvl="0" indent="-342900">
              <a:lnSpc>
                <a:spcPct val="115000"/>
              </a:lnSpc>
              <a:spcAft>
                <a:spcPts val="800"/>
              </a:spcAft>
              <a:buFont typeface="Courier New" panose="02070309020205020404" pitchFamily="49" charset="0"/>
              <a:buChar char="o"/>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Individuals may interpret the continually changing styles as unstable and may also have difficulty understanding the expectations placed upon them.</a:t>
            </a:r>
          </a:p>
          <a:p>
            <a:pPr marL="342900" lvl="0" indent="-342900">
              <a:lnSpc>
                <a:spcPct val="115000"/>
              </a:lnSpc>
              <a:spcAft>
                <a:spcPts val="800"/>
              </a:spcAft>
              <a:buFont typeface="Courier New" panose="02070309020205020404" pitchFamily="49" charset="0"/>
              <a:buChar char="o"/>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can lead to a decrease in staff’s motivation and morale.</a:t>
            </a:r>
          </a:p>
          <a:p>
            <a:pPr marL="342900" lvl="0" indent="-342900">
              <a:lnSpc>
                <a:spcPct val="115000"/>
              </a:lnSpc>
              <a:spcAft>
                <a:spcPts val="800"/>
              </a:spcAft>
              <a:buFont typeface="Courier New" panose="02070309020205020404" pitchFamily="49" charset="0"/>
              <a:buChar char="o"/>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For the leader, situational leadership doesn’t provide enough prescriptive information and therefore relies upon their knowledge of leadership styles.</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Bef>
                <a:spcPts val="800"/>
              </a:spcBef>
              <a:spcAft>
                <a:spcPts val="400"/>
              </a:spcAft>
            </a:pPr>
            <a: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Ineffectiveness in task orientated environments</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Situational leadership may not provide the necessary consistency in task orientated environments. </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Because these environments require the use of rigid policies and procedures to ensure tasks are completed. </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Which removes the leader’s ability to be flexible</a:t>
            </a:r>
          </a:p>
          <a:p>
            <a:pPr marL="342900" lvl="0" indent="-342900">
              <a:lnSpc>
                <a:spcPct val="115000"/>
              </a:lnSpc>
              <a:spcAft>
                <a:spcPts val="800"/>
              </a:spcAft>
              <a:buFont typeface="Aptos" panose="020B0004020202020204" pitchFamily="34" charset="0"/>
              <a:buChar cha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leader therefore gets stuck in one core leadership style, cannot adapt to each individual staff member</a:t>
            </a:r>
          </a:p>
          <a:p>
            <a:pPr marL="342900" lvl="0" indent="-342900">
              <a:lnSpc>
                <a:spcPct val="115000"/>
              </a:lnSpc>
              <a:spcAft>
                <a:spcPts val="800"/>
              </a:spcAft>
              <a:buFont typeface="Aptos" panose="020B0004020202020204" pitchFamily="34" charset="0"/>
              <a:buChar cha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Bef>
                <a:spcPts val="800"/>
              </a:spcBef>
              <a:spcAft>
                <a:spcPts val="4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11</a:t>
            </a:fld>
            <a:endParaRPr lang="en-GB" noProof="0" dirty="0"/>
          </a:p>
        </p:txBody>
      </p:sp>
    </p:spTree>
    <p:extLst>
      <p:ext uri="{BB962C8B-B14F-4D97-AF65-F5344CB8AC3E}">
        <p14:creationId xmlns:p14="http://schemas.microsoft.com/office/powerpoint/2010/main" val="1701971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r>
              <a:rPr lang="en-GB" kern="100" dirty="0">
                <a:latin typeface="Aptos"/>
                <a:ea typeface="Aptos" panose="020B0004020202020204" pitchFamily="34" charset="0"/>
                <a:cs typeface="Times New Roman" panose="02020603050405020304" pitchFamily="18" charset="0"/>
              </a:rPr>
              <a:t>The</a:t>
            </a:r>
            <a:r>
              <a:rPr lang="en-GB" sz="1200" kern="100" dirty="0">
                <a:latin typeface="Aptos"/>
                <a:ea typeface="Aptos" panose="020B0004020202020204" pitchFamily="34" charset="0"/>
                <a:cs typeface="Times New Roman" panose="02020603050405020304" pitchFamily="18" charset="0"/>
              </a:rPr>
              <a:t> model can be applied </a:t>
            </a:r>
            <a:r>
              <a:rPr lang="en-GB" kern="100" dirty="0">
                <a:latin typeface="Aptos"/>
                <a:ea typeface="Aptos" panose="020B0004020202020204" pitchFamily="34" charset="0"/>
                <a:cs typeface="Times New Roman" panose="02020603050405020304" pitchFamily="18" charset="0"/>
              </a:rPr>
              <a:t>to paramedic practice by</a:t>
            </a:r>
            <a:r>
              <a:rPr lang="en-GB" sz="1200" kern="100" dirty="0">
                <a:latin typeface="Aptos"/>
                <a:ea typeface="Aptos" panose="020B0004020202020204" pitchFamily="34" charset="0"/>
                <a:cs typeface="Times New Roman" panose="02020603050405020304" pitchFamily="18" charset="0"/>
              </a:rPr>
              <a:t>:</a:t>
            </a:r>
          </a:p>
          <a:p>
            <a:r>
              <a:rPr lang="en-GB" sz="1200" kern="100" dirty="0">
                <a:latin typeface="Aptos"/>
                <a:ea typeface="Aptos" panose="020B0004020202020204" pitchFamily="34" charset="0"/>
                <a:cs typeface="Times New Roman" panose="02020603050405020304" pitchFamily="18" charset="0"/>
              </a:rPr>
              <a:t>1. </a:t>
            </a:r>
            <a:r>
              <a:rPr lang="en-GB" kern="100" dirty="0">
                <a:latin typeface="Aptos"/>
                <a:ea typeface="Aptos" panose="020B0004020202020204" pitchFamily="34" charset="0"/>
                <a:cs typeface="Times New Roman" panose="02020603050405020304" pitchFamily="18" charset="0"/>
              </a:rPr>
              <a:t>Work</a:t>
            </a:r>
            <a:r>
              <a:rPr lang="en-GB" sz="1200" kern="100" dirty="0">
                <a:effectLst/>
                <a:latin typeface="Aptos"/>
                <a:ea typeface="Aptos" panose="020B0004020202020204" pitchFamily="34" charset="0"/>
                <a:cs typeface="Times New Roman" panose="02020603050405020304" pitchFamily="18" charset="0"/>
              </a:rPr>
              <a:t> tasks and goals defined by </a:t>
            </a:r>
            <a:r>
              <a:rPr lang="en-GB" kern="100" dirty="0">
                <a:latin typeface="Aptos"/>
                <a:ea typeface="Aptos" panose="020B0004020202020204" pitchFamily="34" charset="0"/>
                <a:cs typeface="Times New Roman" panose="02020603050405020304" pitchFamily="18" charset="0"/>
              </a:rPr>
              <a:t>an individual’s</a:t>
            </a:r>
            <a:r>
              <a:rPr lang="en-GB" sz="1200" kern="100" dirty="0">
                <a:effectLst/>
                <a:latin typeface="Aptos"/>
                <a:ea typeface="Aptos" panose="020B0004020202020204" pitchFamily="34" charset="0"/>
                <a:cs typeface="Times New Roman" panose="02020603050405020304" pitchFamily="18" charset="0"/>
              </a:rPr>
              <a:t> job </a:t>
            </a:r>
            <a:r>
              <a:rPr lang="en-GB" kern="100" dirty="0">
                <a:latin typeface="Aptos"/>
                <a:ea typeface="Aptos" panose="020B0004020202020204" pitchFamily="34" charset="0"/>
                <a:cs typeface="Times New Roman" panose="02020603050405020304" pitchFamily="18" charset="0"/>
              </a:rPr>
              <a:t>role</a:t>
            </a:r>
            <a:r>
              <a:rPr lang="en-GB" sz="1200" kern="100" dirty="0">
                <a:effectLst/>
                <a:latin typeface="Aptos"/>
                <a:ea typeface="Aptos" panose="020B0004020202020204" pitchFamily="34" charset="0"/>
                <a:cs typeface="Times New Roman" panose="02020603050405020304" pitchFamily="18" charset="0"/>
              </a:rPr>
              <a:t>, the HCPC, JRCALC etc and incidents we’re sent to by control.</a:t>
            </a:r>
          </a:p>
          <a:p>
            <a:pPr>
              <a:defRPr/>
            </a:pPr>
            <a:r>
              <a:rPr lang="en-GB" sz="1200" kern="100" dirty="0">
                <a:effectLst/>
                <a:latin typeface="Aptos"/>
                <a:ea typeface="Aptos" panose="020B0004020202020204" pitchFamily="34" charset="0"/>
                <a:cs typeface="Times New Roman" panose="02020603050405020304" pitchFamily="18" charset="0"/>
              </a:rPr>
              <a:t>2. Leader’s must then </a:t>
            </a:r>
            <a:r>
              <a:rPr lang="en-GB" kern="100" dirty="0">
                <a:latin typeface="Aptos"/>
                <a:ea typeface="Aptos" panose="020B0004020202020204" pitchFamily="34" charset="0"/>
                <a:cs typeface="Times New Roman" panose="02020603050405020304" pitchFamily="18" charset="0"/>
              </a:rPr>
              <a:t>use clinical ride outs to assess the</a:t>
            </a:r>
            <a:r>
              <a:rPr lang="en-GB" sz="1200" kern="100" dirty="0">
                <a:effectLst/>
                <a:latin typeface="Aptos"/>
                <a:ea typeface="Aptos" panose="020B0004020202020204" pitchFamily="34" charset="0"/>
                <a:cs typeface="Times New Roman" panose="02020603050405020304" pitchFamily="18" charset="0"/>
              </a:rPr>
              <a:t> ability and willingness of staff in the context of specific job tasks and goals. </a:t>
            </a:r>
            <a:endParaRPr lang="en-GB" kern="100" dirty="0">
              <a:latin typeface="Aptos"/>
              <a:ea typeface="Aptos" panose="020B0004020202020204" pitchFamily="34" charset="0"/>
              <a:cs typeface="Times New Roman" panose="02020603050405020304" pitchFamily="18" charset="0"/>
            </a:endParaRPr>
          </a:p>
          <a:p>
            <a:pPr>
              <a:defRPr/>
            </a:pPr>
            <a:r>
              <a:rPr lang="en-GB" sz="1800" kern="100" dirty="0">
                <a:effectLst/>
                <a:latin typeface="Aptos"/>
                <a:ea typeface="Aptos" panose="020B0004020202020204" pitchFamily="34" charset="0"/>
                <a:cs typeface="Times New Roman" panose="02020603050405020304" pitchFamily="18" charset="0"/>
              </a:rPr>
              <a:t>3. </a:t>
            </a:r>
            <a:r>
              <a:rPr lang="en-GB" sz="1800" kern="100" dirty="0">
                <a:latin typeface="Aptos"/>
                <a:ea typeface="Aptos" panose="020B0004020202020204" pitchFamily="34" charset="0"/>
                <a:cs typeface="Times New Roman" panose="02020603050405020304" pitchFamily="18" charset="0"/>
              </a:rPr>
              <a:t>The leader</a:t>
            </a:r>
            <a:r>
              <a:rPr lang="en-GB" sz="1800" kern="100" dirty="0">
                <a:effectLst/>
                <a:latin typeface="Aptos"/>
                <a:ea typeface="Aptos" panose="020B0004020202020204" pitchFamily="34" charset="0"/>
                <a:cs typeface="Times New Roman" panose="02020603050405020304" pitchFamily="18" charset="0"/>
              </a:rPr>
              <a:t> will then use their knowledge of the model to apply a matching style to the individual or team, </a:t>
            </a:r>
            <a:endParaRPr lang="en-GB" dirty="0"/>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800" kern="100" dirty="0">
                <a:effectLst/>
                <a:latin typeface="Aptos"/>
                <a:ea typeface="Aptos" panose="020B0004020202020204" pitchFamily="34" charset="0"/>
                <a:cs typeface="Times New Roman" panose="02020603050405020304" pitchFamily="18" charset="0"/>
              </a:rPr>
              <a:t>Within the ambulance service, this can be positive</a:t>
            </a:r>
            <a:r>
              <a:rPr lang="en-GB" sz="1800" kern="100" dirty="0">
                <a:latin typeface="Aptos"/>
                <a:ea typeface="Aptos" panose="020B0004020202020204" pitchFamily="34" charset="0"/>
                <a:cs typeface="Times New Roman" panose="02020603050405020304" pitchFamily="18" charset="0"/>
              </a:rPr>
              <a:t> as it can:</a:t>
            </a:r>
          </a:p>
          <a:p>
            <a:pPr marL="285750" indent="-285750">
              <a:lnSpc>
                <a:spcPct val="114999"/>
              </a:lnSpc>
              <a:spcAft>
                <a:spcPts val="800"/>
              </a:spcAft>
              <a:buFont typeface="Calibri"/>
              <a:buChar char="-"/>
            </a:pPr>
            <a:r>
              <a:rPr lang="en-GB" sz="1800" kern="100" dirty="0">
                <a:effectLst/>
                <a:latin typeface="Aptos"/>
                <a:ea typeface="Aptos" panose="020B0004020202020204" pitchFamily="34" charset="0"/>
                <a:cs typeface="Times New Roman" panose="02020603050405020304" pitchFamily="18" charset="0"/>
              </a:rPr>
              <a:t>Improve clinical </a:t>
            </a:r>
            <a:r>
              <a:rPr lang="en-GB" sz="1800" kern="100" dirty="0">
                <a:latin typeface="Aptos"/>
                <a:ea typeface="Aptos" panose="020B0004020202020204" pitchFamily="34" charset="0"/>
                <a:cs typeface="Times New Roman" panose="02020603050405020304" pitchFamily="18" charset="0"/>
              </a:rPr>
              <a:t>quality, </a:t>
            </a:r>
            <a:r>
              <a:rPr lang="en-GB" sz="1800" kern="100" dirty="0">
                <a:effectLst/>
                <a:latin typeface="Aptos"/>
                <a:ea typeface="Aptos" panose="020B0004020202020204" pitchFamily="34" charset="0"/>
                <a:cs typeface="Times New Roman" panose="02020603050405020304" pitchFamily="18" charset="0"/>
              </a:rPr>
              <a:t>documentation</a:t>
            </a:r>
            <a:r>
              <a:rPr lang="en-GB" sz="1800" kern="100" dirty="0">
                <a:latin typeface="Aptos"/>
                <a:ea typeface="Aptos" panose="020B0004020202020204" pitchFamily="34" charset="0"/>
                <a:cs typeface="Times New Roman" panose="02020603050405020304" pitchFamily="18" charset="0"/>
              </a:rPr>
              <a:t>, </a:t>
            </a:r>
            <a:r>
              <a:rPr lang="en-GB" sz="1800" kern="100" dirty="0">
                <a:effectLst/>
                <a:latin typeface="Aptos"/>
                <a:ea typeface="Aptos" panose="020B0004020202020204" pitchFamily="34" charset="0"/>
                <a:cs typeface="Times New Roman" panose="02020603050405020304" pitchFamily="18" charset="0"/>
              </a:rPr>
              <a:t>medication </a:t>
            </a:r>
            <a:r>
              <a:rPr lang="en-GB" sz="1800" kern="100" dirty="0">
                <a:latin typeface="Aptos"/>
                <a:ea typeface="Aptos" panose="020B0004020202020204" pitchFamily="34" charset="0"/>
                <a:cs typeface="Times New Roman" panose="02020603050405020304" pitchFamily="18" charset="0"/>
              </a:rPr>
              <a:t>safety, patient</a:t>
            </a:r>
            <a:r>
              <a:rPr lang="en-GB" sz="1800" kern="100" dirty="0">
                <a:effectLst/>
                <a:latin typeface="Aptos"/>
                <a:ea typeface="Aptos" panose="020B0004020202020204" pitchFamily="34" charset="0"/>
                <a:cs typeface="Times New Roman" panose="02020603050405020304" pitchFamily="18" charset="0"/>
              </a:rPr>
              <a:t> </a:t>
            </a:r>
            <a:r>
              <a:rPr lang="en-GB" sz="1800" kern="100" dirty="0">
                <a:latin typeface="Aptos"/>
                <a:ea typeface="Aptos" panose="020B0004020202020204" pitchFamily="34" charset="0"/>
                <a:cs typeface="Times New Roman" panose="02020603050405020304" pitchFamily="18" charset="0"/>
              </a:rPr>
              <a:t>satisfaction and staff</a:t>
            </a:r>
            <a:r>
              <a:rPr lang="en-GB" sz="1800" kern="100" dirty="0">
                <a:effectLst/>
                <a:latin typeface="Aptos"/>
                <a:ea typeface="Aptos" panose="020B0004020202020204" pitchFamily="34" charset="0"/>
                <a:cs typeface="Times New Roman" panose="02020603050405020304" pitchFamily="18" charset="0"/>
              </a:rPr>
              <a:t> motivation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defRPr/>
            </a:pPr>
            <a:r>
              <a:rPr lang="en-GB" sz="1200" kern="100" dirty="0">
                <a:effectLst/>
                <a:latin typeface="Aptos"/>
                <a:ea typeface="Aptos" panose="020B0004020202020204" pitchFamily="34" charset="0"/>
                <a:cs typeface="Times New Roman" panose="02020603050405020304" pitchFamily="18" charset="0"/>
              </a:rPr>
              <a:t>Or it can </a:t>
            </a:r>
            <a:r>
              <a:rPr lang="en-GB" kern="100" dirty="0">
                <a:latin typeface="Aptos"/>
                <a:ea typeface="Aptos" panose="020B0004020202020204" pitchFamily="34" charset="0"/>
                <a:cs typeface="Times New Roman" panose="02020603050405020304" pitchFamily="18" charset="0"/>
              </a:rPr>
              <a:t>struggle to work because;</a:t>
            </a:r>
            <a:endParaRPr lang="en-GB" kern="100" dirty="0">
              <a:solidFill>
                <a:srgbClr val="000000"/>
              </a:solidFill>
              <a:latin typeface="Aptos" panose="020B0004020202020204" pitchFamily="34" charset="0"/>
              <a:cs typeface="Times New Roman" panose="02020603050405020304" pitchFamily="18" charset="0"/>
            </a:endParaRPr>
          </a:p>
          <a:p>
            <a:pPr marL="285750" indent="-285750">
              <a:buFont typeface="Calibri"/>
              <a:buChar char="-"/>
              <a:defRPr/>
            </a:pPr>
            <a:r>
              <a:rPr lang="en-GB" dirty="0">
                <a:solidFill>
                  <a:schemeClr val="accent1"/>
                </a:solidFill>
                <a:latin typeface="Aptos"/>
              </a:rPr>
              <a:t>Internal motivation of individuals can be lacking</a:t>
            </a:r>
            <a:endParaRPr lang="en-GB" kern="100" dirty="0">
              <a:solidFill>
                <a:srgbClr val="000000"/>
              </a:solidFill>
              <a:latin typeface="Aptos" panose="020B0004020202020204" pitchFamily="34" charset="0"/>
              <a:cs typeface="Times New Roman" panose="02020603050405020304" pitchFamily="18" charset="0"/>
            </a:endParaRPr>
          </a:p>
          <a:p>
            <a:pPr marL="285750" indent="-285750">
              <a:buFont typeface="Calibri" panose="02070309020205020404" pitchFamily="49" charset="0"/>
              <a:buChar char="-"/>
            </a:pPr>
            <a:r>
              <a:rPr lang="en-GB" dirty="0">
                <a:solidFill>
                  <a:schemeClr val="accent1"/>
                </a:solidFill>
                <a:latin typeface="Aptos"/>
              </a:rPr>
              <a:t>Incorrectly applied leadership styles can lead to confusion, ineffectiveness, decreased morale and poor patient care </a:t>
            </a:r>
            <a:endParaRPr lang="en-GB" dirty="0">
              <a:solidFill>
                <a:schemeClr val="accent1"/>
              </a:solidFill>
              <a:latin typeface="Aptos" panose="020B0004020202020204" pitchFamily="34" charset="0"/>
            </a:endParaRPr>
          </a:p>
          <a:p>
            <a:pPr marL="285750" indent="-285750">
              <a:buFont typeface="Calibri" panose="02070309020205020404" pitchFamily="49" charset="0"/>
              <a:buChar char="-"/>
            </a:pPr>
            <a:r>
              <a:rPr lang="en-GB" dirty="0">
                <a:solidFill>
                  <a:schemeClr val="accent1"/>
                </a:solidFill>
                <a:latin typeface="Aptos"/>
              </a:rPr>
              <a:t>Finally, time critical situations don’t allow for flexibility of leadership styles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12</a:t>
            </a:fld>
            <a:endParaRPr lang="en-GB" dirty="0"/>
          </a:p>
        </p:txBody>
      </p:sp>
    </p:spTree>
    <p:extLst>
      <p:ext uri="{BB962C8B-B14F-4D97-AF65-F5344CB8AC3E}">
        <p14:creationId xmlns:p14="http://schemas.microsoft.com/office/powerpoint/2010/main" val="31507074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13</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verywellmind.com/how-to-be-more-productive-6499714"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hyperlink" Target="https://www.verywellmind.com/what-is-democratic-leadership-2795315"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86/s12912-024-02582-9"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hyperlink" Target="https://brandongaille.com/13-situational-leadership-advantages-and-disadvantage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brandongaille.com/13-situational-leadership-advantages-and-disadvantages/"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hyperlink" Target="https://doi.org/10.1186/s12912-024-02582-9" TargetMode="External"/><Relationship Id="rId4" Type="http://schemas.openxmlformats.org/officeDocument/2006/relationships/hyperlink" Target="https://doi.org/10.1111/j.1365-2834.2011.01275.x"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86/s12912-024-02582-9"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86/s12912-024-02582-9"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11/j.1365-2834.2011.01275.x" TargetMode="External"/><Relationship Id="rId2" Type="http://schemas.openxmlformats.org/officeDocument/2006/relationships/hyperlink" Target="https://brandongaille.com/13-situational-leadership-advantages-and-disadvantages/" TargetMode="External"/><Relationship Id="rId1" Type="http://schemas.openxmlformats.org/officeDocument/2006/relationships/slideLayout" Target="../slideLayouts/slideLayout15.xml"/><Relationship Id="rId4" Type="http://schemas.openxmlformats.org/officeDocument/2006/relationships/hyperlink" Target="https://doi.org/10.1186/s12912-024-0258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Situational Leadership</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By Kristy Gordon and Nadine Thomson</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2">
            <a:extLst>
              <a:ext uri="{FF2B5EF4-FFF2-40B4-BE49-F238E27FC236}">
                <a16:creationId xmlns:a16="http://schemas.microsoft.com/office/drawing/2014/main" id="{AEB33223-35EE-BF86-1AD9-E7A5B1CE0E22}"/>
              </a:ext>
            </a:extLst>
          </p:cNvPr>
          <p:cNvSpPr>
            <a:spLocks noGrp="1"/>
          </p:cNvSpPr>
          <p:nvPr>
            <p:ph type="ftr" sz="quarter" idx="11"/>
          </p:nvPr>
        </p:nvSpPr>
        <p:spPr>
          <a:xfrm>
            <a:off x="4379976" y="6464808"/>
            <a:ext cx="3438144" cy="310896"/>
          </a:xfrm>
        </p:spPr>
        <p:txBody>
          <a:bodyPr anchor="ctr">
            <a:normAutofit/>
          </a:bodyPr>
          <a:lstStyle/>
          <a:p>
            <a:pPr rtl="0">
              <a:spcAft>
                <a:spcPts val="600"/>
              </a:spcAft>
            </a:pPr>
            <a:r>
              <a:rPr lang="en-GB" dirty="0"/>
              <a:t>Situational Leadership</a:t>
            </a:r>
          </a:p>
        </p:txBody>
      </p:sp>
      <p:sp>
        <p:nvSpPr>
          <p:cNvPr id="14" name="Slide Number Placeholder 3">
            <a:extLst>
              <a:ext uri="{FF2B5EF4-FFF2-40B4-BE49-F238E27FC236}">
                <a16:creationId xmlns:a16="http://schemas.microsoft.com/office/drawing/2014/main" id="{7FB98458-D7F3-1B75-C7C9-E21076FD60BB}"/>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2</a:t>
            </a:fld>
            <a:endParaRPr lang="en-GB"/>
          </a:p>
        </p:txBody>
      </p:sp>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4100"/>
              <a:t>What is Situational Leadership?</a:t>
            </a:r>
          </a:p>
        </p:txBody>
      </p:sp>
      <p:graphicFrame>
        <p:nvGraphicFramePr>
          <p:cNvPr id="16" name="Content Placeholder 4">
            <a:extLst>
              <a:ext uri="{FF2B5EF4-FFF2-40B4-BE49-F238E27FC236}">
                <a16:creationId xmlns:a16="http://schemas.microsoft.com/office/drawing/2014/main" id="{A272BD6D-033B-9E82-B9B2-2CF10837A034}"/>
              </a:ext>
            </a:extLst>
          </p:cNvPr>
          <p:cNvGraphicFramePr/>
          <p:nvPr>
            <p:extLst>
              <p:ext uri="{D42A27DB-BD31-4B8C-83A1-F6EECF244321}">
                <p14:modId xmlns:p14="http://schemas.microsoft.com/office/powerpoint/2010/main" val="4220722930"/>
              </p:ext>
            </p:extLst>
          </p:nvPr>
        </p:nvGraphicFramePr>
        <p:xfrm>
          <a:off x="761129" y="1984248"/>
          <a:ext cx="10515600"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dirty="0"/>
              <a:t>introduction</a:t>
            </a:r>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76400" y="6464808"/>
            <a:ext cx="4756573" cy="45719"/>
          </a:xfrm>
        </p:spPr>
        <p:txBody>
          <a:bodyPr rtlCol="0"/>
          <a:lstStyle>
            <a:defPPr>
              <a:defRPr lang="en-GB"/>
            </a:defPPr>
          </a:lstStyle>
          <a:p>
            <a:pPr rtl="0"/>
            <a:r>
              <a:rPr lang="en-GB" sz="1000" b="0" i="0" dirty="0">
                <a:solidFill>
                  <a:schemeClr val="tx1">
                    <a:lumMod val="75000"/>
                  </a:schemeClr>
                </a:solidFill>
                <a:effectLst/>
                <a:latin typeface="Arial" panose="020B0604020202020204" pitchFamily="34" charset="0"/>
              </a:rPr>
              <a:t>Blanchard, K.H., </a:t>
            </a:r>
            <a:r>
              <a:rPr lang="en-GB" sz="1000" b="0" i="0" dirty="0" err="1">
                <a:solidFill>
                  <a:schemeClr val="tx1">
                    <a:lumMod val="75000"/>
                  </a:schemeClr>
                </a:solidFill>
                <a:effectLst/>
                <a:latin typeface="Arial" panose="020B0604020202020204" pitchFamily="34" charset="0"/>
              </a:rPr>
              <a:t>Zigarmi</a:t>
            </a:r>
            <a:r>
              <a:rPr lang="en-GB" sz="1000" b="0" i="0" dirty="0">
                <a:solidFill>
                  <a:schemeClr val="tx1">
                    <a:lumMod val="75000"/>
                  </a:schemeClr>
                </a:solidFill>
                <a:effectLst/>
                <a:latin typeface="Arial" panose="020B0604020202020204" pitchFamily="34" charset="0"/>
              </a:rPr>
              <a:t>, P., </a:t>
            </a:r>
            <a:r>
              <a:rPr lang="en-GB" sz="1000" b="0" i="0" dirty="0" err="1">
                <a:solidFill>
                  <a:schemeClr val="tx1">
                    <a:lumMod val="75000"/>
                  </a:schemeClr>
                </a:solidFill>
                <a:effectLst/>
                <a:latin typeface="Arial" panose="020B0604020202020204" pitchFamily="34" charset="0"/>
              </a:rPr>
              <a:t>Zigarmi</a:t>
            </a:r>
            <a:r>
              <a:rPr lang="en-GB" sz="1000" b="0" i="0" dirty="0">
                <a:solidFill>
                  <a:schemeClr val="tx1">
                    <a:lumMod val="75000"/>
                  </a:schemeClr>
                </a:solidFill>
                <a:effectLst/>
                <a:latin typeface="Arial" panose="020B0604020202020204" pitchFamily="34" charset="0"/>
              </a:rPr>
              <a:t>, D. and Archibald, S., (1986). </a:t>
            </a:r>
            <a:r>
              <a:rPr lang="en-GB" sz="1000" b="0" i="1" dirty="0">
                <a:solidFill>
                  <a:schemeClr val="tx1">
                    <a:lumMod val="75000"/>
                  </a:schemeClr>
                </a:solidFill>
                <a:effectLst/>
                <a:latin typeface="Arial" panose="020B0604020202020204" pitchFamily="34" charset="0"/>
              </a:rPr>
              <a:t>Leadership and the one minute manager</a:t>
            </a:r>
            <a:r>
              <a:rPr lang="en-GB" sz="1000" b="0" i="0" dirty="0">
                <a:solidFill>
                  <a:schemeClr val="tx1">
                    <a:lumMod val="75000"/>
                  </a:schemeClr>
                </a:solidFill>
                <a:effectLst/>
                <a:latin typeface="Arial" panose="020B0604020202020204" pitchFamily="34" charset="0"/>
              </a:rPr>
              <a:t> (p. 111). London: Collins.</a:t>
            </a:r>
          </a:p>
          <a:p>
            <a:pPr rtl="0"/>
            <a:r>
              <a:rPr lang="en-GB" sz="1000" b="0" i="0" dirty="0">
                <a:solidFill>
                  <a:schemeClr val="tx1">
                    <a:lumMod val="75000"/>
                  </a:schemeClr>
                </a:solidFill>
                <a:effectLst/>
                <a:latin typeface="Arial" panose="020B0604020202020204" pitchFamily="34" charset="0"/>
              </a:rPr>
              <a:t>Hersey, P. and Blanchard, K.H., (1997). Situational leadership. In </a:t>
            </a:r>
            <a:r>
              <a:rPr lang="en-GB" sz="1000" b="0" i="1" dirty="0">
                <a:solidFill>
                  <a:schemeClr val="tx1">
                    <a:lumMod val="75000"/>
                  </a:schemeClr>
                </a:solidFill>
                <a:effectLst/>
                <a:latin typeface="Arial" panose="020B0604020202020204" pitchFamily="34" charset="0"/>
              </a:rPr>
              <a:t>Dean’s Forum</a:t>
            </a:r>
            <a:r>
              <a:rPr lang="en-GB" sz="1000" b="0" i="0" dirty="0">
                <a:solidFill>
                  <a:schemeClr val="tx1">
                    <a:lumMod val="75000"/>
                  </a:schemeClr>
                </a:solidFill>
                <a:effectLst/>
                <a:latin typeface="Arial" panose="020B0604020202020204" pitchFamily="34" charset="0"/>
              </a:rPr>
              <a:t> (Vol. 12, No. 2, p. 5).</a:t>
            </a:r>
            <a:endParaRPr lang="en-GB" sz="1000" dirty="0">
              <a:solidFill>
                <a:schemeClr val="tx1">
                  <a:lumMod val="75000"/>
                </a:schemeClr>
              </a:solidFill>
            </a:endParaRP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a:t>3</a:t>
            </a:fld>
            <a:endParaRPr lang="en-GB" dirty="0"/>
          </a:p>
        </p:txBody>
      </p:sp>
      <p:sp>
        <p:nvSpPr>
          <p:cNvPr id="8" name="Text Placeholder 7">
            <a:extLst>
              <a:ext uri="{FF2B5EF4-FFF2-40B4-BE49-F238E27FC236}">
                <a16:creationId xmlns:a16="http://schemas.microsoft.com/office/drawing/2014/main" id="{E88B4207-0739-496B-DA1C-F24D0363124F}"/>
              </a:ext>
            </a:extLst>
          </p:cNvPr>
          <p:cNvSpPr>
            <a:spLocks noGrp="1"/>
          </p:cNvSpPr>
          <p:nvPr>
            <p:ph type="body" sz="half" idx="2"/>
          </p:nvPr>
        </p:nvSpPr>
        <p:spPr>
          <a:xfrm>
            <a:off x="432138" y="1546353"/>
            <a:ext cx="4572000" cy="4070729"/>
          </a:xfrm>
        </p:spPr>
        <p:txBody>
          <a:bodyPr/>
          <a:lstStyle/>
          <a:p>
            <a:r>
              <a:rPr lang="en-GB" dirty="0"/>
              <a:t>Situational Leadership started to emerge in the mid 1940s. It was fundamentally developed in the 1970s by Dr Paul Hershey and Dr Ken Blanchard who devised the “The Situational Leadership Model” and “Situational Leadership II Model”.</a:t>
            </a:r>
          </a:p>
          <a:p>
            <a:endParaRPr lang="en-GB" dirty="0"/>
          </a:p>
          <a:p>
            <a:r>
              <a:rPr lang="en-GB" dirty="0"/>
              <a:t> Models were based on two dimensions which included- “Task Behaviour” which is whether the leader is directing or giving autonomy.  “Relationship Behaviour” where the leader is working closely with the team or at a distance.</a:t>
            </a:r>
          </a:p>
          <a:p>
            <a:endParaRPr lang="en-GB" dirty="0"/>
          </a:p>
        </p:txBody>
      </p:sp>
      <p:pic>
        <p:nvPicPr>
          <p:cNvPr id="1030" name="Picture 6" descr="Situational Leadership Model Management Lessons - Riset">
            <a:extLst>
              <a:ext uri="{FF2B5EF4-FFF2-40B4-BE49-F238E27FC236}">
                <a16:creationId xmlns:a16="http://schemas.microsoft.com/office/drawing/2014/main" id="{AD07F3FC-A6CA-6425-75B2-745DBD447CB6}"/>
              </a:ext>
            </a:extLst>
          </p:cNvPr>
          <p:cNvPicPr>
            <a:picLocks noGrp="1" noChangeAspect="1" noChangeArrowheads="1"/>
          </p:cNvPicPr>
          <p:nvPr>
            <p:ph type="pic" idx="1"/>
          </p:nvPr>
        </p:nvPicPr>
        <p:blipFill>
          <a:blip r:embed="rId3">
            <a:extLst>
              <a:ext uri="{BEBA8EAE-BF5A-486C-A8C5-ECC9F3942E4B}">
                <a14:imgProps xmlns:a14="http://schemas.microsoft.com/office/drawing/2010/main">
                  <a14:imgLayer r:embed="rId4">
                    <a14:imgEffect>
                      <a14:colorTemperature colorTemp="11200"/>
                    </a14:imgEffect>
                    <a14:imgEffect>
                      <a14:saturation sat="300000"/>
                    </a14:imgEffect>
                  </a14:imgLayer>
                </a14:imgProps>
              </a:ext>
              <a:ext uri="{28A0092B-C50C-407E-A947-70E740481C1C}">
                <a14:useLocalDpi xmlns:a14="http://schemas.microsoft.com/office/drawing/2010/main" val="0"/>
              </a:ext>
            </a:extLst>
          </a:blip>
          <a:srcRect l="7000" r="7000"/>
          <a:stretch>
            <a:fillRect/>
          </a:stretch>
        </p:blipFill>
        <p:spPr bwMode="auto">
          <a:xfrm>
            <a:off x="5512596" y="82296"/>
            <a:ext cx="6502620" cy="6212829"/>
          </a:xfrm>
          <a:prstGeom prst="rect">
            <a:avLst/>
          </a:prstGeom>
          <a:solidFill>
            <a:srgbClr val="D1D8B7"/>
          </a:solidFill>
          <a:effectLst>
            <a:softEdge rad="63500"/>
          </a:effectLst>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365760" y="204554"/>
            <a:ext cx="10515600" cy="676656"/>
          </a:xfrm>
        </p:spPr>
        <p:txBody>
          <a:bodyPr rtlCol="0" anchor="ctr">
            <a:normAutofit/>
          </a:bodyPr>
          <a:lstStyle>
            <a:defPPr>
              <a:defRPr lang="en-GB"/>
            </a:defPPr>
          </a:lstStyle>
          <a:p>
            <a:pPr rtl="0"/>
            <a:r>
              <a:rPr lang="en-GB" sz="4100" dirty="0"/>
              <a:t>Understanding the model</a:t>
            </a:r>
          </a:p>
        </p:txBody>
      </p:sp>
      <p:sp>
        <p:nvSpPr>
          <p:cNvPr id="16" name="Footer Placeholder 4">
            <a:extLst>
              <a:ext uri="{FF2B5EF4-FFF2-40B4-BE49-F238E27FC236}">
                <a16:creationId xmlns:a16="http://schemas.microsoft.com/office/drawing/2014/main" id="{0A6E91FB-707A-7B02-1AA3-0A4C7A548FB7}"/>
              </a:ext>
            </a:extLst>
          </p:cNvPr>
          <p:cNvSpPr>
            <a:spLocks noGrp="1"/>
          </p:cNvSpPr>
          <p:nvPr>
            <p:ph type="ftr" sz="quarter" idx="11"/>
          </p:nvPr>
        </p:nvSpPr>
        <p:spPr>
          <a:xfrm>
            <a:off x="4379976" y="6464808"/>
            <a:ext cx="3438144" cy="310896"/>
          </a:xfrm>
        </p:spPr>
        <p:txBody>
          <a:bodyPr/>
          <a:lstStyle/>
          <a:p>
            <a:pPr rtl="0">
              <a:spcAft>
                <a:spcPts val="600"/>
              </a:spcAft>
            </a:pPr>
            <a:r>
              <a:rPr lang="en-GB" dirty="0"/>
              <a:t>Situational Leadership</a:t>
            </a:r>
          </a:p>
        </p:txBody>
      </p:sp>
      <p:sp>
        <p:nvSpPr>
          <p:cNvPr id="17" name="Slide Number Placeholder 5">
            <a:extLst>
              <a:ext uri="{FF2B5EF4-FFF2-40B4-BE49-F238E27FC236}">
                <a16:creationId xmlns:a16="http://schemas.microsoft.com/office/drawing/2014/main" id="{7EA1DB5A-B5C9-9269-9B7D-936853DBE9B6}"/>
              </a:ext>
            </a:extLst>
          </p:cNvPr>
          <p:cNvSpPr>
            <a:spLocks noGrp="1"/>
          </p:cNvSpPr>
          <p:nvPr>
            <p:ph type="sldNum" sz="quarter" idx="12"/>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4</a:t>
            </a:fld>
            <a:endParaRPr lang="en-GB"/>
          </a:p>
        </p:txBody>
      </p:sp>
      <p:graphicFrame>
        <p:nvGraphicFramePr>
          <p:cNvPr id="4" name="Table 3">
            <a:extLst>
              <a:ext uri="{FF2B5EF4-FFF2-40B4-BE49-F238E27FC236}">
                <a16:creationId xmlns:a16="http://schemas.microsoft.com/office/drawing/2014/main" id="{33D59162-2057-FF2E-11F7-797955767D65}"/>
              </a:ext>
            </a:extLst>
          </p:cNvPr>
          <p:cNvGraphicFramePr>
            <a:graphicFrameLocks noGrp="1"/>
          </p:cNvGraphicFramePr>
          <p:nvPr>
            <p:extLst>
              <p:ext uri="{D42A27DB-BD31-4B8C-83A1-F6EECF244321}">
                <p14:modId xmlns:p14="http://schemas.microsoft.com/office/powerpoint/2010/main" val="3179029026"/>
              </p:ext>
            </p:extLst>
          </p:nvPr>
        </p:nvGraphicFramePr>
        <p:xfrm>
          <a:off x="576072" y="2065042"/>
          <a:ext cx="9363459" cy="3550877"/>
        </p:xfrm>
        <a:graphic>
          <a:graphicData uri="http://schemas.openxmlformats.org/drawingml/2006/table">
            <a:tbl>
              <a:tblPr>
                <a:tableStyleId>{775DCB02-9BB8-47FD-8907-85C794F793BA}</a:tableStyleId>
              </a:tblPr>
              <a:tblGrid>
                <a:gridCol w="2391192">
                  <a:extLst>
                    <a:ext uri="{9D8B030D-6E8A-4147-A177-3AD203B41FA5}">
                      <a16:colId xmlns:a16="http://schemas.microsoft.com/office/drawing/2014/main" val="1767618435"/>
                    </a:ext>
                  </a:extLst>
                </a:gridCol>
                <a:gridCol w="2288962">
                  <a:extLst>
                    <a:ext uri="{9D8B030D-6E8A-4147-A177-3AD203B41FA5}">
                      <a16:colId xmlns:a16="http://schemas.microsoft.com/office/drawing/2014/main" val="457391212"/>
                    </a:ext>
                  </a:extLst>
                </a:gridCol>
                <a:gridCol w="2288962">
                  <a:extLst>
                    <a:ext uri="{9D8B030D-6E8A-4147-A177-3AD203B41FA5}">
                      <a16:colId xmlns:a16="http://schemas.microsoft.com/office/drawing/2014/main" val="2821525141"/>
                    </a:ext>
                  </a:extLst>
                </a:gridCol>
                <a:gridCol w="2394343">
                  <a:extLst>
                    <a:ext uri="{9D8B030D-6E8A-4147-A177-3AD203B41FA5}">
                      <a16:colId xmlns:a16="http://schemas.microsoft.com/office/drawing/2014/main" val="1707443753"/>
                    </a:ext>
                  </a:extLst>
                </a:gridCol>
              </a:tblGrid>
              <a:tr h="350311">
                <a:tc>
                  <a:txBody>
                    <a:bodyPr/>
                    <a:lstStyle/>
                    <a:p>
                      <a:pPr algn="ctr"/>
                      <a:r>
                        <a:rPr lang="en-GB" sz="1600">
                          <a:effectLst/>
                        </a:rPr>
                        <a:t>S4</a:t>
                      </a:r>
                    </a:p>
                  </a:txBody>
                  <a:tcPr marL="79616" marR="79616" marT="39808" marB="39808" anchor="ctr"/>
                </a:tc>
                <a:tc>
                  <a:txBody>
                    <a:bodyPr/>
                    <a:lstStyle/>
                    <a:p>
                      <a:pPr algn="ctr"/>
                      <a:r>
                        <a:rPr lang="en-GB" sz="1600">
                          <a:effectLst/>
                        </a:rPr>
                        <a:t>S3</a:t>
                      </a:r>
                    </a:p>
                  </a:txBody>
                  <a:tcPr marL="79616" marR="79616" marT="39808" marB="39808" anchor="ctr"/>
                </a:tc>
                <a:tc>
                  <a:txBody>
                    <a:bodyPr/>
                    <a:lstStyle/>
                    <a:p>
                      <a:pPr algn="ctr"/>
                      <a:r>
                        <a:rPr lang="en-GB" sz="1600">
                          <a:effectLst/>
                        </a:rPr>
                        <a:t>S2</a:t>
                      </a:r>
                    </a:p>
                  </a:txBody>
                  <a:tcPr marL="79616" marR="79616" marT="39808" marB="39808" anchor="ctr"/>
                </a:tc>
                <a:tc>
                  <a:txBody>
                    <a:bodyPr/>
                    <a:lstStyle/>
                    <a:p>
                      <a:pPr algn="ctr"/>
                      <a:r>
                        <a:rPr lang="en-GB" sz="1600">
                          <a:effectLst/>
                        </a:rPr>
                        <a:t>S1</a:t>
                      </a:r>
                    </a:p>
                  </a:txBody>
                  <a:tcPr marL="79616" marR="79616" marT="39808" marB="39808" anchor="ctr"/>
                </a:tc>
                <a:extLst>
                  <a:ext uri="{0D108BD9-81ED-4DB2-BD59-A6C34878D82A}">
                    <a16:rowId xmlns:a16="http://schemas.microsoft.com/office/drawing/2014/main" val="3082773868"/>
                  </a:ext>
                </a:extLst>
              </a:tr>
              <a:tr h="589159">
                <a:tc>
                  <a:txBody>
                    <a:bodyPr/>
                    <a:lstStyle/>
                    <a:p>
                      <a:pPr algn="ctr"/>
                      <a:r>
                        <a:rPr lang="en-GB" sz="1600">
                          <a:effectLst/>
                        </a:rPr>
                        <a:t>Delegating</a:t>
                      </a:r>
                    </a:p>
                  </a:txBody>
                  <a:tcPr marL="79616" marR="79616" marT="39808" marB="39808" anchor="ctr"/>
                </a:tc>
                <a:tc>
                  <a:txBody>
                    <a:bodyPr/>
                    <a:lstStyle/>
                    <a:p>
                      <a:pPr algn="ctr"/>
                      <a:r>
                        <a:rPr lang="en-GB" sz="1600" dirty="0">
                          <a:effectLst/>
                        </a:rPr>
                        <a:t>Participating (Supporting)</a:t>
                      </a:r>
                    </a:p>
                  </a:txBody>
                  <a:tcPr marL="79616" marR="79616" marT="39808" marB="39808" anchor="ctr"/>
                </a:tc>
                <a:tc>
                  <a:txBody>
                    <a:bodyPr/>
                    <a:lstStyle/>
                    <a:p>
                      <a:pPr algn="ctr"/>
                      <a:r>
                        <a:rPr lang="en-GB" sz="1600">
                          <a:effectLst/>
                        </a:rPr>
                        <a:t>Selling (Coaching)</a:t>
                      </a:r>
                    </a:p>
                  </a:txBody>
                  <a:tcPr marL="79616" marR="79616" marT="39808" marB="39808" anchor="ctr"/>
                </a:tc>
                <a:tc>
                  <a:txBody>
                    <a:bodyPr/>
                    <a:lstStyle/>
                    <a:p>
                      <a:pPr algn="ctr"/>
                      <a:r>
                        <a:rPr lang="en-GB" sz="1600">
                          <a:effectLst/>
                        </a:rPr>
                        <a:t>Telling (Directing)</a:t>
                      </a:r>
                    </a:p>
                  </a:txBody>
                  <a:tcPr marL="79616" marR="79616" marT="39808" marB="39808" anchor="ctr"/>
                </a:tc>
                <a:extLst>
                  <a:ext uri="{0D108BD9-81ED-4DB2-BD59-A6C34878D82A}">
                    <a16:rowId xmlns:a16="http://schemas.microsoft.com/office/drawing/2014/main" val="1327110814"/>
                  </a:ext>
                </a:extLst>
              </a:tr>
              <a:tr h="1783400">
                <a:tc>
                  <a:txBody>
                    <a:bodyPr/>
                    <a:lstStyle/>
                    <a:p>
                      <a:r>
                        <a:rPr lang="en-GB" sz="1600">
                          <a:effectLst/>
                        </a:rPr>
                        <a:t>Leaders delegate most of the responsibility to the group. They monitor progress but are less involved in decision-making.</a:t>
                      </a:r>
                    </a:p>
                  </a:txBody>
                  <a:tcPr marL="79616" marR="79616" marT="39808" marB="39808" anchor="ctr"/>
                </a:tc>
                <a:tc>
                  <a:txBody>
                    <a:bodyPr/>
                    <a:lstStyle/>
                    <a:p>
                      <a:r>
                        <a:rPr lang="en-GB" sz="1600">
                          <a:effectLst/>
                        </a:rPr>
                        <a:t>Leaders focus on relationships and less on providing direction. They work with the team and share decision-making responsibilities.</a:t>
                      </a:r>
                    </a:p>
                  </a:txBody>
                  <a:tcPr marL="79616" marR="79616" marT="39808" marB="39808" anchor="ctr"/>
                </a:tc>
                <a:tc>
                  <a:txBody>
                    <a:bodyPr/>
                    <a:lstStyle/>
                    <a:p>
                      <a:r>
                        <a:rPr lang="en-GB" sz="1600">
                          <a:effectLst/>
                        </a:rPr>
                        <a:t>Leaders provide direction. But they attempt to sell their ideas to get people on board.</a:t>
                      </a:r>
                    </a:p>
                  </a:txBody>
                  <a:tcPr marL="79616" marR="79616" marT="39808" marB="39808" anchor="ctr"/>
                </a:tc>
                <a:tc>
                  <a:txBody>
                    <a:bodyPr/>
                    <a:lstStyle/>
                    <a:p>
                      <a:r>
                        <a:rPr lang="en-GB" sz="1600" dirty="0">
                          <a:effectLst/>
                        </a:rPr>
                        <a:t>Leaders tell people what to do and how to do it.</a:t>
                      </a:r>
                    </a:p>
                  </a:txBody>
                  <a:tcPr marL="79616" marR="79616" marT="39808" marB="39808" anchor="ctr"/>
                </a:tc>
                <a:extLst>
                  <a:ext uri="{0D108BD9-81ED-4DB2-BD59-A6C34878D82A}">
                    <a16:rowId xmlns:a16="http://schemas.microsoft.com/office/drawing/2014/main" val="665926335"/>
                  </a:ext>
                </a:extLst>
              </a:tr>
              <a:tr h="828007">
                <a:tc>
                  <a:txBody>
                    <a:bodyPr/>
                    <a:lstStyle/>
                    <a:p>
                      <a:r>
                        <a:rPr lang="en-GB" sz="1600" b="1" dirty="0">
                          <a:effectLst/>
                        </a:rPr>
                        <a:t>Low task behaviour. Low relationship behaviour.</a:t>
                      </a:r>
                    </a:p>
                  </a:txBody>
                  <a:tcPr marL="79616" marR="79616" marT="39808" marB="39808" anchor="ctr"/>
                </a:tc>
                <a:tc>
                  <a:txBody>
                    <a:bodyPr/>
                    <a:lstStyle/>
                    <a:p>
                      <a:r>
                        <a:rPr lang="en-GB" sz="1600" b="1" dirty="0">
                          <a:solidFill>
                            <a:schemeClr val="tx1"/>
                          </a:solidFill>
                          <a:effectLst/>
                        </a:rPr>
                        <a:t>Low task behaviour. High relationship behaviour.</a:t>
                      </a:r>
                    </a:p>
                  </a:txBody>
                  <a:tcPr marL="79616" marR="79616" marT="39808" marB="39808" anchor="ctr"/>
                </a:tc>
                <a:tc>
                  <a:txBody>
                    <a:bodyPr/>
                    <a:lstStyle/>
                    <a:p>
                      <a:r>
                        <a:rPr lang="en-GB" sz="1600" b="1" dirty="0">
                          <a:solidFill>
                            <a:schemeClr val="tx1"/>
                          </a:solidFill>
                          <a:effectLst/>
                        </a:rPr>
                        <a:t>High task behaviour. High relationship behaviour.</a:t>
                      </a:r>
                    </a:p>
                  </a:txBody>
                  <a:tcPr marL="79616" marR="79616" marT="39808" marB="39808" anchor="ctr"/>
                </a:tc>
                <a:tc>
                  <a:txBody>
                    <a:bodyPr/>
                    <a:lstStyle/>
                    <a:p>
                      <a:r>
                        <a:rPr lang="en-GB" sz="1600" b="1" dirty="0">
                          <a:solidFill>
                            <a:schemeClr val="tx1"/>
                          </a:solidFill>
                          <a:effectLst/>
                        </a:rPr>
                        <a:t>High task behaviour. Low relationship behaviour.</a:t>
                      </a:r>
                    </a:p>
                  </a:txBody>
                  <a:tcPr marL="79616" marR="79616" marT="39808" marB="39808" anchor="ctr"/>
                </a:tc>
                <a:extLst>
                  <a:ext uri="{0D108BD9-81ED-4DB2-BD59-A6C34878D82A}">
                    <a16:rowId xmlns:a16="http://schemas.microsoft.com/office/drawing/2014/main" val="3237462213"/>
                  </a:ext>
                </a:extLst>
              </a:tr>
            </a:tbl>
          </a:graphicData>
        </a:graphic>
      </p:graphicFrame>
      <p:sp>
        <p:nvSpPr>
          <p:cNvPr id="5" name="TextBox 4">
            <a:extLst>
              <a:ext uri="{FF2B5EF4-FFF2-40B4-BE49-F238E27FC236}">
                <a16:creationId xmlns:a16="http://schemas.microsoft.com/office/drawing/2014/main" id="{DE3CDA15-5EDC-B7F5-3353-91F42251901F}"/>
              </a:ext>
            </a:extLst>
          </p:cNvPr>
          <p:cNvSpPr txBox="1"/>
          <p:nvPr/>
        </p:nvSpPr>
        <p:spPr>
          <a:xfrm>
            <a:off x="365760" y="1011461"/>
            <a:ext cx="11142133" cy="923330"/>
          </a:xfrm>
          <a:prstGeom prst="rect">
            <a:avLst/>
          </a:prstGeom>
          <a:noFill/>
        </p:spPr>
        <p:txBody>
          <a:bodyPr wrap="square" rtlCol="0">
            <a:spAutoFit/>
          </a:bodyPr>
          <a:lstStyle/>
          <a:p>
            <a:r>
              <a:rPr lang="en-GB" b="1" dirty="0"/>
              <a:t>Hershey and Blanchard categorised leadership styles in terms of the amount of task behaviour and relationship behaviour the leader provides to their team. This was developed into four behaviours based on high to low task/relationship behaviour.</a:t>
            </a:r>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462140" y="124122"/>
            <a:ext cx="10515600" cy="676656"/>
          </a:xfrm>
        </p:spPr>
        <p:txBody>
          <a:bodyPr rtlCol="0"/>
          <a:lstStyle>
            <a:defPPr>
              <a:defRPr lang="en-GB"/>
            </a:defPPr>
          </a:lstStyle>
          <a:p>
            <a:pPr rtl="0"/>
            <a:r>
              <a:rPr lang="en-GB" dirty="0"/>
              <a:t>Understanding the model</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a:xfrm>
            <a:off x="176784" y="6355976"/>
            <a:ext cx="4014216" cy="471684"/>
          </a:xfrm>
        </p:spPr>
        <p:txBody>
          <a:bodyPr rtlCol="0"/>
          <a:lstStyle>
            <a:defPPr>
              <a:defRPr lang="en-GB"/>
            </a:defPPr>
          </a:lstStyle>
          <a:p>
            <a:pPr rtl="0"/>
            <a:r>
              <a:rPr lang="en-GB" sz="1100" b="0" i="0" dirty="0">
                <a:solidFill>
                  <a:schemeClr val="tx1">
                    <a:lumMod val="75000"/>
                  </a:schemeClr>
                </a:solidFill>
                <a:effectLst/>
                <a:latin typeface="Arial" panose="020B0604020202020204" pitchFamily="34" charset="0"/>
              </a:rPr>
              <a:t>Blanchard, K., 2018. </a:t>
            </a:r>
            <a:r>
              <a:rPr lang="en-GB" sz="1100" b="0" i="1" dirty="0">
                <a:solidFill>
                  <a:schemeClr val="tx1">
                    <a:lumMod val="75000"/>
                  </a:schemeClr>
                </a:solidFill>
                <a:effectLst/>
                <a:latin typeface="Arial" panose="020B0604020202020204" pitchFamily="34" charset="0"/>
              </a:rPr>
              <a:t>Leading at a higher level: Blanchard on leadership and creating high performing organizations</a:t>
            </a:r>
            <a:r>
              <a:rPr lang="en-GB" sz="1100" b="0" i="0" dirty="0">
                <a:solidFill>
                  <a:schemeClr val="tx1">
                    <a:lumMod val="75000"/>
                  </a:schemeClr>
                </a:solidFill>
                <a:effectLst/>
                <a:latin typeface="Arial" panose="020B0604020202020204" pitchFamily="34" charset="0"/>
              </a:rPr>
              <a:t>. Ft Press.</a:t>
            </a:r>
            <a:endParaRPr lang="en-GB" sz="1100" dirty="0">
              <a:solidFill>
                <a:schemeClr val="tx1">
                  <a:lumMod val="75000"/>
                </a:schemeClr>
              </a:solidFill>
            </a:endParaRP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graphicFrame>
        <p:nvGraphicFramePr>
          <p:cNvPr id="2" name="Content Placeholder 1">
            <a:extLst>
              <a:ext uri="{FF2B5EF4-FFF2-40B4-BE49-F238E27FC236}">
                <a16:creationId xmlns:a16="http://schemas.microsoft.com/office/drawing/2014/main" id="{439D4099-7ABE-028A-16E9-B86759F3F132}"/>
              </a:ext>
            </a:extLst>
          </p:cNvPr>
          <p:cNvGraphicFramePr>
            <a:graphicFrameLocks noGrp="1"/>
          </p:cNvGraphicFramePr>
          <p:nvPr>
            <p:ph idx="1"/>
            <p:extLst>
              <p:ext uri="{D42A27DB-BD31-4B8C-83A1-F6EECF244321}">
                <p14:modId xmlns:p14="http://schemas.microsoft.com/office/powerpoint/2010/main" val="3629596811"/>
              </p:ext>
            </p:extLst>
          </p:nvPr>
        </p:nvGraphicFramePr>
        <p:xfrm>
          <a:off x="1919282" y="1486595"/>
          <a:ext cx="7601315" cy="4292398"/>
        </p:xfrm>
        <a:graphic>
          <a:graphicData uri="http://schemas.openxmlformats.org/drawingml/2006/table">
            <a:tbl>
              <a:tblPr>
                <a:tableStyleId>{775DCB02-9BB8-47FD-8907-85C794F793BA}</a:tableStyleId>
              </a:tblPr>
              <a:tblGrid>
                <a:gridCol w="2250381">
                  <a:extLst>
                    <a:ext uri="{9D8B030D-6E8A-4147-A177-3AD203B41FA5}">
                      <a16:colId xmlns:a16="http://schemas.microsoft.com/office/drawing/2014/main" val="2001956334"/>
                    </a:ext>
                  </a:extLst>
                </a:gridCol>
                <a:gridCol w="2090443">
                  <a:extLst>
                    <a:ext uri="{9D8B030D-6E8A-4147-A177-3AD203B41FA5}">
                      <a16:colId xmlns:a16="http://schemas.microsoft.com/office/drawing/2014/main" val="3266174008"/>
                    </a:ext>
                  </a:extLst>
                </a:gridCol>
                <a:gridCol w="1564074">
                  <a:extLst>
                    <a:ext uri="{9D8B030D-6E8A-4147-A177-3AD203B41FA5}">
                      <a16:colId xmlns:a16="http://schemas.microsoft.com/office/drawing/2014/main" val="1932065486"/>
                    </a:ext>
                  </a:extLst>
                </a:gridCol>
                <a:gridCol w="1696417">
                  <a:extLst>
                    <a:ext uri="{9D8B030D-6E8A-4147-A177-3AD203B41FA5}">
                      <a16:colId xmlns:a16="http://schemas.microsoft.com/office/drawing/2014/main" val="89837260"/>
                    </a:ext>
                  </a:extLst>
                </a:gridCol>
              </a:tblGrid>
              <a:tr h="240713">
                <a:tc>
                  <a:txBody>
                    <a:bodyPr/>
                    <a:lstStyle/>
                    <a:p>
                      <a:pPr algn="ctr"/>
                      <a:r>
                        <a:rPr lang="en-GB" sz="2000" dirty="0">
                          <a:effectLst/>
                        </a:rPr>
                        <a:t>D4</a:t>
                      </a:r>
                    </a:p>
                  </a:txBody>
                  <a:tcPr marL="23638" marR="23638" marT="11819" marB="11819" anchor="ctr"/>
                </a:tc>
                <a:tc>
                  <a:txBody>
                    <a:bodyPr/>
                    <a:lstStyle/>
                    <a:p>
                      <a:pPr algn="ctr"/>
                      <a:r>
                        <a:rPr lang="en-GB" sz="2000" dirty="0">
                          <a:effectLst/>
                        </a:rPr>
                        <a:t>D3</a:t>
                      </a:r>
                    </a:p>
                  </a:txBody>
                  <a:tcPr marL="23638" marR="23638" marT="11819" marB="11819" anchor="ctr"/>
                </a:tc>
                <a:tc>
                  <a:txBody>
                    <a:bodyPr/>
                    <a:lstStyle/>
                    <a:p>
                      <a:pPr algn="ctr"/>
                      <a:r>
                        <a:rPr lang="en-GB" sz="2000" dirty="0">
                          <a:effectLst/>
                        </a:rPr>
                        <a:t>D2</a:t>
                      </a:r>
                    </a:p>
                  </a:txBody>
                  <a:tcPr marL="23638" marR="23638" marT="11819" marB="11819" anchor="ctr"/>
                </a:tc>
                <a:tc>
                  <a:txBody>
                    <a:bodyPr/>
                    <a:lstStyle/>
                    <a:p>
                      <a:pPr algn="ctr"/>
                      <a:r>
                        <a:rPr lang="en-GB" sz="2000" dirty="0">
                          <a:effectLst/>
                        </a:rPr>
                        <a:t>D1</a:t>
                      </a:r>
                    </a:p>
                  </a:txBody>
                  <a:tcPr marL="23638" marR="23638" marT="11819" marB="11819" anchor="ctr"/>
                </a:tc>
                <a:extLst>
                  <a:ext uri="{0D108BD9-81ED-4DB2-BD59-A6C34878D82A}">
                    <a16:rowId xmlns:a16="http://schemas.microsoft.com/office/drawing/2014/main" val="1844227404"/>
                  </a:ext>
                </a:extLst>
              </a:tr>
              <a:tr h="1981980">
                <a:tc>
                  <a:txBody>
                    <a:bodyPr/>
                    <a:lstStyle/>
                    <a:p>
                      <a:pPr algn="ctr"/>
                      <a:r>
                        <a:rPr lang="en-GB" sz="1600" dirty="0">
                          <a:effectLst/>
                        </a:rPr>
                        <a:t>Self-reliant Achiever: High competence with high commitment.</a:t>
                      </a:r>
                    </a:p>
                  </a:txBody>
                  <a:tcPr marL="23638" marR="23638" marT="11819" marB="11819" anchor="ctr"/>
                </a:tc>
                <a:tc>
                  <a:txBody>
                    <a:bodyPr/>
                    <a:lstStyle/>
                    <a:p>
                      <a:pPr algn="ctr"/>
                      <a:r>
                        <a:rPr lang="en-GB" sz="1600" dirty="0">
                          <a:effectLst/>
                        </a:rPr>
                        <a:t>Capable but Cautious Performer: High competence with low/variable commitment.</a:t>
                      </a:r>
                    </a:p>
                  </a:txBody>
                  <a:tcPr marL="23638" marR="23638" marT="11819" marB="11819" anchor="ctr"/>
                </a:tc>
                <a:tc>
                  <a:txBody>
                    <a:bodyPr/>
                    <a:lstStyle/>
                    <a:p>
                      <a:pPr algn="ctr"/>
                      <a:r>
                        <a:rPr lang="en-GB" sz="1600" dirty="0">
                          <a:effectLst/>
                        </a:rPr>
                        <a:t>Disillusioned Learner: Low/middling competence with low commitment.</a:t>
                      </a:r>
                    </a:p>
                  </a:txBody>
                  <a:tcPr marL="23638" marR="23638" marT="11819" marB="11819" anchor="ctr"/>
                </a:tc>
                <a:tc>
                  <a:txBody>
                    <a:bodyPr/>
                    <a:lstStyle/>
                    <a:p>
                      <a:pPr algn="ctr"/>
                      <a:r>
                        <a:rPr lang="en-GB" sz="1600" dirty="0">
                          <a:effectLst/>
                        </a:rPr>
                        <a:t>Enthusiastic Beginner: Low competence with high commitment.</a:t>
                      </a:r>
                    </a:p>
                  </a:txBody>
                  <a:tcPr marL="23638" marR="23638" marT="11819" marB="11819" anchor="ctr"/>
                </a:tc>
                <a:extLst>
                  <a:ext uri="{0D108BD9-81ED-4DB2-BD59-A6C34878D82A}">
                    <a16:rowId xmlns:a16="http://schemas.microsoft.com/office/drawing/2014/main" val="1985362319"/>
                  </a:ext>
                </a:extLst>
              </a:tr>
              <a:tr h="1981980">
                <a:tc>
                  <a:txBody>
                    <a:bodyPr/>
                    <a:lstStyle/>
                    <a:p>
                      <a:pPr algn="ctr"/>
                      <a:r>
                        <a:rPr lang="en-GB" sz="1600" dirty="0">
                          <a:effectLst/>
                        </a:rPr>
                        <a:t>Delegating Leadership Style</a:t>
                      </a:r>
                    </a:p>
                  </a:txBody>
                  <a:tcPr marL="23638" marR="23638" marT="11819" marB="11819" anchor="ctr"/>
                </a:tc>
                <a:tc>
                  <a:txBody>
                    <a:bodyPr/>
                    <a:lstStyle/>
                    <a:p>
                      <a:pPr algn="ctr"/>
                      <a:r>
                        <a:rPr lang="en-GB" sz="1600" dirty="0">
                          <a:effectLst/>
                        </a:rPr>
                        <a:t>Supporting Leadership Style</a:t>
                      </a:r>
                    </a:p>
                  </a:txBody>
                  <a:tcPr marL="23638" marR="23638" marT="11819" marB="11819" anchor="ctr"/>
                </a:tc>
                <a:tc>
                  <a:txBody>
                    <a:bodyPr/>
                    <a:lstStyle/>
                    <a:p>
                      <a:pPr algn="ctr"/>
                      <a:r>
                        <a:rPr lang="en-GB" sz="1600" dirty="0">
                          <a:effectLst/>
                        </a:rPr>
                        <a:t>Coaching Leadership Style</a:t>
                      </a:r>
                    </a:p>
                  </a:txBody>
                  <a:tcPr marL="23638" marR="23638" marT="11819" marB="11819"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effectLst/>
                        </a:rPr>
                        <a:t>Directing Leadership Style</a:t>
                      </a:r>
                    </a:p>
                    <a:p>
                      <a:pPr algn="ctr"/>
                      <a:endParaRPr lang="en-GB" sz="1600" dirty="0">
                        <a:effectLst/>
                      </a:endParaRPr>
                    </a:p>
                  </a:txBody>
                  <a:tcPr marL="23638" marR="23638" marT="11819" marB="11819" anchor="ctr"/>
                </a:tc>
                <a:extLst>
                  <a:ext uri="{0D108BD9-81ED-4DB2-BD59-A6C34878D82A}">
                    <a16:rowId xmlns:a16="http://schemas.microsoft.com/office/drawing/2014/main" val="1095484654"/>
                  </a:ext>
                </a:extLst>
              </a:tr>
            </a:tbl>
          </a:graphicData>
        </a:graphic>
      </p:graphicFrame>
      <p:sp>
        <p:nvSpPr>
          <p:cNvPr id="6" name="TextBox 5">
            <a:extLst>
              <a:ext uri="{FF2B5EF4-FFF2-40B4-BE49-F238E27FC236}">
                <a16:creationId xmlns:a16="http://schemas.microsoft.com/office/drawing/2014/main" id="{A2BD84CE-FA27-31AD-294E-7868C6CB3DC2}"/>
              </a:ext>
            </a:extLst>
          </p:cNvPr>
          <p:cNvSpPr txBox="1"/>
          <p:nvPr/>
        </p:nvSpPr>
        <p:spPr>
          <a:xfrm>
            <a:off x="525272" y="840262"/>
            <a:ext cx="9709515" cy="646331"/>
          </a:xfrm>
          <a:prstGeom prst="rect">
            <a:avLst/>
          </a:prstGeom>
          <a:noFill/>
        </p:spPr>
        <p:txBody>
          <a:bodyPr wrap="square" rtlCol="0">
            <a:spAutoFit/>
          </a:bodyPr>
          <a:lstStyle/>
          <a:p>
            <a:r>
              <a:rPr lang="en-GB" b="1" i="0" dirty="0">
                <a:effectLst/>
              </a:rPr>
              <a:t>To make an effective cycle, a leader needs to motivate team members properly by adjusting their leadership style to the development level of the person (Blanchard, 2018).</a:t>
            </a:r>
            <a:endParaRPr lang="en-GB" b="1" dirty="0"/>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 Placeholder 1">
            <a:extLst>
              <a:ext uri="{FF2B5EF4-FFF2-40B4-BE49-F238E27FC236}">
                <a16:creationId xmlns:a16="http://schemas.microsoft.com/office/drawing/2014/main" id="{9D4247A3-8461-B574-B399-CDBA474EFAD8}"/>
              </a:ext>
            </a:extLst>
          </p:cNvPr>
          <p:cNvSpPr>
            <a:spLocks noGrp="1"/>
          </p:cNvSpPr>
          <p:nvPr>
            <p:ph type="body" idx="1"/>
          </p:nvPr>
        </p:nvSpPr>
        <p:spPr>
          <a:xfrm>
            <a:off x="576072" y="1911096"/>
            <a:ext cx="3529584" cy="402336"/>
          </a:xfrm>
        </p:spPr>
        <p:txBody>
          <a:bodyPr>
            <a:normAutofit/>
          </a:bodyPr>
          <a:lstStyle/>
          <a:p>
            <a:pPr algn="ctr"/>
            <a:r>
              <a:rPr lang="en-US" sz="1800" dirty="0"/>
              <a:t>Consider the relationships</a:t>
            </a:r>
          </a:p>
        </p:txBody>
      </p:sp>
      <p:sp>
        <p:nvSpPr>
          <p:cNvPr id="3" name="Content Placeholder 2">
            <a:extLst>
              <a:ext uri="{FF2B5EF4-FFF2-40B4-BE49-F238E27FC236}">
                <a16:creationId xmlns:a16="http://schemas.microsoft.com/office/drawing/2014/main" id="{6616B909-7ABB-DDA1-5EB5-4F1A880824A8}"/>
              </a:ext>
            </a:extLst>
          </p:cNvPr>
          <p:cNvSpPr>
            <a:spLocks noGrp="1"/>
          </p:cNvSpPr>
          <p:nvPr>
            <p:ph sz="half" idx="2"/>
          </p:nvPr>
        </p:nvSpPr>
        <p:spPr>
          <a:xfrm>
            <a:off x="576072" y="2313432"/>
            <a:ext cx="2944368" cy="3684588"/>
          </a:xfrm>
        </p:spPr>
        <p:txBody>
          <a:bodyPr>
            <a:noAutofit/>
          </a:bodyPr>
          <a:lstStyle/>
          <a:p>
            <a:pPr>
              <a:lnSpc>
                <a:spcPct val="90000"/>
              </a:lnSpc>
              <a:spcAft>
                <a:spcPts val="600"/>
              </a:spcAft>
            </a:pPr>
            <a:r>
              <a:rPr lang="en-GB" sz="1700" i="0" dirty="0">
                <a:effectLst/>
              </a:rPr>
              <a:t>A group that lacks efficiency and </a:t>
            </a:r>
            <a:r>
              <a:rPr lang="en-GB" sz="1700" i="0" u="sng" dirty="0">
                <a:effectLst/>
                <a:hlinkClick r:id="rId3"/>
              </a:rPr>
              <a:t>productivity</a:t>
            </a:r>
            <a:r>
              <a:rPr lang="en-GB" sz="1700" i="0" dirty="0">
                <a:effectLst/>
              </a:rPr>
              <a:t> might benefit from a </a:t>
            </a:r>
            <a:r>
              <a:rPr lang="en-GB" sz="1700" i="0" u="sng" dirty="0">
                <a:solidFill>
                  <a:schemeClr val="accent2"/>
                </a:solidFill>
                <a:effectLst/>
              </a:rPr>
              <a:t>directing/coaching style </a:t>
            </a:r>
            <a:r>
              <a:rPr lang="en-GB" sz="1700" i="0" dirty="0">
                <a:effectLst/>
              </a:rPr>
              <a:t>that emphasises order, rules, and clearly defined roles.</a:t>
            </a:r>
          </a:p>
          <a:p>
            <a:pPr>
              <a:lnSpc>
                <a:spcPct val="90000"/>
              </a:lnSpc>
              <a:spcAft>
                <a:spcPts val="600"/>
              </a:spcAft>
            </a:pPr>
            <a:r>
              <a:rPr lang="en-GB" sz="1700" i="0" dirty="0">
                <a:effectLst/>
              </a:rPr>
              <a:t> A productive group of highly skilled workers, on the other hand, might benefit from a more </a:t>
            </a:r>
            <a:r>
              <a:rPr lang="en-GB" sz="1700" i="0" u="sng" dirty="0">
                <a:solidFill>
                  <a:schemeClr val="accent2"/>
                </a:solidFill>
                <a:effectLst/>
              </a:rPr>
              <a:t>supporting/</a:t>
            </a:r>
            <a:r>
              <a:rPr lang="en-GB" sz="1700" i="0" u="sng" dirty="0">
                <a:solidFill>
                  <a:srgbClr val="AC5B4C"/>
                </a:solidFill>
                <a:effectLst/>
                <a:hlinkClick r:id="rId4">
                  <a:extLst>
                    <a:ext uri="{A12FA001-AC4F-418D-AE19-62706E023703}">
                      <ahyp:hlinkClr xmlns:ahyp="http://schemas.microsoft.com/office/drawing/2018/hyperlinkcolor" val="tx"/>
                    </a:ext>
                  </a:extLst>
                </a:hlinkClick>
              </a:rPr>
              <a:t>delegating </a:t>
            </a:r>
            <a:r>
              <a:rPr lang="en-GB" sz="1700" i="0" u="sng" dirty="0">
                <a:solidFill>
                  <a:schemeClr val="accent2"/>
                </a:solidFill>
                <a:effectLst/>
                <a:hlinkClick r:id="rId4">
                  <a:extLst>
                    <a:ext uri="{A12FA001-AC4F-418D-AE19-62706E023703}">
                      <ahyp:hlinkClr xmlns:ahyp="http://schemas.microsoft.com/office/drawing/2018/hyperlinkcolor" val="tx"/>
                    </a:ext>
                  </a:extLst>
                </a:hlinkClick>
              </a:rPr>
              <a:t>style</a:t>
            </a:r>
            <a:r>
              <a:rPr lang="en-GB" sz="1700" i="0" u="sng" dirty="0">
                <a:solidFill>
                  <a:schemeClr val="accent2"/>
                </a:solidFill>
                <a:effectLst/>
              </a:rPr>
              <a:t> </a:t>
            </a:r>
            <a:r>
              <a:rPr lang="en-GB" sz="1700" i="0" dirty="0">
                <a:effectLst/>
              </a:rPr>
              <a:t>that allows group members to work independently and have input in organizational decisions.</a:t>
            </a:r>
            <a:endParaRPr lang="en-GB" sz="1700" dirty="0"/>
          </a:p>
        </p:txBody>
      </p:sp>
      <p:sp>
        <p:nvSpPr>
          <p:cNvPr id="17" name="Text Placeholder 3">
            <a:extLst>
              <a:ext uri="{FF2B5EF4-FFF2-40B4-BE49-F238E27FC236}">
                <a16:creationId xmlns:a16="http://schemas.microsoft.com/office/drawing/2014/main" id="{E4F8E8F1-E481-9EA2-D0E5-5A5EA21F6D07}"/>
              </a:ext>
            </a:extLst>
          </p:cNvPr>
          <p:cNvSpPr>
            <a:spLocks noGrp="1"/>
          </p:cNvSpPr>
          <p:nvPr>
            <p:ph type="body" sz="quarter" idx="3"/>
          </p:nvPr>
        </p:nvSpPr>
        <p:spPr>
          <a:xfrm>
            <a:off x="4379976" y="1919975"/>
            <a:ext cx="3529584" cy="402336"/>
          </a:xfrm>
        </p:spPr>
        <p:txBody>
          <a:bodyPr>
            <a:normAutofit/>
          </a:bodyPr>
          <a:lstStyle/>
          <a:p>
            <a:pPr algn="ctr"/>
            <a:r>
              <a:rPr lang="en-US" sz="1800" dirty="0"/>
              <a:t>Consider The task</a:t>
            </a:r>
          </a:p>
        </p:txBody>
      </p:sp>
      <p:sp>
        <p:nvSpPr>
          <p:cNvPr id="19" name="Content Placeholder 4">
            <a:extLst>
              <a:ext uri="{FF2B5EF4-FFF2-40B4-BE49-F238E27FC236}">
                <a16:creationId xmlns:a16="http://schemas.microsoft.com/office/drawing/2014/main" id="{E658694E-3D15-40C5-88A3-A17178B840B1}"/>
              </a:ext>
            </a:extLst>
          </p:cNvPr>
          <p:cNvSpPr>
            <a:spLocks noGrp="1"/>
          </p:cNvSpPr>
          <p:nvPr>
            <p:ph sz="quarter" idx="4"/>
          </p:nvPr>
        </p:nvSpPr>
        <p:spPr>
          <a:xfrm>
            <a:off x="4718304" y="2313432"/>
            <a:ext cx="2944368" cy="3684588"/>
          </a:xfrm>
        </p:spPr>
        <p:txBody>
          <a:bodyPr>
            <a:normAutofit/>
          </a:bodyPr>
          <a:lstStyle/>
          <a:p>
            <a:r>
              <a:rPr lang="en-GB" sz="1700" b="0" i="0" dirty="0">
                <a:solidFill>
                  <a:schemeClr val="bg1"/>
                </a:solidFill>
                <a:effectLst/>
              </a:rPr>
              <a:t>Tasks can range from </a:t>
            </a:r>
            <a:r>
              <a:rPr lang="en-GB" sz="1700" b="0" i="0" dirty="0">
                <a:solidFill>
                  <a:schemeClr val="accent2"/>
                </a:solidFill>
                <a:effectLst/>
              </a:rPr>
              <a:t>simple</a:t>
            </a:r>
            <a:r>
              <a:rPr lang="en-GB" sz="1700" b="0" i="0" dirty="0">
                <a:solidFill>
                  <a:schemeClr val="bg1"/>
                </a:solidFill>
                <a:effectLst/>
              </a:rPr>
              <a:t> to </a:t>
            </a:r>
            <a:r>
              <a:rPr lang="en-GB" sz="1700" b="0" i="0" u="sng" dirty="0">
                <a:solidFill>
                  <a:schemeClr val="accent2"/>
                </a:solidFill>
                <a:effectLst/>
              </a:rPr>
              <a:t>complex</a:t>
            </a:r>
            <a:r>
              <a:rPr lang="en-GB" sz="1700" b="0" i="0" dirty="0">
                <a:solidFill>
                  <a:schemeClr val="bg1"/>
                </a:solidFill>
                <a:effectLst/>
              </a:rPr>
              <a:t>, but the leader needs to have a </a:t>
            </a:r>
            <a:r>
              <a:rPr lang="en-GB" sz="1700" b="0" i="0" u="sng" dirty="0">
                <a:solidFill>
                  <a:schemeClr val="accent2"/>
                </a:solidFill>
                <a:effectLst/>
              </a:rPr>
              <a:t>clear idea </a:t>
            </a:r>
            <a:r>
              <a:rPr lang="en-GB" sz="1700" b="0" i="0" dirty="0">
                <a:solidFill>
                  <a:schemeClr val="bg1"/>
                </a:solidFill>
                <a:effectLst/>
              </a:rPr>
              <a:t>of exactly what the task entails in order to determine if it has been successfully and competently accomplished.</a:t>
            </a:r>
          </a:p>
          <a:p>
            <a:r>
              <a:rPr lang="en-GB" sz="1700" dirty="0">
                <a:solidFill>
                  <a:schemeClr val="bg1"/>
                </a:solidFill>
              </a:rPr>
              <a:t>L</a:t>
            </a:r>
            <a:r>
              <a:rPr lang="en-GB" sz="1700" b="0" i="0" dirty="0">
                <a:solidFill>
                  <a:schemeClr val="bg1"/>
                </a:solidFill>
                <a:effectLst/>
              </a:rPr>
              <a:t>eaders need to </a:t>
            </a:r>
            <a:r>
              <a:rPr lang="en-GB" sz="1700" b="0" i="0" u="sng" dirty="0">
                <a:solidFill>
                  <a:schemeClr val="accent2"/>
                </a:solidFill>
                <a:effectLst/>
              </a:rPr>
              <a:t>truly understand </a:t>
            </a:r>
            <a:r>
              <a:rPr lang="en-GB" sz="1700" b="0" i="0" dirty="0">
                <a:solidFill>
                  <a:schemeClr val="bg1"/>
                </a:solidFill>
                <a:effectLst/>
              </a:rPr>
              <a:t>the work that is involved to perform a task in order to lead the group effectively.</a:t>
            </a:r>
            <a:endParaRPr lang="en-US" sz="1700" dirty="0">
              <a:solidFill>
                <a:schemeClr val="bg1"/>
              </a:solidFill>
            </a:endParaRPr>
          </a:p>
        </p:txBody>
      </p:sp>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a:xfrm>
            <a:off x="9469240" y="5435230"/>
            <a:ext cx="2545976" cy="378023"/>
          </a:xfrm>
        </p:spPr>
        <p:txBody>
          <a:bodyPr rtlCol="0" anchor="ctr">
            <a:noAutofit/>
          </a:bodyPr>
          <a:lstStyle>
            <a:defPPr>
              <a:defRPr lang="en-GB"/>
            </a:defPPr>
          </a:lstStyle>
          <a:p>
            <a:pPr rtl="0">
              <a:spcAft>
                <a:spcPts val="600"/>
              </a:spcAft>
            </a:pPr>
            <a:r>
              <a:rPr lang="en-GB" sz="800" b="0" i="0" dirty="0">
                <a:solidFill>
                  <a:schemeClr val="bg1"/>
                </a:solidFill>
                <a:effectLst/>
                <a:latin typeface="Arial" panose="020B0604020202020204" pitchFamily="34" charset="0"/>
              </a:rPr>
              <a:t>Aslam, S., Saleem, A., Kumar, T. and Parveen, K., (2022). New normal: Emergence of situational leadership during COVID-19 and its impact on work motivation and job satisfaction. </a:t>
            </a:r>
            <a:r>
              <a:rPr lang="en-GB" sz="800" b="0" i="1" dirty="0">
                <a:solidFill>
                  <a:schemeClr val="bg1"/>
                </a:solidFill>
                <a:effectLst/>
                <a:latin typeface="Arial" panose="020B0604020202020204" pitchFamily="34" charset="0"/>
              </a:rPr>
              <a:t>Frontiers in Psychology</a:t>
            </a:r>
            <a:r>
              <a:rPr lang="en-GB" sz="800" b="0" i="0" dirty="0">
                <a:solidFill>
                  <a:schemeClr val="bg1"/>
                </a:solidFill>
                <a:effectLst/>
                <a:latin typeface="Arial" panose="020B0604020202020204" pitchFamily="34" charset="0"/>
              </a:rPr>
              <a:t>, </a:t>
            </a:r>
            <a:r>
              <a:rPr lang="en-GB" sz="800" b="0" i="1" dirty="0">
                <a:solidFill>
                  <a:schemeClr val="bg1"/>
                </a:solidFill>
                <a:effectLst/>
                <a:latin typeface="Arial" panose="020B0604020202020204" pitchFamily="34" charset="0"/>
              </a:rPr>
              <a:t>13</a:t>
            </a:r>
            <a:r>
              <a:rPr lang="en-GB" sz="800" b="0" i="0" dirty="0">
                <a:solidFill>
                  <a:schemeClr val="bg1"/>
                </a:solidFill>
                <a:effectLst/>
                <a:latin typeface="Arial" panose="020B0604020202020204" pitchFamily="34" charset="0"/>
              </a:rPr>
              <a:t>, p.919941.</a:t>
            </a:r>
            <a:endParaRPr lang="en-GB" sz="800" dirty="0">
              <a:solidFill>
                <a:schemeClr val="bg1"/>
              </a:solidFill>
            </a:endParaRP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dirty="0"/>
              <a:t>Situational Leadership</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6</a:t>
            </a:fld>
            <a:endParaRPr lang="en-GB"/>
          </a:p>
        </p:txBody>
      </p:sp>
      <p:sp>
        <p:nvSpPr>
          <p:cNvPr id="10" name="Title 9">
            <a:extLst>
              <a:ext uri="{FF2B5EF4-FFF2-40B4-BE49-F238E27FC236}">
                <a16:creationId xmlns:a16="http://schemas.microsoft.com/office/drawing/2014/main" id="{3C27FD6C-8700-1D87-B448-078CFAF64BD4}"/>
              </a:ext>
            </a:extLst>
          </p:cNvPr>
          <p:cNvSpPr>
            <a:spLocks noGrp="1"/>
          </p:cNvSpPr>
          <p:nvPr>
            <p:ph type="title"/>
          </p:nvPr>
        </p:nvSpPr>
        <p:spPr>
          <a:xfrm>
            <a:off x="576072" y="704088"/>
            <a:ext cx="10515600" cy="676656"/>
          </a:xfrm>
        </p:spPr>
        <p:txBody>
          <a:bodyPr anchor="ctr">
            <a:normAutofit/>
          </a:bodyPr>
          <a:lstStyle/>
          <a:p>
            <a:r>
              <a:rPr lang="en-GB" sz="3400"/>
              <a:t>Key Elements of Situational Leadership Theory</a:t>
            </a:r>
          </a:p>
        </p:txBody>
      </p:sp>
      <p:sp>
        <p:nvSpPr>
          <p:cNvPr id="23" name="Content Placeholder 10">
            <a:extLst>
              <a:ext uri="{FF2B5EF4-FFF2-40B4-BE49-F238E27FC236}">
                <a16:creationId xmlns:a16="http://schemas.microsoft.com/office/drawing/2014/main" id="{B387E1CC-4EF1-B81D-CF97-CFB16AA4E01A}"/>
              </a:ext>
            </a:extLst>
          </p:cNvPr>
          <p:cNvSpPr>
            <a:spLocks noGrp="1"/>
          </p:cNvSpPr>
          <p:nvPr>
            <p:ph sz="quarter" idx="14"/>
          </p:nvPr>
        </p:nvSpPr>
        <p:spPr>
          <a:xfrm>
            <a:off x="8671560" y="2023287"/>
            <a:ext cx="2944368" cy="3684588"/>
          </a:xfrm>
        </p:spPr>
        <p:txBody>
          <a:bodyPr>
            <a:normAutofit/>
          </a:bodyPr>
          <a:lstStyle/>
          <a:p>
            <a:r>
              <a:rPr lang="en-GB" sz="1700" b="0" i="0" dirty="0">
                <a:solidFill>
                  <a:schemeClr val="bg1"/>
                </a:solidFill>
                <a:effectLst/>
              </a:rPr>
              <a:t>Situational leadership can be particularly important when there are emerging issues in the workplace. For example, researchers suggest that situational leadership was particularly important during the COVID-19 pandemic to allow organizations to adapt to evolving situations and needs.</a:t>
            </a:r>
            <a:endParaRPr lang="en-US" sz="1700" dirty="0">
              <a:solidFill>
                <a:schemeClr val="bg1"/>
              </a:solidFill>
            </a:endParaRPr>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6" name="Title 5">
            <a:extLst>
              <a:ext uri="{FF2B5EF4-FFF2-40B4-BE49-F238E27FC236}">
                <a16:creationId xmlns:a16="http://schemas.microsoft.com/office/drawing/2014/main" id="{71D2C21D-6556-8ABE-E1EB-0D6C2C1B46E9}"/>
              </a:ext>
            </a:extLst>
          </p:cNvPr>
          <p:cNvSpPr>
            <a:spLocks noGrp="1"/>
          </p:cNvSpPr>
          <p:nvPr>
            <p:ph type="title"/>
          </p:nvPr>
        </p:nvSpPr>
        <p:spPr>
          <a:xfrm>
            <a:off x="0" y="331603"/>
            <a:ext cx="12192000" cy="466344"/>
          </a:xfrm>
        </p:spPr>
        <p:txBody>
          <a:bodyPr/>
          <a:lstStyle/>
          <a:p>
            <a:r>
              <a:rPr lang="en-GB" sz="4000" cap="none" dirty="0">
                <a:latin typeface="Sagona" panose="020F0502020204030204" pitchFamily="2" charset="0"/>
              </a:rPr>
              <a:t>Benefits Of Situational Leadership</a:t>
            </a:r>
          </a:p>
        </p:txBody>
      </p:sp>
      <p:sp>
        <p:nvSpPr>
          <p:cNvPr id="8" name="Text Placeholder 7">
            <a:extLst>
              <a:ext uri="{FF2B5EF4-FFF2-40B4-BE49-F238E27FC236}">
                <a16:creationId xmlns:a16="http://schemas.microsoft.com/office/drawing/2014/main" id="{D84FC199-EACE-3AD8-0467-9180A96EFB33}"/>
              </a:ext>
            </a:extLst>
          </p:cNvPr>
          <p:cNvSpPr>
            <a:spLocks noGrp="1"/>
          </p:cNvSpPr>
          <p:nvPr>
            <p:ph type="body" sz="quarter" idx="13"/>
          </p:nvPr>
        </p:nvSpPr>
        <p:spPr>
          <a:xfrm>
            <a:off x="2041526" y="1265731"/>
            <a:ext cx="8116478" cy="5206071"/>
          </a:xfrm>
        </p:spPr>
        <p:txBody>
          <a:bodyPr vert="horz" lIns="91440" tIns="45720" rIns="91440" bIns="45720" rtlCol="0" anchor="t">
            <a:normAutofit/>
          </a:bodyPr>
          <a:lstStyle/>
          <a:p>
            <a:pPr marL="457200" indent="-457200">
              <a:lnSpc>
                <a:spcPct val="115000"/>
              </a:lnSpc>
              <a:spcAft>
                <a:spcPts val="800"/>
              </a:spcAft>
              <a:buAutoNum type="arabicPeriod"/>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Flexibility</a:t>
            </a:r>
          </a:p>
          <a:p>
            <a:pPr>
              <a:lnSpc>
                <a:spcPct val="115000"/>
              </a:lnSpc>
              <a:spcAft>
                <a:spcPts val="800"/>
              </a:spcAft>
            </a:pPr>
            <a:r>
              <a:rPr lang="en-GB" sz="2000" kern="100" dirty="0">
                <a:latin typeface="Aptos"/>
                <a:ea typeface="Aptos" panose="020B0004020202020204" pitchFamily="34" charset="0"/>
                <a:cs typeface="Times New Roman"/>
              </a:rPr>
              <a:t>Can be adapted to individuals, teams and situations</a:t>
            </a:r>
            <a:endParaRPr lang="en-GB" sz="2000" kern="100" dirty="0">
              <a:effectLst/>
              <a:latin typeface="Aptos"/>
              <a:ea typeface="Aptos" panose="020B0004020202020204" pitchFamily="34" charset="0"/>
              <a:cs typeface="Times New Roman"/>
            </a:endParaRPr>
          </a:p>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2. Improved communication</a:t>
            </a:r>
          </a:p>
          <a:p>
            <a:pPr>
              <a:lnSpc>
                <a:spcPct val="115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Communication can be adapted to the maturity of the individual</a:t>
            </a:r>
          </a:p>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3. Enhanced staff </a:t>
            </a:r>
            <a:r>
              <a:rPr lang="en-GB" sz="2000" b="1" kern="100" dirty="0">
                <a:latin typeface="Aptos" panose="020B0004020202020204" pitchFamily="34" charset="0"/>
                <a:ea typeface="Aptos" panose="020B0004020202020204" pitchFamily="34" charset="0"/>
                <a:cs typeface="Times New Roman" panose="02020603050405020304" pitchFamily="18" charset="0"/>
              </a:rPr>
              <a:t>d</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evelopment</a:t>
            </a:r>
          </a:p>
          <a:p>
            <a:pPr>
              <a:lnSpc>
                <a:spcPct val="115000"/>
              </a:lnSpc>
              <a:spcAft>
                <a:spcPts val="800"/>
              </a:spcAft>
            </a:pPr>
            <a:r>
              <a:rPr lang="en-GB" sz="2000" kern="100" dirty="0">
                <a:latin typeface="Aptos" panose="020B0004020202020204" pitchFamily="34" charset="0"/>
                <a:ea typeface="Aptos" panose="020B0004020202020204" pitchFamily="34" charset="0"/>
                <a:cs typeface="Times New Roman" panose="02020603050405020304" pitchFamily="18" charset="0"/>
              </a:rPr>
              <a:t>Can provide support for development</a:t>
            </a:r>
          </a:p>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4. Increased motivation</a:t>
            </a:r>
          </a:p>
          <a:p>
            <a:pPr>
              <a:lnSpc>
                <a:spcPct val="115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Staff feel more understood if the leader adapts to the individuals needs</a:t>
            </a:r>
          </a:p>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5. Better decision making</a:t>
            </a:r>
          </a:p>
          <a:p>
            <a:pPr>
              <a:lnSpc>
                <a:spcPct val="115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Staff involved in decision making process</a:t>
            </a:r>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9B6800-D0C2-8D9D-7F2C-5D0E41F51909}"/>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
        <p:nvSpPr>
          <p:cNvPr id="16" name="Title 15">
            <a:extLst>
              <a:ext uri="{FF2B5EF4-FFF2-40B4-BE49-F238E27FC236}">
                <a16:creationId xmlns:a16="http://schemas.microsoft.com/office/drawing/2014/main" id="{D0EBD8DB-AF1D-CD10-A440-1AC6E80057E6}"/>
              </a:ext>
            </a:extLst>
          </p:cNvPr>
          <p:cNvSpPr>
            <a:spLocks noGrp="1"/>
          </p:cNvSpPr>
          <p:nvPr>
            <p:ph type="title"/>
          </p:nvPr>
        </p:nvSpPr>
        <p:spPr>
          <a:xfrm>
            <a:off x="-1" y="175170"/>
            <a:ext cx="12192000" cy="676656"/>
          </a:xfrm>
        </p:spPr>
        <p:txBody>
          <a:bodyPr/>
          <a:lstStyle/>
          <a:p>
            <a:pPr algn="ctr"/>
            <a:r>
              <a:rPr lang="en-GB" sz="4000" dirty="0">
                <a:latin typeface="Sagona" panose="020F0502020204030204" pitchFamily="2" charset="0"/>
              </a:rPr>
              <a:t>Benefits of situational leadership</a:t>
            </a:r>
            <a:endParaRPr lang="en-GB" sz="4000" dirty="0"/>
          </a:p>
        </p:txBody>
      </p:sp>
      <p:sp>
        <p:nvSpPr>
          <p:cNvPr id="18" name="Text Placeholder 17">
            <a:extLst>
              <a:ext uri="{FF2B5EF4-FFF2-40B4-BE49-F238E27FC236}">
                <a16:creationId xmlns:a16="http://schemas.microsoft.com/office/drawing/2014/main" id="{1D5484FF-857D-D623-1D2C-F168C40C650B}"/>
              </a:ext>
            </a:extLst>
          </p:cNvPr>
          <p:cNvSpPr>
            <a:spLocks noGrp="1"/>
          </p:cNvSpPr>
          <p:nvPr>
            <p:ph type="body" sz="quarter" idx="17"/>
          </p:nvPr>
        </p:nvSpPr>
        <p:spPr>
          <a:xfrm>
            <a:off x="1145996" y="1150045"/>
            <a:ext cx="9910738" cy="4171543"/>
          </a:xfrm>
        </p:spPr>
        <p:txBody>
          <a:bodyPr/>
          <a:lstStyle/>
          <a:p>
            <a:pPr>
              <a:lnSpc>
                <a:spcPct val="115000"/>
              </a:lnSpc>
              <a:spcAft>
                <a:spcPts val="800"/>
              </a:spcAft>
            </a:pPr>
            <a:r>
              <a:rPr lang="en-GB" sz="2000" b="1" kern="100" cap="none" dirty="0">
                <a:effectLst/>
                <a:latin typeface="Aptos" panose="020B0004020202020204" pitchFamily="34" charset="0"/>
                <a:ea typeface="Aptos" panose="020B0004020202020204" pitchFamily="34" charset="0"/>
                <a:cs typeface="Times New Roman" panose="02020603050405020304" pitchFamily="18" charset="0"/>
              </a:rPr>
              <a:t>6. Higher performance</a:t>
            </a:r>
          </a:p>
          <a:p>
            <a:pPr>
              <a:lnSpc>
                <a:spcPct val="115000"/>
              </a:lnSpc>
              <a:spcAft>
                <a:spcPts val="800"/>
              </a:spcAft>
            </a:pPr>
            <a:r>
              <a:rPr lang="en-GB" sz="2000" kern="100" cap="none" dirty="0">
                <a:effectLst/>
                <a:latin typeface="Aptos" panose="020B0004020202020204" pitchFamily="34" charset="0"/>
                <a:ea typeface="Aptos" panose="020B0004020202020204" pitchFamily="34" charset="0"/>
                <a:cs typeface="Times New Roman" panose="02020603050405020304" pitchFamily="18" charset="0"/>
              </a:rPr>
              <a:t>Team performance optimised and improved provision of care</a:t>
            </a:r>
          </a:p>
          <a:p>
            <a:pPr>
              <a:lnSpc>
                <a:spcPct val="115000"/>
              </a:lnSpc>
              <a:spcAft>
                <a:spcPts val="800"/>
              </a:spcAft>
            </a:pPr>
            <a:r>
              <a:rPr lang="en-GB" sz="2000" b="1" kern="100" cap="none" dirty="0">
                <a:effectLst/>
                <a:latin typeface="Aptos" panose="020B0004020202020204" pitchFamily="34" charset="0"/>
                <a:ea typeface="Aptos" panose="020B0004020202020204" pitchFamily="34" charset="0"/>
                <a:cs typeface="Times New Roman" panose="02020603050405020304" pitchFamily="18" charset="0"/>
              </a:rPr>
              <a:t>7. Reduced conflict</a:t>
            </a:r>
          </a:p>
          <a:p>
            <a:pPr>
              <a:lnSpc>
                <a:spcPct val="115000"/>
              </a:lnSpc>
              <a:spcAft>
                <a:spcPts val="800"/>
              </a:spcAft>
            </a:pPr>
            <a:r>
              <a:rPr lang="en-GB" sz="2000" kern="100" cap="none" dirty="0">
                <a:effectLst/>
                <a:latin typeface="Aptos" panose="020B0004020202020204" pitchFamily="34" charset="0"/>
                <a:ea typeface="Aptos" panose="020B0004020202020204" pitchFamily="34" charset="0"/>
                <a:cs typeface="Times New Roman" panose="02020603050405020304" pitchFamily="18" charset="0"/>
              </a:rPr>
              <a:t>Reduce misunderstandings and conflicts</a:t>
            </a:r>
          </a:p>
          <a:p>
            <a:pPr>
              <a:lnSpc>
                <a:spcPct val="115000"/>
              </a:lnSpc>
              <a:spcAft>
                <a:spcPts val="800"/>
              </a:spcAft>
            </a:pPr>
            <a:r>
              <a:rPr lang="en-GB" sz="2000" b="1" kern="100" cap="none" dirty="0">
                <a:effectLst/>
                <a:latin typeface="Aptos" panose="020B0004020202020204" pitchFamily="34" charset="0"/>
                <a:ea typeface="Aptos" panose="020B0004020202020204" pitchFamily="34" charset="0"/>
                <a:cs typeface="Times New Roman" panose="02020603050405020304" pitchFamily="18" charset="0"/>
              </a:rPr>
              <a:t>8. Versatility</a:t>
            </a:r>
          </a:p>
          <a:p>
            <a:pPr>
              <a:lnSpc>
                <a:spcPct val="115000"/>
              </a:lnSpc>
              <a:spcAft>
                <a:spcPts val="800"/>
              </a:spcAft>
            </a:pPr>
            <a:r>
              <a:rPr lang="en-GB" sz="2000" kern="100" cap="none" dirty="0">
                <a:effectLst/>
                <a:latin typeface="Aptos" panose="020B0004020202020204" pitchFamily="34" charset="0"/>
                <a:ea typeface="Aptos" panose="020B0004020202020204" pitchFamily="34" charset="0"/>
                <a:cs typeface="Times New Roman" panose="02020603050405020304" pitchFamily="18" charset="0"/>
              </a:rPr>
              <a:t>Model can be adapted across </a:t>
            </a:r>
            <a:r>
              <a:rPr lang="en-GB" sz="2000" kern="100" cap="none" dirty="0">
                <a:latin typeface="Aptos" panose="020B0004020202020204" pitchFamily="34" charset="0"/>
                <a:ea typeface="Aptos" panose="020B0004020202020204" pitchFamily="34" charset="0"/>
                <a:cs typeface="Times New Roman" panose="02020603050405020304" pitchFamily="18" charset="0"/>
              </a:rPr>
              <a:t>various industries and organisations</a:t>
            </a:r>
          </a:p>
          <a:p>
            <a:pPr>
              <a:lnSpc>
                <a:spcPct val="115000"/>
              </a:lnSpc>
              <a:spcAft>
                <a:spcPts val="800"/>
              </a:spcAft>
            </a:pPr>
            <a:r>
              <a:rPr lang="en-GB" sz="2000" b="1" kern="100" cap="none" dirty="0">
                <a:effectLst/>
                <a:latin typeface="Aptos" panose="020B0004020202020204" pitchFamily="34" charset="0"/>
                <a:ea typeface="Aptos" panose="020B0004020202020204" pitchFamily="34" charset="0"/>
                <a:cs typeface="Times New Roman" panose="02020603050405020304" pitchFamily="18" charset="0"/>
              </a:rPr>
              <a:t>9. Decreased leader burden</a:t>
            </a:r>
          </a:p>
          <a:p>
            <a:pPr>
              <a:lnSpc>
                <a:spcPct val="115000"/>
              </a:lnSpc>
              <a:spcAft>
                <a:spcPts val="800"/>
              </a:spcAft>
            </a:pPr>
            <a:r>
              <a:rPr lang="en-GB" sz="2000" kern="100" cap="none" dirty="0">
                <a:latin typeface="Aptos" panose="020B0004020202020204" pitchFamily="34" charset="0"/>
                <a:ea typeface="Aptos" panose="020B0004020202020204" pitchFamily="34" charset="0"/>
                <a:cs typeface="Times New Roman" panose="02020603050405020304" pitchFamily="18" charset="0"/>
              </a:rPr>
              <a:t>Leaders can delegate tasks to experienced individuals</a:t>
            </a:r>
          </a:p>
          <a:p>
            <a:endParaRPr lang="en-GB" dirty="0"/>
          </a:p>
        </p:txBody>
      </p:sp>
      <p:sp>
        <p:nvSpPr>
          <p:cNvPr id="24" name="Text Placeholder 23">
            <a:extLst>
              <a:ext uri="{FF2B5EF4-FFF2-40B4-BE49-F238E27FC236}">
                <a16:creationId xmlns:a16="http://schemas.microsoft.com/office/drawing/2014/main" id="{14F7DA8F-7285-B316-BC26-56045909903B}"/>
              </a:ext>
            </a:extLst>
          </p:cNvPr>
          <p:cNvSpPr>
            <a:spLocks noGrp="1"/>
          </p:cNvSpPr>
          <p:nvPr>
            <p:ph type="body" sz="quarter" idx="22"/>
          </p:nvPr>
        </p:nvSpPr>
        <p:spPr>
          <a:xfrm>
            <a:off x="-1" y="5790534"/>
            <a:ext cx="12192000" cy="676656"/>
          </a:xfrm>
        </p:spPr>
        <p:txBody>
          <a:bodyPr/>
          <a:lstStyle/>
          <a:p>
            <a:pPr algn="l"/>
            <a:r>
              <a:rPr lang="en-GB" sz="1050" kern="100" dirty="0">
                <a:effectLst/>
                <a:latin typeface="Aptos"/>
                <a:ea typeface="Aptos" panose="020B0004020202020204" pitchFamily="34" charset="0"/>
                <a:cs typeface="Times New Roman"/>
              </a:rPr>
              <a:t>Hersey P, Blanchard KH. Life cycle theory of leadership. Train Dev J. 1969;23(5):26–34</a:t>
            </a:r>
          </a:p>
          <a:p>
            <a:pPr algn="l"/>
            <a:r>
              <a:rPr lang="en-GB" sz="1050" kern="100" dirty="0">
                <a:effectLst/>
                <a:latin typeface="Aptos"/>
                <a:ea typeface="Aptos" panose="020B0004020202020204" pitchFamily="34" charset="0"/>
                <a:cs typeface="Times New Roman"/>
              </a:rPr>
              <a:t>Wang, X., Liu, Y., Peng, Z. </a:t>
            </a:r>
            <a:r>
              <a:rPr lang="en-GB" sz="1050" i="1" kern="100" dirty="0">
                <a:effectLst/>
                <a:latin typeface="Aptos"/>
                <a:ea typeface="Aptos" panose="020B0004020202020204" pitchFamily="34" charset="0"/>
                <a:cs typeface="Times New Roman"/>
              </a:rPr>
              <a:t>et al.</a:t>
            </a:r>
            <a:r>
              <a:rPr lang="en-GB" sz="1050" kern="100" dirty="0">
                <a:effectLst/>
                <a:latin typeface="Aptos"/>
                <a:ea typeface="Aptos" panose="020B0004020202020204" pitchFamily="34" charset="0"/>
                <a:cs typeface="Times New Roman"/>
              </a:rPr>
              <a:t> (2024) ‘Situational leadership theory in nursing management: a scoping review’ </a:t>
            </a:r>
            <a:r>
              <a:rPr lang="en-GB" sz="1050" i="1" kern="100" dirty="0">
                <a:effectLst/>
                <a:latin typeface="Aptos"/>
                <a:ea typeface="Aptos" panose="020B0004020202020204" pitchFamily="34" charset="0"/>
                <a:cs typeface="Times New Roman"/>
              </a:rPr>
              <a:t>BMC Nursing</a:t>
            </a:r>
            <a:r>
              <a:rPr lang="en-GB" sz="1050" kern="100" dirty="0">
                <a:effectLst/>
                <a:latin typeface="Aptos"/>
                <a:ea typeface="Aptos" panose="020B0004020202020204" pitchFamily="34" charset="0"/>
                <a:cs typeface="Times New Roman"/>
              </a:rPr>
              <a:t> </a:t>
            </a:r>
            <a:r>
              <a:rPr lang="en-GB" sz="1050" b="1" kern="100" dirty="0">
                <a:effectLst/>
                <a:latin typeface="Aptos"/>
                <a:ea typeface="Aptos" panose="020B0004020202020204" pitchFamily="34" charset="0"/>
                <a:cs typeface="Times New Roman"/>
              </a:rPr>
              <a:t>23</a:t>
            </a:r>
            <a:r>
              <a:rPr lang="en-GB" sz="1050" kern="100" dirty="0">
                <a:effectLst/>
                <a:latin typeface="Aptos"/>
                <a:ea typeface="Aptos" panose="020B0004020202020204" pitchFamily="34" charset="0"/>
                <a:cs typeface="Times New Roman"/>
              </a:rPr>
              <a:t>:930. </a:t>
            </a:r>
            <a:r>
              <a:rPr lang="en-GB" sz="1050" kern="100" dirty="0">
                <a:effectLst/>
                <a:latin typeface="Aptos"/>
                <a:ea typeface="Aptos" panose="020B0004020202020204" pitchFamily="34" charset="0"/>
                <a:cs typeface="Times New Roman"/>
                <a:hlinkClick r:id="rId3"/>
              </a:rPr>
              <a:t>https://doi.org/10.1186/s12912-024-02582-9</a:t>
            </a:r>
            <a:endParaRPr lang="en-GB" sz="1050" kern="100" dirty="0">
              <a:effectLst/>
              <a:latin typeface="Aptos"/>
              <a:ea typeface="Aptos" panose="020B0004020202020204" pitchFamily="34" charset="0"/>
              <a:cs typeface="Times New Roman"/>
            </a:endParaRPr>
          </a:p>
          <a:p>
            <a:pPr algn="l"/>
            <a:r>
              <a:rPr lang="en-GB" sz="1050" dirty="0">
                <a:latin typeface="Aptos"/>
                <a:cs typeface="Times New Roman"/>
              </a:rPr>
              <a:t>Gaille, B. (2018) </a:t>
            </a:r>
            <a:r>
              <a:rPr lang="en-GB" sz="1050" i="1" dirty="0">
                <a:latin typeface="Aptos"/>
                <a:cs typeface="Times New Roman"/>
              </a:rPr>
              <a:t>13 Situational Leadership Advantages and Disadvantages </a:t>
            </a:r>
            <a:r>
              <a:rPr lang="en-GB" sz="1050" dirty="0">
                <a:latin typeface="Aptos"/>
                <a:cs typeface="Times New Roman"/>
              </a:rPr>
              <a:t>[online] Available at: </a:t>
            </a:r>
            <a:r>
              <a:rPr lang="en-GB" sz="1050" dirty="0">
                <a:latin typeface="Aptos"/>
                <a:cs typeface="Times New Roman"/>
                <a:hlinkClick r:id="rId4"/>
              </a:rPr>
              <a:t>https://brandongaille.com/13-situational-leadership-advantages-and-disadvantages/</a:t>
            </a:r>
            <a:r>
              <a:rPr lang="en-GB" sz="1050" dirty="0">
                <a:latin typeface="Aptos"/>
                <a:cs typeface="Times New Roman"/>
              </a:rPr>
              <a:t> (accessed 23/-3/25)</a:t>
            </a:r>
          </a:p>
          <a:p>
            <a:pPr algn="l"/>
            <a:endParaRPr lang="en-GB" sz="1200" dirty="0"/>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0210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9</a:t>
            </a:fld>
            <a:endParaRPr lang="en-GB" dirty="0"/>
          </a:p>
        </p:txBody>
      </p:sp>
      <p:sp>
        <p:nvSpPr>
          <p:cNvPr id="5" name="Title 4">
            <a:extLst>
              <a:ext uri="{FF2B5EF4-FFF2-40B4-BE49-F238E27FC236}">
                <a16:creationId xmlns:a16="http://schemas.microsoft.com/office/drawing/2014/main" id="{74C272D6-D39A-DF9E-2458-24EEEE011375}"/>
              </a:ext>
            </a:extLst>
          </p:cNvPr>
          <p:cNvSpPr>
            <a:spLocks noGrp="1"/>
          </p:cNvSpPr>
          <p:nvPr>
            <p:ph type="title"/>
          </p:nvPr>
        </p:nvSpPr>
        <p:spPr>
          <a:xfrm>
            <a:off x="0" y="210251"/>
            <a:ext cx="12192000" cy="676656"/>
          </a:xfrm>
        </p:spPr>
        <p:txBody>
          <a:bodyPr/>
          <a:lstStyle/>
          <a:p>
            <a:pPr algn="ctr"/>
            <a:r>
              <a:rPr lang="en-GB" sz="4000" dirty="0"/>
              <a:t>Problems with Situational Leadership </a:t>
            </a:r>
          </a:p>
        </p:txBody>
      </p:sp>
      <p:sp>
        <p:nvSpPr>
          <p:cNvPr id="8" name="Content Placeholder 7">
            <a:extLst>
              <a:ext uri="{FF2B5EF4-FFF2-40B4-BE49-F238E27FC236}">
                <a16:creationId xmlns:a16="http://schemas.microsoft.com/office/drawing/2014/main" id="{2859C0F6-F901-AB93-3F0B-43BFA45F6DAF}"/>
              </a:ext>
            </a:extLst>
          </p:cNvPr>
          <p:cNvSpPr>
            <a:spLocks noGrp="1"/>
          </p:cNvSpPr>
          <p:nvPr>
            <p:ph idx="1"/>
          </p:nvPr>
        </p:nvSpPr>
        <p:spPr>
          <a:xfrm>
            <a:off x="658905" y="1791055"/>
            <a:ext cx="10515600" cy="3317863"/>
          </a:xfrm>
        </p:spPr>
        <p:txBody>
          <a:bodyPr>
            <a:normAutofit fontScale="92500" lnSpcReduction="20000"/>
          </a:bodyPr>
          <a:lstStyle/>
          <a:p>
            <a:r>
              <a:rPr lang="en-GB" sz="2400" b="1" dirty="0"/>
              <a:t>Competence and confidence</a:t>
            </a:r>
          </a:p>
          <a:p>
            <a:r>
              <a:rPr lang="en-GB" sz="2400" b="1" dirty="0"/>
              <a:t>Awareness of different leadership styles</a:t>
            </a:r>
          </a:p>
          <a:p>
            <a:r>
              <a:rPr lang="en-GB" sz="2400" b="1" dirty="0"/>
              <a:t>Requires skills in all 4 areas of model</a:t>
            </a:r>
          </a:p>
          <a:p>
            <a:r>
              <a:rPr lang="en-GB" sz="2400" b="1" dirty="0"/>
              <a:t>Ability to judge individual’s readiness</a:t>
            </a:r>
          </a:p>
          <a:p>
            <a:r>
              <a:rPr lang="en-GB" sz="2400" b="1" dirty="0"/>
              <a:t>The need to be “on the ground”</a:t>
            </a:r>
          </a:p>
          <a:p>
            <a:r>
              <a:rPr lang="en-GB" sz="2400" b="1" dirty="0"/>
              <a:t>Time spent “coaching”</a:t>
            </a:r>
          </a:p>
          <a:p>
            <a:r>
              <a:rPr lang="en-GB" sz="2400" b="1" dirty="0"/>
              <a:t>Personal biases and preferences on leadership styles</a:t>
            </a:r>
          </a:p>
          <a:p>
            <a:r>
              <a:rPr lang="en-GB" sz="2400" b="1" dirty="0"/>
              <a:t>Leader’s behaviour</a:t>
            </a:r>
          </a:p>
          <a:p>
            <a:r>
              <a:rPr lang="en-GB" sz="2400" b="1" dirty="0"/>
              <a:t>Short term task focussed</a:t>
            </a:r>
          </a:p>
        </p:txBody>
      </p:sp>
      <p:sp>
        <p:nvSpPr>
          <p:cNvPr id="2" name="TextBox 1">
            <a:extLst>
              <a:ext uri="{FF2B5EF4-FFF2-40B4-BE49-F238E27FC236}">
                <a16:creationId xmlns:a16="http://schemas.microsoft.com/office/drawing/2014/main" id="{D36CEF59-063C-6A8E-AC3D-321D8B60BA6B}"/>
              </a:ext>
            </a:extLst>
          </p:cNvPr>
          <p:cNvSpPr txBox="1"/>
          <p:nvPr/>
        </p:nvSpPr>
        <p:spPr>
          <a:xfrm>
            <a:off x="2528047" y="948864"/>
            <a:ext cx="6777317" cy="800219"/>
          </a:xfrm>
          <a:prstGeom prst="rect">
            <a:avLst/>
          </a:prstGeom>
          <a:noFill/>
        </p:spPr>
        <p:txBody>
          <a:bodyPr wrap="square" rtlCol="0">
            <a:spAutoFit/>
          </a:bodyPr>
          <a:lstStyle/>
          <a:p>
            <a:pPr algn="ctr"/>
            <a:r>
              <a:rPr lang="en-GB" sz="2800" b="1" u="sng" dirty="0"/>
              <a:t>Requirements of the Leader</a:t>
            </a:r>
          </a:p>
          <a:p>
            <a:endParaRPr lang="en-GB" dirty="0"/>
          </a:p>
        </p:txBody>
      </p:sp>
      <p:sp>
        <p:nvSpPr>
          <p:cNvPr id="7" name="TextBox 6">
            <a:extLst>
              <a:ext uri="{FF2B5EF4-FFF2-40B4-BE49-F238E27FC236}">
                <a16:creationId xmlns:a16="http://schemas.microsoft.com/office/drawing/2014/main" id="{76056FF3-B078-E5F9-336B-34F6A73E240C}"/>
              </a:ext>
            </a:extLst>
          </p:cNvPr>
          <p:cNvSpPr txBox="1"/>
          <p:nvPr/>
        </p:nvSpPr>
        <p:spPr>
          <a:xfrm>
            <a:off x="-1" y="5309158"/>
            <a:ext cx="12192001" cy="1508105"/>
          </a:xfrm>
          <a:prstGeom prst="rect">
            <a:avLst/>
          </a:prstGeom>
          <a:noFill/>
        </p:spPr>
        <p:txBody>
          <a:bodyPr wrap="square" lIns="91440" tIns="45720" rIns="91440" bIns="45720" rtlCol="0" anchor="t">
            <a:spAutoFit/>
          </a:bodyPr>
          <a:lstStyle/>
          <a:p>
            <a:r>
              <a:rPr lang="en-GB" sz="1000" dirty="0">
                <a:latin typeface="Aptos"/>
                <a:ea typeface="Aptos" panose="020B0004020202020204" pitchFamily="34" charset="0"/>
                <a:cs typeface="Times New Roman"/>
              </a:rPr>
              <a:t>Chamberlin, J. (2013) ‘But I don’t know’ </a:t>
            </a:r>
            <a:r>
              <a:rPr lang="en-GB" sz="1000" i="1" dirty="0">
                <a:latin typeface="Aptos"/>
                <a:ea typeface="Aptos" panose="020B0004020202020204" pitchFamily="34" charset="0"/>
                <a:cs typeface="Times New Roman"/>
              </a:rPr>
              <a:t>Management Services</a:t>
            </a:r>
            <a:r>
              <a:rPr lang="en-GB" sz="1000" dirty="0">
                <a:latin typeface="Aptos"/>
                <a:ea typeface="Aptos" panose="020B0004020202020204" pitchFamily="34" charset="0"/>
                <a:cs typeface="Times New Roman"/>
              </a:rPr>
              <a:t>. Spring pp. 26-31</a:t>
            </a:r>
            <a:endParaRPr lang="en-US" dirty="0">
              <a:latin typeface="Gill Sans Nova Light"/>
              <a:ea typeface="Aptos" panose="020B0004020202020204" pitchFamily="34" charset="0"/>
              <a:cs typeface="Times New Roman"/>
            </a:endParaRPr>
          </a:p>
          <a:p>
            <a:r>
              <a:rPr lang="en-GB" sz="1000" dirty="0">
                <a:latin typeface="Aptos"/>
                <a:cs typeface="Times New Roman"/>
              </a:rPr>
              <a:t>Gaille, B. (2018) </a:t>
            </a:r>
            <a:r>
              <a:rPr lang="en-GB" sz="1000" i="1" dirty="0">
                <a:latin typeface="Aptos"/>
                <a:cs typeface="Times New Roman"/>
              </a:rPr>
              <a:t>13 Situational Leadership Advantages and Disadvantages </a:t>
            </a:r>
            <a:r>
              <a:rPr lang="en-GB" sz="1000" dirty="0">
                <a:latin typeface="Aptos"/>
                <a:cs typeface="Times New Roman"/>
              </a:rPr>
              <a:t>[online] Available at: </a:t>
            </a:r>
            <a:r>
              <a:rPr lang="en-GB" sz="1000" dirty="0">
                <a:latin typeface="Aptos"/>
                <a:cs typeface="Times New Roman"/>
                <a:hlinkClick r:id="rId3"/>
              </a:rPr>
              <a:t>https://brandongaille.com/13-situational-leadership-advantages-and-disadvantages/</a:t>
            </a:r>
            <a:r>
              <a:rPr lang="en-GB" sz="1000" dirty="0">
                <a:latin typeface="Aptos"/>
                <a:cs typeface="Times New Roman"/>
              </a:rPr>
              <a:t> (accessed 23/03/25)</a:t>
            </a:r>
          </a:p>
          <a:p>
            <a:r>
              <a:rPr lang="en-GB" sz="1000" kern="100" dirty="0">
                <a:effectLst/>
                <a:latin typeface="Aptos"/>
                <a:ea typeface="Aptos" panose="020B0004020202020204" pitchFamily="34" charset="0"/>
                <a:cs typeface="Times New Roman"/>
              </a:rPr>
              <a:t>Lynch, BM., McCormack, B., McCance, T. (2011) ‘Development of a model of situational leadership in residential care for older people</a:t>
            </a:r>
            <a:r>
              <a:rPr lang="en-GB" sz="1000" i="1" kern="100" dirty="0">
                <a:effectLst/>
                <a:latin typeface="Aptos"/>
                <a:ea typeface="Aptos" panose="020B0004020202020204" pitchFamily="34" charset="0"/>
                <a:cs typeface="Times New Roman"/>
              </a:rPr>
              <a:t>’. Journal of Nursing Management</a:t>
            </a:r>
            <a:r>
              <a:rPr lang="en-GB" sz="1000" kern="100" dirty="0">
                <a:effectLst/>
                <a:latin typeface="Aptos"/>
                <a:ea typeface="Aptos" panose="020B0004020202020204" pitchFamily="34" charset="0"/>
                <a:cs typeface="Times New Roman"/>
              </a:rPr>
              <a:t>;19(8):1058–69. </a:t>
            </a:r>
            <a:r>
              <a:rPr lang="en-GB" sz="1000" kern="100" dirty="0">
                <a:effectLst/>
                <a:latin typeface="Aptos"/>
                <a:ea typeface="Aptos" panose="020B0004020202020204" pitchFamily="34" charset="0"/>
                <a:cs typeface="Times New Roman"/>
                <a:hlinkClick r:id="rId4"/>
              </a:rPr>
              <a:t>https://doi.org/10.1111/j.1365-2834.2011.01275.x</a:t>
            </a:r>
            <a:r>
              <a:rPr lang="en-GB" sz="1000" kern="100" dirty="0">
                <a:effectLst/>
                <a:latin typeface="Aptos"/>
                <a:ea typeface="Aptos" panose="020B0004020202020204" pitchFamily="34" charset="0"/>
                <a:cs typeface="Times New Roman"/>
              </a:rPr>
              <a:t> (accessed 23/02/25)</a:t>
            </a:r>
          </a:p>
          <a:p>
            <a:r>
              <a:rPr lang="en-GB" sz="1000" kern="100" dirty="0">
                <a:latin typeface="Aptos"/>
                <a:cs typeface="Times New Roman"/>
              </a:rPr>
              <a:t>Northouse, P. (2021). </a:t>
            </a:r>
            <a:r>
              <a:rPr lang="en-GB" sz="1000" i="1" kern="100" dirty="0">
                <a:latin typeface="Aptos"/>
                <a:cs typeface="Times New Roman"/>
              </a:rPr>
              <a:t>Leadership: Theory &amp; Practice</a:t>
            </a:r>
            <a:r>
              <a:rPr lang="en-GB" sz="1000" kern="100" dirty="0">
                <a:latin typeface="Aptos"/>
                <a:cs typeface="Times New Roman"/>
              </a:rPr>
              <a:t> (9 ed.). Thousand Oaks, California: Sage Publications, Inc.</a:t>
            </a:r>
            <a:endParaRPr lang="en-GB">
              <a:latin typeface="Gill Sans Nova Light"/>
              <a:cs typeface="Times New Roman"/>
            </a:endParaRPr>
          </a:p>
          <a:p>
            <a:r>
              <a:rPr lang="en-GB" sz="1000" kern="100" dirty="0">
                <a:latin typeface="Aptos"/>
                <a:ea typeface="Aptos" panose="020B0004020202020204" pitchFamily="34" charset="0"/>
                <a:cs typeface="Times New Roman"/>
              </a:rPr>
              <a:t>Wang, X., Liu, Y., Peng, Z. </a:t>
            </a:r>
            <a:r>
              <a:rPr lang="en-GB" sz="1000" i="1" kern="100" dirty="0">
                <a:latin typeface="Aptos"/>
                <a:ea typeface="Aptos" panose="020B0004020202020204" pitchFamily="34" charset="0"/>
                <a:cs typeface="Times New Roman"/>
              </a:rPr>
              <a:t>et al.</a:t>
            </a:r>
            <a:r>
              <a:rPr lang="en-GB" sz="1000" kern="100" dirty="0">
                <a:latin typeface="Aptos"/>
                <a:ea typeface="Aptos" panose="020B0004020202020204" pitchFamily="34" charset="0"/>
                <a:cs typeface="Times New Roman"/>
              </a:rPr>
              <a:t> (2024) ‘Situational leadership theory in nursing management: a scoping review’ </a:t>
            </a:r>
            <a:r>
              <a:rPr lang="en-GB" sz="1000" i="1" kern="100" dirty="0">
                <a:latin typeface="Aptos"/>
                <a:ea typeface="Aptos" panose="020B0004020202020204" pitchFamily="34" charset="0"/>
                <a:cs typeface="Times New Roman"/>
              </a:rPr>
              <a:t>BMC Nursing</a:t>
            </a:r>
            <a:r>
              <a:rPr lang="en-GB" sz="1000" kern="100" dirty="0">
                <a:latin typeface="Aptos"/>
                <a:ea typeface="Aptos" panose="020B0004020202020204" pitchFamily="34" charset="0"/>
                <a:cs typeface="Times New Roman"/>
              </a:rPr>
              <a:t> 23:930. </a:t>
            </a:r>
            <a:r>
              <a:rPr lang="en-GB" sz="1000" kern="100" dirty="0">
                <a:latin typeface="Aptos"/>
                <a:ea typeface="Aptos" panose="020B0004020202020204" pitchFamily="34" charset="0"/>
                <a:cs typeface="Times New Roman"/>
                <a:hlinkClick r:id="rId5"/>
              </a:rPr>
              <a:t>https://doi.org/10.1186/s12912-024-02582-9</a:t>
            </a:r>
            <a:r>
              <a:rPr lang="en-GB" sz="1000" kern="100" dirty="0">
                <a:latin typeface="Aptos"/>
                <a:ea typeface="Aptos" panose="020B0004020202020204" pitchFamily="34" charset="0"/>
                <a:cs typeface="Times New Roman"/>
              </a:rPr>
              <a:t> (accessed 23/02/25)</a:t>
            </a:r>
            <a:endParaRPr lang="en-GB" sz="1000" kern="100" dirty="0">
              <a:solidFill>
                <a:srgbClr val="000000"/>
              </a:solidFill>
              <a:latin typeface="Aptos"/>
              <a:ea typeface="Aptos" panose="020B0004020202020204" pitchFamily="34" charset="0"/>
              <a:cs typeface="Times New Roman"/>
            </a:endParaRPr>
          </a:p>
          <a:p>
            <a:endParaRPr lang="en-GB" sz="1000" kern="100" dirty="0">
              <a:latin typeface="Aptos" panose="020B0004020202020204" pitchFamily="34" charset="0"/>
              <a:ea typeface="Aptos" panose="020B0004020202020204" pitchFamily="34" charset="0"/>
              <a:cs typeface="Times New Roman" panose="02020603050405020304" pitchFamily="18" charset="0"/>
            </a:endParaRPr>
          </a:p>
          <a:p>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kern="100" dirty="0">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34133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10</a:t>
            </a:fld>
            <a:endParaRPr lang="en-GB" dirty="0"/>
          </a:p>
        </p:txBody>
      </p:sp>
      <p:sp>
        <p:nvSpPr>
          <p:cNvPr id="13" name="Title 12">
            <a:extLst>
              <a:ext uri="{FF2B5EF4-FFF2-40B4-BE49-F238E27FC236}">
                <a16:creationId xmlns:a16="http://schemas.microsoft.com/office/drawing/2014/main" id="{B8438077-DA75-4BDD-B3FA-B34BE27B78F7}"/>
              </a:ext>
            </a:extLst>
          </p:cNvPr>
          <p:cNvSpPr>
            <a:spLocks noGrp="1"/>
          </p:cNvSpPr>
          <p:nvPr>
            <p:ph type="title"/>
          </p:nvPr>
        </p:nvSpPr>
        <p:spPr>
          <a:xfrm>
            <a:off x="838200" y="1344706"/>
            <a:ext cx="10515600" cy="676656"/>
          </a:xfrm>
        </p:spPr>
        <p:txBody>
          <a:bodyPr/>
          <a:lstStyle/>
          <a:p>
            <a:pPr algn="ctr"/>
            <a:r>
              <a:rPr lang="en-GB" sz="2800" u="sng" dirty="0"/>
              <a:t>The Individual or Team</a:t>
            </a:r>
          </a:p>
        </p:txBody>
      </p:sp>
      <p:sp>
        <p:nvSpPr>
          <p:cNvPr id="17" name="Text Placeholder 16">
            <a:extLst>
              <a:ext uri="{FF2B5EF4-FFF2-40B4-BE49-F238E27FC236}">
                <a16:creationId xmlns:a16="http://schemas.microsoft.com/office/drawing/2014/main" id="{C2379D13-E462-04C8-F7FC-05E5782616BB}"/>
              </a:ext>
            </a:extLst>
          </p:cNvPr>
          <p:cNvSpPr>
            <a:spLocks noGrp="1"/>
          </p:cNvSpPr>
          <p:nvPr>
            <p:ph type="body" sz="quarter" idx="3"/>
          </p:nvPr>
        </p:nvSpPr>
        <p:spPr>
          <a:xfrm>
            <a:off x="632369" y="2340323"/>
            <a:ext cx="9839123" cy="2975558"/>
          </a:xfrm>
        </p:spPr>
        <p:txBody>
          <a:bodyPr/>
          <a:lstStyle/>
          <a:p>
            <a:pPr marL="342900" indent="-342900">
              <a:buFont typeface="Arial" panose="020B0604020202020204" pitchFamily="34" charset="0"/>
              <a:buChar char="•"/>
            </a:pPr>
            <a:r>
              <a:rPr lang="en-GB" sz="2400" cap="none" dirty="0"/>
              <a:t>Work maturity - Ability</a:t>
            </a:r>
          </a:p>
          <a:p>
            <a:pPr marL="342900" indent="-342900">
              <a:buFont typeface="Arial" panose="020B0604020202020204" pitchFamily="34" charset="0"/>
              <a:buChar char="•"/>
            </a:pPr>
            <a:r>
              <a:rPr lang="en-GB" sz="2400" cap="none" dirty="0"/>
              <a:t>Psychological maturity - Willingness</a:t>
            </a:r>
          </a:p>
          <a:p>
            <a:pPr marL="342900" indent="-342900">
              <a:buFont typeface="Arial" panose="020B0604020202020204" pitchFamily="34" charset="0"/>
              <a:buChar char="•"/>
            </a:pPr>
            <a:r>
              <a:rPr lang="en-GB" sz="2400" cap="none" dirty="0"/>
              <a:t>Motivation/desire</a:t>
            </a:r>
          </a:p>
          <a:p>
            <a:pPr marL="342900" indent="-342900">
              <a:buFont typeface="Arial" panose="020B0604020202020204" pitchFamily="34" charset="0"/>
              <a:buChar char="•"/>
            </a:pPr>
            <a:r>
              <a:rPr lang="en-GB" sz="2400" cap="none" dirty="0"/>
              <a:t>Capabilities</a:t>
            </a:r>
          </a:p>
          <a:p>
            <a:pPr marL="342900" indent="-342900">
              <a:buFont typeface="Arial" panose="020B0604020202020204" pitchFamily="34" charset="0"/>
              <a:buChar char="•"/>
            </a:pPr>
            <a:r>
              <a:rPr lang="en-GB" sz="2400" cap="none" dirty="0"/>
              <a:t>Lack of feeling of stability</a:t>
            </a:r>
          </a:p>
        </p:txBody>
      </p:sp>
      <p:sp>
        <p:nvSpPr>
          <p:cNvPr id="25" name="Content Placeholder 24">
            <a:extLst>
              <a:ext uri="{FF2B5EF4-FFF2-40B4-BE49-F238E27FC236}">
                <a16:creationId xmlns:a16="http://schemas.microsoft.com/office/drawing/2014/main" id="{20E07913-F6A1-9BDB-E26C-FAB25D2D8A33}"/>
              </a:ext>
            </a:extLst>
          </p:cNvPr>
          <p:cNvSpPr>
            <a:spLocks noGrp="1"/>
          </p:cNvSpPr>
          <p:nvPr>
            <p:ph sz="quarter" idx="14"/>
          </p:nvPr>
        </p:nvSpPr>
        <p:spPr>
          <a:xfrm>
            <a:off x="0" y="5947993"/>
            <a:ext cx="12192000" cy="676656"/>
          </a:xfrm>
        </p:spPr>
        <p:txBody>
          <a:bodyPr vert="horz" lIns="91440" tIns="45720" rIns="91440" bIns="45720" rtlCol="0" anchor="t">
            <a:noAutofit/>
          </a:bodyPr>
          <a:lstStyle/>
          <a:p>
            <a:pPr marL="0" indent="0">
              <a:buNone/>
            </a:pPr>
            <a:r>
              <a:rPr lang="en-GB" sz="1000" kern="100" dirty="0">
                <a:effectLst/>
                <a:latin typeface="Aptos"/>
                <a:ea typeface="Aptos" panose="020B0004020202020204" pitchFamily="34" charset="0"/>
                <a:cs typeface="Times New Roman"/>
              </a:rPr>
              <a:t>Wang, X., Liu, Y., Peng, Z. </a:t>
            </a:r>
            <a:r>
              <a:rPr lang="en-GB" sz="1000" i="1" kern="100" dirty="0">
                <a:effectLst/>
                <a:latin typeface="Aptos"/>
                <a:ea typeface="Aptos" panose="020B0004020202020204" pitchFamily="34" charset="0"/>
                <a:cs typeface="Times New Roman"/>
              </a:rPr>
              <a:t>et al.</a:t>
            </a:r>
            <a:r>
              <a:rPr lang="en-GB" sz="1000" kern="100" dirty="0">
                <a:effectLst/>
                <a:latin typeface="Aptos"/>
                <a:ea typeface="Aptos" panose="020B0004020202020204" pitchFamily="34" charset="0"/>
                <a:cs typeface="Times New Roman"/>
              </a:rPr>
              <a:t> (2024) ‘Situational leadership theory in nursing management: a scoping review’ </a:t>
            </a:r>
            <a:r>
              <a:rPr lang="en-GB" sz="1000" i="1" kern="100" dirty="0">
                <a:effectLst/>
                <a:latin typeface="Aptos"/>
                <a:ea typeface="Aptos" panose="020B0004020202020204" pitchFamily="34" charset="0"/>
                <a:cs typeface="Times New Roman"/>
              </a:rPr>
              <a:t>BMC Nursing</a:t>
            </a:r>
            <a:r>
              <a:rPr lang="en-GB" sz="1000" kern="100" dirty="0">
                <a:effectLst/>
                <a:latin typeface="Aptos"/>
                <a:ea typeface="Aptos" panose="020B0004020202020204" pitchFamily="34" charset="0"/>
                <a:cs typeface="Times New Roman"/>
              </a:rPr>
              <a:t> </a:t>
            </a:r>
            <a:r>
              <a:rPr lang="en-GB" sz="1000" b="1" kern="100" dirty="0">
                <a:effectLst/>
                <a:latin typeface="Aptos"/>
                <a:ea typeface="Aptos" panose="020B0004020202020204" pitchFamily="34" charset="0"/>
                <a:cs typeface="Times New Roman"/>
              </a:rPr>
              <a:t>23</a:t>
            </a:r>
            <a:r>
              <a:rPr lang="en-GB" sz="1000" kern="100" dirty="0">
                <a:effectLst/>
                <a:latin typeface="Aptos"/>
                <a:ea typeface="Aptos" panose="020B0004020202020204" pitchFamily="34" charset="0"/>
                <a:cs typeface="Times New Roman"/>
              </a:rPr>
              <a:t>:930. [Accessed 19/03/25] Available at: </a:t>
            </a:r>
            <a:r>
              <a:rPr lang="en-GB" sz="1000" kern="100" dirty="0">
                <a:effectLst/>
                <a:latin typeface="Aptos"/>
                <a:ea typeface="Aptos" panose="020B0004020202020204" pitchFamily="34" charset="0"/>
                <a:cs typeface="Times New Roman"/>
                <a:hlinkClick r:id="rId3"/>
              </a:rPr>
              <a:t>https://doi.org/10.1186/s12912-024-02582-9</a:t>
            </a:r>
            <a:endParaRPr lang="en-GB" sz="1000" kern="100" dirty="0">
              <a:effectLst/>
              <a:latin typeface="Aptos"/>
              <a:ea typeface="Aptos" panose="020B0004020202020204" pitchFamily="34" charset="0"/>
              <a:cs typeface="Times New Roman"/>
            </a:endParaRPr>
          </a:p>
          <a:p>
            <a:pPr marL="0" indent="0">
              <a:buNone/>
            </a:pPr>
            <a:r>
              <a:rPr lang="en-GB" sz="1000" b="0" i="0" dirty="0">
                <a:solidFill>
                  <a:schemeClr val="bg1"/>
                </a:solidFill>
                <a:effectLst/>
                <a:latin typeface="Aptos"/>
              </a:rPr>
              <a:t>Aslam, S., Saleem, A., Kumar, T. and Parveen, K., (2022). New normal: Emergence of situational leadership during COVID-19 and its impact on work motivation and job satisfaction. </a:t>
            </a:r>
            <a:r>
              <a:rPr lang="en-GB" sz="1000" b="0" i="1" dirty="0">
                <a:solidFill>
                  <a:schemeClr val="bg1"/>
                </a:solidFill>
                <a:effectLst/>
                <a:latin typeface="Aptos"/>
              </a:rPr>
              <a:t>Frontiers in Psychology</a:t>
            </a:r>
            <a:r>
              <a:rPr lang="en-GB" sz="1000" b="0" i="0" dirty="0">
                <a:solidFill>
                  <a:schemeClr val="bg1"/>
                </a:solidFill>
                <a:effectLst/>
                <a:latin typeface="Aptos"/>
              </a:rPr>
              <a:t>, </a:t>
            </a:r>
            <a:r>
              <a:rPr lang="en-GB" sz="1000" b="0" i="1" dirty="0">
                <a:solidFill>
                  <a:schemeClr val="bg1"/>
                </a:solidFill>
                <a:effectLst/>
                <a:latin typeface="Aptos"/>
              </a:rPr>
              <a:t>13</a:t>
            </a:r>
            <a:r>
              <a:rPr lang="en-GB" sz="1000" b="0" i="0" dirty="0">
                <a:solidFill>
                  <a:schemeClr val="bg1"/>
                </a:solidFill>
                <a:effectLst/>
                <a:latin typeface="Aptos"/>
              </a:rPr>
              <a:t>, p.919941.</a:t>
            </a:r>
            <a:endParaRPr lang="en-GB" sz="1000" dirty="0">
              <a:solidFill>
                <a:schemeClr val="bg1"/>
              </a:solidFill>
              <a:latin typeface="Aptos"/>
            </a:endParaRPr>
          </a:p>
          <a:p>
            <a:pPr marL="0" indent="0">
              <a:buNone/>
            </a:pP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itle 4">
            <a:extLst>
              <a:ext uri="{FF2B5EF4-FFF2-40B4-BE49-F238E27FC236}">
                <a16:creationId xmlns:a16="http://schemas.microsoft.com/office/drawing/2014/main" id="{E90CBF40-8A74-6BE7-CDFD-8C8143437A68}"/>
              </a:ext>
            </a:extLst>
          </p:cNvPr>
          <p:cNvSpPr txBox="1">
            <a:spLocks/>
          </p:cNvSpPr>
          <p:nvPr/>
        </p:nvSpPr>
        <p:spPr>
          <a:xfrm>
            <a:off x="0" y="210251"/>
            <a:ext cx="12192000" cy="676656"/>
          </a:xfrm>
          <a:prstGeom prst="rect">
            <a:avLst/>
          </a:prstGeom>
        </p:spPr>
        <p:txBody>
          <a:bodyPr vert="horz" lIns="91440" tIns="45720" rIns="91440" bIns="45720" rtlCol="0" anchor="ctr">
            <a:noAutofit/>
          </a:bodyPr>
          <a:lstStyle>
            <a:defPPr>
              <a:defRPr lang="en-GB"/>
            </a:defPPr>
            <a:lvl1pPr algn="l" defTabSz="914400" rtl="0" eaLnBrk="1" latinLnBrk="0" hangingPunct="1">
              <a:lnSpc>
                <a:spcPct val="90000"/>
              </a:lnSpc>
              <a:spcBef>
                <a:spcPct val="0"/>
              </a:spcBef>
              <a:buNone/>
              <a:defRPr lang="en-GB" sz="4800" kern="1200">
                <a:solidFill>
                  <a:schemeClr val="accent1"/>
                </a:solidFill>
                <a:latin typeface="+mj-lt"/>
                <a:ea typeface="+mj-ea"/>
                <a:cs typeface="+mj-cs"/>
              </a:defRPr>
            </a:lvl1pPr>
          </a:lstStyle>
          <a:p>
            <a:pPr algn="ctr"/>
            <a:r>
              <a:rPr lang="en-GB" sz="4000" dirty="0"/>
              <a:t>Problems with Situational Leadership </a:t>
            </a:r>
          </a:p>
        </p:txBody>
      </p:sp>
    </p:spTree>
    <p:extLst>
      <p:ext uri="{BB962C8B-B14F-4D97-AF65-F5344CB8AC3E}">
        <p14:creationId xmlns:p14="http://schemas.microsoft.com/office/powerpoint/2010/main" val="11649412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8BCF8DD-A19D-4B68-4088-5F33FE20011B}"/>
              </a:ext>
            </a:extLst>
          </p:cNvPr>
          <p:cNvSpPr>
            <a:spLocks noGrp="1"/>
          </p:cNvSpPr>
          <p:nvPr>
            <p:ph type="body" idx="1"/>
          </p:nvPr>
        </p:nvSpPr>
        <p:spPr>
          <a:xfrm>
            <a:off x="489134" y="1376010"/>
            <a:ext cx="3709090" cy="758298"/>
          </a:xfrm>
        </p:spPr>
        <p:txBody>
          <a:bodyPr>
            <a:normAutofit/>
          </a:bodyPr>
          <a:lstStyle/>
          <a:p>
            <a:r>
              <a:rPr lang="en-GB" dirty="0"/>
              <a:t>Potential for confusion</a:t>
            </a:r>
          </a:p>
        </p:txBody>
      </p:sp>
      <p:sp>
        <p:nvSpPr>
          <p:cNvPr id="3" name="Content Placeholder 2">
            <a:extLst>
              <a:ext uri="{FF2B5EF4-FFF2-40B4-BE49-F238E27FC236}">
                <a16:creationId xmlns:a16="http://schemas.microsoft.com/office/drawing/2014/main" id="{1A89A300-F055-8152-20B8-0B0704B5CEA8}"/>
              </a:ext>
            </a:extLst>
          </p:cNvPr>
          <p:cNvSpPr>
            <a:spLocks noGrp="1"/>
          </p:cNvSpPr>
          <p:nvPr>
            <p:ph sz="half" idx="2"/>
          </p:nvPr>
        </p:nvSpPr>
        <p:spPr>
          <a:xfrm>
            <a:off x="493508" y="2385094"/>
            <a:ext cx="4489704" cy="3684588"/>
          </a:xfrm>
        </p:spPr>
        <p:txBody>
          <a:bodyPr vert="horz" lIns="91440" tIns="45720" rIns="91440" bIns="45720" rtlCol="0" anchor="t">
            <a:normAutofit/>
          </a:bodyPr>
          <a:lstStyle/>
          <a:p>
            <a:pPr marL="283210" indent="-283210"/>
            <a:r>
              <a:rPr lang="en-GB" sz="2400" dirty="0"/>
              <a:t>Constantly changing leadership styles</a:t>
            </a:r>
          </a:p>
          <a:p>
            <a:pPr marL="283210" indent="-283210"/>
            <a:r>
              <a:rPr lang="en-GB" sz="2400" dirty="0"/>
              <a:t>Poor communication</a:t>
            </a:r>
          </a:p>
          <a:p>
            <a:pPr marL="283210" indent="-283210"/>
            <a:r>
              <a:rPr lang="en-GB" sz="2400" dirty="0"/>
              <a:t>Instability</a:t>
            </a:r>
          </a:p>
          <a:p>
            <a:pPr marL="283210" indent="-283210"/>
            <a:r>
              <a:rPr lang="en-GB" sz="2400" dirty="0"/>
              <a:t>Difficulty understanding expectations</a:t>
            </a:r>
          </a:p>
          <a:p>
            <a:pPr marL="283210" indent="-283210"/>
            <a:r>
              <a:rPr lang="en-GB" sz="2400" dirty="0"/>
              <a:t>Lack of trust and cohesion </a:t>
            </a:r>
          </a:p>
          <a:p>
            <a:pPr marL="283210" indent="-283210"/>
            <a:r>
              <a:rPr lang="en-GB" sz="2400" dirty="0"/>
              <a:t>Decreased motivation</a:t>
            </a:r>
          </a:p>
          <a:p>
            <a:pPr marL="283210" indent="-283210"/>
            <a:r>
              <a:rPr lang="en-GB" sz="2400" dirty="0"/>
              <a:t>Lack of information for the leader</a:t>
            </a:r>
          </a:p>
        </p:txBody>
      </p:sp>
      <p:sp>
        <p:nvSpPr>
          <p:cNvPr id="4" name="Text Placeholder 3">
            <a:extLst>
              <a:ext uri="{FF2B5EF4-FFF2-40B4-BE49-F238E27FC236}">
                <a16:creationId xmlns:a16="http://schemas.microsoft.com/office/drawing/2014/main" id="{D969FE21-89F0-F2B0-E17F-61BEB2778AAE}"/>
              </a:ext>
            </a:extLst>
          </p:cNvPr>
          <p:cNvSpPr>
            <a:spLocks noGrp="1"/>
          </p:cNvSpPr>
          <p:nvPr>
            <p:ph type="body" sz="quarter" idx="3"/>
          </p:nvPr>
        </p:nvSpPr>
        <p:spPr>
          <a:xfrm>
            <a:off x="5918018" y="1371150"/>
            <a:ext cx="4934386" cy="1018985"/>
          </a:xfrm>
        </p:spPr>
        <p:txBody>
          <a:bodyPr>
            <a:normAutofit/>
          </a:bodyPr>
          <a:lstStyle/>
          <a:p>
            <a:r>
              <a:rPr lang="en-GB" dirty="0"/>
              <a:t>Ineffectiveness in task orientated environments</a:t>
            </a:r>
          </a:p>
        </p:txBody>
      </p:sp>
      <p:sp>
        <p:nvSpPr>
          <p:cNvPr id="5" name="Content Placeholder 4">
            <a:extLst>
              <a:ext uri="{FF2B5EF4-FFF2-40B4-BE49-F238E27FC236}">
                <a16:creationId xmlns:a16="http://schemas.microsoft.com/office/drawing/2014/main" id="{D260B988-6D97-CD6D-85B4-729B3E4E565B}"/>
              </a:ext>
            </a:extLst>
          </p:cNvPr>
          <p:cNvSpPr>
            <a:spLocks noGrp="1"/>
          </p:cNvSpPr>
          <p:nvPr>
            <p:ph sz="quarter" idx="4"/>
          </p:nvPr>
        </p:nvSpPr>
        <p:spPr>
          <a:xfrm>
            <a:off x="5918019" y="2635228"/>
            <a:ext cx="6057900" cy="3434068"/>
          </a:xfrm>
        </p:spPr>
        <p:txBody>
          <a:bodyPr vert="horz" lIns="91440" tIns="45720" rIns="91440" bIns="45720" rtlCol="0" anchor="t">
            <a:normAutofit/>
          </a:bodyPr>
          <a:lstStyle/>
          <a:p>
            <a:pPr marL="283210" indent="-283210"/>
            <a:r>
              <a:rPr lang="en-GB" sz="2400" dirty="0"/>
              <a:t>May not provide the necessary consistency</a:t>
            </a:r>
            <a:endParaRPr lang="en-US" sz="2400"/>
          </a:p>
          <a:p>
            <a:pPr marL="283210" indent="-283210"/>
            <a:r>
              <a:rPr lang="en-GB" sz="2400" dirty="0"/>
              <a:t>Can't be flexible when required to follow rigid policies and procedures</a:t>
            </a:r>
          </a:p>
          <a:p>
            <a:pPr marL="283210" indent="-283210"/>
            <a:r>
              <a:rPr lang="en-GB" sz="2400" dirty="0"/>
              <a:t>Get stuck in one core leadership style</a:t>
            </a:r>
            <a:endParaRPr lang="en-GB" sz="2400"/>
          </a:p>
          <a:p>
            <a:pPr marL="283210" indent="-283210"/>
            <a:r>
              <a:rPr lang="en-GB" sz="2400" dirty="0"/>
              <a:t>Becomes a more “telling” role rather than listening</a:t>
            </a:r>
          </a:p>
        </p:txBody>
      </p:sp>
      <p:sp>
        <p:nvSpPr>
          <p:cNvPr id="7" name="Footer Placeholder 6">
            <a:extLst>
              <a:ext uri="{FF2B5EF4-FFF2-40B4-BE49-F238E27FC236}">
                <a16:creationId xmlns:a16="http://schemas.microsoft.com/office/drawing/2014/main" id="{C4DB2E36-0796-B6FD-15A7-931FC350BBA7}"/>
              </a:ext>
            </a:extLst>
          </p:cNvPr>
          <p:cNvSpPr>
            <a:spLocks noGrp="1"/>
          </p:cNvSpPr>
          <p:nvPr>
            <p:ph type="ftr" sz="quarter" idx="11"/>
          </p:nvPr>
        </p:nvSpPr>
        <p:spPr/>
        <p:txBody>
          <a:bodyPr/>
          <a:lstStyle/>
          <a:p>
            <a:pPr rtl="0"/>
            <a:r>
              <a:rPr lang="en-GB" dirty="0"/>
              <a:t>Situational Leadership</a:t>
            </a:r>
          </a:p>
        </p:txBody>
      </p:sp>
      <p:sp>
        <p:nvSpPr>
          <p:cNvPr id="8" name="Slide Number Placeholder 7">
            <a:extLst>
              <a:ext uri="{FF2B5EF4-FFF2-40B4-BE49-F238E27FC236}">
                <a16:creationId xmlns:a16="http://schemas.microsoft.com/office/drawing/2014/main" id="{8E43E951-E7B6-049B-84B2-866BE079F1EA}"/>
              </a:ext>
            </a:extLst>
          </p:cNvPr>
          <p:cNvSpPr>
            <a:spLocks noGrp="1"/>
          </p:cNvSpPr>
          <p:nvPr>
            <p:ph type="sldNum" sz="quarter" idx="12"/>
          </p:nvPr>
        </p:nvSpPr>
        <p:spPr/>
        <p:txBody>
          <a:bodyPr/>
          <a:lstStyle/>
          <a:p>
            <a:pPr rtl="0"/>
            <a:fld id="{58FB4751-880F-D840-AAA9-3A15815CC996}" type="slidenum">
              <a:rPr lang="en-GB" smtClean="0"/>
              <a:pPr rtl="0"/>
              <a:t>11</a:t>
            </a:fld>
            <a:endParaRPr lang="en-GB" dirty="0"/>
          </a:p>
        </p:txBody>
      </p:sp>
      <p:sp>
        <p:nvSpPr>
          <p:cNvPr id="9" name="Title 8">
            <a:extLst>
              <a:ext uri="{FF2B5EF4-FFF2-40B4-BE49-F238E27FC236}">
                <a16:creationId xmlns:a16="http://schemas.microsoft.com/office/drawing/2014/main" id="{CDC0E122-5B21-E1B3-9B39-3F740016693D}"/>
              </a:ext>
            </a:extLst>
          </p:cNvPr>
          <p:cNvSpPr>
            <a:spLocks noGrp="1"/>
          </p:cNvSpPr>
          <p:nvPr>
            <p:ph type="title"/>
          </p:nvPr>
        </p:nvSpPr>
        <p:spPr>
          <a:xfrm>
            <a:off x="502741" y="342646"/>
            <a:ext cx="11302163" cy="676656"/>
          </a:xfrm>
        </p:spPr>
        <p:txBody>
          <a:bodyPr/>
          <a:lstStyle/>
          <a:p>
            <a:r>
              <a:rPr lang="en-GB" sz="4800" dirty="0"/>
              <a:t>Problems with Situational Leadership </a:t>
            </a:r>
            <a:endParaRPr lang="en-GB" dirty="0"/>
          </a:p>
        </p:txBody>
      </p:sp>
      <p:sp>
        <p:nvSpPr>
          <p:cNvPr id="13" name="TextBox 12">
            <a:extLst>
              <a:ext uri="{FF2B5EF4-FFF2-40B4-BE49-F238E27FC236}">
                <a16:creationId xmlns:a16="http://schemas.microsoft.com/office/drawing/2014/main" id="{369ADB53-620B-6DEC-B637-972289B56BD2}"/>
              </a:ext>
            </a:extLst>
          </p:cNvPr>
          <p:cNvSpPr txBox="1"/>
          <p:nvPr/>
        </p:nvSpPr>
        <p:spPr>
          <a:xfrm>
            <a:off x="0" y="6058858"/>
            <a:ext cx="12192000" cy="246221"/>
          </a:xfrm>
          <a:prstGeom prst="rect">
            <a:avLst/>
          </a:prstGeom>
          <a:noFill/>
        </p:spPr>
        <p:txBody>
          <a:bodyPr wrap="square" lIns="91440" tIns="45720" rIns="91440" bIns="45720" rtlCol="0" anchor="t">
            <a:spAutoFit/>
          </a:bodyPr>
          <a:lstStyle/>
          <a:p>
            <a:r>
              <a:rPr lang="en-GB" sz="1000" kern="100" dirty="0">
                <a:latin typeface="Aptos"/>
                <a:ea typeface="Aptos" panose="020B0004020202020204" pitchFamily="34" charset="0"/>
                <a:cs typeface="Times New Roman"/>
              </a:rPr>
              <a:t>Chamberlin, J. (2013) ‘But I don’t know’ </a:t>
            </a:r>
            <a:r>
              <a:rPr lang="en-GB" sz="1000" i="1" kern="100" dirty="0">
                <a:latin typeface="Aptos"/>
                <a:ea typeface="Aptos" panose="020B0004020202020204" pitchFamily="34" charset="0"/>
                <a:cs typeface="Times New Roman"/>
              </a:rPr>
              <a:t>Management Services</a:t>
            </a:r>
            <a:r>
              <a:rPr lang="en-GB" sz="1000" kern="100" dirty="0">
                <a:latin typeface="Aptos"/>
                <a:ea typeface="Aptos" panose="020B0004020202020204" pitchFamily="34" charset="0"/>
                <a:cs typeface="Times New Roman"/>
              </a:rPr>
              <a:t>. Spring pp. 26-31</a:t>
            </a:r>
            <a:endParaRPr lang="en-GB" sz="1000" kern="100" dirty="0">
              <a:effectLst/>
              <a:latin typeface="Aptos"/>
              <a:ea typeface="Aptos" panose="020B0004020202020204" pitchFamily="34" charset="0"/>
              <a:cs typeface="Times New Roman"/>
            </a:endParaRPr>
          </a:p>
        </p:txBody>
      </p:sp>
    </p:spTree>
    <p:extLst>
      <p:ext uri="{BB962C8B-B14F-4D97-AF65-F5344CB8AC3E}">
        <p14:creationId xmlns:p14="http://schemas.microsoft.com/office/powerpoint/2010/main" val="1015881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9" name="Footer Placeholder 8">
            <a:extLst>
              <a:ext uri="{FF2B5EF4-FFF2-40B4-BE49-F238E27FC236}">
                <a16:creationId xmlns:a16="http://schemas.microsoft.com/office/drawing/2014/main" id="{B1185DEE-1419-7DB6-949B-929195894BC8}"/>
              </a:ext>
            </a:extLst>
          </p:cNvPr>
          <p:cNvSpPr>
            <a:spLocks noGrp="1"/>
          </p:cNvSpPr>
          <p:nvPr>
            <p:ph type="ftr" sz="quarter" idx="11"/>
          </p:nvPr>
        </p:nvSpPr>
        <p:spPr/>
        <p:txBody>
          <a:bodyPr rtlCol="0"/>
          <a:lstStyle>
            <a:defPPr>
              <a:defRPr lang="en-GB"/>
            </a:defPPr>
          </a:lstStyle>
          <a:p>
            <a:pPr rtl="0"/>
            <a:r>
              <a:rPr lang="en-GB" dirty="0"/>
              <a:t>Situational Leadership</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12</a:t>
            </a:fld>
            <a:endParaRPr lang="en-GB" dirty="0"/>
          </a:p>
        </p:txBody>
      </p:sp>
      <p:sp>
        <p:nvSpPr>
          <p:cNvPr id="13" name="Content Placeholder 12">
            <a:extLst>
              <a:ext uri="{FF2B5EF4-FFF2-40B4-BE49-F238E27FC236}">
                <a16:creationId xmlns:a16="http://schemas.microsoft.com/office/drawing/2014/main" id="{94BEABEA-7838-848C-4878-B9B429EF4B49}"/>
              </a:ext>
            </a:extLst>
          </p:cNvPr>
          <p:cNvSpPr>
            <a:spLocks noGrp="1"/>
          </p:cNvSpPr>
          <p:nvPr>
            <p:ph sz="half" idx="2"/>
          </p:nvPr>
        </p:nvSpPr>
        <p:spPr>
          <a:xfrm>
            <a:off x="0" y="1635694"/>
            <a:ext cx="11803349" cy="1091306"/>
          </a:xfrm>
        </p:spPr>
        <p:txBody>
          <a:bodyPr>
            <a:normAutofit/>
          </a:bodyPr>
          <a:lstStyle/>
          <a:p>
            <a:pPr marL="457200" lvl="1" indent="0">
              <a:lnSpc>
                <a:spcPct val="110000"/>
              </a:lnSpc>
              <a:buNone/>
            </a:pPr>
            <a:r>
              <a:rPr lang="en-GB" sz="1800" kern="100" dirty="0">
                <a:solidFill>
                  <a:schemeClr val="tx2">
                    <a:lumMod val="75000"/>
                  </a:schemeClr>
                </a:solidFill>
                <a:latin typeface="Aptos" panose="020B0004020202020204" pitchFamily="34" charset="0"/>
                <a:ea typeface="Aptos" panose="020B0004020202020204" pitchFamily="34" charset="0"/>
                <a:cs typeface="Times New Roman" panose="02020603050405020304" pitchFamily="18" charset="0"/>
              </a:rPr>
              <a:t>Step 1 - D</a:t>
            </a:r>
            <a:r>
              <a:rPr lang="en-GB" sz="1800" kern="100" dirty="0">
                <a:solidFill>
                  <a:schemeClr val="tx2">
                    <a:lumMod val="75000"/>
                  </a:schemeClr>
                </a:solidFill>
                <a:effectLst/>
                <a:latin typeface="Aptos" panose="020B0004020202020204" pitchFamily="34" charset="0"/>
                <a:ea typeface="Aptos" panose="020B0004020202020204" pitchFamily="34" charset="0"/>
                <a:cs typeface="Times New Roman" panose="02020603050405020304" pitchFamily="18" charset="0"/>
              </a:rPr>
              <a:t>efined work tasks and goals</a:t>
            </a:r>
            <a:endParaRPr lang="en-GB" sz="1800" kern="100" dirty="0">
              <a:solidFill>
                <a:schemeClr val="tx2">
                  <a:lumMod val="75000"/>
                </a:schemeClr>
              </a:solidFill>
              <a:latin typeface="Aptos" panose="020B0004020202020204" pitchFamily="34" charset="0"/>
              <a:ea typeface="Aptos" panose="020B0004020202020204" pitchFamily="34" charset="0"/>
              <a:cs typeface="Times New Roman" panose="02020603050405020304" pitchFamily="18" charset="0"/>
            </a:endParaRPr>
          </a:p>
          <a:p>
            <a:pPr marL="457200" lvl="1" indent="0">
              <a:lnSpc>
                <a:spcPct val="110000"/>
              </a:lnSpc>
              <a:buNone/>
            </a:pPr>
            <a:r>
              <a:rPr lang="en-GB" sz="1800" kern="100" dirty="0">
                <a:solidFill>
                  <a:schemeClr val="tx2">
                    <a:lumMod val="75000"/>
                  </a:schemeClr>
                </a:solidFill>
                <a:latin typeface="Aptos" panose="020B0004020202020204" pitchFamily="34" charset="0"/>
                <a:ea typeface="Aptos" panose="020B0004020202020204" pitchFamily="34" charset="0"/>
                <a:cs typeface="Times New Roman" panose="02020603050405020304" pitchFamily="18" charset="0"/>
              </a:rPr>
              <a:t>Step 2 - A</a:t>
            </a:r>
            <a:r>
              <a:rPr lang="en-GB" sz="1800" kern="100" dirty="0">
                <a:solidFill>
                  <a:schemeClr val="tx2">
                    <a:lumMod val="75000"/>
                  </a:schemeClr>
                </a:solidFill>
                <a:effectLst/>
                <a:latin typeface="Aptos" panose="020B0004020202020204" pitchFamily="34" charset="0"/>
                <a:ea typeface="Aptos" panose="020B0004020202020204" pitchFamily="34" charset="0"/>
                <a:cs typeface="Times New Roman" panose="02020603050405020304" pitchFamily="18" charset="0"/>
              </a:rPr>
              <a:t>bility to diagnose ability and willingness of staff in the context of specific tasks and goals </a:t>
            </a:r>
          </a:p>
          <a:p>
            <a:pPr marL="457200" lvl="1" indent="0">
              <a:lnSpc>
                <a:spcPct val="110000"/>
              </a:lnSpc>
              <a:buNone/>
            </a:pPr>
            <a:r>
              <a:rPr lang="en-GB" sz="1800" kern="100" dirty="0">
                <a:solidFill>
                  <a:schemeClr val="tx2">
                    <a:lumMod val="75000"/>
                  </a:schemeClr>
                </a:solidFill>
                <a:effectLst/>
                <a:latin typeface="Aptos" panose="020B0004020202020204" pitchFamily="34" charset="0"/>
                <a:ea typeface="Aptos" panose="020B0004020202020204" pitchFamily="34" charset="0"/>
                <a:cs typeface="Times New Roman" panose="02020603050405020304" pitchFamily="18" charset="0"/>
              </a:rPr>
              <a:t>Step 3</a:t>
            </a:r>
            <a:r>
              <a:rPr lang="en-GB" sz="1800" kern="100" dirty="0">
                <a:solidFill>
                  <a:schemeClr val="tx2">
                    <a:lumMod val="75000"/>
                  </a:schemeClr>
                </a:solidFill>
                <a:latin typeface="Aptos" panose="020B0004020202020204" pitchFamily="34" charset="0"/>
                <a:ea typeface="Aptos" panose="020B0004020202020204" pitchFamily="34" charset="0"/>
                <a:cs typeface="Times New Roman" panose="02020603050405020304" pitchFamily="18" charset="0"/>
              </a:rPr>
              <a:t> - H</a:t>
            </a:r>
            <a:r>
              <a:rPr lang="en-GB" sz="1800" kern="100" dirty="0">
                <a:solidFill>
                  <a:schemeClr val="tx2">
                    <a:lumMod val="75000"/>
                  </a:schemeClr>
                </a:solidFill>
                <a:effectLst/>
                <a:latin typeface="Aptos" panose="020B0004020202020204" pitchFamily="34" charset="0"/>
                <a:ea typeface="Aptos" panose="020B0004020202020204" pitchFamily="34" charset="0"/>
                <a:cs typeface="Times New Roman" panose="02020603050405020304" pitchFamily="18" charset="0"/>
              </a:rPr>
              <a:t>ave knowledge and awareness of leadership styles to apply a matching leadership style to the individual</a:t>
            </a:r>
          </a:p>
        </p:txBody>
      </p:sp>
      <p:sp>
        <p:nvSpPr>
          <p:cNvPr id="17" name="Content Placeholder 16">
            <a:extLst>
              <a:ext uri="{FF2B5EF4-FFF2-40B4-BE49-F238E27FC236}">
                <a16:creationId xmlns:a16="http://schemas.microsoft.com/office/drawing/2014/main" id="{0B9B91E2-7D9E-024E-A151-F8B44124AB5D}"/>
              </a:ext>
            </a:extLst>
          </p:cNvPr>
          <p:cNvSpPr>
            <a:spLocks noGrp="1"/>
          </p:cNvSpPr>
          <p:nvPr>
            <p:ph sz="quarter" idx="4"/>
          </p:nvPr>
        </p:nvSpPr>
        <p:spPr>
          <a:xfrm>
            <a:off x="510988" y="3308922"/>
            <a:ext cx="5929257" cy="2487499"/>
          </a:xfrm>
        </p:spPr>
        <p:txBody>
          <a:bodyPr>
            <a:normAutofit lnSpcReduction="10000"/>
          </a:bodyPr>
          <a:lstStyle/>
          <a:p>
            <a:pPr>
              <a:lnSpc>
                <a:spcPct val="150000"/>
              </a:lnSpc>
            </a:pPr>
            <a:r>
              <a:rPr lang="en-GB" kern="100" dirty="0">
                <a:latin typeface="Aptos" panose="020B0004020202020204" pitchFamily="34" charset="0"/>
                <a:ea typeface="Aptos" panose="020B0004020202020204" pitchFamily="34" charset="0"/>
                <a:cs typeface="Times New Roman" panose="02020603050405020304" pitchFamily="18" charset="0"/>
              </a:rPr>
              <a:t>Improve overall clinical quality</a:t>
            </a:r>
          </a:p>
          <a:p>
            <a:pPr>
              <a:lnSpc>
                <a:spcPct val="150000"/>
              </a:lnSpc>
            </a:pPr>
            <a:r>
              <a:rPr lang="en-GB" kern="100" dirty="0">
                <a:latin typeface="Aptos" panose="020B0004020202020204" pitchFamily="34" charset="0"/>
                <a:ea typeface="Aptos" panose="020B0004020202020204" pitchFamily="34" charset="0"/>
                <a:cs typeface="Times New Roman" panose="02020603050405020304" pitchFamily="18" charset="0"/>
              </a:rPr>
              <a:t>Improve documentation writing quality</a:t>
            </a:r>
          </a:p>
          <a:p>
            <a:pPr>
              <a:lnSpc>
                <a:spcPct val="150000"/>
              </a:lnSpc>
            </a:pPr>
            <a:r>
              <a:rPr lang="en-GB" kern="100" dirty="0">
                <a:latin typeface="Aptos" panose="020B0004020202020204" pitchFamily="34" charset="0"/>
                <a:ea typeface="Aptos" panose="020B0004020202020204" pitchFamily="34" charset="0"/>
                <a:cs typeface="Times New Roman" panose="02020603050405020304" pitchFamily="18" charset="0"/>
              </a:rPr>
              <a:t>Increase medication safety</a:t>
            </a:r>
          </a:p>
          <a:p>
            <a:pPr>
              <a:lnSpc>
                <a:spcPct val="150000"/>
              </a:lnSpc>
            </a:pPr>
            <a:r>
              <a:rPr lang="en-GB" kern="100" dirty="0">
                <a:latin typeface="Aptos" panose="020B0004020202020204" pitchFamily="34" charset="0"/>
                <a:ea typeface="Aptos" panose="020B0004020202020204" pitchFamily="34" charset="0"/>
                <a:cs typeface="Times New Roman" panose="02020603050405020304" pitchFamily="18" charset="0"/>
              </a:rPr>
              <a:t>Increased patient satisfaction</a:t>
            </a:r>
          </a:p>
          <a:p>
            <a:pPr>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Improved quality of clinical teaching</a:t>
            </a: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50000"/>
              </a:lnSpc>
            </a:pPr>
            <a:r>
              <a:rPr lang="en-GB" kern="100" dirty="0">
                <a:latin typeface="Aptos" panose="020B0004020202020204" pitchFamily="34" charset="0"/>
                <a:ea typeface="Aptos" panose="020B0004020202020204" pitchFamily="34" charset="0"/>
                <a:cs typeface="Times New Roman" panose="02020603050405020304" pitchFamily="18" charset="0"/>
              </a:rPr>
              <a:t>Improved staff motivation</a:t>
            </a:r>
          </a:p>
          <a:p>
            <a:endParaRPr lang="en-GB" sz="1700" kern="100" dirty="0">
              <a:latin typeface="Aptos" panose="020B0004020202020204" pitchFamily="34" charset="0"/>
              <a:ea typeface="Aptos" panose="020B0004020202020204" pitchFamily="34" charset="0"/>
              <a:cs typeface="Times New Roman" panose="02020603050405020304" pitchFamily="18" charset="0"/>
            </a:endParaRPr>
          </a:p>
          <a:p>
            <a:endParaRPr lang="en-GB" sz="1500" kern="1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9" name="Title 18">
            <a:extLst>
              <a:ext uri="{FF2B5EF4-FFF2-40B4-BE49-F238E27FC236}">
                <a16:creationId xmlns:a16="http://schemas.microsoft.com/office/drawing/2014/main" id="{3BF9D3B8-47D2-D894-1E99-BB1C81B93510}"/>
              </a:ext>
            </a:extLst>
          </p:cNvPr>
          <p:cNvSpPr>
            <a:spLocks noGrp="1"/>
          </p:cNvSpPr>
          <p:nvPr>
            <p:ph type="title"/>
          </p:nvPr>
        </p:nvSpPr>
        <p:spPr>
          <a:xfrm>
            <a:off x="638702" y="436140"/>
            <a:ext cx="10515600" cy="676656"/>
          </a:xfrm>
        </p:spPr>
        <p:txBody>
          <a:bodyPr/>
          <a:lstStyle/>
          <a:p>
            <a:pPr algn="ctr"/>
            <a:r>
              <a:rPr lang="en-GB" sz="4000" dirty="0"/>
              <a:t>Relevance to Paramedic Practice</a:t>
            </a:r>
          </a:p>
        </p:txBody>
      </p:sp>
      <p:sp>
        <p:nvSpPr>
          <p:cNvPr id="3" name="TextBox 2">
            <a:extLst>
              <a:ext uri="{FF2B5EF4-FFF2-40B4-BE49-F238E27FC236}">
                <a16:creationId xmlns:a16="http://schemas.microsoft.com/office/drawing/2014/main" id="{65E300C3-6F9A-C8B0-A155-7413070A8301}"/>
              </a:ext>
            </a:extLst>
          </p:cNvPr>
          <p:cNvSpPr txBox="1"/>
          <p:nvPr/>
        </p:nvSpPr>
        <p:spPr>
          <a:xfrm>
            <a:off x="0" y="6090359"/>
            <a:ext cx="12192000" cy="523220"/>
          </a:xfrm>
          <a:prstGeom prst="rect">
            <a:avLst/>
          </a:prstGeom>
          <a:noFill/>
        </p:spPr>
        <p:txBody>
          <a:bodyPr wrap="square" lIns="91440" tIns="45720" rIns="91440" bIns="45720" rtlCol="0" anchor="t">
            <a:spAutoFit/>
          </a:bodyPr>
          <a:lstStyle/>
          <a:p>
            <a:r>
              <a:rPr lang="en-GB" sz="1000" kern="100" dirty="0">
                <a:effectLst/>
                <a:latin typeface="Aptos"/>
                <a:ea typeface="Aptos" panose="020B0004020202020204" pitchFamily="34" charset="0"/>
                <a:cs typeface="Times New Roman"/>
              </a:rPr>
              <a:t>Wang, X., Liu, Y., Peng, Z. </a:t>
            </a:r>
            <a:r>
              <a:rPr lang="en-GB" sz="1000" i="1" kern="100" dirty="0">
                <a:effectLst/>
                <a:latin typeface="Aptos"/>
                <a:ea typeface="Aptos" panose="020B0004020202020204" pitchFamily="34" charset="0"/>
                <a:cs typeface="Times New Roman"/>
              </a:rPr>
              <a:t>et al.</a:t>
            </a:r>
            <a:r>
              <a:rPr lang="en-GB" sz="1000" kern="100" dirty="0">
                <a:effectLst/>
                <a:latin typeface="Aptos"/>
                <a:ea typeface="Aptos" panose="020B0004020202020204" pitchFamily="34" charset="0"/>
                <a:cs typeface="Times New Roman"/>
              </a:rPr>
              <a:t> (2024) ‘Situational leadership theory in nursing management: a scoping review’ </a:t>
            </a:r>
            <a:r>
              <a:rPr lang="en-GB" sz="1000" i="1" kern="100" dirty="0">
                <a:effectLst/>
                <a:latin typeface="Aptos"/>
                <a:ea typeface="Aptos" panose="020B0004020202020204" pitchFamily="34" charset="0"/>
                <a:cs typeface="Times New Roman"/>
              </a:rPr>
              <a:t>BMC Nursing</a:t>
            </a:r>
            <a:r>
              <a:rPr lang="en-GB" sz="1000" kern="100" dirty="0">
                <a:effectLst/>
                <a:latin typeface="Aptos"/>
                <a:ea typeface="Aptos" panose="020B0004020202020204" pitchFamily="34" charset="0"/>
                <a:cs typeface="Times New Roman"/>
              </a:rPr>
              <a:t> </a:t>
            </a:r>
            <a:r>
              <a:rPr lang="en-GB" sz="1000" b="1" kern="100" dirty="0">
                <a:effectLst/>
                <a:latin typeface="Aptos"/>
                <a:ea typeface="Aptos" panose="020B0004020202020204" pitchFamily="34" charset="0"/>
                <a:cs typeface="Times New Roman"/>
              </a:rPr>
              <a:t>23</a:t>
            </a:r>
            <a:r>
              <a:rPr lang="en-GB" sz="1000" kern="100" dirty="0">
                <a:effectLst/>
                <a:latin typeface="Aptos"/>
                <a:ea typeface="Aptos" panose="020B0004020202020204" pitchFamily="34" charset="0"/>
                <a:cs typeface="Times New Roman"/>
              </a:rPr>
              <a:t>:930. [Accessed 19/03/25] Available at: </a:t>
            </a:r>
            <a:r>
              <a:rPr lang="en-GB" sz="1000" kern="100" dirty="0">
                <a:effectLst/>
                <a:latin typeface="Aptos"/>
                <a:ea typeface="Aptos" panose="020B0004020202020204" pitchFamily="34" charset="0"/>
                <a:cs typeface="Times New Roman"/>
                <a:hlinkClick r:id="rId3"/>
              </a:rPr>
              <a:t>https://doi.org/10.1186/s12912-024-02582-9</a:t>
            </a:r>
            <a:endParaRPr lang="en-GB" sz="1000" kern="100" dirty="0">
              <a:effectLst/>
              <a:latin typeface="Aptos"/>
              <a:ea typeface="Aptos" panose="020B0004020202020204" pitchFamily="34" charset="0"/>
              <a:cs typeface="Times New Roman"/>
            </a:endParaRPr>
          </a:p>
          <a:p>
            <a:endParaRPr lang="en-GB" dirty="0"/>
          </a:p>
        </p:txBody>
      </p:sp>
      <p:sp>
        <p:nvSpPr>
          <p:cNvPr id="5" name="TextBox 4">
            <a:extLst>
              <a:ext uri="{FF2B5EF4-FFF2-40B4-BE49-F238E27FC236}">
                <a16:creationId xmlns:a16="http://schemas.microsoft.com/office/drawing/2014/main" id="{904369B9-CA28-C6F3-9DF4-5D77A96D97C3}"/>
              </a:ext>
            </a:extLst>
          </p:cNvPr>
          <p:cNvSpPr txBox="1"/>
          <p:nvPr/>
        </p:nvSpPr>
        <p:spPr>
          <a:xfrm>
            <a:off x="510988" y="1274579"/>
            <a:ext cx="5585012" cy="369332"/>
          </a:xfrm>
          <a:prstGeom prst="rect">
            <a:avLst/>
          </a:prstGeom>
          <a:noFill/>
        </p:spPr>
        <p:txBody>
          <a:bodyPr wrap="square" rtlCol="0">
            <a:spAutoFit/>
          </a:bodyPr>
          <a:lstStyle/>
          <a:p>
            <a:r>
              <a:rPr lang="en-GB" b="1" u="sng" kern="100" dirty="0">
                <a:ea typeface="Aptos" panose="020B0004020202020204" pitchFamily="34" charset="0"/>
                <a:cs typeface="Times New Roman" panose="02020603050405020304" pitchFamily="18" charset="0"/>
              </a:rPr>
              <a:t>Application of the model</a:t>
            </a:r>
          </a:p>
        </p:txBody>
      </p:sp>
      <p:sp>
        <p:nvSpPr>
          <p:cNvPr id="6" name="TextBox 5">
            <a:extLst>
              <a:ext uri="{FF2B5EF4-FFF2-40B4-BE49-F238E27FC236}">
                <a16:creationId xmlns:a16="http://schemas.microsoft.com/office/drawing/2014/main" id="{136FDBEC-76A6-6E4B-3AFA-701C4BD6E02C}"/>
              </a:ext>
            </a:extLst>
          </p:cNvPr>
          <p:cNvSpPr txBox="1"/>
          <p:nvPr/>
        </p:nvSpPr>
        <p:spPr>
          <a:xfrm>
            <a:off x="510988" y="2951023"/>
            <a:ext cx="4610847" cy="369332"/>
          </a:xfrm>
          <a:prstGeom prst="rect">
            <a:avLst/>
          </a:prstGeom>
          <a:noFill/>
        </p:spPr>
        <p:txBody>
          <a:bodyPr wrap="square" rtlCol="0">
            <a:spAutoFit/>
          </a:bodyPr>
          <a:lstStyle/>
          <a:p>
            <a:r>
              <a:rPr lang="en-GB" b="1" u="sng" dirty="0"/>
              <a:t>Positives</a:t>
            </a:r>
          </a:p>
        </p:txBody>
      </p:sp>
      <p:sp>
        <p:nvSpPr>
          <p:cNvPr id="2" name="TextBox 1">
            <a:extLst>
              <a:ext uri="{FF2B5EF4-FFF2-40B4-BE49-F238E27FC236}">
                <a16:creationId xmlns:a16="http://schemas.microsoft.com/office/drawing/2014/main" id="{7E21EB69-97AA-6BF1-44C7-0C510EE60618}"/>
              </a:ext>
            </a:extLst>
          </p:cNvPr>
          <p:cNvSpPr txBox="1"/>
          <p:nvPr/>
        </p:nvSpPr>
        <p:spPr>
          <a:xfrm>
            <a:off x="5617616" y="2955994"/>
            <a:ext cx="1046825" cy="369332"/>
          </a:xfrm>
          <a:prstGeom prst="rect">
            <a:avLst/>
          </a:prstGeom>
          <a:noFill/>
        </p:spPr>
        <p:txBody>
          <a:bodyPr wrap="none" rtlCol="0">
            <a:spAutoFit/>
          </a:bodyPr>
          <a:lstStyle/>
          <a:p>
            <a:r>
              <a:rPr lang="en-GB" b="1" u="sng" dirty="0"/>
              <a:t>Negatives</a:t>
            </a:r>
          </a:p>
        </p:txBody>
      </p:sp>
      <p:sp>
        <p:nvSpPr>
          <p:cNvPr id="4" name="TextBox 3">
            <a:extLst>
              <a:ext uri="{FF2B5EF4-FFF2-40B4-BE49-F238E27FC236}">
                <a16:creationId xmlns:a16="http://schemas.microsoft.com/office/drawing/2014/main" id="{1272F606-35C7-116B-FF1E-780C2E21F7F5}"/>
              </a:ext>
            </a:extLst>
          </p:cNvPr>
          <p:cNvSpPr txBox="1"/>
          <p:nvPr/>
        </p:nvSpPr>
        <p:spPr>
          <a:xfrm>
            <a:off x="5622326" y="3311727"/>
            <a:ext cx="5769804" cy="2862322"/>
          </a:xfrm>
          <a:prstGeom prst="rect">
            <a:avLst/>
          </a:prstGeom>
          <a:noFill/>
        </p:spPr>
        <p:txBody>
          <a:bodyPr wrap="square" rtlCol="0">
            <a:spAutoFit/>
          </a:bodyPr>
          <a:lstStyle/>
          <a:p>
            <a:pPr marL="285750" indent="-285750">
              <a:buFont typeface="Courier New" panose="02070309020205020404" pitchFamily="49" charset="0"/>
              <a:buChar char="o"/>
            </a:pPr>
            <a:r>
              <a:rPr lang="en-GB" dirty="0">
                <a:solidFill>
                  <a:schemeClr val="accent1"/>
                </a:solidFill>
                <a:latin typeface="Aptos" panose="020B0004020202020204" pitchFamily="34" charset="0"/>
              </a:rPr>
              <a:t>Internal motivation can be lacking</a:t>
            </a:r>
          </a:p>
          <a:p>
            <a:pPr marL="285750" indent="-285750">
              <a:buFont typeface="Courier New" panose="02070309020205020404" pitchFamily="49" charset="0"/>
              <a:buChar char="o"/>
            </a:pPr>
            <a:r>
              <a:rPr lang="en-GB" dirty="0">
                <a:solidFill>
                  <a:schemeClr val="accent1"/>
                </a:solidFill>
                <a:latin typeface="Aptos" panose="020B0004020202020204" pitchFamily="34" charset="0"/>
              </a:rPr>
              <a:t>Incorrectly applied leadership styles leading to; </a:t>
            </a:r>
          </a:p>
          <a:p>
            <a:pPr marL="742950" lvl="1" indent="-285750">
              <a:buFont typeface="Courier New" panose="02070309020205020404" pitchFamily="49" charset="0"/>
              <a:buChar char="o"/>
            </a:pPr>
            <a:r>
              <a:rPr lang="en-GB" dirty="0">
                <a:solidFill>
                  <a:schemeClr val="accent1"/>
                </a:solidFill>
                <a:latin typeface="Aptos" panose="020B0004020202020204" pitchFamily="34" charset="0"/>
              </a:rPr>
              <a:t>Confusion</a:t>
            </a:r>
          </a:p>
          <a:p>
            <a:pPr marL="742950" lvl="1" indent="-285750">
              <a:buFont typeface="Courier New" panose="02070309020205020404" pitchFamily="49" charset="0"/>
              <a:buChar char="o"/>
            </a:pPr>
            <a:r>
              <a:rPr lang="en-GB" dirty="0">
                <a:solidFill>
                  <a:schemeClr val="accent1"/>
                </a:solidFill>
                <a:latin typeface="Aptos" panose="020B0004020202020204" pitchFamily="34" charset="0"/>
              </a:rPr>
              <a:t>Ineffectiveness</a:t>
            </a:r>
          </a:p>
          <a:p>
            <a:pPr marL="742950" lvl="1" indent="-285750">
              <a:buFont typeface="Courier New" panose="02070309020205020404" pitchFamily="49" charset="0"/>
              <a:buChar char="o"/>
            </a:pPr>
            <a:r>
              <a:rPr lang="en-GB" dirty="0">
                <a:solidFill>
                  <a:schemeClr val="accent1"/>
                </a:solidFill>
                <a:latin typeface="Aptos" panose="020B0004020202020204" pitchFamily="34" charset="0"/>
              </a:rPr>
              <a:t>Decreased morale in the team</a:t>
            </a:r>
          </a:p>
          <a:p>
            <a:pPr marL="742950" lvl="1" indent="-285750">
              <a:buFont typeface="Courier New" panose="02070309020205020404" pitchFamily="49" charset="0"/>
              <a:buChar char="o"/>
            </a:pPr>
            <a:r>
              <a:rPr lang="en-GB" dirty="0">
                <a:solidFill>
                  <a:schemeClr val="accent1"/>
                </a:solidFill>
                <a:latin typeface="Aptos" panose="020B0004020202020204" pitchFamily="34" charset="0"/>
              </a:rPr>
              <a:t>Poor patient care and outcomes</a:t>
            </a:r>
          </a:p>
          <a:p>
            <a:pPr marL="285750" indent="-285750">
              <a:buFont typeface="Courier New" panose="02070309020205020404" pitchFamily="49" charset="0"/>
              <a:buChar char="o"/>
            </a:pPr>
            <a:r>
              <a:rPr lang="en-GB" dirty="0">
                <a:solidFill>
                  <a:schemeClr val="accent1"/>
                </a:solidFill>
                <a:latin typeface="Aptos" panose="020B0004020202020204" pitchFamily="34" charset="0"/>
              </a:rPr>
              <a:t>Time critical situations don’t allow for flexibility of leadership styles </a:t>
            </a:r>
          </a:p>
          <a:p>
            <a:pPr marL="285750" indent="-285750">
              <a:buFont typeface="Arial" panose="020B0604020202020204" pitchFamily="34" charset="0"/>
              <a:buChar char="•"/>
            </a:pPr>
            <a:endParaRPr lang="en-GB" dirty="0">
              <a:solidFill>
                <a:schemeClr val="accent1"/>
              </a:solidFill>
              <a:latin typeface="Aptos" panose="020B0004020202020204" pitchFamily="34" charset="0"/>
            </a:endParaRPr>
          </a:p>
          <a:p>
            <a:pPr marL="285750" indent="-285750">
              <a:buFont typeface="Arial" panose="020B0604020202020204" pitchFamily="34" charset="0"/>
              <a:buChar char="•"/>
            </a:pPr>
            <a:endParaRPr lang="en-GB" dirty="0">
              <a:solidFill>
                <a:schemeClr val="accent1"/>
              </a:solidFill>
              <a:latin typeface="Aptos" panose="020B0004020202020204" pitchFamily="34" charset="0"/>
            </a:endParaRPr>
          </a:p>
        </p:txBody>
      </p:sp>
    </p:spTree>
    <p:extLst>
      <p:ext uri="{BB962C8B-B14F-4D97-AF65-F5344CB8AC3E}">
        <p14:creationId xmlns:p14="http://schemas.microsoft.com/office/powerpoint/2010/main" val="2759600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6071" y="486374"/>
            <a:ext cx="9144000" cy="676656"/>
          </a:xfrm>
        </p:spPr>
        <p:txBody>
          <a:bodyPr rtlCol="0"/>
          <a:lstStyle>
            <a:defPPr>
              <a:defRPr lang="en-GB"/>
            </a:defPPr>
          </a:lstStyle>
          <a:p>
            <a:pPr rtl="0"/>
            <a:r>
              <a:rPr lang="en-GB" dirty="0"/>
              <a:t>Summary</a:t>
            </a:r>
            <a:endParaRPr lang="en-GB"/>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r>
              <a:rPr lang="en-GB" dirty="0"/>
              <a:t>Situational Leadership</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13</a:t>
            </a:fld>
            <a:endParaRPr lang="en-GB" dirty="0"/>
          </a:p>
        </p:txBody>
      </p:sp>
      <p:sp>
        <p:nvSpPr>
          <p:cNvPr id="9" name="Text Placeholder 8">
            <a:extLst>
              <a:ext uri="{FF2B5EF4-FFF2-40B4-BE49-F238E27FC236}">
                <a16:creationId xmlns:a16="http://schemas.microsoft.com/office/drawing/2014/main" id="{5A8449C6-3BDF-667E-249D-3D56D0597549}"/>
              </a:ext>
            </a:extLst>
          </p:cNvPr>
          <p:cNvSpPr>
            <a:spLocks noGrp="1"/>
          </p:cNvSpPr>
          <p:nvPr>
            <p:ph type="body" sz="half" idx="2"/>
          </p:nvPr>
        </p:nvSpPr>
        <p:spPr>
          <a:xfrm>
            <a:off x="576072" y="1539457"/>
            <a:ext cx="4572000" cy="4764692"/>
          </a:xfrm>
        </p:spPr>
        <p:txBody>
          <a:bodyPr vert="horz" lIns="91440" tIns="45720" rIns="91440" bIns="45720" rtlCol="0" anchor="t">
            <a:normAutofit/>
          </a:bodyPr>
          <a:lstStyle/>
          <a:p>
            <a:r>
              <a:rPr lang="en-GB" sz="2000" dirty="0"/>
              <a:t>Situational leadership provides a 4 stage model that can be flexibly applied to individuals and teams by utilising directing, coaching, supporting and delegating styles of leadership.</a:t>
            </a:r>
          </a:p>
          <a:p>
            <a:endParaRPr lang="en-GB" sz="2000" dirty="0"/>
          </a:p>
          <a:p>
            <a:r>
              <a:rPr lang="en-GB" sz="2000" dirty="0"/>
              <a:t>It is adaptable to individual's readiness and differing situations.</a:t>
            </a:r>
          </a:p>
          <a:p>
            <a:endParaRPr lang="en-GB" sz="2000" dirty="0"/>
          </a:p>
          <a:p>
            <a:r>
              <a:rPr lang="en-GB" sz="2000" dirty="0"/>
              <a:t>Whilst it can improve motivation, performance and decision making, it may struggle to create a feeling of stability within the team, particularly within time critical environments and can cause confusion and decreased morale.</a:t>
            </a:r>
          </a:p>
        </p:txBody>
      </p:sp>
      <p:sp>
        <p:nvSpPr>
          <p:cNvPr id="7" name="Picture Placeholder 6">
            <a:extLst>
              <a:ext uri="{FF2B5EF4-FFF2-40B4-BE49-F238E27FC236}">
                <a16:creationId xmlns:a16="http://schemas.microsoft.com/office/drawing/2014/main" id="{CD90CF32-3FD0-A801-45BA-54B6CB9C9E27}"/>
              </a:ext>
            </a:extLst>
          </p:cNvPr>
          <p:cNvSpPr>
            <a:spLocks noGrp="1"/>
          </p:cNvSpPr>
          <p:nvPr>
            <p:ph type="pic" idx="1"/>
          </p:nvPr>
        </p:nvSpPr>
        <p:spPr/>
        <p:txBody>
          <a:bodyPr/>
          <a:lstStyle/>
          <a:p>
            <a:endParaRPr lang="en-GB"/>
          </a:p>
        </p:txBody>
      </p:sp>
      <p:pic>
        <p:nvPicPr>
          <p:cNvPr id="8" name="Picture 6" descr="Situational Leadership Model Management Lessons - Riset">
            <a:extLst>
              <a:ext uri="{FF2B5EF4-FFF2-40B4-BE49-F238E27FC236}">
                <a16:creationId xmlns:a16="http://schemas.microsoft.com/office/drawing/2014/main" id="{881F1BAD-7872-0F5B-9A0C-3ECB9805221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11200"/>
                    </a14:imgEffect>
                    <a14:imgEffect>
                      <a14:saturation sat="300000"/>
                    </a14:imgEffect>
                  </a14:imgLayer>
                </a14:imgProps>
              </a:ext>
              <a:ext uri="{28A0092B-C50C-407E-A947-70E740481C1C}">
                <a14:useLocalDpi xmlns:a14="http://schemas.microsoft.com/office/drawing/2010/main" val="0"/>
              </a:ext>
            </a:extLst>
          </a:blip>
          <a:srcRect l="7000" r="7000"/>
          <a:stretch>
            <a:fillRect/>
          </a:stretch>
        </p:blipFill>
        <p:spPr bwMode="auto">
          <a:xfrm>
            <a:off x="6312503" y="813423"/>
            <a:ext cx="5215720" cy="5258837"/>
          </a:xfrm>
          <a:prstGeom prst="rect">
            <a:avLst/>
          </a:prstGeom>
          <a:solidFill>
            <a:srgbClr val="D1D8B7"/>
          </a:solidFill>
          <a:effectLst>
            <a:softEdge rad="63500"/>
          </a:effectLst>
        </p:spPr>
      </p:pic>
    </p:spTree>
    <p:extLst>
      <p:ext uri="{BB962C8B-B14F-4D97-AF65-F5344CB8AC3E}">
        <p14:creationId xmlns:p14="http://schemas.microsoft.com/office/powerpoint/2010/main" val="3418206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a:t>thank you </a:t>
            </a:r>
          </a:p>
        </p:txBody>
      </p:sp>
      <p:sp>
        <p:nvSpPr>
          <p:cNvPr id="5" name="Subtitle 4">
            <a:extLst>
              <a:ext uri="{FF2B5EF4-FFF2-40B4-BE49-F238E27FC236}">
                <a16:creationId xmlns:a16="http://schemas.microsoft.com/office/drawing/2014/main" id="{204B2855-F860-DED0-BA3B-7970F5E0800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77936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F18BF-D1B1-DA6E-4791-661939B3057D}"/>
              </a:ext>
            </a:extLst>
          </p:cNvPr>
          <p:cNvSpPr>
            <a:spLocks noGrp="1"/>
          </p:cNvSpPr>
          <p:nvPr>
            <p:ph type="ctrTitle"/>
          </p:nvPr>
        </p:nvSpPr>
        <p:spPr>
          <a:xfrm>
            <a:off x="1524000" y="512064"/>
            <a:ext cx="9144000" cy="923544"/>
          </a:xfrm>
        </p:spPr>
        <p:txBody>
          <a:bodyPr/>
          <a:lstStyle/>
          <a:p>
            <a:r>
              <a:rPr lang="en-GB" dirty="0"/>
              <a:t>References</a:t>
            </a:r>
          </a:p>
        </p:txBody>
      </p:sp>
      <p:sp>
        <p:nvSpPr>
          <p:cNvPr id="3" name="Subtitle 2">
            <a:extLst>
              <a:ext uri="{FF2B5EF4-FFF2-40B4-BE49-F238E27FC236}">
                <a16:creationId xmlns:a16="http://schemas.microsoft.com/office/drawing/2014/main" id="{AA6C7704-AEEB-A37F-E641-27C3201D26F3}"/>
              </a:ext>
            </a:extLst>
          </p:cNvPr>
          <p:cNvSpPr>
            <a:spLocks noGrp="1"/>
          </p:cNvSpPr>
          <p:nvPr>
            <p:ph type="subTitle" idx="1"/>
          </p:nvPr>
        </p:nvSpPr>
        <p:spPr>
          <a:xfrm>
            <a:off x="210312" y="1362456"/>
            <a:ext cx="11768328" cy="3895344"/>
          </a:xfrm>
        </p:spPr>
        <p:txBody>
          <a:bodyPr>
            <a:normAutofit lnSpcReduction="10000"/>
          </a:bodyPr>
          <a:lstStyle/>
          <a:p>
            <a:pPr algn="l"/>
            <a:r>
              <a:rPr lang="en-GB" sz="1400" b="0" i="0" dirty="0">
                <a:effectLst/>
                <a:latin typeface="Aptos" panose="020B0004020202020204" pitchFamily="34" charset="0"/>
              </a:rPr>
              <a:t>Aslam, S., Saleem, A., Kumar, T. and Parveen, K., (2022). New normal: Emergence of situational leadership during COVID-19 and its impact on work motivation and job satisfaction. </a:t>
            </a:r>
            <a:r>
              <a:rPr lang="en-GB" sz="1400" b="0" i="1" dirty="0">
                <a:effectLst/>
                <a:latin typeface="Aptos" panose="020B0004020202020204" pitchFamily="34" charset="0"/>
              </a:rPr>
              <a:t>Frontiers in Psychology</a:t>
            </a:r>
            <a:r>
              <a:rPr lang="en-GB" sz="1400" b="0" i="0" dirty="0">
                <a:effectLst/>
                <a:latin typeface="Aptos" panose="020B0004020202020204" pitchFamily="34" charset="0"/>
              </a:rPr>
              <a:t>, </a:t>
            </a:r>
            <a:r>
              <a:rPr lang="en-GB" sz="1400" b="0" i="1" dirty="0">
                <a:effectLst/>
                <a:latin typeface="Aptos" panose="020B0004020202020204" pitchFamily="34" charset="0"/>
              </a:rPr>
              <a:t>13</a:t>
            </a:r>
            <a:r>
              <a:rPr lang="en-GB" sz="1400" b="0" i="0" dirty="0">
                <a:effectLst/>
                <a:latin typeface="Aptos" panose="020B0004020202020204" pitchFamily="34" charset="0"/>
              </a:rPr>
              <a:t>, p.919941.</a:t>
            </a:r>
          </a:p>
          <a:p>
            <a:pPr algn="l"/>
            <a:r>
              <a:rPr lang="en-GB" sz="1400" dirty="0">
                <a:latin typeface="Aptos" panose="020B0004020202020204" pitchFamily="34" charset="0"/>
              </a:rPr>
              <a:t>Blanchard, K.H., </a:t>
            </a:r>
            <a:r>
              <a:rPr lang="en-GB" sz="1400" dirty="0" err="1">
                <a:latin typeface="Aptos" panose="020B0004020202020204" pitchFamily="34" charset="0"/>
              </a:rPr>
              <a:t>Zigarmi</a:t>
            </a:r>
            <a:r>
              <a:rPr lang="en-GB" sz="1400" dirty="0">
                <a:latin typeface="Aptos" panose="020B0004020202020204" pitchFamily="34" charset="0"/>
              </a:rPr>
              <a:t>, P., </a:t>
            </a:r>
            <a:r>
              <a:rPr lang="en-GB" sz="1400" dirty="0" err="1">
                <a:latin typeface="Aptos" panose="020B0004020202020204" pitchFamily="34" charset="0"/>
              </a:rPr>
              <a:t>Zigarmi</a:t>
            </a:r>
            <a:r>
              <a:rPr lang="en-GB" sz="1400" dirty="0">
                <a:latin typeface="Aptos" panose="020B0004020202020204" pitchFamily="34" charset="0"/>
              </a:rPr>
              <a:t>, D. and Archibald, S., (1986). </a:t>
            </a:r>
            <a:r>
              <a:rPr lang="en-GB" sz="1400" i="1" dirty="0">
                <a:latin typeface="Aptos" panose="020B0004020202020204" pitchFamily="34" charset="0"/>
              </a:rPr>
              <a:t>Leadership and the one minute manager</a:t>
            </a:r>
            <a:r>
              <a:rPr lang="en-GB" sz="1400" dirty="0">
                <a:latin typeface="Aptos" panose="020B0004020202020204" pitchFamily="34" charset="0"/>
              </a:rPr>
              <a:t> (p. 111). London: Collins</a:t>
            </a:r>
          </a:p>
          <a:p>
            <a:pPr algn="l"/>
            <a:r>
              <a:rPr lang="en-GB" sz="1400" dirty="0">
                <a:latin typeface="Aptos" panose="020B0004020202020204" pitchFamily="34" charset="0"/>
              </a:rPr>
              <a:t>Blanchard</a:t>
            </a:r>
            <a:r>
              <a:rPr lang="en-GB" sz="1400" b="0" i="0" dirty="0">
                <a:effectLst/>
                <a:latin typeface="Aptos" panose="020B0004020202020204" pitchFamily="34" charset="0"/>
              </a:rPr>
              <a:t>, K., (2018). </a:t>
            </a:r>
            <a:r>
              <a:rPr lang="en-GB" sz="1400" b="0" i="1" dirty="0">
                <a:effectLst/>
                <a:latin typeface="Aptos" panose="020B0004020202020204" pitchFamily="34" charset="0"/>
              </a:rPr>
              <a:t>Leading at a higher level: Blanchard on leadership and creating high performing organizations</a:t>
            </a:r>
            <a:r>
              <a:rPr lang="en-GB" sz="1400" b="0" i="0" dirty="0">
                <a:effectLst/>
                <a:latin typeface="Aptos" panose="020B0004020202020204" pitchFamily="34" charset="0"/>
              </a:rPr>
              <a:t>. Ft Press.</a:t>
            </a:r>
            <a:endParaRPr lang="en-GB" sz="1400" kern="100" dirty="0">
              <a:latin typeface="Aptos" panose="020B0004020202020204" pitchFamily="34" charset="0"/>
              <a:ea typeface="Aptos" panose="020B0004020202020204" pitchFamily="34" charset="0"/>
              <a:cs typeface="Times New Roman" panose="02020603050405020304" pitchFamily="18" charset="0"/>
            </a:endParaRPr>
          </a:p>
          <a:p>
            <a:pPr algn="l"/>
            <a:r>
              <a:rPr lang="en-GB" sz="1400" kern="100" dirty="0">
                <a:latin typeface="Aptos" panose="020B0004020202020204" pitchFamily="34" charset="0"/>
                <a:ea typeface="Aptos" panose="020B0004020202020204" pitchFamily="34" charset="0"/>
                <a:cs typeface="Times New Roman" panose="02020603050405020304" pitchFamily="18" charset="0"/>
              </a:rPr>
              <a:t>Chamberlin, J. (2013) ‘But I don’t know’ </a:t>
            </a:r>
            <a:r>
              <a:rPr lang="en-GB" sz="1400" i="1" kern="100" dirty="0">
                <a:latin typeface="Aptos" panose="020B0004020202020204" pitchFamily="34" charset="0"/>
                <a:ea typeface="Aptos" panose="020B0004020202020204" pitchFamily="34" charset="0"/>
                <a:cs typeface="Times New Roman" panose="02020603050405020304" pitchFamily="18" charset="0"/>
              </a:rPr>
              <a:t>Management Services</a:t>
            </a:r>
            <a:r>
              <a:rPr lang="en-GB" sz="1400" kern="100" dirty="0">
                <a:latin typeface="Aptos" panose="020B0004020202020204" pitchFamily="34" charset="0"/>
                <a:ea typeface="Aptos" panose="020B0004020202020204" pitchFamily="34" charset="0"/>
                <a:cs typeface="Times New Roman" panose="02020603050405020304" pitchFamily="18" charset="0"/>
              </a:rPr>
              <a:t>. Spring pp. 26-31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l"/>
            <a:r>
              <a:rPr lang="en-GB" sz="1400" dirty="0" err="1">
                <a:latin typeface="Aptos" panose="020B0004020202020204" pitchFamily="34" charset="0"/>
                <a:cs typeface="Times New Roman" panose="02020603050405020304" pitchFamily="18" charset="0"/>
              </a:rPr>
              <a:t>Gaille</a:t>
            </a:r>
            <a:r>
              <a:rPr lang="en-GB" sz="1400" dirty="0">
                <a:latin typeface="Aptos" panose="020B0004020202020204" pitchFamily="34" charset="0"/>
                <a:cs typeface="Times New Roman" panose="02020603050405020304" pitchFamily="18" charset="0"/>
              </a:rPr>
              <a:t>, B. (2018) </a:t>
            </a:r>
            <a:r>
              <a:rPr lang="en-GB" sz="1400" i="1" dirty="0">
                <a:latin typeface="Aptos" panose="020B0004020202020204" pitchFamily="34" charset="0"/>
                <a:cs typeface="Times New Roman" panose="02020603050405020304" pitchFamily="18" charset="0"/>
              </a:rPr>
              <a:t>13 Situational Leadership Advantages and Disadvantages </a:t>
            </a:r>
            <a:r>
              <a:rPr lang="en-GB" sz="1400" dirty="0">
                <a:latin typeface="Aptos" panose="020B0004020202020204" pitchFamily="34" charset="0"/>
                <a:cs typeface="Times New Roman" panose="02020603050405020304" pitchFamily="18" charset="0"/>
              </a:rPr>
              <a:t>[online] Available at: </a:t>
            </a:r>
            <a:r>
              <a:rPr lang="en-GB" sz="1400" dirty="0">
                <a:latin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https://brandongaille.com/13-situational-leadership-advantages-and-disadvantages/</a:t>
            </a:r>
            <a:r>
              <a:rPr lang="en-GB" sz="1400" dirty="0">
                <a:latin typeface="Aptos" panose="020B0004020202020204" pitchFamily="34" charset="0"/>
                <a:cs typeface="Times New Roman" panose="02020603050405020304" pitchFamily="18" charset="0"/>
              </a:rPr>
              <a:t> (accessed 23/03/25)</a:t>
            </a:r>
          </a:p>
          <a:p>
            <a:pPr algn="l"/>
            <a:r>
              <a:rPr lang="en-GB" sz="1400" kern="100" dirty="0">
                <a:effectLst/>
                <a:latin typeface="Aptos" panose="020B0004020202020204" pitchFamily="34" charset="0"/>
                <a:ea typeface="Aptos" panose="020B0004020202020204" pitchFamily="34" charset="0"/>
                <a:cs typeface="Times New Roman" panose="02020603050405020304" pitchFamily="18" charset="0"/>
              </a:rPr>
              <a:t>Hersey P, Blanchard KH. (1969) Life cycle theory of leadership. Train Dev J. 23(5):26–34</a:t>
            </a:r>
          </a:p>
          <a:p>
            <a:pPr algn="l"/>
            <a:r>
              <a:rPr lang="en-GB" sz="1400" b="0" i="0" dirty="0">
                <a:effectLst/>
                <a:latin typeface="Aptos" panose="020B0004020202020204" pitchFamily="34" charset="0"/>
              </a:rPr>
              <a:t>Hersey, P. and Blanchard, K.H., (1997). Situational leadership. In </a:t>
            </a:r>
            <a:r>
              <a:rPr lang="en-GB" sz="1400" b="0" i="1" dirty="0">
                <a:effectLst/>
                <a:latin typeface="Aptos" panose="020B0004020202020204" pitchFamily="34" charset="0"/>
              </a:rPr>
              <a:t>Dean’s Forum</a:t>
            </a:r>
            <a:r>
              <a:rPr lang="en-GB" sz="1400" b="0" i="0" dirty="0">
                <a:effectLst/>
                <a:latin typeface="Aptos" panose="020B0004020202020204" pitchFamily="34" charset="0"/>
              </a:rPr>
              <a:t> (Vol. 12, No. 2, p. 5).</a:t>
            </a:r>
            <a:endParaRPr lang="en-GB" sz="1400" dirty="0">
              <a:latin typeface="Aptos" panose="020B0004020202020204" pitchFamily="34" charset="0"/>
              <a:cs typeface="Times New Roman" panose="02020603050405020304" pitchFamily="18" charset="0"/>
            </a:endParaRPr>
          </a:p>
          <a:p>
            <a:pPr algn="l"/>
            <a:r>
              <a:rPr lang="en-GB" sz="1400" kern="100" dirty="0">
                <a:effectLst/>
                <a:latin typeface="Aptos" panose="020B0004020202020204" pitchFamily="34" charset="0"/>
                <a:ea typeface="Aptos" panose="020B0004020202020204" pitchFamily="34" charset="0"/>
                <a:cs typeface="Times New Roman" panose="02020603050405020304" pitchFamily="18" charset="0"/>
              </a:rPr>
              <a:t>Lynch, BM., McCormack, B., McCance, T. (2011) ‘Development of a model of situational leadership in residential care for older people</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 Journal of Nursing Management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;19(8):1058–69.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https://doi.org/10.1111/j.1365-2834.2011.01275.x</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(accessed 23/02/25)</a:t>
            </a:r>
            <a:endParaRPr lang="en-GB" sz="1400" dirty="0">
              <a:latin typeface="Aptos" panose="020B0004020202020204" pitchFamily="34" charset="0"/>
              <a:cs typeface="Times New Roman" panose="02020603050405020304" pitchFamily="18" charset="0"/>
            </a:endParaRPr>
          </a:p>
          <a:p>
            <a:pPr algn="l"/>
            <a:r>
              <a:rPr lang="en-GB" sz="1400" dirty="0">
                <a:effectLst/>
                <a:latin typeface="Aptos" panose="020B0004020202020204" pitchFamily="34" charset="0"/>
                <a:ea typeface="Aptos" panose="020B0004020202020204" pitchFamily="34" charset="0"/>
                <a:cs typeface="Times New Roman" panose="02020603050405020304" pitchFamily="18" charset="0"/>
              </a:rPr>
              <a:t>Northouse, P.  (2021). </a:t>
            </a:r>
            <a:r>
              <a:rPr lang="en-GB" sz="1400" i="1" dirty="0">
                <a:effectLst/>
                <a:latin typeface="Aptos" panose="020B0004020202020204" pitchFamily="34" charset="0"/>
                <a:ea typeface="Aptos" panose="020B0004020202020204" pitchFamily="34" charset="0"/>
                <a:cs typeface="Times New Roman" panose="02020603050405020304" pitchFamily="18" charset="0"/>
              </a:rPr>
              <a:t>Leadership: Theory &amp; Practice</a:t>
            </a:r>
            <a:r>
              <a:rPr lang="en-GB" sz="1400" dirty="0">
                <a:effectLst/>
                <a:latin typeface="Aptos" panose="020B0004020202020204" pitchFamily="34" charset="0"/>
                <a:ea typeface="Aptos" panose="020B0004020202020204" pitchFamily="34" charset="0"/>
                <a:cs typeface="Times New Roman" panose="02020603050405020304" pitchFamily="18" charset="0"/>
              </a:rPr>
              <a:t> (9 ed.). Thousand Oaks, California: Sage Publications, Inc.</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l"/>
            <a:r>
              <a:rPr lang="en-GB" sz="1400" kern="100" dirty="0">
                <a:effectLst/>
                <a:latin typeface="Aptos" panose="020B0004020202020204" pitchFamily="34" charset="0"/>
                <a:ea typeface="Aptos" panose="020B0004020202020204" pitchFamily="34" charset="0"/>
                <a:cs typeface="Times New Roman" panose="02020603050405020304" pitchFamily="18" charset="0"/>
              </a:rPr>
              <a:t>Wang, X., Liu, Y., Peng, Z.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et al.</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(2024) ‘Situational leadership theory in nursing management: a scoping review’ </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BMC Nursing</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b="1" kern="100" dirty="0">
                <a:effectLst/>
                <a:latin typeface="Aptos" panose="020B0004020202020204" pitchFamily="34" charset="0"/>
                <a:ea typeface="Aptos" panose="020B0004020202020204" pitchFamily="34" charset="0"/>
                <a:cs typeface="Times New Roman" panose="02020603050405020304" pitchFamily="18" charset="0"/>
              </a:rPr>
              <a:t>23</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:930. [Accessed 19/03/25] Available at: </a:t>
            </a:r>
            <a:r>
              <a:rPr lang="en-GB" sz="1400" kern="100" dirty="0">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https://doi.org/10.1186/s12912-024-02582-9</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dirty="0"/>
          </a:p>
        </p:txBody>
      </p:sp>
    </p:spTree>
    <p:extLst>
      <p:ext uri="{BB962C8B-B14F-4D97-AF65-F5344CB8AC3E}">
        <p14:creationId xmlns:p14="http://schemas.microsoft.com/office/powerpoint/2010/main" val="14070322"/>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{BE1BB3C5-F750-4C38-8C6C-F782A0382DEC}tf11964407_win32</Template>
  <TotalTime>2023</TotalTime>
  <Words>2799</Words>
  <Application>Microsoft Office PowerPoint</Application>
  <PresentationFormat>Widescreen</PresentationFormat>
  <Paragraphs>246</Paragraphs>
  <Slides>15</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Aptos</vt:lpstr>
      <vt:lpstr>Aptos Display</vt:lpstr>
      <vt:lpstr>Arial</vt:lpstr>
      <vt:lpstr>Calibri</vt:lpstr>
      <vt:lpstr>Courier New</vt:lpstr>
      <vt:lpstr>Gill Sans Nova</vt:lpstr>
      <vt:lpstr>Gill Sans Nova Light</vt:lpstr>
      <vt:lpstr>Sagona</vt:lpstr>
      <vt:lpstr>Sagona Book</vt:lpstr>
      <vt:lpstr>Symbol</vt:lpstr>
      <vt:lpstr>Office Theme</vt:lpstr>
      <vt:lpstr>Situational Leadership</vt:lpstr>
      <vt:lpstr>What is Situational Leadership?</vt:lpstr>
      <vt:lpstr>introduction</vt:lpstr>
      <vt:lpstr>Understanding the model</vt:lpstr>
      <vt:lpstr>Understanding the model</vt:lpstr>
      <vt:lpstr>Key Elements of Situational Leadership Theory</vt:lpstr>
      <vt:lpstr>Benefits Of Situational Leadership</vt:lpstr>
      <vt:lpstr>Benefits of situational leadership</vt:lpstr>
      <vt:lpstr>Problems with Situational Leadership </vt:lpstr>
      <vt:lpstr>The Individual or Team</vt:lpstr>
      <vt:lpstr>Problems with Situational Leadership </vt:lpstr>
      <vt:lpstr>Relevance to Paramedic Practice</vt:lpstr>
      <vt:lpstr>Summary</vt:lpstr>
      <vt:lpstr>thank you </vt:lpstr>
      <vt:lpstr>References</vt:lpstr>
    </vt:vector>
  </TitlesOfParts>
  <Company>Welsh Ambulance Service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Nadine Thomson (Welsh Ambulance Service NHS Trust - 020)</dc:creator>
  <cp:lastModifiedBy>Kristy Gordon (Welsh Ambulance Service NHS Trust - 020)</cp:lastModifiedBy>
  <cp:revision>1</cp:revision>
  <dcterms:created xsi:type="dcterms:W3CDTF">2025-03-06T17:41:59Z</dcterms:created>
  <dcterms:modified xsi:type="dcterms:W3CDTF">2025-03-27T09:59:37Z</dcterms:modified>
</cp:coreProperties>
</file>