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0" r:id="rId5"/>
    <p:sldId id="261" r:id="rId6"/>
    <p:sldId id="259"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623055E2-1671-1907-BC9D-E7822FE56433}" name="Ikrah Tahir (2522236)" initials="I(" userId="S::2522236@student.uwtsd.ac.uk::dd16ec1e-6fc1-4193-9c3b-98e52e987106"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A057A2-29FF-B6B3-A6F9-E0908E18EFA4}" v="123" dt="2026-02-12T21:05:37.923"/>
    <p1510:client id="{55AC0051-3294-39DA-775C-C825B135C9A4}" v="13" dt="2026-02-14T16:48:56.172"/>
    <p1510:client id="{B4C42E71-642F-D718-7776-2FFBE4280548}" v="196" dt="2026-02-12T20:57:29.3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 Id="rId14"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krah Tahir (2522236)" userId="S::2522236@student.uwtsd.ac.uk::dd16ec1e-6fc1-4193-9c3b-98e52e987106" providerId="AD" clId="Web-{8FEE6ECA-0856-1085-48E6-34E7C5579683}"/>
    <pc:docChg chg="mod modSld addMainMaster delMainMaster">
      <pc:chgData name="Ikrah Tahir (2522236)" userId="S::2522236@student.uwtsd.ac.uk::dd16ec1e-6fc1-4193-9c3b-98e52e987106" providerId="AD" clId="Web-{8FEE6ECA-0856-1085-48E6-34E7C5579683}" dt="2026-01-27T15:44:49.500" v="12" actId="1076"/>
      <pc:docMkLst>
        <pc:docMk/>
      </pc:docMkLst>
      <pc:sldChg chg="delSp modSp mod modClrScheme delDesignElem chgLayout">
        <pc:chgData name="Ikrah Tahir (2522236)" userId="S::2522236@student.uwtsd.ac.uk::dd16ec1e-6fc1-4193-9c3b-98e52e987106" providerId="AD" clId="Web-{8FEE6ECA-0856-1085-48E6-34E7C5579683}" dt="2026-01-27T15:44:20.906" v="10"/>
        <pc:sldMkLst>
          <pc:docMk/>
          <pc:sldMk cId="109857222" sldId="256"/>
        </pc:sldMkLst>
        <pc:spChg chg="mod ord">
          <ac:chgData name="Ikrah Tahir (2522236)" userId="S::2522236@student.uwtsd.ac.uk::dd16ec1e-6fc1-4193-9c3b-98e52e987106" providerId="AD" clId="Web-{8FEE6ECA-0856-1085-48E6-34E7C5579683}" dt="2026-01-27T15:44:20.906" v="10"/>
          <ac:spMkLst>
            <pc:docMk/>
            <pc:sldMk cId="109857222" sldId="256"/>
            <ac:spMk id="2" creationId="{00000000-0000-0000-0000-000000000000}"/>
          </ac:spMkLst>
        </pc:spChg>
        <pc:spChg chg="mod ord">
          <ac:chgData name="Ikrah Tahir (2522236)" userId="S::2522236@student.uwtsd.ac.uk::dd16ec1e-6fc1-4193-9c3b-98e52e987106" providerId="AD" clId="Web-{8FEE6ECA-0856-1085-48E6-34E7C5579683}" dt="2026-01-27T15:44:20.906" v="10"/>
          <ac:spMkLst>
            <pc:docMk/>
            <pc:sldMk cId="109857222" sldId="256"/>
            <ac:spMk id="3" creationId="{00000000-0000-0000-0000-000000000000}"/>
          </ac:spMkLst>
        </pc:spChg>
      </pc:sldChg>
      <pc:sldChg chg="modSp mod modClrScheme chgLayout">
        <pc:chgData name="Ikrah Tahir (2522236)" userId="S::2522236@student.uwtsd.ac.uk::dd16ec1e-6fc1-4193-9c3b-98e52e987106" providerId="AD" clId="Web-{8FEE6ECA-0856-1085-48E6-34E7C5579683}" dt="2026-01-27T15:44:49.500" v="12" actId="1076"/>
        <pc:sldMkLst>
          <pc:docMk/>
          <pc:sldMk cId="2016684383" sldId="257"/>
        </pc:sldMkLst>
        <pc:spChg chg="mod ord">
          <ac:chgData name="Ikrah Tahir (2522236)" userId="S::2522236@student.uwtsd.ac.uk::dd16ec1e-6fc1-4193-9c3b-98e52e987106" providerId="AD" clId="Web-{8FEE6ECA-0856-1085-48E6-34E7C5579683}" dt="2026-01-27T15:44:49.500" v="12" actId="1076"/>
          <ac:spMkLst>
            <pc:docMk/>
            <pc:sldMk cId="2016684383" sldId="257"/>
            <ac:spMk id="2" creationId="{159F4FB4-9578-2011-72BB-3F7BCB44FF9C}"/>
          </ac:spMkLst>
        </pc:spChg>
      </pc:sldChg>
      <pc:sldChg chg="modSp mod modClrScheme chgLayout">
        <pc:chgData name="Ikrah Tahir (2522236)" userId="S::2522236@student.uwtsd.ac.uk::dd16ec1e-6fc1-4193-9c3b-98e52e987106" providerId="AD" clId="Web-{8FEE6ECA-0856-1085-48E6-34E7C5579683}" dt="2026-01-27T15:44:20.906" v="10"/>
        <pc:sldMkLst>
          <pc:docMk/>
          <pc:sldMk cId="551808112" sldId="258"/>
        </pc:sldMkLst>
        <pc:spChg chg="mod ord">
          <ac:chgData name="Ikrah Tahir (2522236)" userId="S::2522236@student.uwtsd.ac.uk::dd16ec1e-6fc1-4193-9c3b-98e52e987106" providerId="AD" clId="Web-{8FEE6ECA-0856-1085-48E6-34E7C5579683}" dt="2026-01-27T15:44:20.906" v="10"/>
          <ac:spMkLst>
            <pc:docMk/>
            <pc:sldMk cId="551808112" sldId="258"/>
            <ac:spMk id="2" creationId="{94EAC642-21AA-BCEA-0933-94794D9B3994}"/>
          </ac:spMkLst>
        </pc:spChg>
        <pc:spChg chg="mod ord">
          <ac:chgData name="Ikrah Tahir (2522236)" userId="S::2522236@student.uwtsd.ac.uk::dd16ec1e-6fc1-4193-9c3b-98e52e987106" providerId="AD" clId="Web-{8FEE6ECA-0856-1085-48E6-34E7C5579683}" dt="2026-01-27T15:44:20.906" v="10"/>
          <ac:spMkLst>
            <pc:docMk/>
            <pc:sldMk cId="551808112" sldId="258"/>
            <ac:spMk id="3" creationId="{0EAC75CC-324C-0CFD-658A-49036FB28F9A}"/>
          </ac:spMkLst>
        </pc:spChg>
      </pc:sldChg>
      <pc:sldMasterChg chg="add addSldLayout modSldLayout">
        <pc:chgData name="Ikrah Tahir (2522236)" userId="S::2522236@student.uwtsd.ac.uk::dd16ec1e-6fc1-4193-9c3b-98e52e987106" providerId="AD" clId="Web-{8FEE6ECA-0856-1085-48E6-34E7C5579683}" dt="2026-01-27T15:44:20.906" v="10"/>
        <pc:sldMasterMkLst>
          <pc:docMk/>
          <pc:sldMasterMk cId="2386050314" sldId="2147483696"/>
        </pc:sldMasterMkLst>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354117870" sldId="2147483697"/>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511793705" sldId="2147483698"/>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4091231850" sldId="2147483699"/>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903106078" sldId="2147483700"/>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1139798574" sldId="2147483701"/>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57295552" sldId="2147483702"/>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469750984" sldId="2147483703"/>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652216950" sldId="2147483704"/>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1251358718" sldId="2147483705"/>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830444556" sldId="2147483706"/>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1078091402" sldId="2147483707"/>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3645037890" sldId="2147483708"/>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041403023" sldId="2147483709"/>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891477576" sldId="2147483710"/>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350811612" sldId="2147483711"/>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3704465856" sldId="2147483712"/>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929112253" sldId="2147483713"/>
          </pc:sldLayoutMkLst>
        </pc:sldLayoutChg>
      </pc:sldMasterChg>
    </pc:docChg>
  </pc:docChgLst>
  <pc:docChgLst>
    <pc:chgData name="Ikrah Tahir (2522236)" userId="S::2522236@student.uwtsd.ac.uk::dd16ec1e-6fc1-4193-9c3b-98e52e987106" providerId="AD" clId="Web-{283232C5-EBEA-B77C-7195-C9805EECC8D0}"/>
    <pc:docChg chg="mod modSld">
      <pc:chgData name="Ikrah Tahir (2522236)" userId="S::2522236@student.uwtsd.ac.uk::dd16ec1e-6fc1-4193-9c3b-98e52e987106" providerId="AD" clId="Web-{283232C5-EBEA-B77C-7195-C9805EECC8D0}" dt="2026-01-31T19:15:55.438" v="15" actId="1076"/>
      <pc:docMkLst>
        <pc:docMk/>
      </pc:docMkLst>
      <pc:sldChg chg="addSp delSp modSp mod setBg setClrOvrMap">
        <pc:chgData name="Ikrah Tahir (2522236)" userId="S::2522236@student.uwtsd.ac.uk::dd16ec1e-6fc1-4193-9c3b-98e52e987106" providerId="AD" clId="Web-{283232C5-EBEA-B77C-7195-C9805EECC8D0}" dt="2026-01-31T19:13:07.543" v="2"/>
        <pc:sldMkLst>
          <pc:docMk/>
          <pc:sldMk cId="2016684383" sldId="257"/>
        </pc:sldMkLst>
        <pc:spChg chg="mod">
          <ac:chgData name="Ikrah Tahir (2522236)" userId="S::2522236@student.uwtsd.ac.uk::dd16ec1e-6fc1-4193-9c3b-98e52e987106" providerId="AD" clId="Web-{283232C5-EBEA-B77C-7195-C9805EECC8D0}" dt="2026-01-31T19:13:07.543" v="2"/>
          <ac:spMkLst>
            <pc:docMk/>
            <pc:sldMk cId="2016684383" sldId="257"/>
            <ac:spMk id="2" creationId="{159F4FB4-9578-2011-72BB-3F7BCB44FF9C}"/>
          </ac:spMkLst>
        </pc:spChg>
        <pc:spChg chg="add">
          <ac:chgData name="Ikrah Tahir (2522236)" userId="S::2522236@student.uwtsd.ac.uk::dd16ec1e-6fc1-4193-9c3b-98e52e987106" providerId="AD" clId="Web-{283232C5-EBEA-B77C-7195-C9805EECC8D0}" dt="2026-01-31T19:13:07.543" v="2"/>
          <ac:spMkLst>
            <pc:docMk/>
            <pc:sldMk cId="2016684383" sldId="257"/>
            <ac:spMk id="35" creationId="{7E134C76-7FB4-4BB7-9322-DD8A4B179ACD}"/>
          </ac:spMkLst>
        </pc:spChg>
        <pc:spChg chg="add">
          <ac:chgData name="Ikrah Tahir (2522236)" userId="S::2522236@student.uwtsd.ac.uk::dd16ec1e-6fc1-4193-9c3b-98e52e987106" providerId="AD" clId="Web-{283232C5-EBEA-B77C-7195-C9805EECC8D0}" dt="2026-01-31T19:13:07.543" v="2"/>
          <ac:spMkLst>
            <pc:docMk/>
            <pc:sldMk cId="2016684383" sldId="257"/>
            <ac:spMk id="36" creationId="{C0C57804-4F33-4D85-AA3E-DA0F214BBD91}"/>
          </ac:spMkLst>
        </pc:spChg>
        <pc:cxnChg chg="add">
          <ac:chgData name="Ikrah Tahir (2522236)" userId="S::2522236@student.uwtsd.ac.uk::dd16ec1e-6fc1-4193-9c3b-98e52e987106" providerId="AD" clId="Web-{283232C5-EBEA-B77C-7195-C9805EECC8D0}" dt="2026-01-31T19:13:07.543" v="2"/>
          <ac:cxnSpMkLst>
            <pc:docMk/>
            <pc:sldMk cId="2016684383" sldId="257"/>
            <ac:cxnSpMk id="30" creationId="{FEB90296-CFE0-401D-9CA3-32966EC4F01D}"/>
          </ac:cxnSpMkLst>
        </pc:cxnChg>
        <pc:cxnChg chg="add">
          <ac:chgData name="Ikrah Tahir (2522236)" userId="S::2522236@student.uwtsd.ac.uk::dd16ec1e-6fc1-4193-9c3b-98e52e987106" providerId="AD" clId="Web-{283232C5-EBEA-B77C-7195-C9805EECC8D0}" dt="2026-01-31T19:13:07.543" v="2"/>
          <ac:cxnSpMkLst>
            <pc:docMk/>
            <pc:sldMk cId="2016684383" sldId="257"/>
            <ac:cxnSpMk id="31" creationId="{08C9B4EE-7611-4ED9-B356-7BDD377C39B0}"/>
          </ac:cxnSpMkLst>
        </pc:cxnChg>
        <pc:cxnChg chg="add">
          <ac:chgData name="Ikrah Tahir (2522236)" userId="S::2522236@student.uwtsd.ac.uk::dd16ec1e-6fc1-4193-9c3b-98e52e987106" providerId="AD" clId="Web-{283232C5-EBEA-B77C-7195-C9805EECC8D0}" dt="2026-01-31T19:13:07.543" v="2"/>
          <ac:cxnSpMkLst>
            <pc:docMk/>
            <pc:sldMk cId="2016684383" sldId="257"/>
            <ac:cxnSpMk id="32" creationId="{4A4F266A-F2F7-47CD-8BBC-E3777E982FD2}"/>
          </ac:cxnSpMkLst>
        </pc:cxnChg>
        <pc:cxnChg chg="add">
          <ac:chgData name="Ikrah Tahir (2522236)" userId="S::2522236@student.uwtsd.ac.uk::dd16ec1e-6fc1-4193-9c3b-98e52e987106" providerId="AD" clId="Web-{283232C5-EBEA-B77C-7195-C9805EECC8D0}" dt="2026-01-31T19:13:07.543" v="2"/>
          <ac:cxnSpMkLst>
            <pc:docMk/>
            <pc:sldMk cId="2016684383" sldId="257"/>
            <ac:cxnSpMk id="33" creationId="{20D69C80-8919-4A32-B897-F2A21F940574}"/>
          </ac:cxnSpMkLst>
        </pc:cxnChg>
        <pc:cxnChg chg="add">
          <ac:chgData name="Ikrah Tahir (2522236)" userId="S::2522236@student.uwtsd.ac.uk::dd16ec1e-6fc1-4193-9c3b-98e52e987106" providerId="AD" clId="Web-{283232C5-EBEA-B77C-7195-C9805EECC8D0}" dt="2026-01-31T19:13:07.543" v="2"/>
          <ac:cxnSpMkLst>
            <pc:docMk/>
            <pc:sldMk cId="2016684383" sldId="257"/>
            <ac:cxnSpMk id="34" creationId="{F427B072-CC5B-481B-9719-8CD4C54444BE}"/>
          </ac:cxnSpMkLst>
        </pc:cxnChg>
      </pc:sldChg>
      <pc:sldChg chg="addSp delSp modSp mod setBg setClrOvrMap">
        <pc:chgData name="Ikrah Tahir (2522236)" userId="S::2522236@student.uwtsd.ac.uk::dd16ec1e-6fc1-4193-9c3b-98e52e987106" providerId="AD" clId="Web-{283232C5-EBEA-B77C-7195-C9805EECC8D0}" dt="2026-01-31T19:15:55.438" v="15" actId="1076"/>
        <pc:sldMkLst>
          <pc:docMk/>
          <pc:sldMk cId="551808112" sldId="258"/>
        </pc:sldMkLst>
        <pc:spChg chg="mod">
          <ac:chgData name="Ikrah Tahir (2522236)" userId="S::2522236@student.uwtsd.ac.uk::dd16ec1e-6fc1-4193-9c3b-98e52e987106" providerId="AD" clId="Web-{283232C5-EBEA-B77C-7195-C9805EECC8D0}" dt="2026-01-31T19:14:42.671" v="9" actId="1076"/>
          <ac:spMkLst>
            <pc:docMk/>
            <pc:sldMk cId="551808112" sldId="258"/>
            <ac:spMk id="2" creationId="{94EAC642-21AA-BCEA-0933-94794D9B3994}"/>
          </ac:spMkLst>
        </pc:spChg>
        <pc:spChg chg="mod">
          <ac:chgData name="Ikrah Tahir (2522236)" userId="S::2522236@student.uwtsd.ac.uk::dd16ec1e-6fc1-4193-9c3b-98e52e987106" providerId="AD" clId="Web-{283232C5-EBEA-B77C-7195-C9805EECC8D0}" dt="2026-01-31T19:15:55.438" v="15" actId="1076"/>
          <ac:spMkLst>
            <pc:docMk/>
            <pc:sldMk cId="551808112" sldId="258"/>
            <ac:spMk id="3" creationId="{0EAC75CC-324C-0CFD-658A-49036FB28F9A}"/>
          </ac:spMkLst>
        </pc:spChg>
        <pc:spChg chg="add">
          <ac:chgData name="Ikrah Tahir (2522236)" userId="S::2522236@student.uwtsd.ac.uk::dd16ec1e-6fc1-4193-9c3b-98e52e987106" providerId="AD" clId="Web-{283232C5-EBEA-B77C-7195-C9805EECC8D0}" dt="2026-01-31T19:13:17.309" v="3"/>
          <ac:spMkLst>
            <pc:docMk/>
            <pc:sldMk cId="551808112" sldId="258"/>
            <ac:spMk id="10" creationId="{124D9F5B-C72B-41EE-97C2-D3600B62717D}"/>
          </ac:spMkLst>
        </pc:spChg>
        <pc:grpChg chg="add">
          <ac:chgData name="Ikrah Tahir (2522236)" userId="S::2522236@student.uwtsd.ac.uk::dd16ec1e-6fc1-4193-9c3b-98e52e987106" providerId="AD" clId="Web-{283232C5-EBEA-B77C-7195-C9805EECC8D0}" dt="2026-01-31T19:13:17.309" v="3"/>
          <ac:grpSpMkLst>
            <pc:docMk/>
            <pc:sldMk cId="551808112" sldId="258"/>
            <ac:grpSpMk id="12" creationId="{0180A64C-1862-4B1B-8953-FA96DEE4C44F}"/>
          </ac:grpSpMkLst>
        </pc:grpChg>
        <pc:picChg chg="add mod">
          <ac:chgData name="Ikrah Tahir (2522236)" userId="S::2522236@student.uwtsd.ac.uk::dd16ec1e-6fc1-4193-9c3b-98e52e987106" providerId="AD" clId="Web-{283232C5-EBEA-B77C-7195-C9805EECC8D0}" dt="2026-01-31T19:14:50.015" v="13" actId="1076"/>
          <ac:picMkLst>
            <pc:docMk/>
            <pc:sldMk cId="551808112" sldId="258"/>
            <ac:picMk id="4" creationId="{CB97F125-E893-18B5-0894-3B5AD48069CE}"/>
          </ac:picMkLst>
        </pc:picChg>
      </pc:sldChg>
    </pc:docChg>
  </pc:docChgLst>
  <pc:docChgLst>
    <pc:chgData name="Ikrah Tahir (2522236)" userId="S::2522236@student.uwtsd.ac.uk::dd16ec1e-6fc1-4193-9c3b-98e52e987106" providerId="AD" clId="Web-{B4C42E71-642F-D718-7776-2FFBE4280548}"/>
    <pc:docChg chg="addSld delSld modSld">
      <pc:chgData name="Ikrah Tahir (2522236)" userId="S::2522236@student.uwtsd.ac.uk::dd16ec1e-6fc1-4193-9c3b-98e52e987106" providerId="AD" clId="Web-{B4C42E71-642F-D718-7776-2FFBE4280548}" dt="2026-02-12T20:57:29.346" v="223" actId="20577"/>
      <pc:docMkLst>
        <pc:docMk/>
      </pc:docMkLst>
      <pc:sldChg chg="modSp">
        <pc:chgData name="Ikrah Tahir (2522236)" userId="S::2522236@student.uwtsd.ac.uk::dd16ec1e-6fc1-4193-9c3b-98e52e987106" providerId="AD" clId="Web-{B4C42E71-642F-D718-7776-2FFBE4280548}" dt="2026-02-12T20:44:50.894" v="44" actId="20577"/>
        <pc:sldMkLst>
          <pc:docMk/>
          <pc:sldMk cId="551808112" sldId="258"/>
        </pc:sldMkLst>
        <pc:spChg chg="mod">
          <ac:chgData name="Ikrah Tahir (2522236)" userId="S::2522236@student.uwtsd.ac.uk::dd16ec1e-6fc1-4193-9c3b-98e52e987106" providerId="AD" clId="Web-{B4C42E71-642F-D718-7776-2FFBE4280548}" dt="2026-02-12T20:44:50.894" v="44" actId="20577"/>
          <ac:spMkLst>
            <pc:docMk/>
            <pc:sldMk cId="551808112" sldId="258"/>
            <ac:spMk id="3" creationId="{0EAC75CC-324C-0CFD-658A-49036FB28F9A}"/>
          </ac:spMkLst>
        </pc:spChg>
      </pc:sldChg>
      <pc:sldChg chg="modSp">
        <pc:chgData name="Ikrah Tahir (2522236)" userId="S::2522236@student.uwtsd.ac.uk::dd16ec1e-6fc1-4193-9c3b-98e52e987106" providerId="AD" clId="Web-{B4C42E71-642F-D718-7776-2FFBE4280548}" dt="2026-02-12T20:42:59.798" v="2" actId="20577"/>
        <pc:sldMkLst>
          <pc:docMk/>
          <pc:sldMk cId="1954404152" sldId="259"/>
        </pc:sldMkLst>
        <pc:spChg chg="mod">
          <ac:chgData name="Ikrah Tahir (2522236)" userId="S::2522236@student.uwtsd.ac.uk::dd16ec1e-6fc1-4193-9c3b-98e52e987106" providerId="AD" clId="Web-{B4C42E71-642F-D718-7776-2FFBE4280548}" dt="2026-02-12T20:42:59.798" v="2" actId="20577"/>
          <ac:spMkLst>
            <pc:docMk/>
            <pc:sldMk cId="1954404152" sldId="259"/>
            <ac:spMk id="3" creationId="{B5BD3D99-0728-5F36-4DBF-DBF80FA0F0D7}"/>
          </ac:spMkLst>
        </pc:spChg>
      </pc:sldChg>
      <pc:sldChg chg="modSp">
        <pc:chgData name="Ikrah Tahir (2522236)" userId="S::2522236@student.uwtsd.ac.uk::dd16ec1e-6fc1-4193-9c3b-98e52e987106" providerId="AD" clId="Web-{B4C42E71-642F-D718-7776-2FFBE4280548}" dt="2026-02-12T20:57:29.346" v="223" actId="20577"/>
        <pc:sldMkLst>
          <pc:docMk/>
          <pc:sldMk cId="2117064466" sldId="260"/>
        </pc:sldMkLst>
        <pc:spChg chg="mod">
          <ac:chgData name="Ikrah Tahir (2522236)" userId="S::2522236@student.uwtsd.ac.uk::dd16ec1e-6fc1-4193-9c3b-98e52e987106" providerId="AD" clId="Web-{B4C42E71-642F-D718-7776-2FFBE4280548}" dt="2026-02-12T20:57:13.970" v="218" actId="20577"/>
          <ac:spMkLst>
            <pc:docMk/>
            <pc:sldMk cId="2117064466" sldId="260"/>
            <ac:spMk id="2" creationId="{13856869-8052-229A-D011-F5E487B2A2BF}"/>
          </ac:spMkLst>
        </pc:spChg>
        <pc:spChg chg="mod">
          <ac:chgData name="Ikrah Tahir (2522236)" userId="S::2522236@student.uwtsd.ac.uk::dd16ec1e-6fc1-4193-9c3b-98e52e987106" providerId="AD" clId="Web-{B4C42E71-642F-D718-7776-2FFBE4280548}" dt="2026-02-12T20:57:29.346" v="223" actId="20577"/>
          <ac:spMkLst>
            <pc:docMk/>
            <pc:sldMk cId="2117064466" sldId="260"/>
            <ac:spMk id="3" creationId="{80A4F1BD-43FA-742E-EB2B-E909C09B7C99}"/>
          </ac:spMkLst>
        </pc:spChg>
      </pc:sldChg>
    </pc:docChg>
  </pc:docChgLst>
  <pc:docChgLst>
    <pc:chgData name="Ikrah Tahir (2522236)" userId="S::2522236@student.uwtsd.ac.uk::dd16ec1e-6fc1-4193-9c3b-98e52e987106" providerId="AD" clId="Web-{9B9B66FD-1A67-2D19-D90A-3794E6120E58}"/>
    <pc:docChg chg="modSld">
      <pc:chgData name="Ikrah Tahir (2522236)" userId="S::2522236@student.uwtsd.ac.uk::dd16ec1e-6fc1-4193-9c3b-98e52e987106" providerId="AD" clId="Web-{9B9B66FD-1A67-2D19-D90A-3794E6120E58}" dt="2026-02-10T15:21:03.787" v="36" actId="20577"/>
      <pc:docMkLst>
        <pc:docMk/>
      </pc:docMkLst>
      <pc:sldChg chg="modSp">
        <pc:chgData name="Ikrah Tahir (2522236)" userId="S::2522236@student.uwtsd.ac.uk::dd16ec1e-6fc1-4193-9c3b-98e52e987106" providerId="AD" clId="Web-{9B9B66FD-1A67-2D19-D90A-3794E6120E58}" dt="2026-02-10T14:15:34.772" v="2" actId="14100"/>
        <pc:sldMkLst>
          <pc:docMk/>
          <pc:sldMk cId="551808112" sldId="258"/>
        </pc:sldMkLst>
        <pc:picChg chg="mod">
          <ac:chgData name="Ikrah Tahir (2522236)" userId="S::2522236@student.uwtsd.ac.uk::dd16ec1e-6fc1-4193-9c3b-98e52e987106" providerId="AD" clId="Web-{9B9B66FD-1A67-2D19-D90A-3794E6120E58}" dt="2026-02-10T14:15:34.772" v="2" actId="14100"/>
          <ac:picMkLst>
            <pc:docMk/>
            <pc:sldMk cId="551808112" sldId="258"/>
            <ac:picMk id="4" creationId="{CB97F125-E893-18B5-0894-3B5AD48069CE}"/>
          </ac:picMkLst>
        </pc:picChg>
      </pc:sldChg>
      <pc:sldChg chg="modSp">
        <pc:chgData name="Ikrah Tahir (2522236)" userId="S::2522236@student.uwtsd.ac.uk::dd16ec1e-6fc1-4193-9c3b-98e52e987106" providerId="AD" clId="Web-{9B9B66FD-1A67-2D19-D90A-3794E6120E58}" dt="2026-02-10T15:21:03.787" v="36" actId="20577"/>
        <pc:sldMkLst>
          <pc:docMk/>
          <pc:sldMk cId="1954404152" sldId="259"/>
        </pc:sldMkLst>
        <pc:spChg chg="mod">
          <ac:chgData name="Ikrah Tahir (2522236)" userId="S::2522236@student.uwtsd.ac.uk::dd16ec1e-6fc1-4193-9c3b-98e52e987106" providerId="AD" clId="Web-{9B9B66FD-1A67-2D19-D90A-3794E6120E58}" dt="2026-02-10T15:21:03.787" v="36" actId="20577"/>
          <ac:spMkLst>
            <pc:docMk/>
            <pc:sldMk cId="1954404152" sldId="259"/>
            <ac:spMk id="3" creationId="{B5BD3D99-0728-5F36-4DBF-DBF80FA0F0D7}"/>
          </ac:spMkLst>
        </pc:spChg>
      </pc:sldChg>
      <pc:sldChg chg="modSp">
        <pc:chgData name="Ikrah Tahir (2522236)" userId="S::2522236@student.uwtsd.ac.uk::dd16ec1e-6fc1-4193-9c3b-98e52e987106" providerId="AD" clId="Web-{9B9B66FD-1A67-2D19-D90A-3794E6120E58}" dt="2026-02-10T14:55:18.270" v="3" actId="1076"/>
        <pc:sldMkLst>
          <pc:docMk/>
          <pc:sldMk cId="2117064466" sldId="260"/>
        </pc:sldMkLst>
        <pc:spChg chg="mod">
          <ac:chgData name="Ikrah Tahir (2522236)" userId="S::2522236@student.uwtsd.ac.uk::dd16ec1e-6fc1-4193-9c3b-98e52e987106" providerId="AD" clId="Web-{9B9B66FD-1A67-2D19-D90A-3794E6120E58}" dt="2026-02-10T14:55:18.270" v="3" actId="1076"/>
          <ac:spMkLst>
            <pc:docMk/>
            <pc:sldMk cId="2117064466" sldId="260"/>
            <ac:spMk id="3" creationId="{80A4F1BD-43FA-742E-EB2B-E909C09B7C99}"/>
          </ac:spMkLst>
        </pc:spChg>
      </pc:sldChg>
    </pc:docChg>
  </pc:docChgLst>
  <pc:docChgLst>
    <pc:chgData name="Ikrah Tahir (2522236)" userId="S::2522236@student.uwtsd.ac.uk::dd16ec1e-6fc1-4193-9c3b-98e52e987106" providerId="AD" clId="Web-{4CA057A2-29FF-B6B3-A6F9-E0908E18EFA4}"/>
    <pc:docChg chg="modSld">
      <pc:chgData name="Ikrah Tahir (2522236)" userId="S::2522236@student.uwtsd.ac.uk::dd16ec1e-6fc1-4193-9c3b-98e52e987106" providerId="AD" clId="Web-{4CA057A2-29FF-B6B3-A6F9-E0908E18EFA4}" dt="2026-02-12T21:05:37.923" v="126" actId="20577"/>
      <pc:docMkLst>
        <pc:docMk/>
      </pc:docMkLst>
      <pc:sldChg chg="modSp">
        <pc:chgData name="Ikrah Tahir (2522236)" userId="S::2522236@student.uwtsd.ac.uk::dd16ec1e-6fc1-4193-9c3b-98e52e987106" providerId="AD" clId="Web-{4CA057A2-29FF-B6B3-A6F9-E0908E18EFA4}" dt="2026-02-12T21:03:29.185" v="100" actId="20577"/>
        <pc:sldMkLst>
          <pc:docMk/>
          <pc:sldMk cId="1954404152" sldId="259"/>
        </pc:sldMkLst>
        <pc:spChg chg="mod">
          <ac:chgData name="Ikrah Tahir (2522236)" userId="S::2522236@student.uwtsd.ac.uk::dd16ec1e-6fc1-4193-9c3b-98e52e987106" providerId="AD" clId="Web-{4CA057A2-29FF-B6B3-A6F9-E0908E18EFA4}" dt="2026-02-12T21:03:29.185" v="100" actId="20577"/>
          <ac:spMkLst>
            <pc:docMk/>
            <pc:sldMk cId="1954404152" sldId="259"/>
            <ac:spMk id="3" creationId="{B5BD3D99-0728-5F36-4DBF-DBF80FA0F0D7}"/>
          </ac:spMkLst>
        </pc:spChg>
      </pc:sldChg>
      <pc:sldChg chg="modSp">
        <pc:chgData name="Ikrah Tahir (2522236)" userId="S::2522236@student.uwtsd.ac.uk::dd16ec1e-6fc1-4193-9c3b-98e52e987106" providerId="AD" clId="Web-{4CA057A2-29FF-B6B3-A6F9-E0908E18EFA4}" dt="2026-02-12T21:05:37.923" v="126" actId="20577"/>
        <pc:sldMkLst>
          <pc:docMk/>
          <pc:sldMk cId="2117064466" sldId="260"/>
        </pc:sldMkLst>
        <pc:spChg chg="mod">
          <ac:chgData name="Ikrah Tahir (2522236)" userId="S::2522236@student.uwtsd.ac.uk::dd16ec1e-6fc1-4193-9c3b-98e52e987106" providerId="AD" clId="Web-{4CA057A2-29FF-B6B3-A6F9-E0908E18EFA4}" dt="2026-02-12T21:04:37.140" v="115" actId="1076"/>
          <ac:spMkLst>
            <pc:docMk/>
            <pc:sldMk cId="2117064466" sldId="260"/>
            <ac:spMk id="2" creationId="{13856869-8052-229A-D011-F5E487B2A2BF}"/>
          </ac:spMkLst>
        </pc:spChg>
        <pc:spChg chg="mod">
          <ac:chgData name="Ikrah Tahir (2522236)" userId="S::2522236@student.uwtsd.ac.uk::dd16ec1e-6fc1-4193-9c3b-98e52e987106" providerId="AD" clId="Web-{4CA057A2-29FF-B6B3-A6F9-E0908E18EFA4}" dt="2026-02-12T21:05:37.923" v="126" actId="20577"/>
          <ac:spMkLst>
            <pc:docMk/>
            <pc:sldMk cId="2117064466" sldId="260"/>
            <ac:spMk id="3" creationId="{80A4F1BD-43FA-742E-EB2B-E909C09B7C99}"/>
          </ac:spMkLst>
        </pc:spChg>
      </pc:sldChg>
    </pc:docChg>
  </pc:docChgLst>
  <pc:docChgLst>
    <pc:chgData name="Ikrah Tahir (2522236)" userId="S::2522236@student.uwtsd.ac.uk::dd16ec1e-6fc1-4193-9c3b-98e52e987106" providerId="AD" clId="Web-{840A73CE-8318-2306-5530-CF8E16375743}"/>
    <pc:docChg chg="addSld modSld">
      <pc:chgData name="Ikrah Tahir (2522236)" userId="S::2522236@student.uwtsd.ac.uk::dd16ec1e-6fc1-4193-9c3b-98e52e987106" providerId="AD" clId="Web-{840A73CE-8318-2306-5530-CF8E16375743}" dt="2026-01-29T20:40:31.661" v="65" actId="20577"/>
      <pc:docMkLst>
        <pc:docMk/>
      </pc:docMkLst>
      <pc:sldChg chg="modSp">
        <pc:chgData name="Ikrah Tahir (2522236)" userId="S::2522236@student.uwtsd.ac.uk::dd16ec1e-6fc1-4193-9c3b-98e52e987106" providerId="AD" clId="Web-{840A73CE-8318-2306-5530-CF8E16375743}" dt="2026-01-29T20:40:31.661" v="65" actId="20577"/>
        <pc:sldMkLst>
          <pc:docMk/>
          <pc:sldMk cId="551808112" sldId="258"/>
        </pc:sldMkLst>
        <pc:spChg chg="mod">
          <ac:chgData name="Ikrah Tahir (2522236)" userId="S::2522236@student.uwtsd.ac.uk::dd16ec1e-6fc1-4193-9c3b-98e52e987106" providerId="AD" clId="Web-{840A73CE-8318-2306-5530-CF8E16375743}" dt="2026-01-29T20:39:27.955" v="44" actId="1076"/>
          <ac:spMkLst>
            <pc:docMk/>
            <pc:sldMk cId="551808112" sldId="258"/>
            <ac:spMk id="2" creationId="{94EAC642-21AA-BCEA-0933-94794D9B3994}"/>
          </ac:spMkLst>
        </pc:spChg>
        <pc:spChg chg="mod">
          <ac:chgData name="Ikrah Tahir (2522236)" userId="S::2522236@student.uwtsd.ac.uk::dd16ec1e-6fc1-4193-9c3b-98e52e987106" providerId="AD" clId="Web-{840A73CE-8318-2306-5530-CF8E16375743}" dt="2026-01-29T20:40:31.661" v="65" actId="20577"/>
          <ac:spMkLst>
            <pc:docMk/>
            <pc:sldMk cId="551808112" sldId="258"/>
            <ac:spMk id="3" creationId="{0EAC75CC-324C-0CFD-658A-49036FB28F9A}"/>
          </ac:spMkLst>
        </pc:spChg>
      </pc:sldChg>
      <pc:sldChg chg="modSp new">
        <pc:chgData name="Ikrah Tahir (2522236)" userId="S::2522236@student.uwtsd.ac.uk::dd16ec1e-6fc1-4193-9c3b-98e52e987106" providerId="AD" clId="Web-{840A73CE-8318-2306-5530-CF8E16375743}" dt="2026-01-29T20:39:47.737" v="46" actId="1076"/>
        <pc:sldMkLst>
          <pc:docMk/>
          <pc:sldMk cId="1954404152" sldId="259"/>
        </pc:sldMkLst>
        <pc:spChg chg="mod">
          <ac:chgData name="Ikrah Tahir (2522236)" userId="S::2522236@student.uwtsd.ac.uk::dd16ec1e-6fc1-4193-9c3b-98e52e987106" providerId="AD" clId="Web-{840A73CE-8318-2306-5530-CF8E16375743}" dt="2026-01-29T20:38:31.466" v="35" actId="20577"/>
          <ac:spMkLst>
            <pc:docMk/>
            <pc:sldMk cId="1954404152" sldId="259"/>
            <ac:spMk id="2" creationId="{B17810CC-F3B3-FDBF-0F4A-E54409A320C9}"/>
          </ac:spMkLst>
        </pc:spChg>
        <pc:spChg chg="mod">
          <ac:chgData name="Ikrah Tahir (2522236)" userId="S::2522236@student.uwtsd.ac.uk::dd16ec1e-6fc1-4193-9c3b-98e52e987106" providerId="AD" clId="Web-{840A73CE-8318-2306-5530-CF8E16375743}" dt="2026-01-29T20:39:47.737" v="46" actId="1076"/>
          <ac:spMkLst>
            <pc:docMk/>
            <pc:sldMk cId="1954404152" sldId="259"/>
            <ac:spMk id="3" creationId="{B5BD3D99-0728-5F36-4DBF-DBF80FA0F0D7}"/>
          </ac:spMkLst>
        </pc:spChg>
      </pc:sldChg>
    </pc:docChg>
  </pc:docChgLst>
  <pc:docChgLst>
    <pc:chgData name="Joan Legister (2408540)" userId="S::2408540@student.uwtsd.ac.uk::391b3036-d5df-474a-b394-48d8fdda2a25" providerId="AD" clId="Web-{20E67B84-E05B-11C9-9D4B-8A0DD3B37339}"/>
    <pc:docChg chg="modSld">
      <pc:chgData name="Joan Legister (2408540)" userId="S::2408540@student.uwtsd.ac.uk::391b3036-d5df-474a-b394-48d8fdda2a25" providerId="AD" clId="Web-{20E67B84-E05B-11C9-9D4B-8A0DD3B37339}" dt="2026-02-10T17:32:04.204" v="13" actId="20577"/>
      <pc:docMkLst>
        <pc:docMk/>
      </pc:docMkLst>
      <pc:sldChg chg="modSp">
        <pc:chgData name="Joan Legister (2408540)" userId="S::2408540@student.uwtsd.ac.uk::391b3036-d5df-474a-b394-48d8fdda2a25" providerId="AD" clId="Web-{20E67B84-E05B-11C9-9D4B-8A0DD3B37339}" dt="2026-02-10T17:32:04.204" v="13" actId="20577"/>
        <pc:sldMkLst>
          <pc:docMk/>
          <pc:sldMk cId="2682952427" sldId="261"/>
        </pc:sldMkLst>
        <pc:spChg chg="mod">
          <ac:chgData name="Joan Legister (2408540)" userId="S::2408540@student.uwtsd.ac.uk::391b3036-d5df-474a-b394-48d8fdda2a25" providerId="AD" clId="Web-{20E67B84-E05B-11C9-9D4B-8A0DD3B37339}" dt="2026-02-10T17:32:04.204" v="13" actId="20577"/>
          <ac:spMkLst>
            <pc:docMk/>
            <pc:sldMk cId="2682952427" sldId="261"/>
            <ac:spMk id="3" creationId="{220D60D7-2E6F-3690-F0D9-1E39D53C521C}"/>
          </ac:spMkLst>
        </pc:spChg>
      </pc:sldChg>
    </pc:docChg>
  </pc:docChgLst>
  <pc:docChgLst>
    <pc:chgData name="Ikrah Tahir (2522236)" userId="S::2522236@student.uwtsd.ac.uk::dd16ec1e-6fc1-4193-9c3b-98e52e987106" providerId="AD" clId="Web-{A36568A3-C4FE-4679-1EAB-F026632DC5E1}"/>
    <pc:docChg chg="addSld modSld">
      <pc:chgData name="Ikrah Tahir (2522236)" userId="S::2522236@student.uwtsd.ac.uk::dd16ec1e-6fc1-4193-9c3b-98e52e987106" providerId="AD" clId="Web-{A36568A3-C4FE-4679-1EAB-F026632DC5E1}" dt="2026-02-10T16:54:37.104" v="70" actId="20577"/>
      <pc:docMkLst>
        <pc:docMk/>
      </pc:docMkLst>
      <pc:sldChg chg="modSp">
        <pc:chgData name="Ikrah Tahir (2522236)" userId="S::2522236@student.uwtsd.ac.uk::dd16ec1e-6fc1-4193-9c3b-98e52e987106" providerId="AD" clId="Web-{A36568A3-C4FE-4679-1EAB-F026632DC5E1}" dt="2026-02-10T16:54:37.104" v="70" actId="20577"/>
        <pc:sldMkLst>
          <pc:docMk/>
          <pc:sldMk cId="109857222" sldId="256"/>
        </pc:sldMkLst>
        <pc:spChg chg="mod">
          <ac:chgData name="Ikrah Tahir (2522236)" userId="S::2522236@student.uwtsd.ac.uk::dd16ec1e-6fc1-4193-9c3b-98e52e987106" providerId="AD" clId="Web-{A36568A3-C4FE-4679-1EAB-F026632DC5E1}" dt="2026-02-10T16:54:37.104" v="70" actId="20577"/>
          <ac:spMkLst>
            <pc:docMk/>
            <pc:sldMk cId="109857222" sldId="256"/>
            <ac:spMk id="3" creationId="{00000000-0000-0000-0000-000000000000}"/>
          </ac:spMkLst>
        </pc:spChg>
      </pc:sldChg>
      <pc:sldChg chg="modSp">
        <pc:chgData name="Ikrah Tahir (2522236)" userId="S::2522236@student.uwtsd.ac.uk::dd16ec1e-6fc1-4193-9c3b-98e52e987106" providerId="AD" clId="Web-{A36568A3-C4FE-4679-1EAB-F026632DC5E1}" dt="2026-02-10T16:44:13.960" v="58" actId="20577"/>
        <pc:sldMkLst>
          <pc:docMk/>
          <pc:sldMk cId="2016684383" sldId="257"/>
        </pc:sldMkLst>
        <pc:spChg chg="mod">
          <ac:chgData name="Ikrah Tahir (2522236)" userId="S::2522236@student.uwtsd.ac.uk::dd16ec1e-6fc1-4193-9c3b-98e52e987106" providerId="AD" clId="Web-{A36568A3-C4FE-4679-1EAB-F026632DC5E1}" dt="2026-02-10T16:44:13.960" v="58" actId="20577"/>
          <ac:spMkLst>
            <pc:docMk/>
            <pc:sldMk cId="2016684383" sldId="257"/>
            <ac:spMk id="2" creationId="{159F4FB4-9578-2011-72BB-3F7BCB44FF9C}"/>
          </ac:spMkLst>
        </pc:spChg>
      </pc:sldChg>
      <pc:sldChg chg="modSp">
        <pc:chgData name="Ikrah Tahir (2522236)" userId="S::2522236@student.uwtsd.ac.uk::dd16ec1e-6fc1-4193-9c3b-98e52e987106" providerId="AD" clId="Web-{A36568A3-C4FE-4679-1EAB-F026632DC5E1}" dt="2026-02-10T16:34:25.526" v="37" actId="20577"/>
        <pc:sldMkLst>
          <pc:docMk/>
          <pc:sldMk cId="551808112" sldId="258"/>
        </pc:sldMkLst>
        <pc:spChg chg="mod">
          <ac:chgData name="Ikrah Tahir (2522236)" userId="S::2522236@student.uwtsd.ac.uk::dd16ec1e-6fc1-4193-9c3b-98e52e987106" providerId="AD" clId="Web-{A36568A3-C4FE-4679-1EAB-F026632DC5E1}" dt="2026-02-10T16:34:25.526" v="37" actId="20577"/>
          <ac:spMkLst>
            <pc:docMk/>
            <pc:sldMk cId="551808112" sldId="258"/>
            <ac:spMk id="3" creationId="{0EAC75CC-324C-0CFD-658A-49036FB28F9A}"/>
          </ac:spMkLst>
        </pc:spChg>
      </pc:sldChg>
      <pc:sldChg chg="modSp">
        <pc:chgData name="Ikrah Tahir (2522236)" userId="S::2522236@student.uwtsd.ac.uk::dd16ec1e-6fc1-4193-9c3b-98e52e987106" providerId="AD" clId="Web-{A36568A3-C4FE-4679-1EAB-F026632DC5E1}" dt="2026-02-10T15:34:48.803" v="11" actId="20577"/>
        <pc:sldMkLst>
          <pc:docMk/>
          <pc:sldMk cId="1954404152" sldId="259"/>
        </pc:sldMkLst>
        <pc:spChg chg="mod">
          <ac:chgData name="Ikrah Tahir (2522236)" userId="S::2522236@student.uwtsd.ac.uk::dd16ec1e-6fc1-4193-9c3b-98e52e987106" providerId="AD" clId="Web-{A36568A3-C4FE-4679-1EAB-F026632DC5E1}" dt="2026-02-10T15:34:48.803" v="11" actId="20577"/>
          <ac:spMkLst>
            <pc:docMk/>
            <pc:sldMk cId="1954404152" sldId="259"/>
            <ac:spMk id="3" creationId="{B5BD3D99-0728-5F36-4DBF-DBF80FA0F0D7}"/>
          </ac:spMkLst>
        </pc:spChg>
      </pc:sldChg>
      <pc:sldChg chg="modSp new">
        <pc:chgData name="Ikrah Tahir (2522236)" userId="S::2522236@student.uwtsd.ac.uk::dd16ec1e-6fc1-4193-9c3b-98e52e987106" providerId="AD" clId="Web-{A36568A3-C4FE-4679-1EAB-F026632DC5E1}" dt="2026-02-10T16:41:12.329" v="45" actId="20577"/>
        <pc:sldMkLst>
          <pc:docMk/>
          <pc:sldMk cId="2682952427" sldId="261"/>
        </pc:sldMkLst>
        <pc:spChg chg="mod">
          <ac:chgData name="Ikrah Tahir (2522236)" userId="S::2522236@student.uwtsd.ac.uk::dd16ec1e-6fc1-4193-9c3b-98e52e987106" providerId="AD" clId="Web-{A36568A3-C4FE-4679-1EAB-F026632DC5E1}" dt="2026-02-10T16:41:12.329" v="45" actId="20577"/>
          <ac:spMkLst>
            <pc:docMk/>
            <pc:sldMk cId="2682952427" sldId="261"/>
            <ac:spMk id="2" creationId="{ECA187AD-1618-F2D2-12C2-B7B481623A1A}"/>
          </ac:spMkLst>
        </pc:spChg>
        <pc:spChg chg="mod">
          <ac:chgData name="Ikrah Tahir (2522236)" userId="S::2522236@student.uwtsd.ac.uk::dd16ec1e-6fc1-4193-9c3b-98e52e987106" providerId="AD" clId="Web-{A36568A3-C4FE-4679-1EAB-F026632DC5E1}" dt="2026-02-10T16:40:39.828" v="42" actId="1076"/>
          <ac:spMkLst>
            <pc:docMk/>
            <pc:sldMk cId="2682952427" sldId="261"/>
            <ac:spMk id="3" creationId="{220D60D7-2E6F-3690-F0D9-1E39D53C521C}"/>
          </ac:spMkLst>
        </pc:spChg>
      </pc:sldChg>
    </pc:docChg>
  </pc:docChgLst>
  <pc:docChgLst>
    <pc:chgData name="Ikrah Tahir (2522236)" userId="S::2522236@student.uwtsd.ac.uk::dd16ec1e-6fc1-4193-9c3b-98e52e987106" providerId="AD" clId="Web-{55AC0051-3294-39DA-775C-C825B135C9A4}"/>
    <pc:docChg chg="delSld modSld">
      <pc:chgData name="Ikrah Tahir (2522236)" userId="S::2522236@student.uwtsd.ac.uk::dd16ec1e-6fc1-4193-9c3b-98e52e987106" providerId="AD" clId="Web-{55AC0051-3294-39DA-775C-C825B135C9A4}" dt="2026-02-14T16:48:56.172" v="12" actId="1076"/>
      <pc:docMkLst>
        <pc:docMk/>
      </pc:docMkLst>
      <pc:sldChg chg="modSp">
        <pc:chgData name="Ikrah Tahir (2522236)" userId="S::2522236@student.uwtsd.ac.uk::dd16ec1e-6fc1-4193-9c3b-98e52e987106" providerId="AD" clId="Web-{55AC0051-3294-39DA-775C-C825B135C9A4}" dt="2026-02-14T16:15:39.289" v="1" actId="20577"/>
        <pc:sldMkLst>
          <pc:docMk/>
          <pc:sldMk cId="551808112" sldId="258"/>
        </pc:sldMkLst>
        <pc:spChg chg="mod">
          <ac:chgData name="Ikrah Tahir (2522236)" userId="S::2522236@student.uwtsd.ac.uk::dd16ec1e-6fc1-4193-9c3b-98e52e987106" providerId="AD" clId="Web-{55AC0051-3294-39DA-775C-C825B135C9A4}" dt="2026-02-14T16:15:39.289" v="1" actId="20577"/>
          <ac:spMkLst>
            <pc:docMk/>
            <pc:sldMk cId="551808112" sldId="258"/>
            <ac:spMk id="3" creationId="{0EAC75CC-324C-0CFD-658A-49036FB28F9A}"/>
          </ac:spMkLst>
        </pc:spChg>
      </pc:sldChg>
      <pc:sldChg chg="modSp">
        <pc:chgData name="Ikrah Tahir (2522236)" userId="S::2522236@student.uwtsd.ac.uk::dd16ec1e-6fc1-4193-9c3b-98e52e987106" providerId="AD" clId="Web-{55AC0051-3294-39DA-775C-C825B135C9A4}" dt="2026-02-14T16:48:56.172" v="12" actId="1076"/>
        <pc:sldMkLst>
          <pc:docMk/>
          <pc:sldMk cId="2117064466" sldId="260"/>
        </pc:sldMkLst>
        <pc:spChg chg="mod">
          <ac:chgData name="Ikrah Tahir (2522236)" userId="S::2522236@student.uwtsd.ac.uk::dd16ec1e-6fc1-4193-9c3b-98e52e987106" providerId="AD" clId="Web-{55AC0051-3294-39DA-775C-C825B135C9A4}" dt="2026-02-14T16:48:47.953" v="11" actId="20577"/>
          <ac:spMkLst>
            <pc:docMk/>
            <pc:sldMk cId="2117064466" sldId="260"/>
            <ac:spMk id="2" creationId="{13856869-8052-229A-D011-F5E487B2A2BF}"/>
          </ac:spMkLst>
        </pc:spChg>
        <pc:spChg chg="mod">
          <ac:chgData name="Ikrah Tahir (2522236)" userId="S::2522236@student.uwtsd.ac.uk::dd16ec1e-6fc1-4193-9c3b-98e52e987106" providerId="AD" clId="Web-{55AC0051-3294-39DA-775C-C825B135C9A4}" dt="2026-02-14T16:48:56.172" v="12" actId="1076"/>
          <ac:spMkLst>
            <pc:docMk/>
            <pc:sldMk cId="2117064466" sldId="260"/>
            <ac:spMk id="3" creationId="{80A4F1BD-43FA-742E-EB2B-E909C09B7C99}"/>
          </ac:spMkLst>
        </pc:spChg>
      </pc:sldChg>
      <pc:sldChg chg="del">
        <pc:chgData name="Ikrah Tahir (2522236)" userId="S::2522236@student.uwtsd.ac.uk::dd16ec1e-6fc1-4193-9c3b-98e52e987106" providerId="AD" clId="Web-{55AC0051-3294-39DA-775C-C825B135C9A4}" dt="2026-02-14T16:34:18.354" v="8"/>
        <pc:sldMkLst>
          <pc:docMk/>
          <pc:sldMk cId="4196502568" sldId="262"/>
        </pc:sldMkLst>
      </pc:sldChg>
    </pc:docChg>
  </pc:docChgLst>
  <pc:docChgLst>
    <pc:chgData name="Ikrah Tahir (2522236)" userId="S::2522236@student.uwtsd.ac.uk::dd16ec1e-6fc1-4193-9c3b-98e52e987106" providerId="AD" clId="Web-{DD22E587-C5C9-6EAA-71F1-6EF6F3FD321B}"/>
    <pc:docChg chg="addSld modSld addMainMaster delMainMaster">
      <pc:chgData name="Ikrah Tahir (2522236)" userId="S::2522236@student.uwtsd.ac.uk::dd16ec1e-6fc1-4193-9c3b-98e52e987106" providerId="AD" clId="Web-{DD22E587-C5C9-6EAA-71F1-6EF6F3FD321B}" dt="2026-01-27T15:23:12.177" v="36" actId="20577"/>
      <pc:docMkLst>
        <pc:docMk/>
      </pc:docMkLst>
      <pc:sldChg chg="addSp modSp mod setBg modClrScheme setClrOvrMap chgLayout">
        <pc:chgData name="Ikrah Tahir (2522236)" userId="S::2522236@student.uwtsd.ac.uk::dd16ec1e-6fc1-4193-9c3b-98e52e987106" providerId="AD" clId="Web-{DD22E587-C5C9-6EAA-71F1-6EF6F3FD321B}" dt="2026-01-27T15:22:21.346" v="20" actId="20577"/>
        <pc:sldMkLst>
          <pc:docMk/>
          <pc:sldMk cId="109857222" sldId="256"/>
        </pc:sldMkLst>
        <pc:spChg chg="mod">
          <ac:chgData name="Ikrah Tahir (2522236)" userId="S::2522236@student.uwtsd.ac.uk::dd16ec1e-6fc1-4193-9c3b-98e52e987106" providerId="AD" clId="Web-{DD22E587-C5C9-6EAA-71F1-6EF6F3FD321B}" dt="2026-01-27T15:22:21.346" v="20" actId="20577"/>
          <ac:spMkLst>
            <pc:docMk/>
            <pc:sldMk cId="109857222" sldId="256"/>
            <ac:spMk id="2" creationId="{00000000-0000-0000-0000-000000000000}"/>
          </ac:spMkLst>
        </pc:spChg>
        <pc:spChg chg="mod">
          <ac:chgData name="Ikrah Tahir (2522236)" userId="S::2522236@student.uwtsd.ac.uk::dd16ec1e-6fc1-4193-9c3b-98e52e987106" providerId="AD" clId="Web-{DD22E587-C5C9-6EAA-71F1-6EF6F3FD321B}" dt="2026-01-27T15:21:13.578" v="0"/>
          <ac:spMkLst>
            <pc:docMk/>
            <pc:sldMk cId="109857222" sldId="256"/>
            <ac:spMk id="3" creationId="{00000000-0000-0000-0000-000000000000}"/>
          </ac:spMkLst>
        </pc:spChg>
        <pc:picChg chg="add">
          <ac:chgData name="Ikrah Tahir (2522236)" userId="S::2522236@student.uwtsd.ac.uk::dd16ec1e-6fc1-4193-9c3b-98e52e987106" providerId="AD" clId="Web-{DD22E587-C5C9-6EAA-71F1-6EF6F3FD321B}" dt="2026-01-27T15:21:13.578" v="0"/>
          <ac:picMkLst>
            <pc:docMk/>
            <pc:sldMk cId="109857222" sldId="256"/>
            <ac:picMk id="4" creationId="{42AF8852-8E16-4485-AC72-E2FA14CFF1D5}"/>
          </ac:picMkLst>
        </pc:picChg>
      </pc:sldChg>
      <pc:sldChg chg="delSp modSp new">
        <pc:chgData name="Ikrah Tahir (2522236)" userId="S::2522236@student.uwtsd.ac.uk::dd16ec1e-6fc1-4193-9c3b-98e52e987106" providerId="AD" clId="Web-{DD22E587-C5C9-6EAA-71F1-6EF6F3FD321B}" dt="2026-01-27T15:22:58.598" v="33"/>
        <pc:sldMkLst>
          <pc:docMk/>
          <pc:sldMk cId="2016684383" sldId="257"/>
        </pc:sldMkLst>
        <pc:spChg chg="mod">
          <ac:chgData name="Ikrah Tahir (2522236)" userId="S::2522236@student.uwtsd.ac.uk::dd16ec1e-6fc1-4193-9c3b-98e52e987106" providerId="AD" clId="Web-{DD22E587-C5C9-6EAA-71F1-6EF6F3FD321B}" dt="2026-01-27T15:22:49.332" v="32" actId="20577"/>
          <ac:spMkLst>
            <pc:docMk/>
            <pc:sldMk cId="2016684383" sldId="257"/>
            <ac:spMk id="2" creationId="{159F4FB4-9578-2011-72BB-3F7BCB44FF9C}"/>
          </ac:spMkLst>
        </pc:spChg>
      </pc:sldChg>
      <pc:sldChg chg="modSp new">
        <pc:chgData name="Ikrah Tahir (2522236)" userId="S::2522236@student.uwtsd.ac.uk::dd16ec1e-6fc1-4193-9c3b-98e52e987106" providerId="AD" clId="Web-{DD22E587-C5C9-6EAA-71F1-6EF6F3FD321B}" dt="2026-01-27T15:23:12.177" v="36" actId="20577"/>
        <pc:sldMkLst>
          <pc:docMk/>
          <pc:sldMk cId="551808112" sldId="258"/>
        </pc:sldMkLst>
        <pc:spChg chg="mod">
          <ac:chgData name="Ikrah Tahir (2522236)" userId="S::2522236@student.uwtsd.ac.uk::dd16ec1e-6fc1-4193-9c3b-98e52e987106" providerId="AD" clId="Web-{DD22E587-C5C9-6EAA-71F1-6EF6F3FD321B}" dt="2026-01-27T15:23:12.177" v="36" actId="20577"/>
          <ac:spMkLst>
            <pc:docMk/>
            <pc:sldMk cId="551808112" sldId="258"/>
            <ac:spMk id="2" creationId="{94EAC642-21AA-BCEA-0933-94794D9B3994}"/>
          </ac:spMkLst>
        </pc:spChg>
      </pc:sldChg>
    </pc:docChg>
  </pc:docChgLst>
  <pc:docChgLst>
    <pc:chgData name="Ikrah Tahir (2522236)" userId="S::2522236@student.uwtsd.ac.uk::dd16ec1e-6fc1-4193-9c3b-98e52e987106" providerId="AD" clId="Web-{A99DC6F4-E7D9-CD59-7AEF-DCF3BCCD4305}"/>
    <pc:docChg chg="modSld">
      <pc:chgData name="Ikrah Tahir (2522236)" userId="S::2522236@student.uwtsd.ac.uk::dd16ec1e-6fc1-4193-9c3b-98e52e987106" providerId="AD" clId="Web-{A99DC6F4-E7D9-CD59-7AEF-DCF3BCCD4305}" dt="2026-02-06T18:46:49.509" v="2" actId="20577"/>
      <pc:docMkLst>
        <pc:docMk/>
      </pc:docMkLst>
      <pc:sldChg chg="modSp">
        <pc:chgData name="Ikrah Tahir (2522236)" userId="S::2522236@student.uwtsd.ac.uk::dd16ec1e-6fc1-4193-9c3b-98e52e987106" providerId="AD" clId="Web-{A99DC6F4-E7D9-CD59-7AEF-DCF3BCCD4305}" dt="2026-02-06T18:46:32.415" v="0" actId="20577"/>
        <pc:sldMkLst>
          <pc:docMk/>
          <pc:sldMk cId="2016684383" sldId="257"/>
        </pc:sldMkLst>
        <pc:spChg chg="mod">
          <ac:chgData name="Ikrah Tahir (2522236)" userId="S::2522236@student.uwtsd.ac.uk::dd16ec1e-6fc1-4193-9c3b-98e52e987106" providerId="AD" clId="Web-{A99DC6F4-E7D9-CD59-7AEF-DCF3BCCD4305}" dt="2026-02-06T18:46:32.415" v="0" actId="20577"/>
          <ac:spMkLst>
            <pc:docMk/>
            <pc:sldMk cId="2016684383" sldId="257"/>
            <ac:spMk id="2" creationId="{159F4FB4-9578-2011-72BB-3F7BCB44FF9C}"/>
          </ac:spMkLst>
        </pc:spChg>
      </pc:sldChg>
      <pc:sldChg chg="modSp">
        <pc:chgData name="Ikrah Tahir (2522236)" userId="S::2522236@student.uwtsd.ac.uk::dd16ec1e-6fc1-4193-9c3b-98e52e987106" providerId="AD" clId="Web-{A99DC6F4-E7D9-CD59-7AEF-DCF3BCCD4305}" dt="2026-02-06T18:46:49.509" v="2" actId="20577"/>
        <pc:sldMkLst>
          <pc:docMk/>
          <pc:sldMk cId="2117064466" sldId="260"/>
        </pc:sldMkLst>
        <pc:spChg chg="mod">
          <ac:chgData name="Ikrah Tahir (2522236)" userId="S::2522236@student.uwtsd.ac.uk::dd16ec1e-6fc1-4193-9c3b-98e52e987106" providerId="AD" clId="Web-{A99DC6F4-E7D9-CD59-7AEF-DCF3BCCD4305}" dt="2026-02-06T18:46:49.509" v="2" actId="20577"/>
          <ac:spMkLst>
            <pc:docMk/>
            <pc:sldMk cId="2117064466" sldId="260"/>
            <ac:spMk id="3" creationId="{80A4F1BD-43FA-742E-EB2B-E909C09B7C99}"/>
          </ac:spMkLst>
        </pc:spChg>
      </pc:sldChg>
    </pc:docChg>
  </pc:docChgLst>
  <pc:docChgLst>
    <pc:chgData name="Ikrah Tahir (2522236)" userId="S::2522236@student.uwtsd.ac.uk::dd16ec1e-6fc1-4193-9c3b-98e52e987106" providerId="AD" clId="Web-{C510EF28-8636-1417-2C1C-9C019CC60CBB}"/>
    <pc:docChg chg="addSld modSld">
      <pc:chgData name="Ikrah Tahir (2522236)" userId="S::2522236@student.uwtsd.ac.uk::dd16ec1e-6fc1-4193-9c3b-98e52e987106" providerId="AD" clId="Web-{C510EF28-8636-1417-2C1C-9C019CC60CBB}" dt="2026-02-04T19:07:10.671" v="94" actId="20577"/>
      <pc:docMkLst>
        <pc:docMk/>
      </pc:docMkLst>
      <pc:sldChg chg="modSp">
        <pc:chgData name="Ikrah Tahir (2522236)" userId="S::2522236@student.uwtsd.ac.uk::dd16ec1e-6fc1-4193-9c3b-98e52e987106" providerId="AD" clId="Web-{C510EF28-8636-1417-2C1C-9C019CC60CBB}" dt="2026-02-04T19:07:10.671" v="94" actId="20577"/>
        <pc:sldMkLst>
          <pc:docMk/>
          <pc:sldMk cId="2016684383" sldId="257"/>
        </pc:sldMkLst>
        <pc:spChg chg="mod">
          <ac:chgData name="Ikrah Tahir (2522236)" userId="S::2522236@student.uwtsd.ac.uk::dd16ec1e-6fc1-4193-9c3b-98e52e987106" providerId="AD" clId="Web-{C510EF28-8636-1417-2C1C-9C019CC60CBB}" dt="2026-02-04T19:07:10.671" v="94" actId="20577"/>
          <ac:spMkLst>
            <pc:docMk/>
            <pc:sldMk cId="2016684383" sldId="257"/>
            <ac:spMk id="2" creationId="{159F4FB4-9578-2011-72BB-3F7BCB44FF9C}"/>
          </ac:spMkLst>
        </pc:spChg>
      </pc:sldChg>
      <pc:sldChg chg="modSp">
        <pc:chgData name="Ikrah Tahir (2522236)" userId="S::2522236@student.uwtsd.ac.uk::dd16ec1e-6fc1-4193-9c3b-98e52e987106" providerId="AD" clId="Web-{C510EF28-8636-1417-2C1C-9C019CC60CBB}" dt="2026-02-04T19:03:22.926" v="7" actId="20577"/>
        <pc:sldMkLst>
          <pc:docMk/>
          <pc:sldMk cId="551808112" sldId="258"/>
        </pc:sldMkLst>
        <pc:spChg chg="mod">
          <ac:chgData name="Ikrah Tahir (2522236)" userId="S::2522236@student.uwtsd.ac.uk::dd16ec1e-6fc1-4193-9c3b-98e52e987106" providerId="AD" clId="Web-{C510EF28-8636-1417-2C1C-9C019CC60CBB}" dt="2026-02-04T19:03:22.926" v="7" actId="20577"/>
          <ac:spMkLst>
            <pc:docMk/>
            <pc:sldMk cId="551808112" sldId="258"/>
            <ac:spMk id="3" creationId="{0EAC75CC-324C-0CFD-658A-49036FB28F9A}"/>
          </ac:spMkLst>
        </pc:spChg>
      </pc:sldChg>
      <pc:sldChg chg="modSp new">
        <pc:chgData name="Ikrah Tahir (2522236)" userId="S::2522236@student.uwtsd.ac.uk::dd16ec1e-6fc1-4193-9c3b-98e52e987106" providerId="AD" clId="Web-{C510EF28-8636-1417-2C1C-9C019CC60CBB}" dt="2026-02-04T19:06:09.997" v="89" actId="20577"/>
        <pc:sldMkLst>
          <pc:docMk/>
          <pc:sldMk cId="2117064466" sldId="260"/>
        </pc:sldMkLst>
        <pc:spChg chg="mod">
          <ac:chgData name="Ikrah Tahir (2522236)" userId="S::2522236@student.uwtsd.ac.uk::dd16ec1e-6fc1-4193-9c3b-98e52e987106" providerId="AD" clId="Web-{C510EF28-8636-1417-2C1C-9C019CC60CBB}" dt="2026-02-04T19:03:43.755" v="16" actId="20577"/>
          <ac:spMkLst>
            <pc:docMk/>
            <pc:sldMk cId="2117064466" sldId="260"/>
            <ac:spMk id="2" creationId="{13856869-8052-229A-D011-F5E487B2A2BF}"/>
          </ac:spMkLst>
        </pc:spChg>
        <pc:spChg chg="mod">
          <ac:chgData name="Ikrah Tahir (2522236)" userId="S::2522236@student.uwtsd.ac.uk::dd16ec1e-6fc1-4193-9c3b-98e52e987106" providerId="AD" clId="Web-{C510EF28-8636-1417-2C1C-9C019CC60CBB}" dt="2026-02-04T19:06:09.997" v="89" actId="20577"/>
          <ac:spMkLst>
            <pc:docMk/>
            <pc:sldMk cId="2117064466" sldId="260"/>
            <ac:spMk id="3" creationId="{80A4F1BD-43FA-742E-EB2B-E909C09B7C99}"/>
          </ac:spMkLst>
        </pc:spChg>
      </pc:sldChg>
    </pc:docChg>
  </pc:docChgLst>
  <pc:docChgLst>
    <pc:chgData name="Ikrah Tahir (2522236)" userId="S::2522236@student.uwtsd.ac.uk::dd16ec1e-6fc1-4193-9c3b-98e52e987106" providerId="AD" clId="Web-{89DA6AC7-9D87-5DEB-2A98-F0522841B7AE}"/>
    <pc:docChg chg="modSld">
      <pc:chgData name="Ikrah Tahir (2522236)" userId="S::2522236@student.uwtsd.ac.uk::dd16ec1e-6fc1-4193-9c3b-98e52e987106" providerId="AD" clId="Web-{89DA6AC7-9D87-5DEB-2A98-F0522841B7AE}" dt="2026-02-04T19:18:00.826" v="97"/>
      <pc:docMkLst>
        <pc:docMk/>
      </pc:docMkLst>
      <pc:sldChg chg="modSp">
        <pc:chgData name="Ikrah Tahir (2522236)" userId="S::2522236@student.uwtsd.ac.uk::dd16ec1e-6fc1-4193-9c3b-98e52e987106" providerId="AD" clId="Web-{89DA6AC7-9D87-5DEB-2A98-F0522841B7AE}" dt="2026-02-04T19:14:38.598" v="14" actId="20577"/>
        <pc:sldMkLst>
          <pc:docMk/>
          <pc:sldMk cId="1954404152" sldId="259"/>
        </pc:sldMkLst>
        <pc:spChg chg="mod">
          <ac:chgData name="Ikrah Tahir (2522236)" userId="S::2522236@student.uwtsd.ac.uk::dd16ec1e-6fc1-4193-9c3b-98e52e987106" providerId="AD" clId="Web-{89DA6AC7-9D87-5DEB-2A98-F0522841B7AE}" dt="2026-02-04T19:14:38.598" v="14" actId="20577"/>
          <ac:spMkLst>
            <pc:docMk/>
            <pc:sldMk cId="1954404152" sldId="259"/>
            <ac:spMk id="3" creationId="{B5BD3D99-0728-5F36-4DBF-DBF80FA0F0D7}"/>
          </ac:spMkLst>
        </pc:spChg>
      </pc:sldChg>
      <pc:sldChg chg="modSp">
        <pc:chgData name="Ikrah Tahir (2522236)" userId="S::2522236@student.uwtsd.ac.uk::dd16ec1e-6fc1-4193-9c3b-98e52e987106" providerId="AD" clId="Web-{89DA6AC7-9D87-5DEB-2A98-F0522841B7AE}" dt="2026-02-04T19:17:40.232" v="95"/>
        <pc:sldMkLst>
          <pc:docMk/>
          <pc:sldMk cId="2117064466" sldId="260"/>
        </pc:sldMkLst>
        <pc:spChg chg="mod">
          <ac:chgData name="Ikrah Tahir (2522236)" userId="S::2522236@student.uwtsd.ac.uk::dd16ec1e-6fc1-4193-9c3b-98e52e987106" providerId="AD" clId="Web-{89DA6AC7-9D87-5DEB-2A98-F0522841B7AE}" dt="2026-02-04T19:17:40.232" v="95"/>
          <ac:spMkLst>
            <pc:docMk/>
            <pc:sldMk cId="2117064466" sldId="260"/>
            <ac:spMk id="3" creationId="{80A4F1BD-43FA-742E-EB2B-E909C09B7C9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117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11793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91231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3106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39798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295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69750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2216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51358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30444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78091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4503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414030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891477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508116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44658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9112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2/14/2026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86050314"/>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cranborne.tech/how-microsoft-365-copilot-are-helping-care-homes-work-smarter" TargetMode="External"/><Relationship Id="rId2"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42AF8852-8E16-4485-AC72-E2FA14CFF1D5}"/>
              </a:ext>
            </a:extLst>
          </p:cNvPr>
          <p:cNvPicPr>
            <a:picLocks noChangeAspect="1"/>
          </p:cNvPicPr>
          <p:nvPr/>
        </p:nvPicPr>
        <p:blipFill>
          <a:blip r:embed="rId2">
            <a:alphaModFix amt="60000"/>
          </a:blip>
          <a:srcRect t="15605" r="-2" b="-2"/>
          <a:stretch>
            <a:fillRect/>
          </a:stretch>
        </p:blipFill>
        <p:spPr>
          <a:xfrm>
            <a:off x="1" y="1"/>
            <a:ext cx="12192000" cy="6857999"/>
          </a:xfrm>
          <a:prstGeom prst="rect">
            <a:avLst/>
          </a:prstGeom>
        </p:spPr>
      </p:pic>
      <p:sp>
        <p:nvSpPr>
          <p:cNvPr id="2" name="Title 1"/>
          <p:cNvSpPr>
            <a:spLocks noGrp="1"/>
          </p:cNvSpPr>
          <p:nvPr>
            <p:ph type="ctrTitle"/>
          </p:nvPr>
        </p:nvSpPr>
        <p:spPr>
          <a:xfrm>
            <a:off x="2301923" y="1482602"/>
            <a:ext cx="7588155" cy="2236264"/>
          </a:xfrm>
        </p:spPr>
        <p:txBody>
          <a:bodyPr>
            <a:normAutofit fontScale="90000"/>
          </a:bodyPr>
          <a:lstStyle/>
          <a:p>
            <a:r>
              <a:rPr lang="en-GB" sz="5400">
                <a:solidFill>
                  <a:srgbClr val="FFFFFF"/>
                </a:solidFill>
              </a:rPr>
              <a:t>Digital Skills and Research Methods </a:t>
            </a:r>
            <a:r>
              <a:rPr lang="en-GB" sz="5400" err="1">
                <a:solidFill>
                  <a:srgbClr val="FFFFFF"/>
                </a:solidFill>
              </a:rPr>
              <a:t>CertHE</a:t>
            </a:r>
            <a:r>
              <a:rPr lang="en-GB" sz="5400">
                <a:solidFill>
                  <a:srgbClr val="FFFFFF"/>
                </a:solidFill>
              </a:rPr>
              <a:t> LCHS4007</a:t>
            </a:r>
            <a:endParaRPr lang="en-GB" sz="5400" err="1">
              <a:solidFill>
                <a:srgbClr val="FFFFFF"/>
              </a:solidFill>
            </a:endParaRPr>
          </a:p>
        </p:txBody>
      </p:sp>
      <p:sp>
        <p:nvSpPr>
          <p:cNvPr id="3" name="Subtitle 2"/>
          <p:cNvSpPr>
            <a:spLocks noGrp="1"/>
          </p:cNvSpPr>
          <p:nvPr>
            <p:ph type="subTitle" idx="1"/>
          </p:nvPr>
        </p:nvSpPr>
        <p:spPr>
          <a:xfrm>
            <a:off x="2301923" y="3793937"/>
            <a:ext cx="7588155" cy="1414091"/>
          </a:xfrm>
        </p:spPr>
        <p:txBody>
          <a:bodyPr>
            <a:normAutofit/>
          </a:bodyPr>
          <a:lstStyle/>
          <a:p>
            <a:r>
              <a:rPr lang="en-GB" sz="2200">
                <a:solidFill>
                  <a:srgbClr val="FFFFFF"/>
                </a:solidFill>
              </a:rPr>
              <a:t>Bianca Dodgen</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EB90296-CFE0-401D-9CA3-32966EC4F0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08C9B4EE-7611-4ED9-B356-7BDD377C3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4A4F266A-F2F7-47CD-8BBC-E3777E982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20D69C80-8919-4A32-B897-F2A21F9405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F427B072-CC5B-481B-9719-8CD4C54444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p:nvSpPr>
          <p:cNvPr id="35" name="Rectangle 34">
            <a:extLst>
              <a:ext uri="{FF2B5EF4-FFF2-40B4-BE49-F238E27FC236}">
                <a16:creationId xmlns:a16="http://schemas.microsoft.com/office/drawing/2014/main" id="{7E134C76-7FB4-4BB7-9322-DD8A4B179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36" name="Snip Single Corner Rectangle 17">
            <a:extLst>
              <a:ext uri="{FF2B5EF4-FFF2-40B4-BE49-F238E27FC236}">
                <a16:creationId xmlns:a16="http://schemas.microsoft.com/office/drawing/2014/main" id="{C0C57804-4F33-4D85-AA3E-DA0F214BBD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9F4FB4-9578-2011-72BB-3F7BCB44FF9C}"/>
              </a:ext>
            </a:extLst>
          </p:cNvPr>
          <p:cNvSpPr>
            <a:spLocks noGrp="1"/>
          </p:cNvSpPr>
          <p:nvPr>
            <p:ph type="title"/>
          </p:nvPr>
        </p:nvSpPr>
        <p:spPr>
          <a:xfrm>
            <a:off x="684212" y="685799"/>
            <a:ext cx="9678988" cy="3673474"/>
          </a:xfrm>
        </p:spPr>
        <p:txBody>
          <a:bodyPr vert="horz" lIns="91440" tIns="45720" rIns="91440" bIns="45720" rtlCol="0" anchor="b">
            <a:normAutofit/>
          </a:bodyPr>
          <a:lstStyle/>
          <a:p>
            <a:r>
              <a:rPr lang="en-US" sz="6000">
                <a:solidFill>
                  <a:schemeClr val="tx2"/>
                </a:solidFill>
              </a:rPr>
              <a:t>Ikrah Tahir 2522236</a:t>
            </a:r>
            <a:br>
              <a:rPr lang="en-US" sz="6000">
                <a:solidFill>
                  <a:schemeClr val="tx2"/>
                </a:solidFill>
              </a:rPr>
            </a:br>
            <a:r>
              <a:rPr lang="en-US" sz="6000">
                <a:solidFill>
                  <a:schemeClr val="tx2"/>
                </a:solidFill>
              </a:rPr>
              <a:t>Joan </a:t>
            </a:r>
            <a:r>
              <a:rPr lang="en-US" sz="6000" err="1">
                <a:solidFill>
                  <a:schemeClr val="tx2"/>
                </a:solidFill>
              </a:rPr>
              <a:t>legister</a:t>
            </a:r>
            <a:r>
              <a:rPr lang="en-US" sz="6000">
                <a:solidFill>
                  <a:schemeClr val="tx2"/>
                </a:solidFill>
              </a:rPr>
              <a:t> 2408540</a:t>
            </a:r>
            <a:br>
              <a:rPr lang="en-US" sz="6000"/>
            </a:br>
            <a:endParaRPr lang="en-US" sz="6000">
              <a:solidFill>
                <a:schemeClr val="tx2"/>
              </a:solidFill>
            </a:endParaRPr>
          </a:p>
        </p:txBody>
      </p:sp>
    </p:spTree>
    <p:extLst>
      <p:ext uri="{BB962C8B-B14F-4D97-AF65-F5344CB8AC3E}">
        <p14:creationId xmlns:p14="http://schemas.microsoft.com/office/powerpoint/2010/main" val="201668438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AC642-21AA-BCEA-0933-94794D9B3994}"/>
              </a:ext>
            </a:extLst>
          </p:cNvPr>
          <p:cNvSpPr>
            <a:spLocks noGrp="1"/>
          </p:cNvSpPr>
          <p:nvPr>
            <p:ph type="title"/>
          </p:nvPr>
        </p:nvSpPr>
        <p:spPr>
          <a:xfrm>
            <a:off x="6702340" y="116615"/>
            <a:ext cx="4205003" cy="1507067"/>
          </a:xfrm>
        </p:spPr>
        <p:txBody>
          <a:bodyPr>
            <a:normAutofit/>
          </a:bodyPr>
          <a:lstStyle/>
          <a:p>
            <a:r>
              <a:rPr lang="en-GB" sz="3200">
                <a:solidFill>
                  <a:srgbClr val="FFFFFF"/>
                </a:solidFill>
              </a:rPr>
              <a:t>Task 1</a:t>
            </a:r>
          </a:p>
        </p:txBody>
      </p:sp>
      <p:sp>
        <p:nvSpPr>
          <p:cNvPr id="3" name="Content Placeholder 2">
            <a:extLst>
              <a:ext uri="{FF2B5EF4-FFF2-40B4-BE49-F238E27FC236}">
                <a16:creationId xmlns:a16="http://schemas.microsoft.com/office/drawing/2014/main" id="{0EAC75CC-324C-0CFD-658A-49036FB28F9A}"/>
              </a:ext>
            </a:extLst>
          </p:cNvPr>
          <p:cNvSpPr>
            <a:spLocks noGrp="1"/>
          </p:cNvSpPr>
          <p:nvPr>
            <p:ph idx="1"/>
          </p:nvPr>
        </p:nvSpPr>
        <p:spPr>
          <a:xfrm>
            <a:off x="6095998" y="1620329"/>
            <a:ext cx="4819653" cy="3615267"/>
          </a:xfrm>
          <a:noFill/>
        </p:spPr>
        <p:txBody>
          <a:bodyPr>
            <a:normAutofit lnSpcReduction="10000"/>
          </a:bodyPr>
          <a:lstStyle/>
          <a:p>
            <a:pPr>
              <a:lnSpc>
                <a:spcPct val="90000"/>
              </a:lnSpc>
            </a:pPr>
            <a:r>
              <a:rPr lang="en-GB" sz="1400" dirty="0">
                <a:solidFill>
                  <a:srgbClr val="0F496F"/>
                </a:solidFill>
                <a:highlight>
                  <a:srgbClr val="FFFFFF"/>
                </a:highlight>
                <a:latin typeface="Arial"/>
                <a:ea typeface="+mn-lt"/>
                <a:cs typeface="+mn-lt"/>
              </a:rPr>
              <a:t>Healthcare professionals strive to provide the best possible care, and Microsoft Office is a widely-used tool of choice that enables them to work productively, collaboratively and securely from anywhere, and on multiple devices. THIS (2026 </a:t>
            </a:r>
            <a:endParaRPr lang="en-GB" sz="1400" dirty="0">
              <a:solidFill>
                <a:srgbClr val="0F496F"/>
              </a:solidFill>
              <a:latin typeface="Arial"/>
              <a:cs typeface="Arial"/>
            </a:endParaRPr>
          </a:p>
          <a:p>
            <a:pPr>
              <a:lnSpc>
                <a:spcPct val="90000"/>
              </a:lnSpc>
              <a:buClr>
                <a:srgbClr val="FFFFFF"/>
              </a:buClr>
            </a:pPr>
            <a:r>
              <a:rPr lang="en-GB" sz="1400" dirty="0">
                <a:solidFill>
                  <a:srgbClr val="0F496F"/>
                </a:solidFill>
                <a:highlight>
                  <a:srgbClr val="FFFFFF"/>
                </a:highlight>
                <a:latin typeface="Arial"/>
                <a:ea typeface="+mn-lt"/>
                <a:cs typeface="+mn-lt"/>
              </a:rPr>
              <a:t>As an innovative, collaborative NHS organisation providing digital and IT services to health and care providers in primary, secondary and third sectors across the UK, we know full well the benefits that Microsoft Office 365 can provide for healthcare professionals. THIS(2026</a:t>
            </a:r>
            <a:endParaRPr lang="en-GB" sz="1400" dirty="0">
              <a:solidFill>
                <a:srgbClr val="0F496F"/>
              </a:solidFill>
              <a:latin typeface="Arial"/>
              <a:cs typeface="Arial"/>
            </a:endParaRPr>
          </a:p>
          <a:p>
            <a:pPr>
              <a:lnSpc>
                <a:spcPct val="90000"/>
              </a:lnSpc>
              <a:buClr>
                <a:srgbClr val="FFFFFF"/>
              </a:buClr>
            </a:pPr>
            <a:r>
              <a:rPr lang="en-GB" sz="1400" dirty="0">
                <a:solidFill>
                  <a:srgbClr val="0F496F"/>
                </a:solidFill>
                <a:highlight>
                  <a:srgbClr val="FFFFFF"/>
                </a:highlight>
                <a:latin typeface="Arial"/>
                <a:ea typeface="+mn-lt"/>
                <a:cs typeface="+mn-lt"/>
              </a:rPr>
              <a:t>It is one of  the tried and trusted digital healthcare solutions employed to maximum effect by every dedicated team of health informatics experts, who share the sector’s passion and values for providing the best possible care, insight and service for patients. THIS(2026)</a:t>
            </a:r>
            <a:endParaRPr lang="en-GB" sz="1400" dirty="0">
              <a:solidFill>
                <a:srgbClr val="0F496F"/>
              </a:solidFill>
              <a:highlight>
                <a:srgbClr val="FFFFFF"/>
              </a:highlight>
              <a:latin typeface="Arial"/>
              <a:cs typeface="Arial"/>
            </a:endParaRPr>
          </a:p>
          <a:p>
            <a:pPr>
              <a:lnSpc>
                <a:spcPct val="90000"/>
              </a:lnSpc>
              <a:buClr>
                <a:srgbClr val="FFFFFF"/>
              </a:buClr>
            </a:pPr>
            <a:r>
              <a:rPr lang="en-GB" sz="1400" dirty="0">
                <a:solidFill>
                  <a:srgbClr val="0F496F"/>
                </a:solidFill>
                <a:highlight>
                  <a:srgbClr val="FFFFFF"/>
                </a:highlight>
                <a:latin typeface="Arial"/>
              </a:rPr>
              <a:t>Picture-healthcare professionals(stock images)</a:t>
            </a:r>
            <a:endParaRPr lang="en-GB" sz="1400" dirty="0">
              <a:solidFill>
                <a:srgbClr val="0F496F"/>
              </a:solidFill>
              <a:highlight>
                <a:srgbClr val="FFFFFF"/>
              </a:highlight>
              <a:latin typeface="Arial"/>
              <a:cs typeface="Arial"/>
            </a:endParaRPr>
          </a:p>
          <a:p>
            <a:pPr>
              <a:lnSpc>
                <a:spcPct val="90000"/>
              </a:lnSpc>
              <a:buClr>
                <a:srgbClr val="FFFFFF"/>
              </a:buClr>
            </a:pPr>
            <a:endParaRPr lang="en-GB" sz="1400">
              <a:solidFill>
                <a:srgbClr val="0F496F"/>
              </a:solidFill>
              <a:highlight>
                <a:srgbClr val="FFFFFF"/>
              </a:highlight>
              <a:latin typeface="Arial"/>
              <a:cs typeface="Arial"/>
            </a:endParaRPr>
          </a:p>
          <a:p>
            <a:pPr>
              <a:lnSpc>
                <a:spcPct val="90000"/>
              </a:lnSpc>
              <a:buClr>
                <a:srgbClr val="FFFFFF"/>
              </a:buClr>
            </a:pPr>
            <a:endParaRPr lang="en-GB" sz="1400">
              <a:solidFill>
                <a:srgbClr val="0F496F"/>
              </a:solidFill>
            </a:endParaRPr>
          </a:p>
        </p:txBody>
      </p:sp>
      <p:grpSp>
        <p:nvGrpSpPr>
          <p:cNvPr id="12" name="Group 11">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pic>
        <p:nvPicPr>
          <p:cNvPr id="4" name="Picture 3" descr="A group of people in blue scrubs&#10;&#10;AI-generated content may be incorrect.">
            <a:extLst>
              <a:ext uri="{FF2B5EF4-FFF2-40B4-BE49-F238E27FC236}">
                <a16:creationId xmlns:a16="http://schemas.microsoft.com/office/drawing/2014/main" id="{CB97F125-E893-18B5-0894-3B5AD48069CE}"/>
              </a:ext>
            </a:extLst>
          </p:cNvPr>
          <p:cNvPicPr>
            <a:picLocks noChangeAspect="1"/>
          </p:cNvPicPr>
          <p:nvPr/>
        </p:nvPicPr>
        <p:blipFill>
          <a:blip r:embed="rId2"/>
          <a:stretch>
            <a:fillRect/>
          </a:stretch>
        </p:blipFill>
        <p:spPr>
          <a:xfrm>
            <a:off x="504821" y="877018"/>
            <a:ext cx="5589565" cy="4198189"/>
          </a:xfrm>
          <a:prstGeom prst="rect">
            <a:avLst/>
          </a:prstGeom>
        </p:spPr>
      </p:pic>
    </p:spTree>
    <p:extLst>
      <p:ext uri="{BB962C8B-B14F-4D97-AF65-F5344CB8AC3E}">
        <p14:creationId xmlns:p14="http://schemas.microsoft.com/office/powerpoint/2010/main" val="55180811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56869-8052-229A-D011-F5E487B2A2BF}"/>
              </a:ext>
            </a:extLst>
          </p:cNvPr>
          <p:cNvSpPr>
            <a:spLocks noGrp="1"/>
          </p:cNvSpPr>
          <p:nvPr>
            <p:ph type="title"/>
          </p:nvPr>
        </p:nvSpPr>
        <p:spPr>
          <a:xfrm>
            <a:off x="583571" y="1596"/>
            <a:ext cx="8534400" cy="1507067"/>
          </a:xfrm>
        </p:spPr>
        <p:txBody>
          <a:bodyPr/>
          <a:lstStyle/>
          <a:p>
            <a:r>
              <a:rPr lang="en-GB" sz="2400" dirty="0"/>
              <a:t>Microsoft Word positives and </a:t>
            </a:r>
            <a:r>
              <a:rPr lang="en-GB" sz="2400"/>
              <a:t>negatives</a:t>
            </a:r>
            <a:endParaRPr lang="en-GB" sz="2400" dirty="0"/>
          </a:p>
        </p:txBody>
      </p:sp>
      <p:sp>
        <p:nvSpPr>
          <p:cNvPr id="3" name="Content Placeholder 2">
            <a:extLst>
              <a:ext uri="{FF2B5EF4-FFF2-40B4-BE49-F238E27FC236}">
                <a16:creationId xmlns:a16="http://schemas.microsoft.com/office/drawing/2014/main" id="{80A4F1BD-43FA-742E-EB2B-E909C09B7C99}"/>
              </a:ext>
            </a:extLst>
          </p:cNvPr>
          <p:cNvSpPr>
            <a:spLocks noGrp="1"/>
          </p:cNvSpPr>
          <p:nvPr>
            <p:ph idx="1"/>
          </p:nvPr>
        </p:nvSpPr>
        <p:spPr>
          <a:xfrm>
            <a:off x="281646" y="2713005"/>
            <a:ext cx="11438627" cy="1444287"/>
          </a:xfrm>
        </p:spPr>
        <p:txBody>
          <a:bodyPr vert="horz" lIns="91440" tIns="45720" rIns="91440" bIns="45720" rtlCol="0" anchor="ctr">
            <a:noAutofit/>
          </a:bodyPr>
          <a:lstStyle/>
          <a:p>
            <a:r>
              <a:rPr lang="en-GB" sz="1600" dirty="0">
                <a:solidFill>
                  <a:schemeClr val="bg1"/>
                </a:solidFill>
                <a:latin typeface="Arial"/>
                <a:cs typeface="Arial"/>
              </a:rPr>
              <a:t>Microsoft Word is great to use at a care home as you can use a word document for reports and many sensitive information for the client such as medical documents and personal details like their address and contacts numbers also their next of kin. Cranborne (2026)</a:t>
            </a:r>
          </a:p>
          <a:p>
            <a:pPr>
              <a:spcBef>
                <a:spcPts val="20"/>
              </a:spcBef>
              <a:buClr>
                <a:srgbClr val="FFFFFF"/>
              </a:buClr>
            </a:pPr>
            <a:r>
              <a:rPr lang="en-GB" sz="1600" dirty="0">
                <a:solidFill>
                  <a:schemeClr val="bg1"/>
                </a:solidFill>
                <a:latin typeface="Arial"/>
                <a:cs typeface="Arial"/>
              </a:rPr>
              <a:t>Easier Documentation &amp; Reporting</a:t>
            </a:r>
            <a:endParaRPr lang="en-US" sz="1600">
              <a:solidFill>
                <a:schemeClr val="bg1"/>
              </a:solidFill>
              <a:latin typeface="Arial"/>
              <a:cs typeface="Arial"/>
            </a:endParaRPr>
          </a:p>
          <a:p>
            <a:pPr marL="0" indent="0">
              <a:spcBef>
                <a:spcPts val="20"/>
              </a:spcBef>
              <a:buNone/>
            </a:pPr>
            <a:r>
              <a:rPr lang="en-GB" sz="1600" dirty="0">
                <a:solidFill>
                  <a:schemeClr val="bg1"/>
                </a:solidFill>
                <a:latin typeface="Arial"/>
                <a:cs typeface="Arial"/>
              </a:rPr>
              <a:t>Microsoft Word helps staff quickly draft reports, care plans, emails, and more. It can summarise meetings, draft updates, and even translate notes into professional documents. Cranborne (2026)</a:t>
            </a:r>
            <a:endParaRPr lang="en-US" sz="1600">
              <a:solidFill>
                <a:schemeClr val="bg1"/>
              </a:solidFill>
              <a:latin typeface="Arial"/>
              <a:cs typeface="Arial"/>
            </a:endParaRPr>
          </a:p>
          <a:p>
            <a:pPr marL="0" indent="0">
              <a:spcBef>
                <a:spcPts val="20"/>
              </a:spcBef>
              <a:buClr>
                <a:srgbClr val="FFFFFF"/>
              </a:buClr>
              <a:buNone/>
            </a:pPr>
            <a:endParaRPr lang="en-US" sz="1600" dirty="0">
              <a:latin typeface="Century Gothic"/>
              <a:cs typeface="Arial"/>
            </a:endParaRPr>
          </a:p>
          <a:p>
            <a:pPr>
              <a:spcBef>
                <a:spcPts val="20"/>
              </a:spcBef>
              <a:buClr>
                <a:srgbClr val="FFFFFF"/>
              </a:buClr>
            </a:pPr>
            <a:r>
              <a:rPr lang="en-GB" sz="1600" dirty="0">
                <a:solidFill>
                  <a:schemeClr val="bg1"/>
                </a:solidFill>
                <a:latin typeface="Arial"/>
                <a:cs typeface="Arial"/>
              </a:rPr>
              <a:t>Better Collaboration Across Shifts</a:t>
            </a:r>
            <a:endParaRPr lang="en-US" sz="1600">
              <a:solidFill>
                <a:schemeClr val="bg1"/>
              </a:solidFill>
              <a:latin typeface="Arial"/>
              <a:cs typeface="Arial"/>
            </a:endParaRPr>
          </a:p>
          <a:p>
            <a:pPr marL="0" indent="0">
              <a:spcBef>
                <a:spcPts val="20"/>
              </a:spcBef>
              <a:buNone/>
            </a:pPr>
            <a:r>
              <a:rPr lang="en-GB" sz="1600" dirty="0">
                <a:solidFill>
                  <a:schemeClr val="bg1"/>
                </a:solidFill>
                <a:latin typeface="Arial"/>
                <a:cs typeface="Arial"/>
              </a:rPr>
              <a:t>Microsoft word connects teams securely across sites. CoPilot can summarise chats and meetings, so everyone stays in the loop without having to scroll back. Cranborne(2026)</a:t>
            </a:r>
            <a:endParaRPr lang="en-US" sz="1600">
              <a:solidFill>
                <a:schemeClr val="bg1"/>
              </a:solidFill>
              <a:latin typeface="Arial"/>
              <a:cs typeface="Arial"/>
            </a:endParaRPr>
          </a:p>
          <a:p>
            <a:pPr>
              <a:spcBef>
                <a:spcPts val="20"/>
              </a:spcBef>
              <a:buClr>
                <a:srgbClr val="FFFFFF"/>
              </a:buClr>
            </a:pPr>
            <a:r>
              <a:rPr lang="en-GB" sz="1600" dirty="0">
                <a:solidFill>
                  <a:schemeClr val="bg1"/>
                </a:solidFill>
                <a:latin typeface="Arial"/>
                <a:cs typeface="Arial"/>
              </a:rPr>
              <a:t>Improved Security &amp; Compliance</a:t>
            </a:r>
            <a:endParaRPr lang="en-US" sz="1600">
              <a:solidFill>
                <a:schemeClr val="bg1"/>
              </a:solidFill>
              <a:latin typeface="Arial"/>
              <a:cs typeface="Arial"/>
            </a:endParaRPr>
          </a:p>
          <a:p>
            <a:pPr marL="0" indent="0">
              <a:spcBef>
                <a:spcPts val="20"/>
              </a:spcBef>
              <a:buNone/>
            </a:pPr>
            <a:r>
              <a:rPr lang="en-GB" sz="1600" dirty="0">
                <a:solidFill>
                  <a:schemeClr val="bg1"/>
                </a:solidFill>
                <a:latin typeface="Arial"/>
                <a:cs typeface="Arial"/>
              </a:rPr>
              <a:t>Built-in compliance tools and AI-assisted policy writing help you meet GDPR and CQC requirements. It keeps resident data safe and accessible to the right people only. Cranborne(2026)</a:t>
            </a:r>
            <a:endParaRPr lang="en-US" sz="1600">
              <a:solidFill>
                <a:schemeClr val="bg1"/>
              </a:solidFill>
              <a:latin typeface="Arial"/>
              <a:cs typeface="Arial"/>
            </a:endParaRPr>
          </a:p>
          <a:p>
            <a:pPr>
              <a:buClr>
                <a:srgbClr val="FFFFFF"/>
              </a:buClr>
            </a:pPr>
            <a:r>
              <a:rPr lang="en-GB" sz="1600" dirty="0">
                <a:solidFill>
                  <a:schemeClr val="bg1"/>
                </a:solidFill>
                <a:latin typeface="Arial"/>
                <a:cs typeface="Arial"/>
              </a:rPr>
              <a:t>Some Negatives could be that if the document is not password protected then it can easily be accessed by others this can breach confidentiality in the care home. Cranborne(2026)</a:t>
            </a:r>
            <a:endParaRPr lang="en-GB" sz="1600" dirty="0">
              <a:solidFill>
                <a:schemeClr val="bg1"/>
              </a:solidFill>
            </a:endParaRPr>
          </a:p>
        </p:txBody>
      </p:sp>
    </p:spTree>
    <p:extLst>
      <p:ext uri="{BB962C8B-B14F-4D97-AF65-F5344CB8AC3E}">
        <p14:creationId xmlns:p14="http://schemas.microsoft.com/office/powerpoint/2010/main" val="2117064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187AD-1618-F2D2-12C2-B7B481623A1A}"/>
              </a:ext>
            </a:extLst>
          </p:cNvPr>
          <p:cNvSpPr>
            <a:spLocks noGrp="1"/>
          </p:cNvSpPr>
          <p:nvPr>
            <p:ph type="title"/>
          </p:nvPr>
        </p:nvSpPr>
        <p:spPr>
          <a:xfrm>
            <a:off x="554816" y="202879"/>
            <a:ext cx="8534400" cy="1507067"/>
          </a:xfrm>
        </p:spPr>
        <p:txBody>
          <a:bodyPr/>
          <a:lstStyle/>
          <a:p>
            <a:r>
              <a:rPr lang="en-GB"/>
              <a:t>Task 2</a:t>
            </a:r>
          </a:p>
        </p:txBody>
      </p:sp>
      <p:sp>
        <p:nvSpPr>
          <p:cNvPr id="3" name="Content Placeholder 2">
            <a:extLst>
              <a:ext uri="{FF2B5EF4-FFF2-40B4-BE49-F238E27FC236}">
                <a16:creationId xmlns:a16="http://schemas.microsoft.com/office/drawing/2014/main" id="{220D60D7-2E6F-3690-F0D9-1E39D53C521C}"/>
              </a:ext>
            </a:extLst>
          </p:cNvPr>
          <p:cNvSpPr>
            <a:spLocks noGrp="1"/>
          </p:cNvSpPr>
          <p:nvPr>
            <p:ph idx="1"/>
          </p:nvPr>
        </p:nvSpPr>
        <p:spPr>
          <a:xfrm>
            <a:off x="554817" y="1979763"/>
            <a:ext cx="8534400" cy="3615267"/>
          </a:xfrm>
        </p:spPr>
        <p:txBody>
          <a:bodyPr/>
          <a:lstStyle/>
          <a:p>
            <a:pPr marL="0" indent="0">
              <a:buNone/>
            </a:pPr>
            <a:endParaRPr lang="en-GB"/>
          </a:p>
        </p:txBody>
      </p:sp>
    </p:spTree>
    <p:extLst>
      <p:ext uri="{BB962C8B-B14F-4D97-AF65-F5344CB8AC3E}">
        <p14:creationId xmlns:p14="http://schemas.microsoft.com/office/powerpoint/2010/main" val="2682952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810CC-F3B3-FDBF-0F4A-E54409A320C9}"/>
              </a:ext>
            </a:extLst>
          </p:cNvPr>
          <p:cNvSpPr>
            <a:spLocks noGrp="1"/>
          </p:cNvSpPr>
          <p:nvPr>
            <p:ph type="title"/>
          </p:nvPr>
        </p:nvSpPr>
        <p:spPr>
          <a:xfrm>
            <a:off x="482929" y="202879"/>
            <a:ext cx="8534400" cy="1507067"/>
          </a:xfrm>
        </p:spPr>
        <p:txBody>
          <a:bodyPr/>
          <a:lstStyle/>
          <a:p>
            <a:r>
              <a:rPr lang="en-GB"/>
              <a:t>Reference Page </a:t>
            </a:r>
          </a:p>
        </p:txBody>
      </p:sp>
      <p:sp>
        <p:nvSpPr>
          <p:cNvPr id="3" name="Content Placeholder 2">
            <a:extLst>
              <a:ext uri="{FF2B5EF4-FFF2-40B4-BE49-F238E27FC236}">
                <a16:creationId xmlns:a16="http://schemas.microsoft.com/office/drawing/2014/main" id="{B5BD3D99-0728-5F36-4DBF-DBF80FA0F0D7}"/>
              </a:ext>
            </a:extLst>
          </p:cNvPr>
          <p:cNvSpPr>
            <a:spLocks noGrp="1"/>
          </p:cNvSpPr>
          <p:nvPr>
            <p:ph idx="1"/>
          </p:nvPr>
        </p:nvSpPr>
        <p:spPr>
          <a:xfrm>
            <a:off x="482929" y="958970"/>
            <a:ext cx="8534400" cy="3615267"/>
          </a:xfrm>
        </p:spPr>
        <p:txBody>
          <a:bodyPr/>
          <a:lstStyle/>
          <a:p>
            <a:r>
              <a:rPr lang="en-GB" dirty="0">
                <a:solidFill>
                  <a:schemeClr val="bg1"/>
                </a:solidFill>
                <a:ea typeface="+mn-lt"/>
                <a:cs typeface="+mn-lt"/>
                <a:hlinkClick r:id="rId2">
                  <a:extLst>
                    <a:ext uri="{A12FA001-AC4F-418D-AE19-62706E023703}">
                      <ahyp:hlinkClr xmlns:ahyp="http://schemas.microsoft.com/office/drawing/2018/hyperlinkcolor" val="tx"/>
                    </a:ext>
                  </a:extLst>
                </a:hlinkClick>
              </a:rPr>
              <a:t>Page 1-Using Microsoft in Healthcare - The Health Informatics Service Website</a:t>
            </a:r>
            <a:endParaRPr lang="en-GB">
              <a:solidFill>
                <a:schemeClr val="bg1"/>
              </a:solidFill>
              <a:ea typeface="+mn-lt"/>
              <a:cs typeface="+mn-lt"/>
              <a:hlinkClick r:id="rId2">
                <a:extLst>
                  <a:ext uri="{A12FA001-AC4F-418D-AE19-62706E023703}">
                    <ahyp:hlinkClr xmlns:ahyp="http://schemas.microsoft.com/office/drawing/2018/hyperlinkcolor" val="tx"/>
                  </a:ext>
                </a:extLst>
              </a:hlinkClick>
            </a:endParaRPr>
          </a:p>
          <a:p>
            <a:pPr>
              <a:buClr>
                <a:srgbClr val="FFFFFF"/>
              </a:buClr>
            </a:pPr>
            <a:r>
              <a:rPr lang="en-GB" u="sng" dirty="0">
                <a:solidFill>
                  <a:schemeClr val="bg1"/>
                </a:solidFill>
              </a:rPr>
              <a:t>Page 2- </a:t>
            </a:r>
            <a:r>
              <a:rPr lang="en-GB" dirty="0">
                <a:solidFill>
                  <a:schemeClr val="bg1"/>
                </a:solidFill>
                <a:ea typeface="+mn-lt"/>
                <a:cs typeface="+mn-lt"/>
                <a:hlinkClick r:id="rId3">
                  <a:extLst>
                    <a:ext uri="{A12FA001-AC4F-418D-AE19-62706E023703}">
                      <ahyp:hlinkClr xmlns:ahyp="http://schemas.microsoft.com/office/drawing/2018/hyperlinkcolor" val="tx"/>
                    </a:ext>
                  </a:extLst>
                </a:hlinkClick>
              </a:rPr>
              <a:t>How Microsoft 365 &amp; CoPilot Are Helping Care Homes Work Smarter</a:t>
            </a:r>
          </a:p>
          <a:p>
            <a:pPr>
              <a:buClr>
                <a:srgbClr val="FFFFFF"/>
              </a:buClr>
            </a:pPr>
            <a:endParaRPr lang="en-GB" u="sng" dirty="0">
              <a:solidFill>
                <a:schemeClr val="bg1"/>
              </a:solidFill>
            </a:endParaRPr>
          </a:p>
        </p:txBody>
      </p:sp>
    </p:spTree>
    <p:extLst>
      <p:ext uri="{BB962C8B-B14F-4D97-AF65-F5344CB8AC3E}">
        <p14:creationId xmlns:p14="http://schemas.microsoft.com/office/powerpoint/2010/main" val="195440415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Slice</vt:lpstr>
      <vt:lpstr>Digital Skills and Research Methods CertHE LCHS4007</vt:lpstr>
      <vt:lpstr>Ikrah Tahir 2522236 Joan legister 2408540 </vt:lpstr>
      <vt:lpstr>Task 1</vt:lpstr>
      <vt:lpstr>Microsoft Word positives and negatives</vt:lpstr>
      <vt:lpstr>Task 2</vt:lpstr>
      <vt:lpstr>Reference Page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139</cp:revision>
  <dcterms:created xsi:type="dcterms:W3CDTF">2026-01-27T15:21:06Z</dcterms:created>
  <dcterms:modified xsi:type="dcterms:W3CDTF">2026-02-14T16:49:00Z</dcterms:modified>
</cp:coreProperties>
</file>